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477" r:id="rId2"/>
    <p:sldId id="475" r:id="rId3"/>
    <p:sldId id="476" r:id="rId4"/>
    <p:sldId id="461" r:id="rId5"/>
    <p:sldId id="429" r:id="rId6"/>
    <p:sldId id="431" r:id="rId7"/>
    <p:sldId id="432" r:id="rId8"/>
    <p:sldId id="433" r:id="rId9"/>
    <p:sldId id="434" r:id="rId10"/>
    <p:sldId id="463" r:id="rId11"/>
    <p:sldId id="435" r:id="rId12"/>
    <p:sldId id="478" r:id="rId13"/>
    <p:sldId id="445" r:id="rId14"/>
    <p:sldId id="448" r:id="rId15"/>
    <p:sldId id="454" r:id="rId16"/>
    <p:sldId id="441" r:id="rId17"/>
    <p:sldId id="436" r:id="rId18"/>
    <p:sldId id="437" r:id="rId19"/>
    <p:sldId id="464" r:id="rId20"/>
    <p:sldId id="440" r:id="rId21"/>
    <p:sldId id="479" r:id="rId22"/>
    <p:sldId id="466" r:id="rId23"/>
    <p:sldId id="442" r:id="rId24"/>
    <p:sldId id="443" r:id="rId25"/>
    <p:sldId id="444" r:id="rId26"/>
    <p:sldId id="446" r:id="rId27"/>
    <p:sldId id="438" r:id="rId28"/>
    <p:sldId id="439" r:id="rId29"/>
    <p:sldId id="480" r:id="rId30"/>
    <p:sldId id="447" r:id="rId31"/>
    <p:sldId id="449" r:id="rId32"/>
    <p:sldId id="450" r:id="rId33"/>
    <p:sldId id="451" r:id="rId34"/>
    <p:sldId id="452" r:id="rId35"/>
    <p:sldId id="453" r:id="rId36"/>
    <p:sldId id="456" r:id="rId37"/>
    <p:sldId id="473" r:id="rId38"/>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2E35"/>
    <a:srgbClr val="F3F3F3"/>
    <a:srgbClr val="F8F8F8"/>
    <a:srgbClr val="033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5" autoAdjust="0"/>
    <p:restoredTop sz="94660"/>
  </p:normalViewPr>
  <p:slideViewPr>
    <p:cSldViewPr>
      <p:cViewPr varScale="1">
        <p:scale>
          <a:sx n="145" d="100"/>
          <a:sy n="145" d="100"/>
        </p:scale>
        <p:origin x="252" y="12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ED811-656D-408B-9761-A7887C8715F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1E81B1-33BE-48AA-B1F2-7178F2B4F9F3}"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B3DDB-0F27-48C8-B9CF-0D185F38B12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471C6-AD5F-4A48-85CD-A0853D0DC8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255B3B-0DDE-4FCD-B642-E8954C3715A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255B3B-0DDE-4FCD-B642-E8954C3715A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255B3B-0DDE-4FCD-B642-E8954C3715A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255B3B-0DDE-4FCD-B642-E8954C3715A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255B3B-0DDE-4FCD-B642-E8954C3715A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7471C6-AD5F-4A48-85CD-A0853D0DC89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F172117F-3497-4BB6-A3D3-55B01FDF44E5}" type="datetime1">
              <a:rPr lang="zh-CN" altLang="en-US"/>
              <a:t>2023-01-10</a:t>
            </a:fld>
            <a:endParaRPr lang="zh-CN" altLang="en-US" sz="1400">
              <a:solidFill>
                <a:schemeClr val="tx1"/>
              </a:solidFill>
            </a:endParaRPr>
          </a:p>
        </p:txBody>
      </p:sp>
      <p:sp>
        <p:nvSpPr>
          <p:cNvPr id="4" name="页脚占位符 4"/>
          <p:cNvSpPr>
            <a:spLocks noGrp="1" noChangeArrowheads="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DFEF2660-535D-4FBE-BE3F-A076515D7E5B}" type="slidenum">
              <a:rPr lang="zh-CN" altLang="en-US"/>
              <a:t>‹#›</a:t>
            </a:fld>
            <a:endParaRPr lang="zh-CN" altLang="en-US" sz="1400">
              <a:solidFill>
                <a:schemeClr val="tx1"/>
              </a:solidFill>
            </a:endParaRPr>
          </a:p>
        </p:txBody>
      </p:sp>
    </p:spTree>
  </p:cSld>
  <p:clrMapOvr>
    <a:masterClrMapping/>
  </p:clrMapOvr>
  <p:transition spd="slow"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F172117F-3497-4BB6-A3D3-55B01FDF44E5}" type="datetime1">
              <a:rPr lang="zh-CN" altLang="en-US"/>
              <a:t>2023-01-10</a:t>
            </a:fld>
            <a:endParaRPr lang="zh-CN" altLang="en-US" sz="1400">
              <a:solidFill>
                <a:schemeClr val="tx1"/>
              </a:solidFill>
            </a:endParaRPr>
          </a:p>
        </p:txBody>
      </p:sp>
      <p:sp>
        <p:nvSpPr>
          <p:cNvPr id="4" name="页脚占位符 4"/>
          <p:cNvSpPr>
            <a:spLocks noGrp="1" noChangeArrowheads="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DFEF2660-535D-4FBE-BE3F-A076515D7E5B}" type="slidenum">
              <a:rPr lang="zh-CN" altLang="en-US"/>
              <a:t>‹#›</a:t>
            </a:fld>
            <a:endParaRPr lang="zh-CN" altLang="en-US" sz="1400">
              <a:solidFill>
                <a:schemeClr val="tx1"/>
              </a:solidFill>
            </a:endParaRPr>
          </a:p>
        </p:txBody>
      </p:sp>
    </p:spTree>
  </p:cSld>
  <p:clrMapOvr>
    <a:masterClrMapping/>
  </p:clrMapOvr>
  <p:transition spd="slow"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1/10/2023</a:t>
            </a:fld>
            <a:endParaRPr lang="en-US"/>
          </a:p>
        </p:txBody>
      </p:sp>
      <p:sp>
        <p:nvSpPr>
          <p:cNvPr id="3" name="页脚占位符 2"/>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4" name="灯片编号占位符 3"/>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Texturizer trans="70000" scaling="5"/>
                    </a14:imgEffect>
                    <a14:imgEffect>
                      <a14:brightnessContrast bright="-3000" contrast="10000"/>
                    </a14:imgEffect>
                    <a14:imgEffect>
                      <a14:colorTemperature colorTemp="5700"/>
                    </a14:imgEffect>
                    <a14:imgEffect>
                      <a14:saturation sat="95000"/>
                    </a14:imgEffect>
                    <a14:imgEffect>
                      <a14:sharpenSoften amount="10000"/>
                    </a14:imgEffect>
                  </a14:imgLayer>
                </a14:imgProps>
              </a:ext>
            </a:extLst>
          </a:blip>
          <a:stretch>
            <a:fillRect/>
          </a:stretch>
        </p:blipFill>
        <p:spPr>
          <a:xfrm>
            <a:off x="0" y="0"/>
            <a:ext cx="9144000" cy="5143500"/>
          </a:xfrm>
          <a:prstGeom prst="rect">
            <a:avLst/>
          </a:prstGeom>
        </p:spPr>
      </p:pic>
      <p:pic>
        <p:nvPicPr>
          <p:cNvPr id="3" name="图片 2"/>
          <p:cNvPicPr>
            <a:picLocks noChangeAspect="1"/>
          </p:cNvPicPr>
          <p:nvPr userDrawn="1"/>
        </p:nvPicPr>
        <p:blipFill rotWithShape="1">
          <a:blip r:embed="rId4" cstate="screen"/>
          <a:srcRect/>
          <a:stretch>
            <a:fillRect/>
          </a:stretch>
        </p:blipFill>
        <p:spPr>
          <a:xfrm>
            <a:off x="-12328" y="0"/>
            <a:ext cx="9156328" cy="5143500"/>
          </a:xfrm>
          <a:prstGeom prst="rect">
            <a:avLst/>
          </a:prstGeom>
        </p:spPr>
      </p:pic>
    </p:spTree>
  </p:cSld>
  <p:clrMapOvr>
    <a:overrideClrMapping bg1="dk1" tx1="lt1" bg2="dk2" tx2="lt2" accent1="accent1" accent2="accent2" accent3="accent3" accent4="accent4" accent5="accent5" accent6="accent6" hlink="hlink" folHlink="folHlink"/>
  </p:clrMapOvr>
  <p:transition spd="slow"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screen"/>
          <a:srcRect/>
          <a:stretch>
            <a:fillRect/>
          </a:stretch>
        </p:blipFill>
        <p:spPr>
          <a:xfrm>
            <a:off x="0" y="0"/>
            <a:ext cx="9144000" cy="5143500"/>
          </a:xfrm>
          <a:prstGeom prst="rect">
            <a:avLst/>
          </a:prstGeom>
        </p:spPr>
      </p:pic>
      <p:sp>
        <p:nvSpPr>
          <p:cNvPr id="18" name="矩形 5"/>
          <p:cNvSpPr/>
          <p:nvPr userDrawn="1"/>
        </p:nvSpPr>
        <p:spPr>
          <a:xfrm>
            <a:off x="1" y="0"/>
            <a:ext cx="1445348" cy="5143500"/>
          </a:xfrm>
          <a:prstGeom prst="rect">
            <a:avLst/>
          </a:prstGeom>
          <a:solidFill>
            <a:schemeClr val="accent1">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a:solidFill>
                <a:schemeClr val="accent1"/>
              </a:solidFill>
            </a:endParaRPr>
          </a:p>
        </p:txBody>
      </p:sp>
      <p:cxnSp>
        <p:nvCxnSpPr>
          <p:cNvPr id="19" name="直接连接符 8"/>
          <p:cNvCxnSpPr/>
          <p:nvPr userDrawn="1"/>
        </p:nvCxnSpPr>
        <p:spPr>
          <a:xfrm>
            <a:off x="2254101" y="959805"/>
            <a:ext cx="59861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0"/>
          <p:cNvSpPr/>
          <p:nvPr userDrawn="1"/>
        </p:nvSpPr>
        <p:spPr bwMode="auto">
          <a:xfrm>
            <a:off x="1" y="1347614"/>
            <a:ext cx="1445348" cy="620764"/>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dirty="0">
              <a:solidFill>
                <a:schemeClr val="accent1"/>
              </a:solidFill>
            </a:endParaRPr>
          </a:p>
        </p:txBody>
      </p:sp>
      <p:cxnSp>
        <p:nvCxnSpPr>
          <p:cNvPr id="22" name="直接连接符 21"/>
          <p:cNvCxnSpPr/>
          <p:nvPr userDrawn="1"/>
        </p:nvCxnSpPr>
        <p:spPr>
          <a:xfrm>
            <a:off x="0" y="1968378"/>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0" y="2613492"/>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0" y="3236417"/>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0" y="3859341"/>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48"/>
          <p:cNvSpPr txBox="1"/>
          <p:nvPr userDrawn="1"/>
        </p:nvSpPr>
        <p:spPr>
          <a:xfrm>
            <a:off x="322570" y="1537679"/>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经营状况</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2" name="TextBox 50"/>
          <p:cNvSpPr txBox="1"/>
          <p:nvPr userDrawn="1"/>
        </p:nvSpPr>
        <p:spPr>
          <a:xfrm>
            <a:off x="245621" y="2784559"/>
            <a:ext cx="800207" cy="276993"/>
          </a:xfrm>
          <a:prstGeom prst="rect">
            <a:avLst/>
          </a:prstGeom>
          <a:noFill/>
        </p:spPr>
        <p:txBody>
          <a:bodyPr wrap="none" lIns="91434" tIns="45717" rIns="91434" bIns="45717" rtlCol="0" anchor="ctr">
            <a:spAutoFit/>
          </a:bodyPr>
          <a:lstStyle/>
          <a:p>
            <a:pPr lvl="0"/>
            <a:r>
              <a:rPr lang="zh-CN" altLang="en-US" sz="1200" dirty="0" smtClean="0">
                <a:solidFill>
                  <a:schemeClr val="accent1"/>
                </a:solidFill>
                <a:latin typeface="微软雅黑" panose="020B0503020204020204" pitchFamily="34" charset="-122"/>
                <a:ea typeface="微软雅黑" panose="020B0503020204020204" pitchFamily="34" charset="-122"/>
              </a:rPr>
              <a:t>不足之处</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4" name="TextBox 51"/>
          <p:cNvSpPr txBox="1"/>
          <p:nvPr userDrawn="1"/>
        </p:nvSpPr>
        <p:spPr>
          <a:xfrm>
            <a:off x="322570" y="3391727"/>
            <a:ext cx="800207" cy="276993"/>
          </a:xfrm>
          <a:prstGeom prst="rect">
            <a:avLst/>
          </a:prstGeom>
          <a:noFill/>
        </p:spPr>
        <p:txBody>
          <a:bodyPr wrap="none" lIns="91434" tIns="45717" rIns="91434" bIns="45717" rtlCol="0" anchor="ctr">
            <a:spAutoFit/>
          </a:bodyPr>
          <a:lstStyle>
            <a:defPPr>
              <a:defRPr lang="zh-CN"/>
            </a:defPPr>
            <a:lvl1pPr algn="ctr">
              <a:defRPr sz="1200">
                <a:solidFill>
                  <a:srgbClr val="757575"/>
                </a:solidFill>
                <a:latin typeface="微软雅黑" panose="020B0503020204020204" pitchFamily="34" charset="-122"/>
                <a:ea typeface="微软雅黑" panose="020B0503020204020204" pitchFamily="34" charset="-122"/>
              </a:defRPr>
            </a:lvl1pPr>
          </a:lstStyle>
          <a:p>
            <a:pPr lvl="0"/>
            <a:r>
              <a:rPr lang="zh-CN" altLang="en-US" dirty="0" smtClean="0">
                <a:solidFill>
                  <a:schemeClr val="accent1"/>
                </a:solidFill>
              </a:rPr>
              <a:t>明年展望</a:t>
            </a:r>
            <a:endParaRPr lang="zh-CN" altLang="en-US" dirty="0">
              <a:solidFill>
                <a:schemeClr val="accent1"/>
              </a:solidFill>
            </a:endParaRPr>
          </a:p>
        </p:txBody>
      </p:sp>
      <p:sp>
        <p:nvSpPr>
          <p:cNvPr id="33" name="TextBox 42"/>
          <p:cNvSpPr txBox="1"/>
          <p:nvPr userDrawn="1"/>
        </p:nvSpPr>
        <p:spPr>
          <a:xfrm>
            <a:off x="322573" y="2169342"/>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工作措施</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1" name="任意多边形 30"/>
          <p:cNvSpPr/>
          <p:nvPr userDrawn="1"/>
        </p:nvSpPr>
        <p:spPr>
          <a:xfrm>
            <a:off x="8698258" y="4693687"/>
            <a:ext cx="554640" cy="349952"/>
          </a:xfrm>
          <a:custGeom>
            <a:avLst/>
            <a:gdLst>
              <a:gd name="connsiteX0" fmla="*/ 250256 w 808522"/>
              <a:gd name="connsiteY0" fmla="*/ 0 h 510140"/>
              <a:gd name="connsiteX1" fmla="*/ 255070 w 808522"/>
              <a:gd name="connsiteY1" fmla="*/ 0 h 510140"/>
              <a:gd name="connsiteX2" fmla="*/ 808522 w 808522"/>
              <a:gd name="connsiteY2" fmla="*/ 0 h 510140"/>
              <a:gd name="connsiteX3" fmla="*/ 808522 w 808522"/>
              <a:gd name="connsiteY3" fmla="*/ 510139 h 510140"/>
              <a:gd name="connsiteX4" fmla="*/ 255080 w 808522"/>
              <a:gd name="connsiteY4" fmla="*/ 510139 h 510140"/>
              <a:gd name="connsiteX5" fmla="*/ 255070 w 808522"/>
              <a:gd name="connsiteY5" fmla="*/ 510140 h 510140"/>
              <a:gd name="connsiteX6" fmla="*/ 255060 w 808522"/>
              <a:gd name="connsiteY6" fmla="*/ 510139 h 510140"/>
              <a:gd name="connsiteX7" fmla="*/ 250256 w 808522"/>
              <a:gd name="connsiteY7" fmla="*/ 510139 h 510140"/>
              <a:gd name="connsiteX8" fmla="*/ 250256 w 808522"/>
              <a:gd name="connsiteY8" fmla="*/ 509655 h 510140"/>
              <a:gd name="connsiteX9" fmla="*/ 203664 w 808522"/>
              <a:gd name="connsiteY9" fmla="*/ 504958 h 510140"/>
              <a:gd name="connsiteX10" fmla="*/ 0 w 808522"/>
              <a:gd name="connsiteY10" fmla="*/ 255070 h 510140"/>
              <a:gd name="connsiteX11" fmla="*/ 203664 w 808522"/>
              <a:gd name="connsiteY11" fmla="*/ 5182 h 510140"/>
              <a:gd name="connsiteX12" fmla="*/ 250256 w 808522"/>
              <a:gd name="connsiteY12" fmla="*/ 485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lumOff val="25000"/>
                </a:schemeClr>
              </a:solidFill>
            </a:endParaRPr>
          </a:p>
        </p:txBody>
      </p:sp>
      <p:sp>
        <p:nvSpPr>
          <p:cNvPr id="35" name="TextBox 15"/>
          <p:cNvSpPr txBox="1"/>
          <p:nvPr userDrawn="1"/>
        </p:nvSpPr>
        <p:spPr>
          <a:xfrm>
            <a:off x="8719486" y="4741714"/>
            <a:ext cx="454433" cy="253897"/>
          </a:xfrm>
          <a:prstGeom prst="rect">
            <a:avLst/>
          </a:prstGeom>
          <a:noFill/>
        </p:spPr>
        <p:txBody>
          <a:bodyPr wrap="square" lIns="68558" tIns="34279" rIns="68558" bIns="34279" rtlCol="0">
            <a:spAutoFit/>
          </a:bodyPr>
          <a:lstStyle/>
          <a:p>
            <a:pPr algn="ctr"/>
            <a:fld id="{2EEF1883-7A0E-4F66-9932-E581691AD397}" type="slidenum">
              <a:rPr lang="zh-CN" altLang="en-US" sz="120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200" dirty="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200" b="0" dirty="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screen"/>
          <a:srcRect/>
          <a:stretch>
            <a:fillRect/>
          </a:stretch>
        </p:blipFill>
        <p:spPr>
          <a:xfrm>
            <a:off x="0" y="0"/>
            <a:ext cx="9144000" cy="5143500"/>
          </a:xfrm>
          <a:prstGeom prst="rect">
            <a:avLst/>
          </a:prstGeom>
        </p:spPr>
      </p:pic>
      <p:sp>
        <p:nvSpPr>
          <p:cNvPr id="18" name="矩形 5"/>
          <p:cNvSpPr/>
          <p:nvPr userDrawn="1"/>
        </p:nvSpPr>
        <p:spPr>
          <a:xfrm>
            <a:off x="1" y="0"/>
            <a:ext cx="1445348" cy="5143500"/>
          </a:xfrm>
          <a:prstGeom prst="rect">
            <a:avLst/>
          </a:prstGeom>
          <a:solidFill>
            <a:schemeClr val="accent1">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a:solidFill>
                <a:schemeClr val="accent1"/>
              </a:solidFill>
            </a:endParaRPr>
          </a:p>
        </p:txBody>
      </p:sp>
      <p:cxnSp>
        <p:nvCxnSpPr>
          <p:cNvPr id="19" name="直接连接符 8"/>
          <p:cNvCxnSpPr/>
          <p:nvPr userDrawn="1"/>
        </p:nvCxnSpPr>
        <p:spPr>
          <a:xfrm>
            <a:off x="2254101" y="959805"/>
            <a:ext cx="59861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0"/>
          <p:cNvSpPr/>
          <p:nvPr userDrawn="1"/>
        </p:nvSpPr>
        <p:spPr bwMode="auto">
          <a:xfrm>
            <a:off x="1" y="2004737"/>
            <a:ext cx="1445348" cy="620764"/>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dirty="0">
              <a:solidFill>
                <a:schemeClr val="accent1"/>
              </a:solidFill>
            </a:endParaRPr>
          </a:p>
        </p:txBody>
      </p:sp>
      <p:cxnSp>
        <p:nvCxnSpPr>
          <p:cNvPr id="22" name="直接连接符 21"/>
          <p:cNvCxnSpPr/>
          <p:nvPr userDrawn="1"/>
        </p:nvCxnSpPr>
        <p:spPr>
          <a:xfrm>
            <a:off x="0" y="1419622"/>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0" y="2629143"/>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0" y="3236417"/>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0" y="3859341"/>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48"/>
          <p:cNvSpPr txBox="1"/>
          <p:nvPr userDrawn="1"/>
        </p:nvSpPr>
        <p:spPr>
          <a:xfrm>
            <a:off x="322570" y="1537679"/>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经营状况</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2" name="TextBox 50"/>
          <p:cNvSpPr txBox="1"/>
          <p:nvPr userDrawn="1"/>
        </p:nvSpPr>
        <p:spPr>
          <a:xfrm>
            <a:off x="245621" y="2784559"/>
            <a:ext cx="800207" cy="276993"/>
          </a:xfrm>
          <a:prstGeom prst="rect">
            <a:avLst/>
          </a:prstGeom>
          <a:noFill/>
        </p:spPr>
        <p:txBody>
          <a:bodyPr wrap="none" lIns="91434" tIns="45717" rIns="91434" bIns="45717" rtlCol="0" anchor="ctr">
            <a:spAutoFit/>
          </a:bodyPr>
          <a:lstStyle/>
          <a:p>
            <a:pPr lvl="0"/>
            <a:r>
              <a:rPr lang="zh-CN" altLang="en-US" sz="1200" dirty="0" smtClean="0">
                <a:solidFill>
                  <a:schemeClr val="accent1"/>
                </a:solidFill>
                <a:latin typeface="微软雅黑" panose="020B0503020204020204" pitchFamily="34" charset="-122"/>
                <a:ea typeface="微软雅黑" panose="020B0503020204020204" pitchFamily="34" charset="-122"/>
              </a:rPr>
              <a:t>不足之处</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4" name="TextBox 51"/>
          <p:cNvSpPr txBox="1"/>
          <p:nvPr userDrawn="1"/>
        </p:nvSpPr>
        <p:spPr>
          <a:xfrm>
            <a:off x="322570" y="3391727"/>
            <a:ext cx="800207" cy="276993"/>
          </a:xfrm>
          <a:prstGeom prst="rect">
            <a:avLst/>
          </a:prstGeom>
          <a:noFill/>
        </p:spPr>
        <p:txBody>
          <a:bodyPr wrap="none" lIns="91434" tIns="45717" rIns="91434" bIns="45717" rtlCol="0" anchor="ctr">
            <a:spAutoFit/>
          </a:bodyPr>
          <a:lstStyle>
            <a:defPPr>
              <a:defRPr lang="zh-CN"/>
            </a:defPPr>
            <a:lvl1pPr algn="ctr">
              <a:defRPr sz="1200">
                <a:solidFill>
                  <a:srgbClr val="757575"/>
                </a:solidFill>
                <a:latin typeface="微软雅黑" panose="020B0503020204020204" pitchFamily="34" charset="-122"/>
                <a:ea typeface="微软雅黑" panose="020B0503020204020204" pitchFamily="34" charset="-122"/>
              </a:defRPr>
            </a:lvl1pPr>
          </a:lstStyle>
          <a:p>
            <a:pPr lvl="0"/>
            <a:r>
              <a:rPr lang="zh-CN" altLang="en-US" dirty="0" smtClean="0">
                <a:solidFill>
                  <a:schemeClr val="accent1"/>
                </a:solidFill>
              </a:rPr>
              <a:t>明年展望</a:t>
            </a:r>
            <a:endParaRPr lang="zh-CN" altLang="en-US" dirty="0">
              <a:solidFill>
                <a:schemeClr val="accent1"/>
              </a:solidFill>
            </a:endParaRPr>
          </a:p>
        </p:txBody>
      </p:sp>
      <p:sp>
        <p:nvSpPr>
          <p:cNvPr id="33" name="TextBox 42"/>
          <p:cNvSpPr txBox="1"/>
          <p:nvPr userDrawn="1"/>
        </p:nvSpPr>
        <p:spPr>
          <a:xfrm>
            <a:off x="322573" y="2169342"/>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工作措施</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1" name="任意多边形 30"/>
          <p:cNvSpPr/>
          <p:nvPr userDrawn="1"/>
        </p:nvSpPr>
        <p:spPr>
          <a:xfrm>
            <a:off x="8698258" y="4693687"/>
            <a:ext cx="554640" cy="349952"/>
          </a:xfrm>
          <a:custGeom>
            <a:avLst/>
            <a:gdLst>
              <a:gd name="connsiteX0" fmla="*/ 250256 w 808522"/>
              <a:gd name="connsiteY0" fmla="*/ 0 h 510140"/>
              <a:gd name="connsiteX1" fmla="*/ 255070 w 808522"/>
              <a:gd name="connsiteY1" fmla="*/ 0 h 510140"/>
              <a:gd name="connsiteX2" fmla="*/ 808522 w 808522"/>
              <a:gd name="connsiteY2" fmla="*/ 0 h 510140"/>
              <a:gd name="connsiteX3" fmla="*/ 808522 w 808522"/>
              <a:gd name="connsiteY3" fmla="*/ 510139 h 510140"/>
              <a:gd name="connsiteX4" fmla="*/ 255080 w 808522"/>
              <a:gd name="connsiteY4" fmla="*/ 510139 h 510140"/>
              <a:gd name="connsiteX5" fmla="*/ 255070 w 808522"/>
              <a:gd name="connsiteY5" fmla="*/ 510140 h 510140"/>
              <a:gd name="connsiteX6" fmla="*/ 255060 w 808522"/>
              <a:gd name="connsiteY6" fmla="*/ 510139 h 510140"/>
              <a:gd name="connsiteX7" fmla="*/ 250256 w 808522"/>
              <a:gd name="connsiteY7" fmla="*/ 510139 h 510140"/>
              <a:gd name="connsiteX8" fmla="*/ 250256 w 808522"/>
              <a:gd name="connsiteY8" fmla="*/ 509655 h 510140"/>
              <a:gd name="connsiteX9" fmla="*/ 203664 w 808522"/>
              <a:gd name="connsiteY9" fmla="*/ 504958 h 510140"/>
              <a:gd name="connsiteX10" fmla="*/ 0 w 808522"/>
              <a:gd name="connsiteY10" fmla="*/ 255070 h 510140"/>
              <a:gd name="connsiteX11" fmla="*/ 203664 w 808522"/>
              <a:gd name="connsiteY11" fmla="*/ 5182 h 510140"/>
              <a:gd name="connsiteX12" fmla="*/ 250256 w 808522"/>
              <a:gd name="connsiteY12" fmla="*/ 485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lumOff val="25000"/>
                </a:schemeClr>
              </a:solidFill>
            </a:endParaRPr>
          </a:p>
        </p:txBody>
      </p:sp>
      <p:sp>
        <p:nvSpPr>
          <p:cNvPr id="35" name="TextBox 15"/>
          <p:cNvSpPr txBox="1"/>
          <p:nvPr userDrawn="1"/>
        </p:nvSpPr>
        <p:spPr>
          <a:xfrm>
            <a:off x="8719486" y="4741714"/>
            <a:ext cx="454433" cy="253897"/>
          </a:xfrm>
          <a:prstGeom prst="rect">
            <a:avLst/>
          </a:prstGeom>
          <a:noFill/>
        </p:spPr>
        <p:txBody>
          <a:bodyPr wrap="square" lIns="68558" tIns="34279" rIns="68558" bIns="34279" rtlCol="0">
            <a:spAutoFit/>
          </a:bodyPr>
          <a:lstStyle/>
          <a:p>
            <a:pPr algn="ctr"/>
            <a:fld id="{2EEF1883-7A0E-4F66-9932-E581691AD397}" type="slidenum">
              <a:rPr lang="zh-CN" altLang="en-US" sz="120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200" dirty="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200" b="0" dirty="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screen"/>
          <a:srcRect/>
          <a:stretch>
            <a:fillRect/>
          </a:stretch>
        </p:blipFill>
        <p:spPr>
          <a:xfrm>
            <a:off x="0" y="0"/>
            <a:ext cx="9144000" cy="5143500"/>
          </a:xfrm>
          <a:prstGeom prst="rect">
            <a:avLst/>
          </a:prstGeom>
        </p:spPr>
      </p:pic>
      <p:sp>
        <p:nvSpPr>
          <p:cNvPr id="18" name="矩形 5"/>
          <p:cNvSpPr/>
          <p:nvPr userDrawn="1"/>
        </p:nvSpPr>
        <p:spPr>
          <a:xfrm>
            <a:off x="1" y="0"/>
            <a:ext cx="1445348" cy="5143500"/>
          </a:xfrm>
          <a:prstGeom prst="rect">
            <a:avLst/>
          </a:prstGeom>
          <a:solidFill>
            <a:schemeClr val="accent1">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a:solidFill>
                <a:schemeClr val="accent1"/>
              </a:solidFill>
            </a:endParaRPr>
          </a:p>
        </p:txBody>
      </p:sp>
      <p:cxnSp>
        <p:nvCxnSpPr>
          <p:cNvPr id="19" name="直接连接符 8"/>
          <p:cNvCxnSpPr/>
          <p:nvPr userDrawn="1"/>
        </p:nvCxnSpPr>
        <p:spPr>
          <a:xfrm>
            <a:off x="2254101" y="959805"/>
            <a:ext cx="59861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0"/>
          <p:cNvSpPr/>
          <p:nvPr userDrawn="1"/>
        </p:nvSpPr>
        <p:spPr bwMode="auto">
          <a:xfrm>
            <a:off x="1" y="2613494"/>
            <a:ext cx="1445348" cy="620764"/>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dirty="0">
              <a:solidFill>
                <a:schemeClr val="accent1"/>
              </a:solidFill>
            </a:endParaRPr>
          </a:p>
        </p:txBody>
      </p:sp>
      <p:cxnSp>
        <p:nvCxnSpPr>
          <p:cNvPr id="22" name="直接连接符 21"/>
          <p:cNvCxnSpPr/>
          <p:nvPr userDrawn="1"/>
        </p:nvCxnSpPr>
        <p:spPr>
          <a:xfrm>
            <a:off x="0" y="1419622"/>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0" y="1995686"/>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0" y="3236417"/>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0" y="3859341"/>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48"/>
          <p:cNvSpPr txBox="1"/>
          <p:nvPr userDrawn="1"/>
        </p:nvSpPr>
        <p:spPr>
          <a:xfrm>
            <a:off x="322570" y="1537679"/>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经营状况</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2" name="TextBox 50"/>
          <p:cNvSpPr txBox="1"/>
          <p:nvPr userDrawn="1"/>
        </p:nvSpPr>
        <p:spPr>
          <a:xfrm>
            <a:off x="245621" y="2784559"/>
            <a:ext cx="800207" cy="276993"/>
          </a:xfrm>
          <a:prstGeom prst="rect">
            <a:avLst/>
          </a:prstGeom>
          <a:noFill/>
        </p:spPr>
        <p:txBody>
          <a:bodyPr wrap="none" lIns="91434" tIns="45717" rIns="91434" bIns="45717" rtlCol="0" anchor="ctr">
            <a:spAutoFit/>
          </a:bodyPr>
          <a:lstStyle/>
          <a:p>
            <a:pPr lvl="0"/>
            <a:r>
              <a:rPr lang="zh-CN" altLang="en-US" sz="1200" dirty="0" smtClean="0">
                <a:solidFill>
                  <a:schemeClr val="accent1"/>
                </a:solidFill>
                <a:latin typeface="微软雅黑" panose="020B0503020204020204" pitchFamily="34" charset="-122"/>
                <a:ea typeface="微软雅黑" panose="020B0503020204020204" pitchFamily="34" charset="-122"/>
              </a:rPr>
              <a:t>不足之处</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4" name="TextBox 51"/>
          <p:cNvSpPr txBox="1"/>
          <p:nvPr userDrawn="1"/>
        </p:nvSpPr>
        <p:spPr>
          <a:xfrm>
            <a:off x="322570" y="3391727"/>
            <a:ext cx="800207" cy="276993"/>
          </a:xfrm>
          <a:prstGeom prst="rect">
            <a:avLst/>
          </a:prstGeom>
          <a:noFill/>
        </p:spPr>
        <p:txBody>
          <a:bodyPr wrap="none" lIns="91434" tIns="45717" rIns="91434" bIns="45717" rtlCol="0" anchor="ctr">
            <a:spAutoFit/>
          </a:bodyPr>
          <a:lstStyle>
            <a:defPPr>
              <a:defRPr lang="zh-CN"/>
            </a:defPPr>
            <a:lvl1pPr algn="ctr">
              <a:defRPr sz="1200">
                <a:solidFill>
                  <a:srgbClr val="757575"/>
                </a:solidFill>
                <a:latin typeface="微软雅黑" panose="020B0503020204020204" pitchFamily="34" charset="-122"/>
                <a:ea typeface="微软雅黑" panose="020B0503020204020204" pitchFamily="34" charset="-122"/>
              </a:defRPr>
            </a:lvl1pPr>
          </a:lstStyle>
          <a:p>
            <a:pPr lvl="0"/>
            <a:r>
              <a:rPr lang="zh-CN" altLang="en-US" dirty="0" smtClean="0">
                <a:solidFill>
                  <a:schemeClr val="accent1"/>
                </a:solidFill>
              </a:rPr>
              <a:t>明年展望</a:t>
            </a:r>
            <a:endParaRPr lang="zh-CN" altLang="en-US" dirty="0">
              <a:solidFill>
                <a:schemeClr val="accent1"/>
              </a:solidFill>
            </a:endParaRPr>
          </a:p>
        </p:txBody>
      </p:sp>
      <p:sp>
        <p:nvSpPr>
          <p:cNvPr id="33" name="TextBox 42"/>
          <p:cNvSpPr txBox="1"/>
          <p:nvPr userDrawn="1"/>
        </p:nvSpPr>
        <p:spPr>
          <a:xfrm>
            <a:off x="322573" y="2169342"/>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工作措施</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1" name="任意多边形 30"/>
          <p:cNvSpPr/>
          <p:nvPr userDrawn="1"/>
        </p:nvSpPr>
        <p:spPr>
          <a:xfrm>
            <a:off x="8698258" y="4693687"/>
            <a:ext cx="554640" cy="349952"/>
          </a:xfrm>
          <a:custGeom>
            <a:avLst/>
            <a:gdLst>
              <a:gd name="connsiteX0" fmla="*/ 250256 w 808522"/>
              <a:gd name="connsiteY0" fmla="*/ 0 h 510140"/>
              <a:gd name="connsiteX1" fmla="*/ 255070 w 808522"/>
              <a:gd name="connsiteY1" fmla="*/ 0 h 510140"/>
              <a:gd name="connsiteX2" fmla="*/ 808522 w 808522"/>
              <a:gd name="connsiteY2" fmla="*/ 0 h 510140"/>
              <a:gd name="connsiteX3" fmla="*/ 808522 w 808522"/>
              <a:gd name="connsiteY3" fmla="*/ 510139 h 510140"/>
              <a:gd name="connsiteX4" fmla="*/ 255080 w 808522"/>
              <a:gd name="connsiteY4" fmla="*/ 510139 h 510140"/>
              <a:gd name="connsiteX5" fmla="*/ 255070 w 808522"/>
              <a:gd name="connsiteY5" fmla="*/ 510140 h 510140"/>
              <a:gd name="connsiteX6" fmla="*/ 255060 w 808522"/>
              <a:gd name="connsiteY6" fmla="*/ 510139 h 510140"/>
              <a:gd name="connsiteX7" fmla="*/ 250256 w 808522"/>
              <a:gd name="connsiteY7" fmla="*/ 510139 h 510140"/>
              <a:gd name="connsiteX8" fmla="*/ 250256 w 808522"/>
              <a:gd name="connsiteY8" fmla="*/ 509655 h 510140"/>
              <a:gd name="connsiteX9" fmla="*/ 203664 w 808522"/>
              <a:gd name="connsiteY9" fmla="*/ 504958 h 510140"/>
              <a:gd name="connsiteX10" fmla="*/ 0 w 808522"/>
              <a:gd name="connsiteY10" fmla="*/ 255070 h 510140"/>
              <a:gd name="connsiteX11" fmla="*/ 203664 w 808522"/>
              <a:gd name="connsiteY11" fmla="*/ 5182 h 510140"/>
              <a:gd name="connsiteX12" fmla="*/ 250256 w 808522"/>
              <a:gd name="connsiteY12" fmla="*/ 485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lumOff val="25000"/>
                </a:schemeClr>
              </a:solidFill>
            </a:endParaRPr>
          </a:p>
        </p:txBody>
      </p:sp>
      <p:sp>
        <p:nvSpPr>
          <p:cNvPr id="35" name="TextBox 15"/>
          <p:cNvSpPr txBox="1"/>
          <p:nvPr userDrawn="1"/>
        </p:nvSpPr>
        <p:spPr>
          <a:xfrm>
            <a:off x="8719486" y="4741714"/>
            <a:ext cx="454433" cy="253897"/>
          </a:xfrm>
          <a:prstGeom prst="rect">
            <a:avLst/>
          </a:prstGeom>
          <a:noFill/>
        </p:spPr>
        <p:txBody>
          <a:bodyPr wrap="square" lIns="68558" tIns="34279" rIns="68558" bIns="34279" rtlCol="0">
            <a:spAutoFit/>
          </a:bodyPr>
          <a:lstStyle/>
          <a:p>
            <a:pPr algn="ctr"/>
            <a:fld id="{2EEF1883-7A0E-4F66-9932-E581691AD397}" type="slidenum">
              <a:rPr lang="zh-CN" altLang="en-US" sz="120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200" dirty="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200" b="0" dirty="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Tm="0">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screen"/>
          <a:srcRect/>
          <a:stretch>
            <a:fillRect/>
          </a:stretch>
        </p:blipFill>
        <p:spPr>
          <a:xfrm>
            <a:off x="0" y="0"/>
            <a:ext cx="9144000" cy="5143500"/>
          </a:xfrm>
          <a:prstGeom prst="rect">
            <a:avLst/>
          </a:prstGeom>
        </p:spPr>
      </p:pic>
      <p:sp>
        <p:nvSpPr>
          <p:cNvPr id="18" name="矩形 5"/>
          <p:cNvSpPr/>
          <p:nvPr userDrawn="1"/>
        </p:nvSpPr>
        <p:spPr>
          <a:xfrm>
            <a:off x="1" y="0"/>
            <a:ext cx="1445348" cy="5143500"/>
          </a:xfrm>
          <a:prstGeom prst="rect">
            <a:avLst/>
          </a:prstGeom>
          <a:solidFill>
            <a:schemeClr val="accent1">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a:solidFill>
                <a:schemeClr val="accent1"/>
              </a:solidFill>
            </a:endParaRPr>
          </a:p>
        </p:txBody>
      </p:sp>
      <p:cxnSp>
        <p:nvCxnSpPr>
          <p:cNvPr id="19" name="直接连接符 8"/>
          <p:cNvCxnSpPr/>
          <p:nvPr userDrawn="1"/>
        </p:nvCxnSpPr>
        <p:spPr>
          <a:xfrm>
            <a:off x="2254101" y="959805"/>
            <a:ext cx="59861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0"/>
          <p:cNvSpPr/>
          <p:nvPr userDrawn="1"/>
        </p:nvSpPr>
        <p:spPr bwMode="auto">
          <a:xfrm>
            <a:off x="1" y="3238577"/>
            <a:ext cx="1445348" cy="620764"/>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zh-CN" altLang="en-US" dirty="0">
              <a:solidFill>
                <a:schemeClr val="accent1"/>
              </a:solidFill>
            </a:endParaRPr>
          </a:p>
        </p:txBody>
      </p:sp>
      <p:cxnSp>
        <p:nvCxnSpPr>
          <p:cNvPr id="22" name="直接连接符 21"/>
          <p:cNvCxnSpPr/>
          <p:nvPr userDrawn="1"/>
        </p:nvCxnSpPr>
        <p:spPr>
          <a:xfrm>
            <a:off x="0" y="1419622"/>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0" y="1995686"/>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0" y="2643758"/>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0" y="3859341"/>
            <a:ext cx="1445348"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48"/>
          <p:cNvSpPr txBox="1"/>
          <p:nvPr userDrawn="1"/>
        </p:nvSpPr>
        <p:spPr>
          <a:xfrm>
            <a:off x="322570" y="1537679"/>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经营状况</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2" name="TextBox 50"/>
          <p:cNvSpPr txBox="1"/>
          <p:nvPr userDrawn="1"/>
        </p:nvSpPr>
        <p:spPr>
          <a:xfrm>
            <a:off x="245621" y="2784559"/>
            <a:ext cx="800207" cy="276993"/>
          </a:xfrm>
          <a:prstGeom prst="rect">
            <a:avLst/>
          </a:prstGeom>
          <a:noFill/>
        </p:spPr>
        <p:txBody>
          <a:bodyPr wrap="none" lIns="91434" tIns="45717" rIns="91434" bIns="45717" rtlCol="0" anchor="ctr">
            <a:spAutoFit/>
          </a:bodyPr>
          <a:lstStyle/>
          <a:p>
            <a:pPr lvl="0"/>
            <a:r>
              <a:rPr lang="zh-CN" altLang="en-US" sz="1200" dirty="0" smtClean="0">
                <a:solidFill>
                  <a:schemeClr val="accent1"/>
                </a:solidFill>
                <a:latin typeface="微软雅黑" panose="020B0503020204020204" pitchFamily="34" charset="-122"/>
                <a:ea typeface="微软雅黑" panose="020B0503020204020204" pitchFamily="34" charset="-122"/>
              </a:rPr>
              <a:t>不足之处</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4" name="TextBox 51"/>
          <p:cNvSpPr txBox="1"/>
          <p:nvPr userDrawn="1"/>
        </p:nvSpPr>
        <p:spPr>
          <a:xfrm>
            <a:off x="322570" y="3391727"/>
            <a:ext cx="800207" cy="276993"/>
          </a:xfrm>
          <a:prstGeom prst="rect">
            <a:avLst/>
          </a:prstGeom>
          <a:noFill/>
        </p:spPr>
        <p:txBody>
          <a:bodyPr wrap="none" lIns="91434" tIns="45717" rIns="91434" bIns="45717" rtlCol="0" anchor="ctr">
            <a:spAutoFit/>
          </a:bodyPr>
          <a:lstStyle>
            <a:defPPr>
              <a:defRPr lang="zh-CN"/>
            </a:defPPr>
            <a:lvl1pPr algn="ctr">
              <a:defRPr sz="1200">
                <a:solidFill>
                  <a:srgbClr val="757575"/>
                </a:solidFill>
                <a:latin typeface="微软雅黑" panose="020B0503020204020204" pitchFamily="34" charset="-122"/>
                <a:ea typeface="微软雅黑" panose="020B0503020204020204" pitchFamily="34" charset="-122"/>
              </a:defRPr>
            </a:lvl1pPr>
          </a:lstStyle>
          <a:p>
            <a:pPr lvl="0"/>
            <a:r>
              <a:rPr lang="zh-CN" altLang="en-US" dirty="0" smtClean="0">
                <a:solidFill>
                  <a:schemeClr val="accent1"/>
                </a:solidFill>
              </a:rPr>
              <a:t>明年展望</a:t>
            </a:r>
            <a:endParaRPr lang="zh-CN" altLang="en-US" dirty="0">
              <a:solidFill>
                <a:schemeClr val="accent1"/>
              </a:solidFill>
            </a:endParaRPr>
          </a:p>
        </p:txBody>
      </p:sp>
      <p:sp>
        <p:nvSpPr>
          <p:cNvPr id="33" name="TextBox 42"/>
          <p:cNvSpPr txBox="1"/>
          <p:nvPr userDrawn="1"/>
        </p:nvSpPr>
        <p:spPr>
          <a:xfrm>
            <a:off x="322573" y="2169342"/>
            <a:ext cx="800207" cy="276993"/>
          </a:xfrm>
          <a:prstGeom prst="rect">
            <a:avLst/>
          </a:prstGeom>
          <a:noFill/>
        </p:spPr>
        <p:txBody>
          <a:bodyPr wrap="none" lIns="91434" tIns="45717" rIns="91434" bIns="45717" rtlCol="0" anchor="ctr">
            <a:spAutoFit/>
          </a:bodyPr>
          <a:lstStyle/>
          <a:p>
            <a:pPr algn="ctr"/>
            <a:r>
              <a:rPr lang="zh-CN" altLang="en-US" sz="1200" dirty="0" smtClean="0">
                <a:solidFill>
                  <a:schemeClr val="accent1"/>
                </a:solidFill>
                <a:latin typeface="微软雅黑" panose="020B0503020204020204" pitchFamily="34" charset="-122"/>
                <a:ea typeface="微软雅黑" panose="020B0503020204020204" pitchFamily="34" charset="-122"/>
              </a:rPr>
              <a:t>工作措施</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31" name="任意多边形 30"/>
          <p:cNvSpPr/>
          <p:nvPr userDrawn="1"/>
        </p:nvSpPr>
        <p:spPr>
          <a:xfrm>
            <a:off x="8698258" y="4693687"/>
            <a:ext cx="554640" cy="349952"/>
          </a:xfrm>
          <a:custGeom>
            <a:avLst/>
            <a:gdLst>
              <a:gd name="connsiteX0" fmla="*/ 250256 w 808522"/>
              <a:gd name="connsiteY0" fmla="*/ 0 h 510140"/>
              <a:gd name="connsiteX1" fmla="*/ 255070 w 808522"/>
              <a:gd name="connsiteY1" fmla="*/ 0 h 510140"/>
              <a:gd name="connsiteX2" fmla="*/ 808522 w 808522"/>
              <a:gd name="connsiteY2" fmla="*/ 0 h 510140"/>
              <a:gd name="connsiteX3" fmla="*/ 808522 w 808522"/>
              <a:gd name="connsiteY3" fmla="*/ 510139 h 510140"/>
              <a:gd name="connsiteX4" fmla="*/ 255080 w 808522"/>
              <a:gd name="connsiteY4" fmla="*/ 510139 h 510140"/>
              <a:gd name="connsiteX5" fmla="*/ 255070 w 808522"/>
              <a:gd name="connsiteY5" fmla="*/ 510140 h 510140"/>
              <a:gd name="connsiteX6" fmla="*/ 255060 w 808522"/>
              <a:gd name="connsiteY6" fmla="*/ 510139 h 510140"/>
              <a:gd name="connsiteX7" fmla="*/ 250256 w 808522"/>
              <a:gd name="connsiteY7" fmla="*/ 510139 h 510140"/>
              <a:gd name="connsiteX8" fmla="*/ 250256 w 808522"/>
              <a:gd name="connsiteY8" fmla="*/ 509655 h 510140"/>
              <a:gd name="connsiteX9" fmla="*/ 203664 w 808522"/>
              <a:gd name="connsiteY9" fmla="*/ 504958 h 510140"/>
              <a:gd name="connsiteX10" fmla="*/ 0 w 808522"/>
              <a:gd name="connsiteY10" fmla="*/ 255070 h 510140"/>
              <a:gd name="connsiteX11" fmla="*/ 203664 w 808522"/>
              <a:gd name="connsiteY11" fmla="*/ 5182 h 510140"/>
              <a:gd name="connsiteX12" fmla="*/ 250256 w 808522"/>
              <a:gd name="connsiteY12" fmla="*/ 485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75000"/>
                  <a:lumOff val="25000"/>
                </a:schemeClr>
              </a:solidFill>
            </a:endParaRPr>
          </a:p>
        </p:txBody>
      </p:sp>
      <p:sp>
        <p:nvSpPr>
          <p:cNvPr id="35" name="TextBox 15"/>
          <p:cNvSpPr txBox="1"/>
          <p:nvPr userDrawn="1"/>
        </p:nvSpPr>
        <p:spPr>
          <a:xfrm>
            <a:off x="8719486" y="4741714"/>
            <a:ext cx="454433" cy="253897"/>
          </a:xfrm>
          <a:prstGeom prst="rect">
            <a:avLst/>
          </a:prstGeom>
          <a:noFill/>
        </p:spPr>
        <p:txBody>
          <a:bodyPr wrap="square" lIns="68558" tIns="34279" rIns="68558" bIns="34279" rtlCol="0">
            <a:spAutoFit/>
          </a:bodyPr>
          <a:lstStyle/>
          <a:p>
            <a:pPr algn="ctr"/>
            <a:fld id="{2EEF1883-7A0E-4F66-9932-E581691AD397}" type="slidenum">
              <a:rPr lang="zh-CN" altLang="en-US" sz="120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200" dirty="0" smtClean="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200" b="0" dirty="0">
              <a:solidFill>
                <a:schemeClr val="accent3">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Tm="0">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273845"/>
            <a:ext cx="2033868" cy="573321"/>
          </a:xfrm>
          <a:prstGeom prst="rect">
            <a:avLst/>
          </a:prstGeom>
        </p:spPr>
        <p:txBody>
          <a:bodyPr lIns="68580" tIns="34290" rIns="68580" bIns="34290">
            <a:normAutofit/>
          </a:bodyPr>
          <a:lstStyle>
            <a:lvl1pPr>
              <a:defRPr sz="1800"/>
            </a:lvl1pPr>
          </a:lstStyle>
          <a:p>
            <a:r>
              <a:rPr lang="zh-CN" altLang="en-US" dirty="0" smtClean="0"/>
              <a:t>单击此处添加标题</a:t>
            </a:r>
            <a:endParaRPr lang="zh-CN" altLang="en-US" dirty="0"/>
          </a:p>
        </p:txBody>
      </p:sp>
    </p:spTree>
  </p:cSld>
  <p:clrMapOvr>
    <a:masterClrMapping/>
  </p:clrMapOvr>
  <p:transition spd="slow"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F172117F-3497-4BB6-A3D3-55B01FDF44E5}" type="datetime1">
              <a:rPr lang="zh-CN" altLang="en-US"/>
              <a:t>2023-01-10</a:t>
            </a:fld>
            <a:endParaRPr lang="zh-CN" altLang="en-US" sz="1400">
              <a:solidFill>
                <a:schemeClr val="tx1"/>
              </a:solidFill>
            </a:endParaRPr>
          </a:p>
        </p:txBody>
      </p:sp>
      <p:sp>
        <p:nvSpPr>
          <p:cNvPr id="4" name="页脚占位符 4"/>
          <p:cNvSpPr>
            <a:spLocks noGrp="1" noChangeArrowheads="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DFEF2660-535D-4FBE-BE3F-A076515D7E5B}" type="slidenum">
              <a:rPr lang="zh-CN" altLang="en-US"/>
              <a:t>‹#›</a:t>
            </a:fld>
            <a:endParaRPr lang="zh-CN" altLang="en-US" sz="1400">
              <a:solidFill>
                <a:schemeClr val="tx1"/>
              </a:solidFill>
            </a:endParaRPr>
          </a:p>
        </p:txBody>
      </p:sp>
    </p:spTree>
  </p:cSld>
  <p:clrMapOvr>
    <a:masterClrMapping/>
  </p:clrMapOvr>
  <p:transition spd="slow"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F172117F-3497-4BB6-A3D3-55B01FDF44E5}" type="datetime1">
              <a:rPr lang="zh-CN" altLang="en-US"/>
              <a:t>2023-01-10</a:t>
            </a:fld>
            <a:endParaRPr lang="zh-CN" altLang="en-US" sz="1400">
              <a:solidFill>
                <a:schemeClr val="tx1"/>
              </a:solidFill>
            </a:endParaRPr>
          </a:p>
        </p:txBody>
      </p:sp>
      <p:sp>
        <p:nvSpPr>
          <p:cNvPr id="4" name="页脚占位符 4"/>
          <p:cNvSpPr>
            <a:spLocks noGrp="1" noChangeArrowheads="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DFEF2660-535D-4FBE-BE3F-A076515D7E5B}" type="slidenum">
              <a:rPr lang="zh-CN" altLang="en-US"/>
              <a:t>‹#›</a:t>
            </a:fld>
            <a:endParaRPr lang="zh-CN" altLang="en-US" sz="1400">
              <a:solidFill>
                <a:schemeClr val="tx1"/>
              </a:solidFill>
            </a:endParaRPr>
          </a:p>
        </p:txBody>
      </p:sp>
    </p:spTree>
  </p:cSld>
  <p:clrMapOvr>
    <a:masterClrMapping/>
  </p:clrMapOvr>
  <p:transition spd="slow"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pull/>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0" y="0"/>
            <a:ext cx="9144000" cy="5143500"/>
          </a:xfrm>
          <a:prstGeom prst="rect">
            <a:avLst/>
          </a:prstGeom>
        </p:spPr>
      </p:pic>
      <p:sp>
        <p:nvSpPr>
          <p:cNvPr id="3" name="矩形 2"/>
          <p:cNvSpPr/>
          <p:nvPr/>
        </p:nvSpPr>
        <p:spPr>
          <a:xfrm rot="2700000">
            <a:off x="3693378" y="2526591"/>
            <a:ext cx="5363074" cy="3589585"/>
          </a:xfrm>
          <a:prstGeom prst="rect">
            <a:avLst/>
          </a:prstGeom>
          <a:gradFill>
            <a:gsLst>
              <a:gs pos="0">
                <a:schemeClr val="accent3"/>
              </a:gs>
              <a:gs pos="100000">
                <a:schemeClr val="accent3">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cs typeface="+mn-ea"/>
              <a:sym typeface="+mn-lt"/>
            </a:endParaRPr>
          </a:p>
        </p:txBody>
      </p:sp>
      <p:sp>
        <p:nvSpPr>
          <p:cNvPr id="2" name="椭圆 1"/>
          <p:cNvSpPr/>
          <p:nvPr/>
        </p:nvSpPr>
        <p:spPr>
          <a:xfrm>
            <a:off x="2812572" y="744323"/>
            <a:ext cx="3518856" cy="3518856"/>
          </a:xfrm>
          <a:prstGeom prst="ellipse">
            <a:avLst/>
          </a:prstGeom>
          <a:solidFill>
            <a:srgbClr val="F3F3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cs typeface="+mn-ea"/>
              <a:sym typeface="+mn-lt"/>
            </a:endParaRPr>
          </a:p>
        </p:txBody>
      </p:sp>
      <p:sp>
        <p:nvSpPr>
          <p:cNvPr id="5" name="文本框 4"/>
          <p:cNvSpPr txBox="1"/>
          <p:nvPr/>
        </p:nvSpPr>
        <p:spPr>
          <a:xfrm>
            <a:off x="2542130" y="2205723"/>
            <a:ext cx="4059740" cy="461665"/>
          </a:xfrm>
          <a:prstGeom prst="rect">
            <a:avLst/>
          </a:prstGeom>
          <a:noFill/>
        </p:spPr>
        <p:txBody>
          <a:bodyPr wrap="square" rtlCol="0">
            <a:spAutoFit/>
          </a:bodyPr>
          <a:lstStyle/>
          <a:p>
            <a:pPr algn="ctr"/>
            <a:r>
              <a:rPr lang="zh-CN" altLang="en-US" sz="2400" spc="150" dirty="0">
                <a:solidFill>
                  <a:srgbClr val="000000">
                    <a:lumMod val="75000"/>
                    <a:lumOff val="25000"/>
                  </a:srgbClr>
                </a:solidFill>
                <a:cs typeface="+mn-ea"/>
                <a:sym typeface="+mn-lt"/>
              </a:rPr>
              <a:t>博士毕业求职简历</a:t>
            </a:r>
            <a:r>
              <a:rPr lang="en-US" altLang="zh-CN" sz="2400" spc="150" dirty="0" err="1">
                <a:solidFill>
                  <a:srgbClr val="000000">
                    <a:lumMod val="75000"/>
                    <a:lumOff val="25000"/>
                  </a:srgbClr>
                </a:solidFill>
                <a:cs typeface="+mn-ea"/>
                <a:sym typeface="+mn-lt"/>
              </a:rPr>
              <a:t>ppt</a:t>
            </a:r>
            <a:r>
              <a:rPr lang="zh-CN" altLang="en-US" sz="2400" spc="150" dirty="0">
                <a:solidFill>
                  <a:srgbClr val="000000">
                    <a:lumMod val="75000"/>
                    <a:lumOff val="25000"/>
                  </a:srgbClr>
                </a:solidFill>
                <a:cs typeface="+mn-ea"/>
                <a:sym typeface="+mn-lt"/>
              </a:rPr>
              <a:t>模板</a:t>
            </a:r>
          </a:p>
        </p:txBody>
      </p:sp>
      <p:sp>
        <p:nvSpPr>
          <p:cNvPr id="6" name="文本框 5"/>
          <p:cNvSpPr txBox="1"/>
          <p:nvPr/>
        </p:nvSpPr>
        <p:spPr>
          <a:xfrm>
            <a:off x="4139952" y="1519067"/>
            <a:ext cx="2000250" cy="830997"/>
          </a:xfrm>
          <a:prstGeom prst="rect">
            <a:avLst/>
          </a:prstGeom>
          <a:noFill/>
        </p:spPr>
        <p:txBody>
          <a:bodyPr wrap="square" rtlCol="0">
            <a:spAutoFit/>
          </a:bodyPr>
          <a:lstStyle/>
          <a:p>
            <a:pPr algn="ctr"/>
            <a:r>
              <a:rPr lang="en-US" altLang="zh-CN" sz="4800" dirty="0" smtClean="0">
                <a:solidFill>
                  <a:schemeClr val="accent3">
                    <a:lumMod val="75000"/>
                    <a:lumOff val="25000"/>
                  </a:schemeClr>
                </a:solidFill>
                <a:latin typeface="Agency FB" panose="020B0503020202020204" pitchFamily="34" charset="0"/>
                <a:cs typeface="+mn-ea"/>
                <a:sym typeface="+mn-lt"/>
              </a:rPr>
              <a:t>2030</a:t>
            </a:r>
            <a:endParaRPr lang="zh-CN" altLang="en-US" sz="4800" dirty="0">
              <a:solidFill>
                <a:schemeClr val="accent3">
                  <a:lumMod val="75000"/>
                  <a:lumOff val="25000"/>
                </a:schemeClr>
              </a:solidFill>
              <a:latin typeface="Agency FB" panose="020B0503020202020204" pitchFamily="34" charset="0"/>
              <a:cs typeface="+mn-ea"/>
              <a:sym typeface="+mn-lt"/>
            </a:endParaRPr>
          </a:p>
        </p:txBody>
      </p:sp>
      <p:sp>
        <p:nvSpPr>
          <p:cNvPr id="7" name="矩形 17"/>
          <p:cNvSpPr>
            <a:spLocks noChangeArrowheads="1"/>
          </p:cNvSpPr>
          <p:nvPr/>
        </p:nvSpPr>
        <p:spPr bwMode="auto">
          <a:xfrm>
            <a:off x="3100512" y="2787774"/>
            <a:ext cx="2942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spc="300" dirty="0" smtClean="0">
                <a:solidFill>
                  <a:srgbClr val="FFFFFF">
                    <a:lumMod val="50000"/>
                  </a:srgbClr>
                </a:solidFill>
                <a:latin typeface="Agency FB" panose="020B0503020202020204" pitchFamily="34" charset="0"/>
                <a:ea typeface="+mn-ea"/>
                <a:cs typeface="+mn-ea"/>
                <a:sym typeface="+mn-lt"/>
              </a:rPr>
              <a:t>BUSINESS REPORT TEMPLATE</a:t>
            </a:r>
            <a:endParaRPr lang="zh-CN" altLang="en-US" sz="1600" spc="300" dirty="0">
              <a:solidFill>
                <a:srgbClr val="FFFFFF">
                  <a:lumMod val="50000"/>
                </a:srgbClr>
              </a:solidFill>
              <a:latin typeface="Agency FB" panose="020B0503020202020204" pitchFamily="34" charset="0"/>
              <a:ea typeface="+mn-ea"/>
              <a:cs typeface="+mn-ea"/>
              <a:sym typeface="+mn-lt"/>
            </a:endParaRPr>
          </a:p>
        </p:txBody>
      </p:sp>
      <p:cxnSp>
        <p:nvCxnSpPr>
          <p:cNvPr id="9" name="直接连接符 8"/>
          <p:cNvCxnSpPr/>
          <p:nvPr/>
        </p:nvCxnSpPr>
        <p:spPr>
          <a:xfrm>
            <a:off x="2925614" y="1898847"/>
            <a:ext cx="1478261" cy="0"/>
          </a:xfrm>
          <a:prstGeom prst="line">
            <a:avLst/>
          </a:prstGeom>
          <a:ln>
            <a:solidFill>
              <a:schemeClr val="bg1">
                <a:lumMod val="50000"/>
              </a:schemeClr>
            </a:solidFill>
            <a:tailEnd type="diamon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429125" y="3436486"/>
            <a:ext cx="285750" cy="285231"/>
            <a:chOff x="7303313" y="894161"/>
            <a:chExt cx="258811" cy="258340"/>
          </a:xfrm>
          <a:effectLst>
            <a:reflection blurRad="6350" stA="52000" endA="300" endPos="35000" dir="5400000" sy="-100000" algn="bl" rotWithShape="0"/>
          </a:effectLst>
        </p:grpSpPr>
        <p:sp>
          <p:nvSpPr>
            <p:cNvPr id="11" name="Freeform 304"/>
            <p:cNvSpPr/>
            <p:nvPr/>
          </p:nvSpPr>
          <p:spPr bwMode="auto">
            <a:xfrm>
              <a:off x="7303313" y="921032"/>
              <a:ext cx="107013" cy="231468"/>
            </a:xfrm>
            <a:custGeom>
              <a:avLst/>
              <a:gdLst>
                <a:gd name="T0" fmla="*/ 96 w 96"/>
                <a:gd name="T1" fmla="*/ 208 h 208"/>
                <a:gd name="T2" fmla="*/ 21 w 96"/>
                <a:gd name="T3" fmla="*/ 208 h 208"/>
                <a:gd name="T4" fmla="*/ 0 w 96"/>
                <a:gd name="T5" fmla="*/ 188 h 208"/>
                <a:gd name="T6" fmla="*/ 0 w 96"/>
                <a:gd name="T7" fmla="*/ 0 h 208"/>
              </a:gdLst>
              <a:ahLst/>
              <a:cxnLst>
                <a:cxn ang="0">
                  <a:pos x="T0" y="T1"/>
                </a:cxn>
                <a:cxn ang="0">
                  <a:pos x="T2" y="T3"/>
                </a:cxn>
                <a:cxn ang="0">
                  <a:pos x="T4" y="T5"/>
                </a:cxn>
                <a:cxn ang="0">
                  <a:pos x="T6" y="T7"/>
                </a:cxn>
              </a:cxnLst>
              <a:rect l="0" t="0" r="r" b="b"/>
              <a:pathLst>
                <a:path w="96" h="208">
                  <a:moveTo>
                    <a:pt x="96" y="208"/>
                  </a:moveTo>
                  <a:cubicBezTo>
                    <a:pt x="21" y="208"/>
                    <a:pt x="21" y="208"/>
                    <a:pt x="21" y="208"/>
                  </a:cubicBezTo>
                  <a:cubicBezTo>
                    <a:pt x="9" y="208"/>
                    <a:pt x="0" y="199"/>
                    <a:pt x="0" y="188"/>
                  </a:cubicBezTo>
                  <a:cubicBezTo>
                    <a:pt x="0" y="0"/>
                    <a:pt x="0" y="0"/>
                    <a:pt x="0" y="0"/>
                  </a:cubicBezTo>
                </a:path>
              </a:pathLst>
            </a:cu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solidFill>
                  <a:srgbClr val="000000"/>
                </a:solidFill>
                <a:cs typeface="+mn-ea"/>
                <a:sym typeface="+mn-lt"/>
              </a:endParaRPr>
            </a:p>
          </p:txBody>
        </p:sp>
        <p:sp>
          <p:nvSpPr>
            <p:cNvPr id="12" name="Line 305"/>
            <p:cNvSpPr>
              <a:spLocks noChangeShapeType="1"/>
            </p:cNvSpPr>
            <p:nvPr/>
          </p:nvSpPr>
          <p:spPr bwMode="auto">
            <a:xfrm>
              <a:off x="7330184" y="921032"/>
              <a:ext cx="178198" cy="0"/>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solidFill>
                  <a:srgbClr val="000000"/>
                </a:solidFill>
                <a:cs typeface="+mn-ea"/>
                <a:sym typeface="+mn-lt"/>
              </a:endParaRPr>
            </a:p>
          </p:txBody>
        </p:sp>
        <p:sp>
          <p:nvSpPr>
            <p:cNvPr id="13" name="Freeform 306"/>
            <p:cNvSpPr/>
            <p:nvPr/>
          </p:nvSpPr>
          <p:spPr bwMode="auto">
            <a:xfrm>
              <a:off x="7303313" y="894161"/>
              <a:ext cx="214026" cy="89099"/>
            </a:xfrm>
            <a:custGeom>
              <a:avLst/>
              <a:gdLst>
                <a:gd name="T0" fmla="*/ 192 w 192"/>
                <a:gd name="T1" fmla="*/ 0 h 80"/>
                <a:gd name="T2" fmla="*/ 24 w 192"/>
                <a:gd name="T3" fmla="*/ 0 h 80"/>
                <a:gd name="T4" fmla="*/ 0 w 192"/>
                <a:gd name="T5" fmla="*/ 24 h 80"/>
                <a:gd name="T6" fmla="*/ 24 w 192"/>
                <a:gd name="T7" fmla="*/ 48 h 80"/>
                <a:gd name="T8" fmla="*/ 192 w 192"/>
                <a:gd name="T9" fmla="*/ 48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0"/>
                  </a:moveTo>
                  <a:cubicBezTo>
                    <a:pt x="24" y="0"/>
                    <a:pt x="24" y="0"/>
                    <a:pt x="24" y="0"/>
                  </a:cubicBezTo>
                  <a:cubicBezTo>
                    <a:pt x="11" y="0"/>
                    <a:pt x="0" y="11"/>
                    <a:pt x="0" y="24"/>
                  </a:cubicBezTo>
                  <a:cubicBezTo>
                    <a:pt x="0" y="38"/>
                    <a:pt x="11" y="48"/>
                    <a:pt x="24" y="48"/>
                  </a:cubicBezTo>
                  <a:cubicBezTo>
                    <a:pt x="192" y="48"/>
                    <a:pt x="192" y="48"/>
                    <a:pt x="192" y="48"/>
                  </a:cubicBezTo>
                  <a:cubicBezTo>
                    <a:pt x="192" y="80"/>
                    <a:pt x="192" y="80"/>
                    <a:pt x="192" y="80"/>
                  </a:cubicBezTo>
                </a:path>
              </a:pathLst>
            </a:cu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solidFill>
                  <a:srgbClr val="000000"/>
                </a:solidFill>
                <a:cs typeface="+mn-ea"/>
                <a:sym typeface="+mn-lt"/>
              </a:endParaRPr>
            </a:p>
          </p:txBody>
        </p:sp>
        <p:sp>
          <p:nvSpPr>
            <p:cNvPr id="14" name="Line 307"/>
            <p:cNvSpPr>
              <a:spLocks noChangeShapeType="1"/>
            </p:cNvSpPr>
            <p:nvPr/>
          </p:nvSpPr>
          <p:spPr bwMode="auto">
            <a:xfrm flipV="1">
              <a:off x="7490467" y="1050202"/>
              <a:ext cx="0" cy="62228"/>
            </a:xfrm>
            <a:prstGeom prst="line">
              <a:avLst/>
            </a:prstGeom>
            <a:noFill/>
            <a:ln w="15875" cap="rnd">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solidFill>
                  <a:srgbClr val="000000"/>
                </a:solidFill>
                <a:cs typeface="+mn-ea"/>
                <a:sym typeface="+mn-lt"/>
              </a:endParaRPr>
            </a:p>
          </p:txBody>
        </p:sp>
        <p:sp>
          <p:nvSpPr>
            <p:cNvPr id="15" name="Freeform 308"/>
            <p:cNvSpPr/>
            <p:nvPr/>
          </p:nvSpPr>
          <p:spPr bwMode="auto">
            <a:xfrm>
              <a:off x="7464068" y="1085559"/>
              <a:ext cx="53271" cy="26871"/>
            </a:xfrm>
            <a:custGeom>
              <a:avLst/>
              <a:gdLst>
                <a:gd name="T0" fmla="*/ 0 w 113"/>
                <a:gd name="T1" fmla="*/ 0 h 57"/>
                <a:gd name="T2" fmla="*/ 56 w 113"/>
                <a:gd name="T3" fmla="*/ 57 h 57"/>
                <a:gd name="T4" fmla="*/ 113 w 113"/>
                <a:gd name="T5" fmla="*/ 0 h 57"/>
              </a:gdLst>
              <a:ahLst/>
              <a:cxnLst>
                <a:cxn ang="0">
                  <a:pos x="T0" y="T1"/>
                </a:cxn>
                <a:cxn ang="0">
                  <a:pos x="T2" y="T3"/>
                </a:cxn>
                <a:cxn ang="0">
                  <a:pos x="T4" y="T5"/>
                </a:cxn>
              </a:cxnLst>
              <a:rect l="0" t="0" r="r" b="b"/>
              <a:pathLst>
                <a:path w="113" h="57">
                  <a:moveTo>
                    <a:pt x="0" y="0"/>
                  </a:moveTo>
                  <a:lnTo>
                    <a:pt x="56" y="57"/>
                  </a:lnTo>
                  <a:lnTo>
                    <a:pt x="113" y="0"/>
                  </a:lnTo>
                </a:path>
              </a:pathLst>
            </a:cu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solidFill>
                  <a:srgbClr val="000000"/>
                </a:solidFill>
                <a:cs typeface="+mn-ea"/>
                <a:sym typeface="+mn-lt"/>
              </a:endParaRPr>
            </a:p>
          </p:txBody>
        </p:sp>
        <p:sp>
          <p:nvSpPr>
            <p:cNvPr id="16" name="Oval 309"/>
            <p:cNvSpPr>
              <a:spLocks noChangeArrowheads="1"/>
            </p:cNvSpPr>
            <p:nvPr/>
          </p:nvSpPr>
          <p:spPr bwMode="auto">
            <a:xfrm>
              <a:off x="7419283" y="1010131"/>
              <a:ext cx="142841" cy="142370"/>
            </a:xfrm>
            <a:prstGeom prst="ellipse">
              <a:avLst/>
            </a:prstGeom>
            <a:noFill/>
            <a:ln w="15875" cap="rnd">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solidFill>
                  <a:srgbClr val="000000"/>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6000">
                                          <p:cBhvr additive="base">
                                            <p:cTn id="11"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14:presetBounceEnd="34000">
                                      <p:stCondLst>
                                        <p:cond delay="0"/>
                                      </p:stCondLst>
                                      <p:iterate type="lt">
                                        <p:tmPct val="53333"/>
                                      </p:iterate>
                                      <p:childTnLst>
                                        <p:set>
                                          <p:cBhvr>
                                            <p:cTn id="15" dur="1" fill="hold">
                                              <p:stCondLst>
                                                <p:cond delay="0"/>
                                              </p:stCondLst>
                                            </p:cTn>
                                            <p:tgtEl>
                                              <p:spTgt spid="6"/>
                                            </p:tgtEl>
                                            <p:attrNameLst>
                                              <p:attrName>style.visibility</p:attrName>
                                            </p:attrNameLst>
                                          </p:cBhvr>
                                          <p:to>
                                            <p:strVal val="visible"/>
                                          </p:to>
                                        </p:set>
                                        <p:anim calcmode="lin" valueType="num" p14:bounceEnd="34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34000">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3299"/>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par>
                              <p:cTn id="24" fill="hold">
                                <p:stCondLst>
                                  <p:cond delay="5499"/>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6499"/>
                                </p:stCondLst>
                                <p:childTnLst>
                                  <p:par>
                                    <p:cTn id="31" presetID="3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90"/>
                                              </p:val>
                                            </p:tav>
                                            <p:tav tm="100000">
                                              <p:val>
                                                <p:fltVal val="0"/>
                                              </p:val>
                                            </p:tav>
                                          </p:tavLst>
                                        </p:anim>
                                        <p:animEffect transition="in" filter="fade">
                                          <p:cBhvr>
                                            <p:cTn id="36" dur="500"/>
                                            <p:tgtEl>
                                              <p:spTgt spid="10"/>
                                            </p:tgtEl>
                                          </p:cBhvr>
                                        </p:animEffect>
                                      </p:childTnLst>
                                    </p:cTn>
                                  </p:par>
                                </p:childTnLst>
                              </p:cTn>
                            </p:par>
                            <p:par>
                              <p:cTn id="37" fill="hold">
                                <p:stCondLst>
                                  <p:cond delay="6999"/>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iterate type="lt">
                                        <p:tmPct val="53333"/>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3299"/>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par>
                              <p:cTn id="24" fill="hold">
                                <p:stCondLst>
                                  <p:cond delay="5499"/>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6499"/>
                                </p:stCondLst>
                                <p:childTnLst>
                                  <p:par>
                                    <p:cTn id="31" presetID="3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90"/>
                                              </p:val>
                                            </p:tav>
                                            <p:tav tm="100000">
                                              <p:val>
                                                <p:fltVal val="0"/>
                                              </p:val>
                                            </p:tav>
                                          </p:tavLst>
                                        </p:anim>
                                        <p:animEffect transition="in" filter="fade">
                                          <p:cBhvr>
                                            <p:cTn id="36" dur="500"/>
                                            <p:tgtEl>
                                              <p:spTgt spid="10"/>
                                            </p:tgtEl>
                                          </p:cBhvr>
                                        </p:animEffect>
                                      </p:childTnLst>
                                    </p:cTn>
                                  </p:par>
                                </p:childTnLst>
                              </p:cTn>
                            </p:par>
                            <p:par>
                              <p:cTn id="37" fill="hold">
                                <p:stCondLst>
                                  <p:cond delay="6999"/>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0800000">
            <a:off x="1890227" y="2333225"/>
            <a:ext cx="1428389" cy="1390652"/>
          </a:xfrm>
          <a:prstGeom prst="rect">
            <a:avLst/>
          </a:prstGeom>
          <a:solidFill>
            <a:schemeClr val="bg1"/>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cs typeface="+mn-ea"/>
              <a:sym typeface="+mn-lt"/>
            </a:endParaRPr>
          </a:p>
        </p:txBody>
      </p:sp>
      <p:sp>
        <p:nvSpPr>
          <p:cNvPr id="17" name="矩形 16"/>
          <p:cNvSpPr/>
          <p:nvPr/>
        </p:nvSpPr>
        <p:spPr>
          <a:xfrm rot="10800000">
            <a:off x="3594559" y="2333225"/>
            <a:ext cx="1428389" cy="1390652"/>
          </a:xfrm>
          <a:prstGeom prst="rect">
            <a:avLst/>
          </a:prstGeom>
          <a:solidFill>
            <a:schemeClr val="bg1"/>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cs typeface="+mn-ea"/>
              <a:sym typeface="+mn-lt"/>
            </a:endParaRPr>
          </a:p>
        </p:txBody>
      </p:sp>
      <p:sp>
        <p:nvSpPr>
          <p:cNvPr id="18" name="矩形 17"/>
          <p:cNvSpPr/>
          <p:nvPr/>
        </p:nvSpPr>
        <p:spPr>
          <a:xfrm rot="10800000">
            <a:off x="5319775" y="2333225"/>
            <a:ext cx="1428389" cy="1390652"/>
          </a:xfrm>
          <a:prstGeom prst="rect">
            <a:avLst/>
          </a:prstGeom>
          <a:solidFill>
            <a:schemeClr val="bg1"/>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cs typeface="+mn-ea"/>
              <a:sym typeface="+mn-lt"/>
            </a:endParaRPr>
          </a:p>
        </p:txBody>
      </p:sp>
      <p:sp>
        <p:nvSpPr>
          <p:cNvPr id="19" name="矩形 18"/>
          <p:cNvSpPr/>
          <p:nvPr/>
        </p:nvSpPr>
        <p:spPr>
          <a:xfrm rot="10800000">
            <a:off x="7044808" y="2333225"/>
            <a:ext cx="1428389" cy="1390652"/>
          </a:xfrm>
          <a:prstGeom prst="rect">
            <a:avLst/>
          </a:prstGeom>
          <a:solidFill>
            <a:schemeClr val="bg1"/>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cs typeface="+mn-ea"/>
              <a:sym typeface="+mn-lt"/>
            </a:endParaRPr>
          </a:p>
        </p:txBody>
      </p:sp>
      <p:sp>
        <p:nvSpPr>
          <p:cNvPr id="20" name="矩形 19"/>
          <p:cNvSpPr/>
          <p:nvPr/>
        </p:nvSpPr>
        <p:spPr>
          <a:xfrm>
            <a:off x="1890227" y="1704572"/>
            <a:ext cx="1428389" cy="628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sz="1600">
              <a:cs typeface="+mn-ea"/>
              <a:sym typeface="+mn-lt"/>
            </a:endParaRPr>
          </a:p>
        </p:txBody>
      </p:sp>
      <p:sp>
        <p:nvSpPr>
          <p:cNvPr id="21" name="文本框 18"/>
          <p:cNvSpPr txBox="1"/>
          <p:nvPr/>
        </p:nvSpPr>
        <p:spPr>
          <a:xfrm>
            <a:off x="2307554" y="1719841"/>
            <a:ext cx="593734" cy="561684"/>
          </a:xfrm>
          <a:prstGeom prst="rect">
            <a:avLst/>
          </a:prstGeom>
          <a:noFill/>
        </p:spPr>
        <p:txBody>
          <a:bodyPr wrap="none" lIns="68571" tIns="34286" rIns="68571" bIns="34286" rtlCol="0">
            <a:spAutoFit/>
          </a:bodyP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01</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22" name="矩形 21"/>
          <p:cNvSpPr/>
          <p:nvPr/>
        </p:nvSpPr>
        <p:spPr>
          <a:xfrm>
            <a:off x="3597324" y="1704572"/>
            <a:ext cx="1428389" cy="628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sz="1600">
              <a:cs typeface="+mn-ea"/>
              <a:sym typeface="+mn-lt"/>
            </a:endParaRPr>
          </a:p>
        </p:txBody>
      </p:sp>
      <p:sp>
        <p:nvSpPr>
          <p:cNvPr id="23" name="文本框 40"/>
          <p:cNvSpPr txBox="1"/>
          <p:nvPr/>
        </p:nvSpPr>
        <p:spPr>
          <a:xfrm>
            <a:off x="4014652" y="1719841"/>
            <a:ext cx="593734" cy="561684"/>
          </a:xfrm>
          <a:prstGeom prst="rect">
            <a:avLst/>
          </a:prstGeom>
          <a:noFill/>
        </p:spPr>
        <p:txBody>
          <a:bodyPr wrap="none" lIns="68571" tIns="34286" rIns="68571" bIns="34286" rtlCol="0">
            <a:spAutoFit/>
          </a:bodyP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02</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24" name="矩形 23"/>
          <p:cNvSpPr/>
          <p:nvPr/>
        </p:nvSpPr>
        <p:spPr>
          <a:xfrm>
            <a:off x="5319775" y="1704572"/>
            <a:ext cx="1428389" cy="628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sz="1600">
              <a:cs typeface="+mn-ea"/>
              <a:sym typeface="+mn-lt"/>
            </a:endParaRPr>
          </a:p>
        </p:txBody>
      </p:sp>
      <p:sp>
        <p:nvSpPr>
          <p:cNvPr id="25" name="文本框 57"/>
          <p:cNvSpPr txBox="1"/>
          <p:nvPr/>
        </p:nvSpPr>
        <p:spPr>
          <a:xfrm>
            <a:off x="5737103" y="1719841"/>
            <a:ext cx="593734" cy="561684"/>
          </a:xfrm>
          <a:prstGeom prst="rect">
            <a:avLst/>
          </a:prstGeom>
          <a:noFill/>
        </p:spPr>
        <p:txBody>
          <a:bodyPr wrap="none" lIns="68571" tIns="34286" rIns="68571" bIns="34286" rtlCol="0">
            <a:spAutoFit/>
          </a:bodyP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03</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26" name="矩形 25"/>
          <p:cNvSpPr/>
          <p:nvPr/>
        </p:nvSpPr>
        <p:spPr>
          <a:xfrm>
            <a:off x="7042227" y="1704572"/>
            <a:ext cx="1428389" cy="628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sz="1600">
              <a:cs typeface="+mn-ea"/>
              <a:sym typeface="+mn-lt"/>
            </a:endParaRPr>
          </a:p>
        </p:txBody>
      </p:sp>
      <p:sp>
        <p:nvSpPr>
          <p:cNvPr id="27" name="文本框 74"/>
          <p:cNvSpPr txBox="1"/>
          <p:nvPr/>
        </p:nvSpPr>
        <p:spPr>
          <a:xfrm>
            <a:off x="7459554" y="1719841"/>
            <a:ext cx="593734" cy="561684"/>
          </a:xfrm>
          <a:prstGeom prst="rect">
            <a:avLst/>
          </a:prstGeom>
          <a:noFill/>
        </p:spPr>
        <p:txBody>
          <a:bodyPr wrap="none" lIns="68571" tIns="34286" rIns="68571" bIns="34286" rtlCol="0">
            <a:spAutoFit/>
          </a:bodyP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04</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32" name="TextBox 31"/>
          <p:cNvSpPr txBox="1"/>
          <p:nvPr/>
        </p:nvSpPr>
        <p:spPr>
          <a:xfrm>
            <a:off x="2064496" y="2927177"/>
            <a:ext cx="1323890" cy="427225"/>
          </a:xfrm>
          <a:prstGeom prst="rect">
            <a:avLst/>
          </a:prstGeom>
          <a:noFill/>
        </p:spPr>
        <p:txBody>
          <a:bodyPr wrap="square" lIns="68571" tIns="34286" rIns="68571" bIns="34286"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700" dirty="0">
                <a:solidFill>
                  <a:schemeClr val="accent2"/>
                </a:solidFill>
                <a:latin typeface="+mn-lt"/>
                <a:ea typeface="+mn-ea"/>
                <a:cs typeface="+mn-ea"/>
                <a:sym typeface="+mn-lt"/>
              </a:rPr>
              <a:t>点击此处添加部门情况</a:t>
            </a:r>
            <a:endParaRPr lang="en-US" altLang="zh-CN" sz="700" dirty="0">
              <a:solidFill>
                <a:schemeClr val="accent2"/>
              </a:solidFill>
              <a:latin typeface="+mn-lt"/>
              <a:ea typeface="+mn-ea"/>
              <a:cs typeface="+mn-ea"/>
              <a:sym typeface="+mn-lt"/>
            </a:endParaRPr>
          </a:p>
          <a:p>
            <a:pPr>
              <a:lnSpc>
                <a:spcPts val="1500"/>
              </a:lnSpc>
            </a:pPr>
            <a:r>
              <a:rPr lang="zh-CN" altLang="en-US" sz="700" dirty="0">
                <a:solidFill>
                  <a:schemeClr val="accent2"/>
                </a:solidFill>
                <a:latin typeface="+mn-lt"/>
                <a:ea typeface="+mn-ea"/>
                <a:cs typeface="+mn-ea"/>
                <a:sym typeface="+mn-lt"/>
              </a:rPr>
              <a:t>点击此处添加内容</a:t>
            </a:r>
          </a:p>
        </p:txBody>
      </p:sp>
      <p:sp>
        <p:nvSpPr>
          <p:cNvPr id="33" name="Freeform 512"/>
          <p:cNvSpPr/>
          <p:nvPr/>
        </p:nvSpPr>
        <p:spPr bwMode="auto">
          <a:xfrm>
            <a:off x="2001468" y="2662948"/>
            <a:ext cx="85978" cy="176051"/>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5A9E"/>
          </a:solidFill>
          <a:ln>
            <a:noFill/>
          </a:ln>
        </p:spPr>
        <p:txBody>
          <a:bodyPr vert="horz" wrap="square" lIns="68571" tIns="34286" rIns="68571" bIns="34286" numCol="1" anchor="t" anchorCtr="0" compatLnSpc="1"/>
          <a:lstStyle/>
          <a:p>
            <a:endParaRPr lang="zh-CN" altLang="en-US" sz="1400">
              <a:solidFill>
                <a:schemeClr val="accent2"/>
              </a:solidFill>
              <a:cs typeface="+mn-ea"/>
              <a:sym typeface="+mn-lt"/>
            </a:endParaRPr>
          </a:p>
        </p:txBody>
      </p:sp>
      <p:sp>
        <p:nvSpPr>
          <p:cNvPr id="34" name="TextBox 33"/>
          <p:cNvSpPr txBox="1"/>
          <p:nvPr/>
        </p:nvSpPr>
        <p:spPr>
          <a:xfrm>
            <a:off x="2063856" y="2620575"/>
            <a:ext cx="1324535" cy="284685"/>
          </a:xfrm>
          <a:prstGeom prst="rect">
            <a:avLst/>
          </a:prstGeom>
          <a:noFill/>
        </p:spPr>
        <p:txBody>
          <a:bodyPr wrap="square" lIns="68571" tIns="34286" rIns="68571" bIns="34286" rtlCol="0">
            <a:spAutoFit/>
          </a:bodyPr>
          <a:lstStyle/>
          <a:p>
            <a:r>
              <a:rPr lang="zh-CN" altLang="en-US" sz="1400" dirty="0">
                <a:solidFill>
                  <a:schemeClr val="accent2"/>
                </a:solidFill>
                <a:cs typeface="+mn-ea"/>
                <a:sym typeface="+mn-lt"/>
              </a:rPr>
              <a:t>单击添加标题</a:t>
            </a:r>
          </a:p>
        </p:txBody>
      </p:sp>
      <p:sp>
        <p:nvSpPr>
          <p:cNvPr id="35" name="TextBox 34"/>
          <p:cNvSpPr txBox="1"/>
          <p:nvPr/>
        </p:nvSpPr>
        <p:spPr>
          <a:xfrm>
            <a:off x="3761061" y="2927177"/>
            <a:ext cx="1323890" cy="427225"/>
          </a:xfrm>
          <a:prstGeom prst="rect">
            <a:avLst/>
          </a:prstGeom>
          <a:noFill/>
        </p:spPr>
        <p:txBody>
          <a:bodyPr wrap="square" lIns="68571" tIns="34286" rIns="68571" bIns="34286"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700" dirty="0">
                <a:solidFill>
                  <a:schemeClr val="accent2"/>
                </a:solidFill>
                <a:latin typeface="+mn-lt"/>
                <a:ea typeface="+mn-ea"/>
                <a:cs typeface="+mn-ea"/>
                <a:sym typeface="+mn-lt"/>
              </a:rPr>
              <a:t>点击此处添加部门情况</a:t>
            </a:r>
            <a:endParaRPr lang="en-US" altLang="zh-CN" sz="700" dirty="0">
              <a:solidFill>
                <a:schemeClr val="accent2"/>
              </a:solidFill>
              <a:latin typeface="+mn-lt"/>
              <a:ea typeface="+mn-ea"/>
              <a:cs typeface="+mn-ea"/>
              <a:sym typeface="+mn-lt"/>
            </a:endParaRPr>
          </a:p>
          <a:p>
            <a:pPr>
              <a:lnSpc>
                <a:spcPts val="1500"/>
              </a:lnSpc>
            </a:pPr>
            <a:r>
              <a:rPr lang="zh-CN" altLang="en-US" sz="700" dirty="0">
                <a:solidFill>
                  <a:schemeClr val="accent2"/>
                </a:solidFill>
                <a:latin typeface="+mn-lt"/>
                <a:ea typeface="+mn-ea"/>
                <a:cs typeface="+mn-ea"/>
                <a:sym typeface="+mn-lt"/>
              </a:rPr>
              <a:t>点击此处添加内容</a:t>
            </a:r>
          </a:p>
        </p:txBody>
      </p:sp>
      <p:sp>
        <p:nvSpPr>
          <p:cNvPr id="36" name="Freeform 512"/>
          <p:cNvSpPr/>
          <p:nvPr/>
        </p:nvSpPr>
        <p:spPr bwMode="auto">
          <a:xfrm>
            <a:off x="3698033" y="2662948"/>
            <a:ext cx="85978" cy="176051"/>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2"/>
          </a:solidFill>
          <a:ln>
            <a:noFill/>
          </a:ln>
        </p:spPr>
        <p:txBody>
          <a:bodyPr vert="horz" wrap="square" lIns="68571" tIns="34286" rIns="68571" bIns="34286" numCol="1" anchor="t" anchorCtr="0" compatLnSpc="1"/>
          <a:lstStyle/>
          <a:p>
            <a:endParaRPr lang="zh-CN" altLang="en-US" sz="1400">
              <a:solidFill>
                <a:schemeClr val="accent2"/>
              </a:solidFill>
              <a:cs typeface="+mn-ea"/>
              <a:sym typeface="+mn-lt"/>
            </a:endParaRPr>
          </a:p>
        </p:txBody>
      </p:sp>
      <p:sp>
        <p:nvSpPr>
          <p:cNvPr id="37" name="TextBox 36"/>
          <p:cNvSpPr txBox="1"/>
          <p:nvPr/>
        </p:nvSpPr>
        <p:spPr>
          <a:xfrm>
            <a:off x="3784008" y="2620575"/>
            <a:ext cx="1300946" cy="284685"/>
          </a:xfrm>
          <a:prstGeom prst="rect">
            <a:avLst/>
          </a:prstGeom>
          <a:noFill/>
        </p:spPr>
        <p:txBody>
          <a:bodyPr wrap="square" lIns="68571" tIns="34286" rIns="68571" bIns="34286" rtlCol="0">
            <a:spAutoFit/>
          </a:bodyPr>
          <a:lstStyle/>
          <a:p>
            <a:r>
              <a:rPr lang="zh-CN" altLang="en-US" sz="1400" dirty="0">
                <a:solidFill>
                  <a:schemeClr val="accent2"/>
                </a:solidFill>
                <a:cs typeface="+mn-ea"/>
                <a:sym typeface="+mn-lt"/>
              </a:rPr>
              <a:t>单击添加标题</a:t>
            </a:r>
          </a:p>
        </p:txBody>
      </p:sp>
      <p:sp>
        <p:nvSpPr>
          <p:cNvPr id="38" name="TextBox 37"/>
          <p:cNvSpPr txBox="1"/>
          <p:nvPr/>
        </p:nvSpPr>
        <p:spPr>
          <a:xfrm>
            <a:off x="5480224" y="2927177"/>
            <a:ext cx="1323890" cy="427225"/>
          </a:xfrm>
          <a:prstGeom prst="rect">
            <a:avLst/>
          </a:prstGeom>
          <a:noFill/>
        </p:spPr>
        <p:txBody>
          <a:bodyPr wrap="square" lIns="68571" tIns="34286" rIns="68571" bIns="34286"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700" dirty="0">
                <a:solidFill>
                  <a:schemeClr val="accent2"/>
                </a:solidFill>
                <a:latin typeface="+mn-lt"/>
                <a:ea typeface="+mn-ea"/>
                <a:cs typeface="+mn-ea"/>
                <a:sym typeface="+mn-lt"/>
              </a:rPr>
              <a:t>点击此处添加部门情况</a:t>
            </a:r>
            <a:endParaRPr lang="en-US" altLang="zh-CN" sz="700" dirty="0">
              <a:solidFill>
                <a:schemeClr val="accent2"/>
              </a:solidFill>
              <a:latin typeface="+mn-lt"/>
              <a:ea typeface="+mn-ea"/>
              <a:cs typeface="+mn-ea"/>
              <a:sym typeface="+mn-lt"/>
            </a:endParaRPr>
          </a:p>
          <a:p>
            <a:pPr>
              <a:lnSpc>
                <a:spcPts val="1500"/>
              </a:lnSpc>
            </a:pPr>
            <a:r>
              <a:rPr lang="zh-CN" altLang="en-US" sz="700" dirty="0">
                <a:solidFill>
                  <a:schemeClr val="accent2"/>
                </a:solidFill>
                <a:latin typeface="+mn-lt"/>
                <a:ea typeface="+mn-ea"/>
                <a:cs typeface="+mn-ea"/>
                <a:sym typeface="+mn-lt"/>
              </a:rPr>
              <a:t>点击此处添加内容</a:t>
            </a:r>
          </a:p>
        </p:txBody>
      </p:sp>
      <p:sp>
        <p:nvSpPr>
          <p:cNvPr id="39" name="Freeform 512"/>
          <p:cNvSpPr/>
          <p:nvPr/>
        </p:nvSpPr>
        <p:spPr bwMode="auto">
          <a:xfrm>
            <a:off x="5417193" y="2662948"/>
            <a:ext cx="85978" cy="176051"/>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2"/>
          </a:solidFill>
          <a:ln>
            <a:noFill/>
          </a:ln>
        </p:spPr>
        <p:txBody>
          <a:bodyPr vert="horz" wrap="square" lIns="68571" tIns="34286" rIns="68571" bIns="34286" numCol="1" anchor="t" anchorCtr="0" compatLnSpc="1"/>
          <a:lstStyle/>
          <a:p>
            <a:endParaRPr lang="zh-CN" altLang="en-US" sz="1400">
              <a:solidFill>
                <a:schemeClr val="accent2"/>
              </a:solidFill>
              <a:cs typeface="+mn-ea"/>
              <a:sym typeface="+mn-lt"/>
            </a:endParaRPr>
          </a:p>
        </p:txBody>
      </p:sp>
      <p:sp>
        <p:nvSpPr>
          <p:cNvPr id="40" name="TextBox 39"/>
          <p:cNvSpPr txBox="1"/>
          <p:nvPr/>
        </p:nvSpPr>
        <p:spPr>
          <a:xfrm>
            <a:off x="5535580" y="2620570"/>
            <a:ext cx="1268534" cy="284685"/>
          </a:xfrm>
          <a:prstGeom prst="rect">
            <a:avLst/>
          </a:prstGeom>
          <a:noFill/>
        </p:spPr>
        <p:txBody>
          <a:bodyPr wrap="square" lIns="68571" tIns="34286" rIns="68571" bIns="34286" rtlCol="0">
            <a:spAutoFit/>
          </a:bodyPr>
          <a:lstStyle/>
          <a:p>
            <a:r>
              <a:rPr lang="zh-CN" altLang="en-US" sz="1400" dirty="0">
                <a:solidFill>
                  <a:schemeClr val="accent2"/>
                </a:solidFill>
                <a:cs typeface="+mn-ea"/>
                <a:sym typeface="+mn-lt"/>
              </a:rPr>
              <a:t>单击添加标题</a:t>
            </a:r>
          </a:p>
        </p:txBody>
      </p:sp>
      <p:sp>
        <p:nvSpPr>
          <p:cNvPr id="41" name="TextBox 40"/>
          <p:cNvSpPr txBox="1"/>
          <p:nvPr/>
        </p:nvSpPr>
        <p:spPr>
          <a:xfrm>
            <a:off x="7208545" y="2927177"/>
            <a:ext cx="1323890" cy="427225"/>
          </a:xfrm>
          <a:prstGeom prst="rect">
            <a:avLst/>
          </a:prstGeom>
          <a:noFill/>
        </p:spPr>
        <p:txBody>
          <a:bodyPr wrap="square" lIns="68571" tIns="34286" rIns="68571" bIns="34286"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sz="700" dirty="0">
                <a:solidFill>
                  <a:schemeClr val="accent2"/>
                </a:solidFill>
                <a:latin typeface="+mn-lt"/>
                <a:ea typeface="+mn-ea"/>
                <a:cs typeface="+mn-ea"/>
                <a:sym typeface="+mn-lt"/>
              </a:rPr>
              <a:t>点击此处添加部门情况</a:t>
            </a:r>
            <a:endParaRPr lang="en-US" altLang="zh-CN" sz="700" dirty="0">
              <a:solidFill>
                <a:schemeClr val="accent2"/>
              </a:solidFill>
              <a:latin typeface="+mn-lt"/>
              <a:ea typeface="+mn-ea"/>
              <a:cs typeface="+mn-ea"/>
              <a:sym typeface="+mn-lt"/>
            </a:endParaRPr>
          </a:p>
          <a:p>
            <a:pPr>
              <a:lnSpc>
                <a:spcPts val="1500"/>
              </a:lnSpc>
            </a:pPr>
            <a:r>
              <a:rPr lang="zh-CN" altLang="en-US" sz="700" dirty="0">
                <a:solidFill>
                  <a:schemeClr val="accent2"/>
                </a:solidFill>
                <a:latin typeface="+mn-lt"/>
                <a:ea typeface="+mn-ea"/>
                <a:cs typeface="+mn-ea"/>
                <a:sym typeface="+mn-lt"/>
              </a:rPr>
              <a:t>点击此处添加内容</a:t>
            </a:r>
          </a:p>
        </p:txBody>
      </p:sp>
      <p:sp>
        <p:nvSpPr>
          <p:cNvPr id="42" name="Freeform 512"/>
          <p:cNvSpPr/>
          <p:nvPr/>
        </p:nvSpPr>
        <p:spPr bwMode="auto">
          <a:xfrm>
            <a:off x="7145515" y="2662948"/>
            <a:ext cx="85978" cy="176051"/>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2"/>
          </a:solidFill>
          <a:ln>
            <a:noFill/>
          </a:ln>
        </p:spPr>
        <p:txBody>
          <a:bodyPr vert="horz" wrap="square" lIns="68571" tIns="34286" rIns="68571" bIns="34286" numCol="1" anchor="t" anchorCtr="0" compatLnSpc="1"/>
          <a:lstStyle/>
          <a:p>
            <a:endParaRPr lang="zh-CN" altLang="en-US" sz="1400">
              <a:solidFill>
                <a:schemeClr val="accent2"/>
              </a:solidFill>
              <a:cs typeface="+mn-ea"/>
              <a:sym typeface="+mn-lt"/>
            </a:endParaRPr>
          </a:p>
        </p:txBody>
      </p:sp>
      <p:sp>
        <p:nvSpPr>
          <p:cNvPr id="43" name="TextBox 42"/>
          <p:cNvSpPr txBox="1"/>
          <p:nvPr/>
        </p:nvSpPr>
        <p:spPr>
          <a:xfrm>
            <a:off x="7207905" y="2620575"/>
            <a:ext cx="1324535" cy="284685"/>
          </a:xfrm>
          <a:prstGeom prst="rect">
            <a:avLst/>
          </a:prstGeom>
          <a:noFill/>
        </p:spPr>
        <p:txBody>
          <a:bodyPr wrap="square" lIns="68571" tIns="34286" rIns="68571" bIns="34286" rtlCol="0">
            <a:spAutoFit/>
          </a:bodyPr>
          <a:lstStyle/>
          <a:p>
            <a:r>
              <a:rPr lang="zh-CN" altLang="en-US" sz="1400" dirty="0">
                <a:solidFill>
                  <a:schemeClr val="accent2"/>
                </a:solidFill>
                <a:cs typeface="+mn-ea"/>
                <a:sym typeface="+mn-lt"/>
              </a:rPr>
              <a:t>单击添加标题</a:t>
            </a:r>
          </a:p>
        </p:txBody>
      </p:sp>
      <p:sp>
        <p:nvSpPr>
          <p:cNvPr id="44"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45"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46" name="组合 45"/>
          <p:cNvGrpSpPr/>
          <p:nvPr/>
        </p:nvGrpSpPr>
        <p:grpSpPr>
          <a:xfrm>
            <a:off x="3562128" y="427662"/>
            <a:ext cx="197506" cy="296260"/>
            <a:chOff x="5284519" y="1508166"/>
            <a:chExt cx="213756" cy="427512"/>
          </a:xfrm>
        </p:grpSpPr>
        <p:cxnSp>
          <p:nvCxnSpPr>
            <p:cNvPr id="47" name="直接连接符 46"/>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25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250"/>
                                        <p:tgtEl>
                                          <p:spTgt spid="2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25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childTnLst>
                          </p:cTn>
                        </p:par>
                        <p:par>
                          <p:cTn id="32" fill="hold">
                            <p:stCondLst>
                              <p:cond delay="3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4"/>
                                        </p:tgtEl>
                                        <p:attrNameLst>
                                          <p:attrName>style.visibility</p:attrName>
                                        </p:attrNameLst>
                                      </p:cBhvr>
                                      <p:to>
                                        <p:strVal val="visible"/>
                                      </p:to>
                                    </p:set>
                                    <p:anim calcmode="lin" valueType="num">
                                      <p:cBhvr>
                                        <p:cTn id="35" dur="25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34"/>
                                        </p:tgtEl>
                                        <p:attrNameLst>
                                          <p:attrName>ppt_y</p:attrName>
                                        </p:attrNameLst>
                                      </p:cBhvr>
                                      <p:tavLst>
                                        <p:tav tm="0">
                                          <p:val>
                                            <p:strVal val="#ppt_y"/>
                                          </p:val>
                                        </p:tav>
                                        <p:tav tm="100000">
                                          <p:val>
                                            <p:strVal val="#ppt_y"/>
                                          </p:val>
                                        </p:tav>
                                      </p:tavLst>
                                    </p:anim>
                                    <p:anim calcmode="lin" valueType="num">
                                      <p:cBhvr>
                                        <p:cTn id="37" dur="25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34"/>
                                        </p:tgtEl>
                                      </p:cBhvr>
                                    </p:animEffect>
                                  </p:childTnLst>
                                </p:cTn>
                              </p:par>
                            </p:childTnLst>
                          </p:cTn>
                        </p:par>
                        <p:par>
                          <p:cTn id="40" fill="hold">
                            <p:stCondLst>
                              <p:cond delay="2875"/>
                            </p:stCondLst>
                            <p:childTnLst>
                              <p:par>
                                <p:cTn id="41" presetID="22"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250"/>
                                        <p:tgtEl>
                                          <p:spTgt spid="32"/>
                                        </p:tgtEl>
                                      </p:cBhvr>
                                    </p:animEffect>
                                  </p:childTnLst>
                                </p:cTn>
                              </p:par>
                            </p:childTnLst>
                          </p:cTn>
                        </p:par>
                        <p:par>
                          <p:cTn id="44" fill="hold">
                            <p:stCondLst>
                              <p:cond delay="3375"/>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250"/>
                                        <p:tgtEl>
                                          <p:spTgt spid="22"/>
                                        </p:tgtEl>
                                      </p:cBhvr>
                                    </p:animEffect>
                                  </p:childTnLst>
                                </p:cTn>
                              </p:par>
                            </p:childTnLst>
                          </p:cTn>
                        </p:par>
                        <p:par>
                          <p:cTn id="48" fill="hold">
                            <p:stCondLst>
                              <p:cond delay="3875"/>
                            </p:stCondLst>
                            <p:childTnLst>
                              <p:par>
                                <p:cTn id="49" presetID="16" presetClass="entr" presetSubtype="21"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250"/>
                                        <p:tgtEl>
                                          <p:spTgt spid="23"/>
                                        </p:tgtEl>
                                      </p:cBhvr>
                                    </p:animEffect>
                                  </p:childTnLst>
                                </p:cTn>
                              </p:par>
                            </p:childTnLst>
                          </p:cTn>
                        </p:par>
                        <p:par>
                          <p:cTn id="52" fill="hold">
                            <p:stCondLst>
                              <p:cond delay="4375"/>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250"/>
                                        <p:tgtEl>
                                          <p:spTgt spid="17"/>
                                        </p:tgtEl>
                                      </p:cBhvr>
                                    </p:animEffect>
                                  </p:childTnLst>
                                </p:cTn>
                              </p:par>
                            </p:childTnLst>
                          </p:cTn>
                        </p:par>
                        <p:par>
                          <p:cTn id="56" fill="hold">
                            <p:stCondLst>
                              <p:cond delay="4875"/>
                            </p:stCondLst>
                            <p:childTnLst>
                              <p:par>
                                <p:cTn id="57" presetID="2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250"/>
                                        <p:tgtEl>
                                          <p:spTgt spid="36"/>
                                        </p:tgtEl>
                                      </p:cBhvr>
                                    </p:animEffect>
                                  </p:childTnLst>
                                </p:cTn>
                              </p:par>
                            </p:childTnLst>
                          </p:cTn>
                        </p:par>
                        <p:par>
                          <p:cTn id="60" fill="hold">
                            <p:stCondLst>
                              <p:cond delay="537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7"/>
                                        </p:tgtEl>
                                        <p:attrNameLst>
                                          <p:attrName>style.visibility</p:attrName>
                                        </p:attrNameLst>
                                      </p:cBhvr>
                                      <p:to>
                                        <p:strVal val="visible"/>
                                      </p:to>
                                    </p:set>
                                    <p:anim calcmode="lin" valueType="num">
                                      <p:cBhvr>
                                        <p:cTn id="63"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7"/>
                                        </p:tgtEl>
                                        <p:attrNameLst>
                                          <p:attrName>ppt_y</p:attrName>
                                        </p:attrNameLst>
                                      </p:cBhvr>
                                      <p:tavLst>
                                        <p:tav tm="0">
                                          <p:val>
                                            <p:strVal val="#ppt_y"/>
                                          </p:val>
                                        </p:tav>
                                        <p:tav tm="100000">
                                          <p:val>
                                            <p:strVal val="#ppt_y"/>
                                          </p:val>
                                        </p:tav>
                                      </p:tavLst>
                                    </p:anim>
                                    <p:anim calcmode="lin" valueType="num">
                                      <p:cBhvr>
                                        <p:cTn id="65"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7"/>
                                        </p:tgtEl>
                                      </p:cBhvr>
                                    </p:animEffect>
                                  </p:childTnLst>
                                </p:cTn>
                              </p:par>
                            </p:childTnLst>
                          </p:cTn>
                        </p:par>
                        <p:par>
                          <p:cTn id="68" fill="hold">
                            <p:stCondLst>
                              <p:cond delay="4500"/>
                            </p:stCondLst>
                            <p:childTnLst>
                              <p:par>
                                <p:cTn id="69" presetID="22" presetClass="entr" presetSubtype="1"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250"/>
                                        <p:tgtEl>
                                          <p:spTgt spid="35"/>
                                        </p:tgtEl>
                                      </p:cBhvr>
                                    </p:animEffect>
                                  </p:childTnLst>
                                </p:cTn>
                              </p:par>
                            </p:childTnLst>
                          </p:cTn>
                        </p:par>
                        <p:par>
                          <p:cTn id="72" fill="hold">
                            <p:stCondLst>
                              <p:cond delay="5000"/>
                            </p:stCondLst>
                            <p:childTnLst>
                              <p:par>
                                <p:cTn id="73" presetID="22" presetClass="entr" presetSubtype="1"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250"/>
                                        <p:tgtEl>
                                          <p:spTgt spid="24"/>
                                        </p:tgtEl>
                                      </p:cBhvr>
                                    </p:animEffect>
                                  </p:childTnLst>
                                </p:cTn>
                              </p:par>
                            </p:childTnLst>
                          </p:cTn>
                        </p:par>
                        <p:par>
                          <p:cTn id="76" fill="hold">
                            <p:stCondLst>
                              <p:cond delay="5500"/>
                            </p:stCondLst>
                            <p:childTnLst>
                              <p:par>
                                <p:cTn id="77" presetID="16" presetClass="entr" presetSubtype="21"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inVertical)">
                                      <p:cBhvr>
                                        <p:cTn id="79" dur="250"/>
                                        <p:tgtEl>
                                          <p:spTgt spid="25"/>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250"/>
                                        <p:tgtEl>
                                          <p:spTgt spid="18"/>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250"/>
                                        <p:tgtEl>
                                          <p:spTgt spid="39"/>
                                        </p:tgtEl>
                                      </p:cBhvr>
                                    </p:animEffect>
                                  </p:childTnLst>
                                </p:cTn>
                              </p:par>
                            </p:childTnLst>
                          </p:cTn>
                        </p:par>
                        <p:par>
                          <p:cTn id="88" fill="hold">
                            <p:stCondLst>
                              <p:cond delay="70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0"/>
                                        </p:tgtEl>
                                        <p:attrNameLst>
                                          <p:attrName>style.visibility</p:attrName>
                                        </p:attrNameLst>
                                      </p:cBhvr>
                                      <p:to>
                                        <p:strVal val="visible"/>
                                      </p:to>
                                    </p:set>
                                    <p:anim calcmode="lin" valueType="num">
                                      <p:cBhvr>
                                        <p:cTn id="91"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40"/>
                                        </p:tgtEl>
                                        <p:attrNameLst>
                                          <p:attrName>ppt_y</p:attrName>
                                        </p:attrNameLst>
                                      </p:cBhvr>
                                      <p:tavLst>
                                        <p:tav tm="0">
                                          <p:val>
                                            <p:strVal val="#ppt_y"/>
                                          </p:val>
                                        </p:tav>
                                        <p:tav tm="100000">
                                          <p:val>
                                            <p:strVal val="#ppt_y"/>
                                          </p:val>
                                        </p:tav>
                                      </p:tavLst>
                                    </p:anim>
                                    <p:anim calcmode="lin" valueType="num">
                                      <p:cBhvr>
                                        <p:cTn id="93"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40"/>
                                        </p:tgtEl>
                                      </p:cBhvr>
                                    </p:animEffect>
                                  </p:childTnLst>
                                </p:cTn>
                              </p:par>
                            </p:childTnLst>
                          </p:cTn>
                        </p:par>
                        <p:par>
                          <p:cTn id="96" fill="hold">
                            <p:stCondLst>
                              <p:cond delay="6125"/>
                            </p:stCondLst>
                            <p:childTnLst>
                              <p:par>
                                <p:cTn id="97" presetID="22" presetClass="entr" presetSubtype="1"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up)">
                                      <p:cBhvr>
                                        <p:cTn id="99" dur="250"/>
                                        <p:tgtEl>
                                          <p:spTgt spid="38"/>
                                        </p:tgtEl>
                                      </p:cBhvr>
                                    </p:animEffect>
                                  </p:childTnLst>
                                </p:cTn>
                              </p:par>
                            </p:childTnLst>
                          </p:cTn>
                        </p:par>
                        <p:par>
                          <p:cTn id="100" fill="hold">
                            <p:stCondLst>
                              <p:cond delay="6625"/>
                            </p:stCondLst>
                            <p:childTnLst>
                              <p:par>
                                <p:cTn id="101" presetID="22" presetClass="entr" presetSubtype="1"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up)">
                                      <p:cBhvr>
                                        <p:cTn id="103" dur="250"/>
                                        <p:tgtEl>
                                          <p:spTgt spid="26"/>
                                        </p:tgtEl>
                                      </p:cBhvr>
                                    </p:animEffect>
                                  </p:childTnLst>
                                </p:cTn>
                              </p:par>
                            </p:childTnLst>
                          </p:cTn>
                        </p:par>
                        <p:par>
                          <p:cTn id="104" fill="hold">
                            <p:stCondLst>
                              <p:cond delay="7125"/>
                            </p:stCondLst>
                            <p:childTnLst>
                              <p:par>
                                <p:cTn id="105" presetID="16" presetClass="entr" presetSubtype="2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arn(inVertical)">
                                      <p:cBhvr>
                                        <p:cTn id="107" dur="250"/>
                                        <p:tgtEl>
                                          <p:spTgt spid="27"/>
                                        </p:tgtEl>
                                      </p:cBhvr>
                                    </p:animEffect>
                                  </p:childTnLst>
                                </p:cTn>
                              </p:par>
                            </p:childTnLst>
                          </p:cTn>
                        </p:par>
                        <p:par>
                          <p:cTn id="108" fill="hold">
                            <p:stCondLst>
                              <p:cond delay="7625"/>
                            </p:stCondLst>
                            <p:childTnLst>
                              <p:par>
                                <p:cTn id="109" presetID="22" presetClass="entr" presetSubtype="1"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up)">
                                      <p:cBhvr>
                                        <p:cTn id="111" dur="250"/>
                                        <p:tgtEl>
                                          <p:spTgt spid="19"/>
                                        </p:tgtEl>
                                      </p:cBhvr>
                                    </p:animEffect>
                                  </p:childTnLst>
                                </p:cTn>
                              </p:par>
                            </p:childTnLst>
                          </p:cTn>
                        </p:par>
                        <p:par>
                          <p:cTn id="112" fill="hold">
                            <p:stCondLst>
                              <p:cond delay="8125"/>
                            </p:stCondLst>
                            <p:childTnLst>
                              <p:par>
                                <p:cTn id="113" presetID="22" presetClass="entr" presetSubtype="8"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left)">
                                      <p:cBhvr>
                                        <p:cTn id="115" dur="250"/>
                                        <p:tgtEl>
                                          <p:spTgt spid="42"/>
                                        </p:tgtEl>
                                      </p:cBhvr>
                                    </p:animEffect>
                                  </p:childTnLst>
                                </p:cTn>
                              </p:par>
                            </p:childTnLst>
                          </p:cTn>
                        </p:par>
                        <p:par>
                          <p:cTn id="116" fill="hold">
                            <p:stCondLst>
                              <p:cond delay="8625"/>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43"/>
                                        </p:tgtEl>
                                        <p:attrNameLst>
                                          <p:attrName>style.visibility</p:attrName>
                                        </p:attrNameLst>
                                      </p:cBhvr>
                                      <p:to>
                                        <p:strVal val="visible"/>
                                      </p:to>
                                    </p:set>
                                    <p:anim calcmode="lin" valueType="num">
                                      <p:cBhvr>
                                        <p:cTn id="119"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0" dur="250" fill="hold"/>
                                        <p:tgtEl>
                                          <p:spTgt spid="43"/>
                                        </p:tgtEl>
                                        <p:attrNameLst>
                                          <p:attrName>ppt_y</p:attrName>
                                        </p:attrNameLst>
                                      </p:cBhvr>
                                      <p:tavLst>
                                        <p:tav tm="0">
                                          <p:val>
                                            <p:strVal val="#ppt_y"/>
                                          </p:val>
                                        </p:tav>
                                        <p:tav tm="100000">
                                          <p:val>
                                            <p:strVal val="#ppt_y"/>
                                          </p:val>
                                        </p:tav>
                                      </p:tavLst>
                                    </p:anim>
                                    <p:anim calcmode="lin" valueType="num">
                                      <p:cBhvr>
                                        <p:cTn id="121"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22"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250" tmFilter="0,0; .5, 1; 1, 1"/>
                                        <p:tgtEl>
                                          <p:spTgt spid="43"/>
                                        </p:tgtEl>
                                      </p:cBhvr>
                                    </p:animEffect>
                                  </p:childTnLst>
                                </p:cTn>
                              </p:par>
                            </p:childTnLst>
                          </p:cTn>
                        </p:par>
                        <p:par>
                          <p:cTn id="124" fill="hold">
                            <p:stCondLst>
                              <p:cond delay="7750"/>
                            </p:stCondLst>
                            <p:childTnLst>
                              <p:par>
                                <p:cTn id="125" presetID="22" presetClass="entr" presetSubtype="1"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up)">
                                      <p:cBhvr>
                                        <p:cTn id="12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p:bldP spid="22" grpId="0" animBg="1"/>
      <p:bldP spid="23" grpId="0"/>
      <p:bldP spid="24" grpId="0" animBg="1"/>
      <p:bldP spid="25" grpId="0"/>
      <p:bldP spid="26" grpId="0" animBg="1"/>
      <p:bldP spid="27" grpId="0"/>
      <p:bldP spid="32" grpId="0"/>
      <p:bldP spid="33" grpId="0" animBg="1"/>
      <p:bldP spid="34" grpId="0"/>
      <p:bldP spid="35" grpId="0"/>
      <p:bldP spid="36" grpId="0" animBg="1"/>
      <p:bldP spid="37" grpId="0"/>
      <p:bldP spid="38" grpId="0"/>
      <p:bldP spid="39" grpId="0" animBg="1"/>
      <p:bldP spid="40" grpId="0"/>
      <p:bldP spid="41" grpId="0"/>
      <p:bldP spid="42" grpId="0" animBg="1"/>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677541" y="1335359"/>
            <a:ext cx="27000" cy="1773361"/>
            <a:chOff x="1331651" y="1597980"/>
            <a:chExt cx="36000" cy="2364481"/>
          </a:xfrm>
          <a:solidFill>
            <a:srgbClr val="42BAC8"/>
          </a:solidFill>
        </p:grpSpPr>
        <p:cxnSp>
          <p:nvCxnSpPr>
            <p:cNvPr id="63" name="直接连接符 62"/>
            <p:cNvCxnSpPr/>
            <p:nvPr/>
          </p:nvCxnSpPr>
          <p:spPr>
            <a:xfrm>
              <a:off x="1331651" y="1597980"/>
              <a:ext cx="0" cy="236448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65" name="组合 64"/>
          <p:cNvGrpSpPr/>
          <p:nvPr/>
        </p:nvGrpSpPr>
        <p:grpSpPr>
          <a:xfrm flipV="1">
            <a:off x="3485533" y="2352894"/>
            <a:ext cx="27000" cy="1792745"/>
            <a:chOff x="1331651" y="1572132"/>
            <a:chExt cx="36000" cy="2390327"/>
          </a:xfrm>
          <a:solidFill>
            <a:srgbClr val="42BAC8"/>
          </a:solidFill>
        </p:grpSpPr>
        <p:cxnSp>
          <p:nvCxnSpPr>
            <p:cNvPr id="66" name="直接连接符 65"/>
            <p:cNvCxnSpPr/>
            <p:nvPr/>
          </p:nvCxnSpPr>
          <p:spPr>
            <a:xfrm>
              <a:off x="1331651" y="1576008"/>
              <a:ext cx="0" cy="23864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68" name="组合 67"/>
          <p:cNvGrpSpPr/>
          <p:nvPr/>
        </p:nvGrpSpPr>
        <p:grpSpPr>
          <a:xfrm>
            <a:off x="5293524" y="1335359"/>
            <a:ext cx="27000" cy="1773361"/>
            <a:chOff x="1331651" y="1597980"/>
            <a:chExt cx="36000" cy="2364481"/>
          </a:xfrm>
          <a:solidFill>
            <a:srgbClr val="42BAC8"/>
          </a:solidFill>
        </p:grpSpPr>
        <p:cxnSp>
          <p:nvCxnSpPr>
            <p:cNvPr id="69" name="直接连接符 68"/>
            <p:cNvCxnSpPr/>
            <p:nvPr/>
          </p:nvCxnSpPr>
          <p:spPr>
            <a:xfrm>
              <a:off x="1331651" y="1597980"/>
              <a:ext cx="0" cy="236448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71" name="组合 70"/>
          <p:cNvGrpSpPr/>
          <p:nvPr/>
        </p:nvGrpSpPr>
        <p:grpSpPr>
          <a:xfrm flipV="1">
            <a:off x="7101514" y="2352892"/>
            <a:ext cx="27000" cy="1792746"/>
            <a:chOff x="1331651" y="1572132"/>
            <a:chExt cx="36000" cy="2390328"/>
          </a:xfrm>
          <a:solidFill>
            <a:srgbClr val="42BAC8"/>
          </a:solidFill>
        </p:grpSpPr>
        <p:cxnSp>
          <p:nvCxnSpPr>
            <p:cNvPr id="72" name="直接连接符 71"/>
            <p:cNvCxnSpPr/>
            <p:nvPr/>
          </p:nvCxnSpPr>
          <p:spPr>
            <a:xfrm>
              <a:off x="1331651" y="1576008"/>
              <a:ext cx="0" cy="238645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74" name="组合 73"/>
          <p:cNvGrpSpPr/>
          <p:nvPr/>
        </p:nvGrpSpPr>
        <p:grpSpPr>
          <a:xfrm>
            <a:off x="1703474" y="1308866"/>
            <a:ext cx="1549008" cy="880780"/>
            <a:chOff x="1366228" y="1562658"/>
            <a:chExt cx="2065344" cy="1174373"/>
          </a:xfrm>
        </p:grpSpPr>
        <p:sp>
          <p:nvSpPr>
            <p:cNvPr id="75" name="文本框 55"/>
            <p:cNvSpPr txBox="1"/>
            <p:nvPr/>
          </p:nvSpPr>
          <p:spPr>
            <a:xfrm>
              <a:off x="1366228" y="1562658"/>
              <a:ext cx="2065344"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accent1">
                      <a:lumMod val="75000"/>
                      <a:lumOff val="25000"/>
                    </a:schemeClr>
                  </a:solidFill>
                  <a:cs typeface="+mn-ea"/>
                  <a:sym typeface="+mn-lt"/>
                </a:rPr>
                <a:t>添加标题</a:t>
              </a:r>
            </a:p>
          </p:txBody>
        </p:sp>
        <p:sp>
          <p:nvSpPr>
            <p:cNvPr id="76" name="文本框 56"/>
            <p:cNvSpPr txBox="1"/>
            <p:nvPr/>
          </p:nvSpPr>
          <p:spPr>
            <a:xfrm>
              <a:off x="1366228" y="1998367"/>
              <a:ext cx="2065344" cy="738664"/>
            </a:xfrm>
            <a:prstGeom prst="rect">
              <a:avLst/>
            </a:prstGeom>
            <a:noFill/>
          </p:spPr>
          <p:txBody>
            <a:bodyPr wrap="square" rtlCol="0">
              <a:spAutoFit/>
            </a:bodyPr>
            <a:lstStyle/>
            <a:p>
              <a:pPr algn="just"/>
              <a:r>
                <a:rPr lang="zh-CN" altLang="en-US" sz="1000" dirty="0">
                  <a:solidFill>
                    <a:schemeClr val="accent1">
                      <a:lumMod val="75000"/>
                      <a:lumOff val="25000"/>
                    </a:schemeClr>
                  </a:solidFill>
                  <a:cs typeface="+mn-ea"/>
                  <a:sym typeface="+mn-lt"/>
                </a:rPr>
                <a:t>单击添加文本单击添加文本单击添加文本单击添加文本单击添加文本</a:t>
              </a:r>
              <a:endParaRPr lang="en-US" altLang="zh-CN" sz="1000" dirty="0">
                <a:solidFill>
                  <a:schemeClr val="accent1">
                    <a:lumMod val="75000"/>
                    <a:lumOff val="25000"/>
                  </a:schemeClr>
                </a:solidFill>
                <a:cs typeface="+mn-ea"/>
                <a:sym typeface="+mn-lt"/>
              </a:endParaRPr>
            </a:p>
          </p:txBody>
        </p:sp>
      </p:grpSp>
      <p:grpSp>
        <p:nvGrpSpPr>
          <p:cNvPr id="77" name="组合 76"/>
          <p:cNvGrpSpPr/>
          <p:nvPr/>
        </p:nvGrpSpPr>
        <p:grpSpPr>
          <a:xfrm>
            <a:off x="5322368" y="1308866"/>
            <a:ext cx="1546096" cy="880780"/>
            <a:chOff x="6191419" y="1562658"/>
            <a:chExt cx="2061461" cy="1174373"/>
          </a:xfrm>
        </p:grpSpPr>
        <p:sp>
          <p:nvSpPr>
            <p:cNvPr id="78" name="文本框 57"/>
            <p:cNvSpPr txBox="1"/>
            <p:nvPr/>
          </p:nvSpPr>
          <p:spPr>
            <a:xfrm>
              <a:off x="6191419" y="1562658"/>
              <a:ext cx="2061461"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accent1">
                      <a:lumMod val="75000"/>
                      <a:lumOff val="25000"/>
                    </a:schemeClr>
                  </a:solidFill>
                  <a:cs typeface="+mn-ea"/>
                  <a:sym typeface="+mn-lt"/>
                </a:rPr>
                <a:t>添加标题</a:t>
              </a:r>
            </a:p>
          </p:txBody>
        </p:sp>
        <p:sp>
          <p:nvSpPr>
            <p:cNvPr id="79" name="文本框 58"/>
            <p:cNvSpPr txBox="1"/>
            <p:nvPr/>
          </p:nvSpPr>
          <p:spPr>
            <a:xfrm>
              <a:off x="6191419" y="1998367"/>
              <a:ext cx="2061461" cy="738664"/>
            </a:xfrm>
            <a:prstGeom prst="rect">
              <a:avLst/>
            </a:prstGeom>
            <a:noFill/>
          </p:spPr>
          <p:txBody>
            <a:bodyPr wrap="square" rtlCol="0">
              <a:spAutoFit/>
            </a:bodyPr>
            <a:lstStyle/>
            <a:p>
              <a:pPr algn="just"/>
              <a:r>
                <a:rPr lang="zh-CN" altLang="en-US" sz="1000" dirty="0">
                  <a:solidFill>
                    <a:schemeClr val="accent1">
                      <a:lumMod val="75000"/>
                      <a:lumOff val="25000"/>
                    </a:schemeClr>
                  </a:solidFill>
                  <a:cs typeface="+mn-ea"/>
                  <a:sym typeface="+mn-lt"/>
                </a:rPr>
                <a:t>单击添加文本单击添加文本单击添加文本单击添加文本单击添加文本</a:t>
              </a:r>
              <a:endParaRPr lang="en-US" altLang="zh-CN" sz="1000" dirty="0">
                <a:solidFill>
                  <a:schemeClr val="accent1">
                    <a:lumMod val="75000"/>
                    <a:lumOff val="25000"/>
                  </a:schemeClr>
                </a:solidFill>
                <a:cs typeface="+mn-ea"/>
                <a:sym typeface="+mn-lt"/>
              </a:endParaRPr>
            </a:p>
          </p:txBody>
        </p:sp>
      </p:grpSp>
      <p:grpSp>
        <p:nvGrpSpPr>
          <p:cNvPr id="80" name="组合 79"/>
          <p:cNvGrpSpPr/>
          <p:nvPr/>
        </p:nvGrpSpPr>
        <p:grpSpPr>
          <a:xfrm>
            <a:off x="7128514" y="3298071"/>
            <a:ext cx="1547939" cy="857855"/>
            <a:chOff x="8599614" y="4214928"/>
            <a:chExt cx="2063919" cy="1143806"/>
          </a:xfrm>
        </p:grpSpPr>
        <p:sp>
          <p:nvSpPr>
            <p:cNvPr id="81" name="文本框 59"/>
            <p:cNvSpPr txBox="1"/>
            <p:nvPr/>
          </p:nvSpPr>
          <p:spPr>
            <a:xfrm>
              <a:off x="8599614" y="4214928"/>
              <a:ext cx="2063919"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accent1">
                      <a:lumMod val="75000"/>
                      <a:lumOff val="25000"/>
                    </a:schemeClr>
                  </a:solidFill>
                  <a:cs typeface="+mn-ea"/>
                  <a:sym typeface="+mn-lt"/>
                </a:rPr>
                <a:t>添加标题</a:t>
              </a:r>
            </a:p>
          </p:txBody>
        </p:sp>
        <p:sp>
          <p:nvSpPr>
            <p:cNvPr id="82" name="文本框 60"/>
            <p:cNvSpPr txBox="1"/>
            <p:nvPr/>
          </p:nvSpPr>
          <p:spPr>
            <a:xfrm>
              <a:off x="8599614" y="4620069"/>
              <a:ext cx="2063919" cy="738665"/>
            </a:xfrm>
            <a:prstGeom prst="rect">
              <a:avLst/>
            </a:prstGeom>
            <a:noFill/>
          </p:spPr>
          <p:txBody>
            <a:bodyPr wrap="square" rtlCol="0">
              <a:spAutoFit/>
            </a:bodyPr>
            <a:lstStyle/>
            <a:p>
              <a:pPr algn="just"/>
              <a:r>
                <a:rPr lang="zh-CN" altLang="en-US" sz="1000" dirty="0">
                  <a:solidFill>
                    <a:schemeClr val="accent1">
                      <a:lumMod val="75000"/>
                      <a:lumOff val="25000"/>
                    </a:schemeClr>
                  </a:solidFill>
                  <a:cs typeface="+mn-ea"/>
                  <a:sym typeface="+mn-lt"/>
                </a:rPr>
                <a:t>单击添加文本单击添加文本单击添加文本单击添加文本单击添加文本</a:t>
              </a:r>
              <a:endParaRPr lang="en-US" altLang="zh-CN" sz="1000" dirty="0">
                <a:solidFill>
                  <a:schemeClr val="accent1">
                    <a:lumMod val="75000"/>
                    <a:lumOff val="25000"/>
                  </a:schemeClr>
                </a:solidFill>
                <a:cs typeface="+mn-ea"/>
                <a:sym typeface="+mn-lt"/>
              </a:endParaRPr>
            </a:p>
          </p:txBody>
        </p:sp>
      </p:grpSp>
      <p:grpSp>
        <p:nvGrpSpPr>
          <p:cNvPr id="83" name="组合 82"/>
          <p:cNvGrpSpPr/>
          <p:nvPr/>
        </p:nvGrpSpPr>
        <p:grpSpPr>
          <a:xfrm>
            <a:off x="3512532" y="3298071"/>
            <a:ext cx="1547942" cy="857855"/>
            <a:chOff x="3778305" y="4214928"/>
            <a:chExt cx="2063922" cy="1143806"/>
          </a:xfrm>
        </p:grpSpPr>
        <p:sp>
          <p:nvSpPr>
            <p:cNvPr id="84" name="文本框 61"/>
            <p:cNvSpPr txBox="1"/>
            <p:nvPr/>
          </p:nvSpPr>
          <p:spPr>
            <a:xfrm>
              <a:off x="3778305" y="4214928"/>
              <a:ext cx="2063922"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accent1">
                      <a:lumMod val="75000"/>
                      <a:lumOff val="25000"/>
                    </a:schemeClr>
                  </a:solidFill>
                  <a:cs typeface="+mn-ea"/>
                  <a:sym typeface="+mn-lt"/>
                </a:rPr>
                <a:t>添加标题</a:t>
              </a:r>
            </a:p>
          </p:txBody>
        </p:sp>
        <p:sp>
          <p:nvSpPr>
            <p:cNvPr id="85" name="文本框 62"/>
            <p:cNvSpPr txBox="1"/>
            <p:nvPr/>
          </p:nvSpPr>
          <p:spPr>
            <a:xfrm>
              <a:off x="3778305" y="4620069"/>
              <a:ext cx="2063922" cy="738665"/>
            </a:xfrm>
            <a:prstGeom prst="rect">
              <a:avLst/>
            </a:prstGeom>
            <a:noFill/>
          </p:spPr>
          <p:txBody>
            <a:bodyPr wrap="square" rtlCol="0">
              <a:spAutoFit/>
            </a:bodyPr>
            <a:lstStyle/>
            <a:p>
              <a:pPr algn="just"/>
              <a:r>
                <a:rPr lang="zh-CN" altLang="en-US" sz="1000" dirty="0">
                  <a:solidFill>
                    <a:schemeClr val="accent1">
                      <a:lumMod val="75000"/>
                      <a:lumOff val="25000"/>
                    </a:schemeClr>
                  </a:solidFill>
                  <a:cs typeface="+mn-ea"/>
                  <a:sym typeface="+mn-lt"/>
                </a:rPr>
                <a:t>单击添加文本单击添加文本单击添加文本单击添加文本单击添加文本</a:t>
              </a:r>
              <a:endParaRPr lang="en-US" altLang="zh-CN" sz="1000" dirty="0">
                <a:solidFill>
                  <a:schemeClr val="accent1">
                    <a:lumMod val="75000"/>
                    <a:lumOff val="25000"/>
                  </a:schemeClr>
                </a:solidFill>
                <a:cs typeface="+mn-ea"/>
                <a:sym typeface="+mn-lt"/>
              </a:endParaRPr>
            </a:p>
          </p:txBody>
        </p:sp>
      </p:grpSp>
      <p:grpSp>
        <p:nvGrpSpPr>
          <p:cNvPr id="86" name="组合 85"/>
          <p:cNvGrpSpPr/>
          <p:nvPr/>
        </p:nvGrpSpPr>
        <p:grpSpPr>
          <a:xfrm>
            <a:off x="1677542" y="2352892"/>
            <a:ext cx="1574941" cy="762971"/>
            <a:chOff x="1331651" y="2945166"/>
            <a:chExt cx="2099921" cy="1017295"/>
          </a:xfrm>
        </p:grpSpPr>
        <p:sp>
          <p:nvSpPr>
            <p:cNvPr id="87" name="矩形 86"/>
            <p:cNvSpPr/>
            <p:nvPr/>
          </p:nvSpPr>
          <p:spPr>
            <a:xfrm>
              <a:off x="1331651" y="2945166"/>
              <a:ext cx="2099921" cy="101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88" name="文本框 63"/>
            <p:cNvSpPr txBox="1"/>
            <p:nvPr/>
          </p:nvSpPr>
          <p:spPr>
            <a:xfrm>
              <a:off x="1419946"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cs typeface="+mn-ea"/>
                  <a:sym typeface="+mn-lt"/>
                </a:rPr>
                <a:t>添加标题</a:t>
              </a:r>
            </a:p>
          </p:txBody>
        </p:sp>
        <p:sp>
          <p:nvSpPr>
            <p:cNvPr id="89" name="文本框 67"/>
            <p:cNvSpPr txBox="1"/>
            <p:nvPr/>
          </p:nvSpPr>
          <p:spPr>
            <a:xfrm>
              <a:off x="184380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cs typeface="+mn-ea"/>
                  <a:sym typeface="+mn-lt"/>
                </a:rPr>
                <a:t>1</a:t>
              </a:r>
              <a:endParaRPr lang="zh-CN" altLang="en-US" sz="2500" dirty="0">
                <a:solidFill>
                  <a:schemeClr val="accent2"/>
                </a:solidFill>
                <a:cs typeface="+mn-ea"/>
                <a:sym typeface="+mn-lt"/>
              </a:endParaRPr>
            </a:p>
          </p:txBody>
        </p:sp>
      </p:grpSp>
      <p:grpSp>
        <p:nvGrpSpPr>
          <p:cNvPr id="90" name="组合 89"/>
          <p:cNvGrpSpPr/>
          <p:nvPr/>
        </p:nvGrpSpPr>
        <p:grpSpPr>
          <a:xfrm>
            <a:off x="3485533" y="2352892"/>
            <a:ext cx="1574941" cy="762971"/>
            <a:chOff x="3742306" y="2945166"/>
            <a:chExt cx="2099921" cy="1017295"/>
          </a:xfrm>
        </p:grpSpPr>
        <p:sp>
          <p:nvSpPr>
            <p:cNvPr id="91" name="矩形 90"/>
            <p:cNvSpPr/>
            <p:nvPr/>
          </p:nvSpPr>
          <p:spPr>
            <a:xfrm flipV="1">
              <a:off x="3742306" y="2945166"/>
              <a:ext cx="2099921" cy="1017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92" name="文本框 64"/>
            <p:cNvSpPr txBox="1"/>
            <p:nvPr/>
          </p:nvSpPr>
          <p:spPr>
            <a:xfrm>
              <a:off x="3830598"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cs typeface="+mn-ea"/>
                  <a:sym typeface="+mn-lt"/>
                </a:rPr>
                <a:t>添加标题</a:t>
              </a:r>
            </a:p>
          </p:txBody>
        </p:sp>
        <p:sp>
          <p:nvSpPr>
            <p:cNvPr id="93" name="文本框 68"/>
            <p:cNvSpPr txBox="1"/>
            <p:nvPr/>
          </p:nvSpPr>
          <p:spPr>
            <a:xfrm>
              <a:off x="427041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cs typeface="+mn-ea"/>
                  <a:sym typeface="+mn-lt"/>
                </a:rPr>
                <a:t>2</a:t>
              </a:r>
              <a:endParaRPr lang="zh-CN" altLang="en-US" sz="2500" dirty="0">
                <a:solidFill>
                  <a:schemeClr val="accent2"/>
                </a:solidFill>
                <a:cs typeface="+mn-ea"/>
                <a:sym typeface="+mn-lt"/>
              </a:endParaRPr>
            </a:p>
          </p:txBody>
        </p:sp>
      </p:grpSp>
      <p:grpSp>
        <p:nvGrpSpPr>
          <p:cNvPr id="94" name="组合 93"/>
          <p:cNvGrpSpPr/>
          <p:nvPr/>
        </p:nvGrpSpPr>
        <p:grpSpPr>
          <a:xfrm>
            <a:off x="5293524" y="2352892"/>
            <a:ext cx="1574941" cy="762971"/>
            <a:chOff x="6152961" y="2945166"/>
            <a:chExt cx="2099921" cy="1017295"/>
          </a:xfrm>
        </p:grpSpPr>
        <p:sp>
          <p:nvSpPr>
            <p:cNvPr id="95" name="矩形 94"/>
            <p:cNvSpPr/>
            <p:nvPr/>
          </p:nvSpPr>
          <p:spPr>
            <a:xfrm>
              <a:off x="6152961" y="2945166"/>
              <a:ext cx="2099921" cy="1017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96" name="文本框 65"/>
            <p:cNvSpPr txBox="1"/>
            <p:nvPr/>
          </p:nvSpPr>
          <p:spPr>
            <a:xfrm>
              <a:off x="6246353"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cs typeface="+mn-ea"/>
                  <a:sym typeface="+mn-lt"/>
                </a:rPr>
                <a:t>添加标题</a:t>
              </a:r>
            </a:p>
          </p:txBody>
        </p:sp>
        <p:sp>
          <p:nvSpPr>
            <p:cNvPr id="97" name="文本框 69"/>
            <p:cNvSpPr txBox="1"/>
            <p:nvPr/>
          </p:nvSpPr>
          <p:spPr>
            <a:xfrm>
              <a:off x="6665116"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cs typeface="+mn-ea"/>
                  <a:sym typeface="+mn-lt"/>
                </a:rPr>
                <a:t>3</a:t>
              </a:r>
              <a:endParaRPr lang="zh-CN" altLang="en-US" sz="2500" dirty="0">
                <a:solidFill>
                  <a:schemeClr val="accent2"/>
                </a:solidFill>
                <a:cs typeface="+mn-ea"/>
                <a:sym typeface="+mn-lt"/>
              </a:endParaRPr>
            </a:p>
          </p:txBody>
        </p:sp>
      </p:grpSp>
      <p:grpSp>
        <p:nvGrpSpPr>
          <p:cNvPr id="98" name="组合 97"/>
          <p:cNvGrpSpPr/>
          <p:nvPr/>
        </p:nvGrpSpPr>
        <p:grpSpPr>
          <a:xfrm>
            <a:off x="7101515" y="2352892"/>
            <a:ext cx="1574941" cy="762971"/>
            <a:chOff x="8563615" y="2945166"/>
            <a:chExt cx="2099921" cy="1017295"/>
          </a:xfrm>
        </p:grpSpPr>
        <p:sp>
          <p:nvSpPr>
            <p:cNvPr id="99" name="矩形 98"/>
            <p:cNvSpPr/>
            <p:nvPr/>
          </p:nvSpPr>
          <p:spPr>
            <a:xfrm flipV="1">
              <a:off x="8563615" y="2945166"/>
              <a:ext cx="2099921" cy="1017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100" name="文本框 66"/>
            <p:cNvSpPr txBox="1"/>
            <p:nvPr/>
          </p:nvSpPr>
          <p:spPr>
            <a:xfrm>
              <a:off x="8651906"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cs typeface="+mn-ea"/>
                  <a:sym typeface="+mn-lt"/>
                </a:rPr>
                <a:t>添加标题</a:t>
              </a:r>
            </a:p>
          </p:txBody>
        </p:sp>
        <p:sp>
          <p:nvSpPr>
            <p:cNvPr id="101" name="文本框 70"/>
            <p:cNvSpPr txBox="1"/>
            <p:nvPr/>
          </p:nvSpPr>
          <p:spPr>
            <a:xfrm>
              <a:off x="9087650"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cs typeface="+mn-ea"/>
                  <a:sym typeface="+mn-lt"/>
                </a:rPr>
                <a:t>4</a:t>
              </a:r>
              <a:endParaRPr lang="zh-CN" altLang="en-US" sz="2500" dirty="0">
                <a:solidFill>
                  <a:schemeClr val="accent2"/>
                </a:solidFill>
                <a:cs typeface="+mn-ea"/>
                <a:sym typeface="+mn-lt"/>
              </a:endParaRPr>
            </a:p>
          </p:txBody>
        </p:sp>
      </p:grpSp>
      <p:sp>
        <p:nvSpPr>
          <p:cNvPr id="42"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43"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44" name="组合 43"/>
          <p:cNvGrpSpPr/>
          <p:nvPr/>
        </p:nvGrpSpPr>
        <p:grpSpPr>
          <a:xfrm>
            <a:off x="3562128" y="427662"/>
            <a:ext cx="197506" cy="296260"/>
            <a:chOff x="5284519" y="1508166"/>
            <a:chExt cx="213756" cy="427512"/>
          </a:xfrm>
        </p:grpSpPr>
        <p:cxnSp>
          <p:nvCxnSpPr>
            <p:cNvPr id="45" name="直接连接符 44"/>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1+#ppt_w/2"/>
                                          </p:val>
                                        </p:tav>
                                        <p:tav tm="100000">
                                          <p:val>
                                            <p:strVal val="#ppt_x"/>
                                          </p:val>
                                        </p:tav>
                                      </p:tavLst>
                                    </p:anim>
                                    <p:anim calcmode="lin" valueType="num">
                                      <p:cBhvr additive="base">
                                        <p:cTn id="20" dur="500" fill="hold"/>
                                        <p:tgtEl>
                                          <p:spTgt spid="8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1+#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1+#ppt_w/2"/>
                                          </p:val>
                                        </p:tav>
                                        <p:tav tm="100000">
                                          <p:val>
                                            <p:strVal val="#ppt_x"/>
                                          </p:val>
                                        </p:tav>
                                      </p:tavLst>
                                    </p:anim>
                                    <p:anim calcmode="lin" valueType="num">
                                      <p:cBhvr additive="base">
                                        <p:cTn id="28" dur="500" fill="hold"/>
                                        <p:tgtEl>
                                          <p:spTgt spid="9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1+#ppt_w/2"/>
                                          </p:val>
                                        </p:tav>
                                        <p:tav tm="100000">
                                          <p:val>
                                            <p:strVal val="#ppt_x"/>
                                          </p:val>
                                        </p:tav>
                                      </p:tavLst>
                                    </p:anim>
                                    <p:anim calcmode="lin" valueType="num">
                                      <p:cBhvr additive="base">
                                        <p:cTn id="32" dur="500" fill="hold"/>
                                        <p:tgtEl>
                                          <p:spTgt spid="98"/>
                                        </p:tgtEl>
                                        <p:attrNameLst>
                                          <p:attrName>ppt_y</p:attrName>
                                        </p:attrNameLst>
                                      </p:cBhvr>
                                      <p:tavLst>
                                        <p:tav tm="0">
                                          <p:val>
                                            <p:strVal val="#ppt_y"/>
                                          </p:val>
                                        </p:tav>
                                        <p:tav tm="100000">
                                          <p:val>
                                            <p:strVal val="#ppt_y"/>
                                          </p:val>
                                        </p:tav>
                                      </p:tavLst>
                                    </p:anim>
                                  </p:childTnLst>
                                </p:cTn>
                              </p:par>
                              <p:par>
                                <p:cTn id="33" presetID="22" presetClass="entr" presetSubtype="4" fill="hold" nodeType="withEffect">
                                  <p:stCondLst>
                                    <p:cond delay="50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250"/>
                                        <p:tgtEl>
                                          <p:spTgt spid="62"/>
                                        </p:tgtEl>
                                      </p:cBhvr>
                                    </p:animEffect>
                                  </p:childTnLst>
                                </p:cTn>
                              </p:par>
                              <p:par>
                                <p:cTn id="36" presetID="22" presetClass="entr" presetSubtype="8" fill="hold" nodeType="withEffect">
                                  <p:stCondLst>
                                    <p:cond delay="75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250"/>
                                        <p:tgtEl>
                                          <p:spTgt spid="74"/>
                                        </p:tgtEl>
                                      </p:cBhvr>
                                    </p:animEffect>
                                  </p:childTnLst>
                                </p:cTn>
                              </p:par>
                              <p:par>
                                <p:cTn id="39" presetID="22" presetClass="entr" presetSubtype="1" fill="hold" nodeType="withEffect">
                                  <p:stCondLst>
                                    <p:cond delay="750"/>
                                  </p:stCondLst>
                                  <p:childTnLst>
                                    <p:set>
                                      <p:cBhvr>
                                        <p:cTn id="40" dur="1" fill="hold">
                                          <p:stCondLst>
                                            <p:cond delay="0"/>
                                          </p:stCondLst>
                                        </p:cTn>
                                        <p:tgtEl>
                                          <p:spTgt spid="65"/>
                                        </p:tgtEl>
                                        <p:attrNameLst>
                                          <p:attrName>style.visibility</p:attrName>
                                        </p:attrNameLst>
                                      </p:cBhvr>
                                      <p:to>
                                        <p:strVal val="visible"/>
                                      </p:to>
                                    </p:set>
                                    <p:animEffect transition="in" filter="wipe(up)">
                                      <p:cBhvr>
                                        <p:cTn id="41" dur="250"/>
                                        <p:tgtEl>
                                          <p:spTgt spid="65"/>
                                        </p:tgtEl>
                                      </p:cBhvr>
                                    </p:animEffect>
                                  </p:childTnLst>
                                </p:cTn>
                              </p:par>
                              <p:par>
                                <p:cTn id="42" presetID="22" presetClass="entr" presetSubtype="8" fill="hold" nodeType="withEffect">
                                  <p:stCondLst>
                                    <p:cond delay="1000"/>
                                  </p:stCondLst>
                                  <p:childTnLst>
                                    <p:set>
                                      <p:cBhvr>
                                        <p:cTn id="43" dur="1" fill="hold">
                                          <p:stCondLst>
                                            <p:cond delay="0"/>
                                          </p:stCondLst>
                                        </p:cTn>
                                        <p:tgtEl>
                                          <p:spTgt spid="83"/>
                                        </p:tgtEl>
                                        <p:attrNameLst>
                                          <p:attrName>style.visibility</p:attrName>
                                        </p:attrNameLst>
                                      </p:cBhvr>
                                      <p:to>
                                        <p:strVal val="visible"/>
                                      </p:to>
                                    </p:set>
                                    <p:animEffect transition="in" filter="wipe(left)">
                                      <p:cBhvr>
                                        <p:cTn id="44" dur="250"/>
                                        <p:tgtEl>
                                          <p:spTgt spid="83"/>
                                        </p:tgtEl>
                                      </p:cBhvr>
                                    </p:animEffect>
                                  </p:childTnLst>
                                </p:cTn>
                              </p:par>
                              <p:par>
                                <p:cTn id="45" presetID="22" presetClass="entr" presetSubtype="4" fill="hold" nodeType="withEffect">
                                  <p:stCondLst>
                                    <p:cond delay="100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250"/>
                                        <p:tgtEl>
                                          <p:spTgt spid="68"/>
                                        </p:tgtEl>
                                      </p:cBhvr>
                                    </p:animEffect>
                                  </p:childTnLst>
                                </p:cTn>
                              </p:par>
                              <p:par>
                                <p:cTn id="48" presetID="22" presetClass="entr" presetSubtype="8" fill="hold" nodeType="withEffect">
                                  <p:stCondLst>
                                    <p:cond delay="125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250"/>
                                        <p:tgtEl>
                                          <p:spTgt spid="77"/>
                                        </p:tgtEl>
                                      </p:cBhvr>
                                    </p:animEffect>
                                  </p:childTnLst>
                                </p:cTn>
                              </p:par>
                              <p:par>
                                <p:cTn id="51" presetID="22" presetClass="entr" presetSubtype="1" fill="hold" nodeType="withEffect">
                                  <p:stCondLst>
                                    <p:cond delay="1250"/>
                                  </p:stCondLst>
                                  <p:childTnLst>
                                    <p:set>
                                      <p:cBhvr>
                                        <p:cTn id="52" dur="1" fill="hold">
                                          <p:stCondLst>
                                            <p:cond delay="0"/>
                                          </p:stCondLst>
                                        </p:cTn>
                                        <p:tgtEl>
                                          <p:spTgt spid="71"/>
                                        </p:tgtEl>
                                        <p:attrNameLst>
                                          <p:attrName>style.visibility</p:attrName>
                                        </p:attrNameLst>
                                      </p:cBhvr>
                                      <p:to>
                                        <p:strVal val="visible"/>
                                      </p:to>
                                    </p:set>
                                    <p:animEffect transition="in" filter="wipe(up)">
                                      <p:cBhvr>
                                        <p:cTn id="53" dur="250"/>
                                        <p:tgtEl>
                                          <p:spTgt spid="71"/>
                                        </p:tgtEl>
                                      </p:cBhvr>
                                    </p:animEffect>
                                  </p:childTnLst>
                                </p:cTn>
                              </p:par>
                              <p:par>
                                <p:cTn id="54" presetID="22" presetClass="entr" presetSubtype="8" fill="hold" nodeType="withEffect">
                                  <p:stCondLst>
                                    <p:cond delay="1500"/>
                                  </p:stCondLst>
                                  <p:childTnLst>
                                    <p:set>
                                      <p:cBhvr>
                                        <p:cTn id="55" dur="1" fill="hold">
                                          <p:stCondLst>
                                            <p:cond delay="0"/>
                                          </p:stCondLst>
                                        </p:cTn>
                                        <p:tgtEl>
                                          <p:spTgt spid="80"/>
                                        </p:tgtEl>
                                        <p:attrNameLst>
                                          <p:attrName>style.visibility</p:attrName>
                                        </p:attrNameLst>
                                      </p:cBhvr>
                                      <p:to>
                                        <p:strVal val="visible"/>
                                      </p:to>
                                    </p:set>
                                    <p:animEffect transition="in" filter="wipe(left)">
                                      <p:cBhvr>
                                        <p:cTn id="56"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菱形 4"/>
          <p:cNvSpPr/>
          <p:nvPr/>
        </p:nvSpPr>
        <p:spPr>
          <a:xfrm>
            <a:off x="-352167"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2" name="菱形 21"/>
          <p:cNvSpPr/>
          <p:nvPr/>
        </p:nvSpPr>
        <p:spPr>
          <a:xfrm>
            <a:off x="2940908"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5" name="菱形 24"/>
          <p:cNvSpPr/>
          <p:nvPr/>
        </p:nvSpPr>
        <p:spPr>
          <a:xfrm>
            <a:off x="6257770"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6" name="菱形 25"/>
          <p:cNvSpPr/>
          <p:nvPr/>
        </p:nvSpPr>
        <p:spPr>
          <a:xfrm>
            <a:off x="2940908"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1" name="菱形 30"/>
          <p:cNvSpPr/>
          <p:nvPr/>
        </p:nvSpPr>
        <p:spPr>
          <a:xfrm>
            <a:off x="-352167"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2" name="菱形 31"/>
          <p:cNvSpPr/>
          <p:nvPr/>
        </p:nvSpPr>
        <p:spPr>
          <a:xfrm>
            <a:off x="6227806"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3" name="文本框 32"/>
          <p:cNvSpPr txBox="1"/>
          <p:nvPr/>
        </p:nvSpPr>
        <p:spPr>
          <a:xfrm>
            <a:off x="3828789" y="741405"/>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经营状况</a:t>
            </a:r>
          </a:p>
        </p:txBody>
      </p:sp>
      <p:sp>
        <p:nvSpPr>
          <p:cNvPr id="34" name="KSO_Shape"/>
          <p:cNvSpPr/>
          <p:nvPr/>
        </p:nvSpPr>
        <p:spPr bwMode="auto">
          <a:xfrm>
            <a:off x="4306619" y="1241853"/>
            <a:ext cx="530762" cy="47575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5" name="文本框 34"/>
          <p:cNvSpPr txBox="1"/>
          <p:nvPr/>
        </p:nvSpPr>
        <p:spPr>
          <a:xfrm>
            <a:off x="3791717" y="4005424"/>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不足之处</a:t>
            </a:r>
          </a:p>
        </p:txBody>
      </p:sp>
      <p:sp>
        <p:nvSpPr>
          <p:cNvPr id="36" name="文本框 35"/>
          <p:cNvSpPr txBox="1"/>
          <p:nvPr/>
        </p:nvSpPr>
        <p:spPr>
          <a:xfrm>
            <a:off x="5897611" y="2329376"/>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工作举措</a:t>
            </a:r>
          </a:p>
        </p:txBody>
      </p:sp>
      <p:sp>
        <p:nvSpPr>
          <p:cNvPr id="37" name="文本框 36"/>
          <p:cNvSpPr txBox="1"/>
          <p:nvPr/>
        </p:nvSpPr>
        <p:spPr>
          <a:xfrm>
            <a:off x="1864061" y="2329376"/>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明年展望</a:t>
            </a:r>
          </a:p>
        </p:txBody>
      </p:sp>
      <p:sp>
        <p:nvSpPr>
          <p:cNvPr id="38" name="KSO_Shape"/>
          <p:cNvSpPr/>
          <p:nvPr/>
        </p:nvSpPr>
        <p:spPr bwMode="auto">
          <a:xfrm>
            <a:off x="5368081" y="2249831"/>
            <a:ext cx="507560" cy="643838"/>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9" name="KSO_Shape"/>
          <p:cNvSpPr/>
          <p:nvPr/>
        </p:nvSpPr>
        <p:spPr bwMode="auto">
          <a:xfrm>
            <a:off x="4298221" y="3381375"/>
            <a:ext cx="547559" cy="547559"/>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40" name="KSO_Shape"/>
          <p:cNvSpPr>
            <a:spLocks noChangeArrowheads="1"/>
          </p:cNvSpPr>
          <p:nvPr/>
        </p:nvSpPr>
        <p:spPr bwMode="auto">
          <a:xfrm>
            <a:off x="3360248" y="2294514"/>
            <a:ext cx="587735" cy="554473"/>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accent1"/>
          </a:solidFill>
          <a:ln>
            <a:noFill/>
          </a:ln>
        </p:spPr>
        <p:txBody>
          <a:bodyPr lIns="68580" tIns="34290" rIns="68580" bIns="34290" anchor="ctr" anchorCtr="1"/>
          <a:lstStyle/>
          <a:p>
            <a:endParaRPr lang="zh-CN" altLang="en-US">
              <a:solidFill>
                <a:schemeClr val="accent1"/>
              </a:solidFill>
              <a:cs typeface="+mn-ea"/>
              <a:sym typeface="+mn-lt"/>
            </a:endParaRPr>
          </a:p>
        </p:txBody>
      </p:sp>
      <p:sp>
        <p:nvSpPr>
          <p:cNvPr id="42" name="菱形 41"/>
          <p:cNvSpPr/>
          <p:nvPr/>
        </p:nvSpPr>
        <p:spPr>
          <a:xfrm>
            <a:off x="8149285" y="940658"/>
            <a:ext cx="3262184" cy="3262184"/>
          </a:xfrm>
          <a:prstGeom prst="diamond">
            <a:avLst/>
          </a:prstGeom>
          <a:solidFill>
            <a:schemeClr val="accent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1" name="菱形 20"/>
          <p:cNvSpPr/>
          <p:nvPr/>
        </p:nvSpPr>
        <p:spPr>
          <a:xfrm>
            <a:off x="-2267463" y="940658"/>
            <a:ext cx="3262184" cy="3262184"/>
          </a:xfrm>
          <a:prstGeom prst="diamond">
            <a:avLst/>
          </a:prstGeom>
          <a:solidFill>
            <a:schemeClr val="accent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36"/>
                                        </p:tgtEl>
                                      </p:cBhvr>
                                    </p:animEffect>
                                    <p:animScale>
                                      <p:cBhvr>
                                        <p:cTn id="10"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67100" y="1197724"/>
            <a:ext cx="4273052" cy="3457796"/>
            <a:chOff x="1829813" y="657377"/>
            <a:chExt cx="5156200" cy="4172448"/>
          </a:xfrm>
        </p:grpSpPr>
        <p:grpSp>
          <p:nvGrpSpPr>
            <p:cNvPr id="3" name="组合 2"/>
            <p:cNvGrpSpPr/>
            <p:nvPr/>
          </p:nvGrpSpPr>
          <p:grpSpPr>
            <a:xfrm>
              <a:off x="1829813" y="657377"/>
              <a:ext cx="5156200" cy="4172448"/>
              <a:chOff x="2443382" y="657377"/>
              <a:chExt cx="5156200" cy="4172448"/>
            </a:xfrm>
          </p:grpSpPr>
          <p:grpSp>
            <p:nvGrpSpPr>
              <p:cNvPr id="10" name="Group 10"/>
              <p:cNvGrpSpPr/>
              <p:nvPr/>
            </p:nvGrpSpPr>
            <p:grpSpPr bwMode="auto">
              <a:xfrm>
                <a:off x="3783704" y="1936749"/>
                <a:ext cx="2817742" cy="2148632"/>
                <a:chOff x="0" y="0"/>
                <a:chExt cx="5056" cy="3856"/>
              </a:xfrm>
              <a:solidFill>
                <a:schemeClr val="tx2"/>
              </a:solidFill>
            </p:grpSpPr>
            <p:sp>
              <p:nvSpPr>
                <p:cNvPr id="36" name="Freeform 26"/>
                <p:cNvSpPr/>
                <p:nvPr/>
              </p:nvSpPr>
              <p:spPr bwMode="auto">
                <a:xfrm>
                  <a:off x="3621" y="1364"/>
                  <a:ext cx="1035" cy="981"/>
                </a:xfrm>
                <a:custGeom>
                  <a:avLst/>
                  <a:gdLst>
                    <a:gd name="T0" fmla="*/ 478 w 560"/>
                    <a:gd name="T1" fmla="*/ 542 h 542"/>
                    <a:gd name="T2" fmla="*/ 400 w 560"/>
                    <a:gd name="T3" fmla="*/ 518 h 542"/>
                    <a:gd name="T4" fmla="*/ 360 w 560"/>
                    <a:gd name="T5" fmla="*/ 516 h 542"/>
                    <a:gd name="T6" fmla="*/ 334 w 560"/>
                    <a:gd name="T7" fmla="*/ 502 h 542"/>
                    <a:gd name="T8" fmla="*/ 282 w 560"/>
                    <a:gd name="T9" fmla="*/ 454 h 542"/>
                    <a:gd name="T10" fmla="*/ 116 w 560"/>
                    <a:gd name="T11" fmla="*/ 434 h 542"/>
                    <a:gd name="T12" fmla="*/ 90 w 560"/>
                    <a:gd name="T13" fmla="*/ 418 h 542"/>
                    <a:gd name="T14" fmla="*/ 74 w 560"/>
                    <a:gd name="T15" fmla="*/ 406 h 542"/>
                    <a:gd name="T16" fmla="*/ 60 w 560"/>
                    <a:gd name="T17" fmla="*/ 386 h 542"/>
                    <a:gd name="T18" fmla="*/ 54 w 560"/>
                    <a:gd name="T19" fmla="*/ 356 h 542"/>
                    <a:gd name="T20" fmla="*/ 18 w 560"/>
                    <a:gd name="T21" fmla="*/ 292 h 542"/>
                    <a:gd name="T22" fmla="*/ 0 w 560"/>
                    <a:gd name="T23" fmla="*/ 208 h 542"/>
                    <a:gd name="T24" fmla="*/ 26 w 560"/>
                    <a:gd name="T25" fmla="*/ 198 h 542"/>
                    <a:gd name="T26" fmla="*/ 50 w 560"/>
                    <a:gd name="T27" fmla="*/ 182 h 542"/>
                    <a:gd name="T28" fmla="*/ 68 w 560"/>
                    <a:gd name="T29" fmla="*/ 172 h 542"/>
                    <a:gd name="T30" fmla="*/ 104 w 560"/>
                    <a:gd name="T31" fmla="*/ 164 h 542"/>
                    <a:gd name="T32" fmla="*/ 138 w 560"/>
                    <a:gd name="T33" fmla="*/ 144 h 542"/>
                    <a:gd name="T34" fmla="*/ 172 w 560"/>
                    <a:gd name="T35" fmla="*/ 138 h 542"/>
                    <a:gd name="T36" fmla="*/ 222 w 560"/>
                    <a:gd name="T37" fmla="*/ 118 h 542"/>
                    <a:gd name="T38" fmla="*/ 258 w 560"/>
                    <a:gd name="T39" fmla="*/ 82 h 542"/>
                    <a:gd name="T40" fmla="*/ 274 w 560"/>
                    <a:gd name="T41" fmla="*/ 64 h 542"/>
                    <a:gd name="T42" fmla="*/ 280 w 560"/>
                    <a:gd name="T43" fmla="*/ 44 h 542"/>
                    <a:gd name="T44" fmla="*/ 284 w 560"/>
                    <a:gd name="T45" fmla="*/ 0 h 542"/>
                    <a:gd name="T46" fmla="*/ 414 w 560"/>
                    <a:gd name="T47" fmla="*/ 12 h 542"/>
                    <a:gd name="T48" fmla="*/ 436 w 560"/>
                    <a:gd name="T49" fmla="*/ 38 h 542"/>
                    <a:gd name="T50" fmla="*/ 444 w 560"/>
                    <a:gd name="T51" fmla="*/ 58 h 542"/>
                    <a:gd name="T52" fmla="*/ 442 w 560"/>
                    <a:gd name="T53" fmla="*/ 74 h 542"/>
                    <a:gd name="T54" fmla="*/ 426 w 560"/>
                    <a:gd name="T55" fmla="*/ 88 h 542"/>
                    <a:gd name="T56" fmla="*/ 412 w 560"/>
                    <a:gd name="T57" fmla="*/ 104 h 542"/>
                    <a:gd name="T58" fmla="*/ 402 w 560"/>
                    <a:gd name="T59" fmla="*/ 120 h 542"/>
                    <a:gd name="T60" fmla="*/ 396 w 560"/>
                    <a:gd name="T61" fmla="*/ 130 h 542"/>
                    <a:gd name="T62" fmla="*/ 434 w 560"/>
                    <a:gd name="T63" fmla="*/ 162 h 542"/>
                    <a:gd name="T64" fmla="*/ 456 w 560"/>
                    <a:gd name="T65" fmla="*/ 180 h 542"/>
                    <a:gd name="T66" fmla="*/ 476 w 560"/>
                    <a:gd name="T67" fmla="*/ 192 h 542"/>
                    <a:gd name="T68" fmla="*/ 498 w 560"/>
                    <a:gd name="T69" fmla="*/ 192 h 542"/>
                    <a:gd name="T70" fmla="*/ 516 w 560"/>
                    <a:gd name="T71" fmla="*/ 188 h 542"/>
                    <a:gd name="T72" fmla="*/ 532 w 560"/>
                    <a:gd name="T73" fmla="*/ 204 h 542"/>
                    <a:gd name="T74" fmla="*/ 558 w 560"/>
                    <a:gd name="T75" fmla="*/ 234 h 542"/>
                    <a:gd name="T76" fmla="*/ 554 w 560"/>
                    <a:gd name="T77" fmla="*/ 244 h 542"/>
                    <a:gd name="T78" fmla="*/ 548 w 560"/>
                    <a:gd name="T79" fmla="*/ 270 h 542"/>
                    <a:gd name="T80" fmla="*/ 528 w 560"/>
                    <a:gd name="T81" fmla="*/ 276 h 542"/>
                    <a:gd name="T82" fmla="*/ 504 w 560"/>
                    <a:gd name="T83" fmla="*/ 240 h 542"/>
                    <a:gd name="T84" fmla="*/ 492 w 560"/>
                    <a:gd name="T85" fmla="*/ 232 h 542"/>
                    <a:gd name="T86" fmla="*/ 472 w 560"/>
                    <a:gd name="T87" fmla="*/ 232 h 542"/>
                    <a:gd name="T88" fmla="*/ 466 w 560"/>
                    <a:gd name="T89" fmla="*/ 316 h 542"/>
                    <a:gd name="T90" fmla="*/ 442 w 560"/>
                    <a:gd name="T91" fmla="*/ 344 h 542"/>
                    <a:gd name="T92" fmla="*/ 428 w 560"/>
                    <a:gd name="T93" fmla="*/ 376 h 542"/>
                    <a:gd name="T94" fmla="*/ 450 w 560"/>
                    <a:gd name="T95" fmla="*/ 392 h 542"/>
                    <a:gd name="T96" fmla="*/ 462 w 560"/>
                    <a:gd name="T97" fmla="*/ 434 h 542"/>
                    <a:gd name="T98" fmla="*/ 474 w 560"/>
                    <a:gd name="T99" fmla="*/ 444 h 542"/>
                    <a:gd name="T100" fmla="*/ 486 w 560"/>
                    <a:gd name="T101" fmla="*/ 446 h 542"/>
                    <a:gd name="T102" fmla="*/ 498 w 560"/>
                    <a:gd name="T103" fmla="*/ 436 h 542"/>
                    <a:gd name="T104" fmla="*/ 514 w 560"/>
                    <a:gd name="T105" fmla="*/ 436 h 542"/>
                    <a:gd name="T106" fmla="*/ 526 w 560"/>
                    <a:gd name="T107" fmla="*/ 464 h 542"/>
                    <a:gd name="T108" fmla="*/ 530 w 560"/>
                    <a:gd name="T109" fmla="*/ 484 h 542"/>
                    <a:gd name="T110" fmla="*/ 526 w 560"/>
                    <a:gd name="T111" fmla="*/ 502 h 542"/>
                    <a:gd name="T112" fmla="*/ 506 w 560"/>
                    <a:gd name="T113" fmla="*/ 510 h 542"/>
                    <a:gd name="T114" fmla="*/ 478 w 560"/>
                    <a:gd name="T115" fmla="*/ 542 h 542"/>
                    <a:gd name="T116" fmla="*/ 0 w 560"/>
                    <a:gd name="T117" fmla="*/ 0 h 542"/>
                    <a:gd name="T118" fmla="*/ 560 w 560"/>
                    <a:gd name="T119"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7" name="Freeform 28"/>
                <p:cNvSpPr/>
                <p:nvPr/>
              </p:nvSpPr>
              <p:spPr bwMode="auto">
                <a:xfrm>
                  <a:off x="0" y="705"/>
                  <a:ext cx="2290" cy="1628"/>
                </a:xfrm>
                <a:custGeom>
                  <a:avLst/>
                  <a:gdLst>
                    <a:gd name="T0" fmla="*/ 510 w 1236"/>
                    <a:gd name="T1" fmla="*/ 834 h 900"/>
                    <a:gd name="T2" fmla="*/ 460 w 1236"/>
                    <a:gd name="T3" fmla="*/ 772 h 900"/>
                    <a:gd name="T4" fmla="*/ 310 w 1236"/>
                    <a:gd name="T5" fmla="*/ 762 h 900"/>
                    <a:gd name="T6" fmla="*/ 248 w 1236"/>
                    <a:gd name="T7" fmla="*/ 724 h 900"/>
                    <a:gd name="T8" fmla="*/ 158 w 1236"/>
                    <a:gd name="T9" fmla="*/ 692 h 900"/>
                    <a:gd name="T10" fmla="*/ 138 w 1236"/>
                    <a:gd name="T11" fmla="*/ 662 h 900"/>
                    <a:gd name="T12" fmla="*/ 70 w 1236"/>
                    <a:gd name="T13" fmla="*/ 640 h 900"/>
                    <a:gd name="T14" fmla="*/ 32 w 1236"/>
                    <a:gd name="T15" fmla="*/ 610 h 900"/>
                    <a:gd name="T16" fmla="*/ 6 w 1236"/>
                    <a:gd name="T17" fmla="*/ 542 h 900"/>
                    <a:gd name="T18" fmla="*/ 22 w 1236"/>
                    <a:gd name="T19" fmla="*/ 366 h 900"/>
                    <a:gd name="T20" fmla="*/ 10 w 1236"/>
                    <a:gd name="T21" fmla="*/ 328 h 900"/>
                    <a:gd name="T22" fmla="*/ 42 w 1236"/>
                    <a:gd name="T23" fmla="*/ 330 h 900"/>
                    <a:gd name="T24" fmla="*/ 66 w 1236"/>
                    <a:gd name="T25" fmla="*/ 312 h 900"/>
                    <a:gd name="T26" fmla="*/ 98 w 1236"/>
                    <a:gd name="T27" fmla="*/ 336 h 900"/>
                    <a:gd name="T28" fmla="*/ 150 w 1236"/>
                    <a:gd name="T29" fmla="*/ 336 h 900"/>
                    <a:gd name="T30" fmla="*/ 138 w 1236"/>
                    <a:gd name="T31" fmla="*/ 274 h 900"/>
                    <a:gd name="T32" fmla="*/ 140 w 1236"/>
                    <a:gd name="T33" fmla="*/ 252 h 900"/>
                    <a:gd name="T34" fmla="*/ 188 w 1236"/>
                    <a:gd name="T35" fmla="*/ 200 h 900"/>
                    <a:gd name="T36" fmla="*/ 172 w 1236"/>
                    <a:gd name="T37" fmla="*/ 174 h 900"/>
                    <a:gd name="T38" fmla="*/ 132 w 1236"/>
                    <a:gd name="T39" fmla="*/ 128 h 900"/>
                    <a:gd name="T40" fmla="*/ 116 w 1236"/>
                    <a:gd name="T41" fmla="*/ 114 h 900"/>
                    <a:gd name="T42" fmla="*/ 118 w 1236"/>
                    <a:gd name="T43" fmla="*/ 92 h 900"/>
                    <a:gd name="T44" fmla="*/ 104 w 1236"/>
                    <a:gd name="T45" fmla="*/ 66 h 900"/>
                    <a:gd name="T46" fmla="*/ 176 w 1236"/>
                    <a:gd name="T47" fmla="*/ 50 h 900"/>
                    <a:gd name="T48" fmla="*/ 280 w 1236"/>
                    <a:gd name="T49" fmla="*/ 24 h 900"/>
                    <a:gd name="T50" fmla="*/ 358 w 1236"/>
                    <a:gd name="T51" fmla="*/ 0 h 900"/>
                    <a:gd name="T52" fmla="*/ 462 w 1236"/>
                    <a:gd name="T53" fmla="*/ 10 h 900"/>
                    <a:gd name="T54" fmla="*/ 526 w 1236"/>
                    <a:gd name="T55" fmla="*/ 22 h 900"/>
                    <a:gd name="T56" fmla="*/ 654 w 1236"/>
                    <a:gd name="T57" fmla="*/ 114 h 900"/>
                    <a:gd name="T58" fmla="*/ 722 w 1236"/>
                    <a:gd name="T59" fmla="*/ 94 h 900"/>
                    <a:gd name="T60" fmla="*/ 720 w 1236"/>
                    <a:gd name="T61" fmla="*/ 56 h 900"/>
                    <a:gd name="T62" fmla="*/ 792 w 1236"/>
                    <a:gd name="T63" fmla="*/ 72 h 900"/>
                    <a:gd name="T64" fmla="*/ 930 w 1236"/>
                    <a:gd name="T65" fmla="*/ 128 h 900"/>
                    <a:gd name="T66" fmla="*/ 964 w 1236"/>
                    <a:gd name="T67" fmla="*/ 140 h 900"/>
                    <a:gd name="T68" fmla="*/ 1116 w 1236"/>
                    <a:gd name="T69" fmla="*/ 238 h 900"/>
                    <a:gd name="T70" fmla="*/ 1188 w 1236"/>
                    <a:gd name="T71" fmla="*/ 294 h 900"/>
                    <a:gd name="T72" fmla="*/ 1228 w 1236"/>
                    <a:gd name="T73" fmla="*/ 422 h 900"/>
                    <a:gd name="T74" fmla="*/ 1232 w 1236"/>
                    <a:gd name="T75" fmla="*/ 458 h 900"/>
                    <a:gd name="T76" fmla="*/ 1184 w 1236"/>
                    <a:gd name="T77" fmla="*/ 496 h 900"/>
                    <a:gd name="T78" fmla="*/ 1120 w 1236"/>
                    <a:gd name="T79" fmla="*/ 584 h 900"/>
                    <a:gd name="T80" fmla="*/ 1144 w 1236"/>
                    <a:gd name="T81" fmla="*/ 626 h 900"/>
                    <a:gd name="T82" fmla="*/ 1086 w 1236"/>
                    <a:gd name="T83" fmla="*/ 606 h 900"/>
                    <a:gd name="T84" fmla="*/ 1030 w 1236"/>
                    <a:gd name="T85" fmla="*/ 632 h 900"/>
                    <a:gd name="T86" fmla="*/ 1042 w 1236"/>
                    <a:gd name="T87" fmla="*/ 672 h 900"/>
                    <a:gd name="T88" fmla="*/ 1080 w 1236"/>
                    <a:gd name="T89" fmla="*/ 780 h 900"/>
                    <a:gd name="T90" fmla="*/ 1068 w 1236"/>
                    <a:gd name="T91" fmla="*/ 798 h 900"/>
                    <a:gd name="T92" fmla="*/ 1028 w 1236"/>
                    <a:gd name="T93" fmla="*/ 808 h 900"/>
                    <a:gd name="T94" fmla="*/ 968 w 1236"/>
                    <a:gd name="T95" fmla="*/ 804 h 900"/>
                    <a:gd name="T96" fmla="*/ 936 w 1236"/>
                    <a:gd name="T97" fmla="*/ 786 h 900"/>
                    <a:gd name="T98" fmla="*/ 914 w 1236"/>
                    <a:gd name="T99" fmla="*/ 800 h 900"/>
                    <a:gd name="T100" fmla="*/ 830 w 1236"/>
                    <a:gd name="T101" fmla="*/ 722 h 900"/>
                    <a:gd name="T102" fmla="*/ 820 w 1236"/>
                    <a:gd name="T103" fmla="*/ 682 h 900"/>
                    <a:gd name="T104" fmla="*/ 758 w 1236"/>
                    <a:gd name="T105" fmla="*/ 652 h 900"/>
                    <a:gd name="T106" fmla="*/ 700 w 1236"/>
                    <a:gd name="T107" fmla="*/ 662 h 900"/>
                    <a:gd name="T108" fmla="*/ 722 w 1236"/>
                    <a:gd name="T109" fmla="*/ 746 h 900"/>
                    <a:gd name="T110" fmla="*/ 694 w 1236"/>
                    <a:gd name="T111" fmla="*/ 786 h 900"/>
                    <a:gd name="T112" fmla="*/ 694 w 1236"/>
                    <a:gd name="T113" fmla="*/ 818 h 900"/>
                    <a:gd name="T114" fmla="*/ 652 w 1236"/>
                    <a:gd name="T115" fmla="*/ 878 h 900"/>
                    <a:gd name="T116" fmla="*/ 618 w 1236"/>
                    <a:gd name="T117" fmla="*/ 896 h 900"/>
                    <a:gd name="T118" fmla="*/ 604 w 1236"/>
                    <a:gd name="T119" fmla="*/ 880 h 900"/>
                    <a:gd name="T120" fmla="*/ 568 w 1236"/>
                    <a:gd name="T121" fmla="*/ 880 h 900"/>
                    <a:gd name="T122" fmla="*/ 0 w 1236"/>
                    <a:gd name="T123" fmla="*/ 0 h 900"/>
                    <a:gd name="T124" fmla="*/ 1236 w 1236"/>
                    <a:gd name="T125"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8" name="Freeform 32"/>
                <p:cNvSpPr/>
                <p:nvPr/>
              </p:nvSpPr>
              <p:spPr bwMode="auto">
                <a:xfrm>
                  <a:off x="4066" y="0"/>
                  <a:ext cx="991" cy="1393"/>
                </a:xfrm>
                <a:custGeom>
                  <a:avLst/>
                  <a:gdLst>
                    <a:gd name="T0" fmla="*/ 108 w 536"/>
                    <a:gd name="T1" fmla="*/ 754 h 768"/>
                    <a:gd name="T2" fmla="*/ 16 w 536"/>
                    <a:gd name="T3" fmla="*/ 712 h 768"/>
                    <a:gd name="T4" fmla="*/ 66 w 536"/>
                    <a:gd name="T5" fmla="*/ 608 h 768"/>
                    <a:gd name="T6" fmla="*/ 42 w 536"/>
                    <a:gd name="T7" fmla="*/ 544 h 768"/>
                    <a:gd name="T8" fmla="*/ 10 w 536"/>
                    <a:gd name="T9" fmla="*/ 482 h 768"/>
                    <a:gd name="T10" fmla="*/ 40 w 536"/>
                    <a:gd name="T11" fmla="*/ 450 h 768"/>
                    <a:gd name="T12" fmla="*/ 64 w 536"/>
                    <a:gd name="T13" fmla="*/ 362 h 768"/>
                    <a:gd name="T14" fmla="*/ 18 w 536"/>
                    <a:gd name="T15" fmla="*/ 320 h 768"/>
                    <a:gd name="T16" fmla="*/ 46 w 536"/>
                    <a:gd name="T17" fmla="*/ 282 h 768"/>
                    <a:gd name="T18" fmla="*/ 10 w 536"/>
                    <a:gd name="T19" fmla="*/ 220 h 768"/>
                    <a:gd name="T20" fmla="*/ 22 w 536"/>
                    <a:gd name="T21" fmla="*/ 144 h 768"/>
                    <a:gd name="T22" fmla="*/ 44 w 536"/>
                    <a:gd name="T23" fmla="*/ 84 h 768"/>
                    <a:gd name="T24" fmla="*/ 70 w 536"/>
                    <a:gd name="T25" fmla="*/ 88 h 768"/>
                    <a:gd name="T26" fmla="*/ 72 w 536"/>
                    <a:gd name="T27" fmla="*/ 118 h 768"/>
                    <a:gd name="T28" fmla="*/ 76 w 536"/>
                    <a:gd name="T29" fmla="*/ 142 h 768"/>
                    <a:gd name="T30" fmla="*/ 124 w 536"/>
                    <a:gd name="T31" fmla="*/ 154 h 768"/>
                    <a:gd name="T32" fmla="*/ 136 w 536"/>
                    <a:gd name="T33" fmla="*/ 134 h 768"/>
                    <a:gd name="T34" fmla="*/ 180 w 536"/>
                    <a:gd name="T35" fmla="*/ 106 h 768"/>
                    <a:gd name="T36" fmla="*/ 240 w 536"/>
                    <a:gd name="T37" fmla="*/ 98 h 768"/>
                    <a:gd name="T38" fmla="*/ 266 w 536"/>
                    <a:gd name="T39" fmla="*/ 22 h 768"/>
                    <a:gd name="T40" fmla="*/ 310 w 536"/>
                    <a:gd name="T41" fmla="*/ 0 h 768"/>
                    <a:gd name="T42" fmla="*/ 332 w 536"/>
                    <a:gd name="T43" fmla="*/ 40 h 768"/>
                    <a:gd name="T44" fmla="*/ 378 w 536"/>
                    <a:gd name="T45" fmla="*/ 128 h 768"/>
                    <a:gd name="T46" fmla="*/ 424 w 536"/>
                    <a:gd name="T47" fmla="*/ 138 h 768"/>
                    <a:gd name="T48" fmla="*/ 444 w 536"/>
                    <a:gd name="T49" fmla="*/ 152 h 768"/>
                    <a:gd name="T50" fmla="*/ 430 w 536"/>
                    <a:gd name="T51" fmla="*/ 188 h 768"/>
                    <a:gd name="T52" fmla="*/ 448 w 536"/>
                    <a:gd name="T53" fmla="*/ 210 h 768"/>
                    <a:gd name="T54" fmla="*/ 500 w 536"/>
                    <a:gd name="T55" fmla="*/ 238 h 768"/>
                    <a:gd name="T56" fmla="*/ 486 w 536"/>
                    <a:gd name="T57" fmla="*/ 336 h 768"/>
                    <a:gd name="T58" fmla="*/ 450 w 536"/>
                    <a:gd name="T59" fmla="*/ 370 h 768"/>
                    <a:gd name="T60" fmla="*/ 382 w 536"/>
                    <a:gd name="T61" fmla="*/ 372 h 768"/>
                    <a:gd name="T62" fmla="*/ 346 w 536"/>
                    <a:gd name="T63" fmla="*/ 332 h 768"/>
                    <a:gd name="T64" fmla="*/ 344 w 536"/>
                    <a:gd name="T65" fmla="*/ 288 h 768"/>
                    <a:gd name="T66" fmla="*/ 312 w 536"/>
                    <a:gd name="T67" fmla="*/ 232 h 768"/>
                    <a:gd name="T68" fmla="*/ 278 w 536"/>
                    <a:gd name="T69" fmla="*/ 198 h 768"/>
                    <a:gd name="T70" fmla="*/ 258 w 536"/>
                    <a:gd name="T71" fmla="*/ 184 h 768"/>
                    <a:gd name="T72" fmla="*/ 226 w 536"/>
                    <a:gd name="T73" fmla="*/ 190 h 768"/>
                    <a:gd name="T74" fmla="*/ 194 w 536"/>
                    <a:gd name="T75" fmla="*/ 228 h 768"/>
                    <a:gd name="T76" fmla="*/ 178 w 536"/>
                    <a:gd name="T77" fmla="*/ 266 h 768"/>
                    <a:gd name="T78" fmla="*/ 172 w 536"/>
                    <a:gd name="T79" fmla="*/ 298 h 768"/>
                    <a:gd name="T80" fmla="*/ 142 w 536"/>
                    <a:gd name="T81" fmla="*/ 314 h 768"/>
                    <a:gd name="T82" fmla="*/ 140 w 536"/>
                    <a:gd name="T83" fmla="*/ 356 h 768"/>
                    <a:gd name="T84" fmla="*/ 222 w 536"/>
                    <a:gd name="T85" fmla="*/ 346 h 768"/>
                    <a:gd name="T86" fmla="*/ 252 w 536"/>
                    <a:gd name="T87" fmla="*/ 342 h 768"/>
                    <a:gd name="T88" fmla="*/ 274 w 536"/>
                    <a:gd name="T89" fmla="*/ 360 h 768"/>
                    <a:gd name="T90" fmla="*/ 314 w 536"/>
                    <a:gd name="T91" fmla="*/ 448 h 768"/>
                    <a:gd name="T92" fmla="*/ 372 w 536"/>
                    <a:gd name="T93" fmla="*/ 502 h 768"/>
                    <a:gd name="T94" fmla="*/ 346 w 536"/>
                    <a:gd name="T95" fmla="*/ 520 h 768"/>
                    <a:gd name="T96" fmla="*/ 312 w 536"/>
                    <a:gd name="T97" fmla="*/ 554 h 768"/>
                    <a:gd name="T98" fmla="*/ 254 w 536"/>
                    <a:gd name="T99" fmla="*/ 592 h 768"/>
                    <a:gd name="T100" fmla="*/ 190 w 536"/>
                    <a:gd name="T101" fmla="*/ 662 h 768"/>
                    <a:gd name="T102" fmla="*/ 180 w 536"/>
                    <a:gd name="T103" fmla="*/ 730 h 768"/>
                    <a:gd name="T104" fmla="*/ 0 w 536"/>
                    <a:gd name="T105" fmla="*/ 0 h 768"/>
                    <a:gd name="T106" fmla="*/ 536 w 536"/>
                    <a:gd name="T10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9" name="Freeform 16"/>
                <p:cNvSpPr/>
                <p:nvPr/>
              </p:nvSpPr>
              <p:spPr bwMode="auto">
                <a:xfrm>
                  <a:off x="2411" y="2892"/>
                  <a:ext cx="1123" cy="965"/>
                </a:xfrm>
                <a:custGeom>
                  <a:avLst/>
                  <a:gdLst>
                    <a:gd name="T0" fmla="*/ 222 w 606"/>
                    <a:gd name="T1" fmla="*/ 524 h 532"/>
                    <a:gd name="T2" fmla="*/ 194 w 606"/>
                    <a:gd name="T3" fmla="*/ 502 h 532"/>
                    <a:gd name="T4" fmla="*/ 138 w 606"/>
                    <a:gd name="T5" fmla="*/ 494 h 532"/>
                    <a:gd name="T6" fmla="*/ 96 w 606"/>
                    <a:gd name="T7" fmla="*/ 530 h 532"/>
                    <a:gd name="T8" fmla="*/ 104 w 606"/>
                    <a:gd name="T9" fmla="*/ 494 h 532"/>
                    <a:gd name="T10" fmla="*/ 64 w 606"/>
                    <a:gd name="T11" fmla="*/ 420 h 532"/>
                    <a:gd name="T12" fmla="*/ 88 w 606"/>
                    <a:gd name="T13" fmla="*/ 352 h 532"/>
                    <a:gd name="T14" fmla="*/ 84 w 606"/>
                    <a:gd name="T15" fmla="*/ 320 h 532"/>
                    <a:gd name="T16" fmla="*/ 46 w 606"/>
                    <a:gd name="T17" fmla="*/ 308 h 532"/>
                    <a:gd name="T18" fmla="*/ 10 w 606"/>
                    <a:gd name="T19" fmla="*/ 310 h 532"/>
                    <a:gd name="T20" fmla="*/ 6 w 606"/>
                    <a:gd name="T21" fmla="*/ 294 h 532"/>
                    <a:gd name="T22" fmla="*/ 2 w 606"/>
                    <a:gd name="T23" fmla="*/ 262 h 532"/>
                    <a:gd name="T24" fmla="*/ 16 w 606"/>
                    <a:gd name="T25" fmla="*/ 234 h 532"/>
                    <a:gd name="T26" fmla="*/ 60 w 606"/>
                    <a:gd name="T27" fmla="*/ 218 h 532"/>
                    <a:gd name="T28" fmla="*/ 106 w 606"/>
                    <a:gd name="T29" fmla="*/ 232 h 532"/>
                    <a:gd name="T30" fmla="*/ 134 w 606"/>
                    <a:gd name="T31" fmla="*/ 234 h 532"/>
                    <a:gd name="T32" fmla="*/ 164 w 606"/>
                    <a:gd name="T33" fmla="*/ 196 h 532"/>
                    <a:gd name="T34" fmla="*/ 186 w 606"/>
                    <a:gd name="T35" fmla="*/ 200 h 532"/>
                    <a:gd name="T36" fmla="*/ 258 w 606"/>
                    <a:gd name="T37" fmla="*/ 196 h 532"/>
                    <a:gd name="T38" fmla="*/ 266 w 606"/>
                    <a:gd name="T39" fmla="*/ 174 h 532"/>
                    <a:gd name="T40" fmla="*/ 256 w 606"/>
                    <a:gd name="T41" fmla="*/ 136 h 532"/>
                    <a:gd name="T42" fmla="*/ 196 w 606"/>
                    <a:gd name="T43" fmla="*/ 108 h 532"/>
                    <a:gd name="T44" fmla="*/ 192 w 606"/>
                    <a:gd name="T45" fmla="*/ 88 h 532"/>
                    <a:gd name="T46" fmla="*/ 202 w 606"/>
                    <a:gd name="T47" fmla="*/ 80 h 532"/>
                    <a:gd name="T48" fmla="*/ 278 w 606"/>
                    <a:gd name="T49" fmla="*/ 102 h 532"/>
                    <a:gd name="T50" fmla="*/ 326 w 606"/>
                    <a:gd name="T51" fmla="*/ 88 h 532"/>
                    <a:gd name="T52" fmla="*/ 368 w 606"/>
                    <a:gd name="T53" fmla="*/ 56 h 532"/>
                    <a:gd name="T54" fmla="*/ 388 w 606"/>
                    <a:gd name="T55" fmla="*/ 22 h 532"/>
                    <a:gd name="T56" fmla="*/ 400 w 606"/>
                    <a:gd name="T57" fmla="*/ 4 h 532"/>
                    <a:gd name="T58" fmla="*/ 432 w 606"/>
                    <a:gd name="T59" fmla="*/ 0 h 532"/>
                    <a:gd name="T60" fmla="*/ 450 w 606"/>
                    <a:gd name="T61" fmla="*/ 16 h 532"/>
                    <a:gd name="T62" fmla="*/ 468 w 606"/>
                    <a:gd name="T63" fmla="*/ 66 h 532"/>
                    <a:gd name="T64" fmla="*/ 526 w 606"/>
                    <a:gd name="T65" fmla="*/ 130 h 532"/>
                    <a:gd name="T66" fmla="*/ 566 w 606"/>
                    <a:gd name="T67" fmla="*/ 170 h 532"/>
                    <a:gd name="T68" fmla="*/ 564 w 606"/>
                    <a:gd name="T69" fmla="*/ 196 h 532"/>
                    <a:gd name="T70" fmla="*/ 534 w 606"/>
                    <a:gd name="T71" fmla="*/ 216 h 532"/>
                    <a:gd name="T72" fmla="*/ 506 w 606"/>
                    <a:gd name="T73" fmla="*/ 234 h 532"/>
                    <a:gd name="T74" fmla="*/ 518 w 606"/>
                    <a:gd name="T75" fmla="*/ 262 h 532"/>
                    <a:gd name="T76" fmla="*/ 568 w 606"/>
                    <a:gd name="T77" fmla="*/ 326 h 532"/>
                    <a:gd name="T78" fmla="*/ 592 w 606"/>
                    <a:gd name="T79" fmla="*/ 356 h 532"/>
                    <a:gd name="T80" fmla="*/ 576 w 606"/>
                    <a:gd name="T81" fmla="*/ 384 h 532"/>
                    <a:gd name="T82" fmla="*/ 538 w 606"/>
                    <a:gd name="T83" fmla="*/ 416 h 532"/>
                    <a:gd name="T84" fmla="*/ 482 w 606"/>
                    <a:gd name="T85" fmla="*/ 460 h 532"/>
                    <a:gd name="T86" fmla="*/ 434 w 606"/>
                    <a:gd name="T87" fmla="*/ 472 h 532"/>
                    <a:gd name="T88" fmla="*/ 376 w 606"/>
                    <a:gd name="T89" fmla="*/ 440 h 532"/>
                    <a:gd name="T90" fmla="*/ 358 w 606"/>
                    <a:gd name="T91" fmla="*/ 436 h 532"/>
                    <a:gd name="T92" fmla="*/ 332 w 606"/>
                    <a:gd name="T93" fmla="*/ 442 h 532"/>
                    <a:gd name="T94" fmla="*/ 290 w 606"/>
                    <a:gd name="T95" fmla="*/ 506 h 532"/>
                    <a:gd name="T96" fmla="*/ 256 w 606"/>
                    <a:gd name="T97" fmla="*/ 530 h 532"/>
                    <a:gd name="T98" fmla="*/ 0 w 606"/>
                    <a:gd name="T99" fmla="*/ 0 h 532"/>
                    <a:gd name="T100" fmla="*/ 606 w 606"/>
                    <a:gd name="T101"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40" name="Freeform 27"/>
                <p:cNvSpPr/>
                <p:nvPr/>
              </p:nvSpPr>
              <p:spPr bwMode="auto">
                <a:xfrm>
                  <a:off x="2804" y="726"/>
                  <a:ext cx="907" cy="1612"/>
                </a:xfrm>
                <a:custGeom>
                  <a:avLst/>
                  <a:gdLst>
                    <a:gd name="T0" fmla="*/ 330 w 490"/>
                    <a:gd name="T1" fmla="*/ 884 h 888"/>
                    <a:gd name="T2" fmla="*/ 278 w 490"/>
                    <a:gd name="T3" fmla="*/ 842 h 888"/>
                    <a:gd name="T4" fmla="*/ 214 w 490"/>
                    <a:gd name="T5" fmla="*/ 834 h 888"/>
                    <a:gd name="T6" fmla="*/ 180 w 490"/>
                    <a:gd name="T7" fmla="*/ 844 h 888"/>
                    <a:gd name="T8" fmla="*/ 146 w 490"/>
                    <a:gd name="T9" fmla="*/ 826 h 888"/>
                    <a:gd name="T10" fmla="*/ 120 w 490"/>
                    <a:gd name="T11" fmla="*/ 818 h 888"/>
                    <a:gd name="T12" fmla="*/ 102 w 490"/>
                    <a:gd name="T13" fmla="*/ 802 h 888"/>
                    <a:gd name="T14" fmla="*/ 12 w 490"/>
                    <a:gd name="T15" fmla="*/ 784 h 888"/>
                    <a:gd name="T16" fmla="*/ 20 w 490"/>
                    <a:gd name="T17" fmla="*/ 758 h 888"/>
                    <a:gd name="T18" fmla="*/ 14 w 490"/>
                    <a:gd name="T19" fmla="*/ 728 h 888"/>
                    <a:gd name="T20" fmla="*/ 0 w 490"/>
                    <a:gd name="T21" fmla="*/ 714 h 888"/>
                    <a:gd name="T22" fmla="*/ 58 w 490"/>
                    <a:gd name="T23" fmla="*/ 704 h 888"/>
                    <a:gd name="T24" fmla="*/ 66 w 490"/>
                    <a:gd name="T25" fmla="*/ 676 h 888"/>
                    <a:gd name="T26" fmla="*/ 64 w 490"/>
                    <a:gd name="T27" fmla="*/ 632 h 888"/>
                    <a:gd name="T28" fmla="*/ 46 w 490"/>
                    <a:gd name="T29" fmla="*/ 550 h 888"/>
                    <a:gd name="T30" fmla="*/ 68 w 490"/>
                    <a:gd name="T31" fmla="*/ 532 h 888"/>
                    <a:gd name="T32" fmla="*/ 150 w 490"/>
                    <a:gd name="T33" fmla="*/ 552 h 888"/>
                    <a:gd name="T34" fmla="*/ 172 w 490"/>
                    <a:gd name="T35" fmla="*/ 546 h 888"/>
                    <a:gd name="T36" fmla="*/ 178 w 490"/>
                    <a:gd name="T37" fmla="*/ 496 h 888"/>
                    <a:gd name="T38" fmla="*/ 204 w 490"/>
                    <a:gd name="T39" fmla="*/ 494 h 888"/>
                    <a:gd name="T40" fmla="*/ 242 w 490"/>
                    <a:gd name="T41" fmla="*/ 500 h 888"/>
                    <a:gd name="T42" fmla="*/ 250 w 490"/>
                    <a:gd name="T43" fmla="*/ 454 h 888"/>
                    <a:gd name="T44" fmla="*/ 246 w 490"/>
                    <a:gd name="T45" fmla="*/ 416 h 888"/>
                    <a:gd name="T46" fmla="*/ 256 w 490"/>
                    <a:gd name="T47" fmla="*/ 384 h 888"/>
                    <a:gd name="T48" fmla="*/ 224 w 490"/>
                    <a:gd name="T49" fmla="*/ 352 h 888"/>
                    <a:gd name="T50" fmla="*/ 188 w 490"/>
                    <a:gd name="T51" fmla="*/ 328 h 888"/>
                    <a:gd name="T52" fmla="*/ 136 w 490"/>
                    <a:gd name="T53" fmla="*/ 312 h 888"/>
                    <a:gd name="T54" fmla="*/ 128 w 490"/>
                    <a:gd name="T55" fmla="*/ 290 h 888"/>
                    <a:gd name="T56" fmla="*/ 134 w 490"/>
                    <a:gd name="T57" fmla="*/ 242 h 888"/>
                    <a:gd name="T58" fmla="*/ 162 w 490"/>
                    <a:gd name="T59" fmla="*/ 222 h 888"/>
                    <a:gd name="T60" fmla="*/ 264 w 490"/>
                    <a:gd name="T61" fmla="*/ 230 h 888"/>
                    <a:gd name="T62" fmla="*/ 278 w 490"/>
                    <a:gd name="T63" fmla="*/ 198 h 888"/>
                    <a:gd name="T64" fmla="*/ 278 w 490"/>
                    <a:gd name="T65" fmla="*/ 144 h 888"/>
                    <a:gd name="T66" fmla="*/ 282 w 490"/>
                    <a:gd name="T67" fmla="*/ 124 h 888"/>
                    <a:gd name="T68" fmla="*/ 304 w 490"/>
                    <a:gd name="T69" fmla="*/ 104 h 888"/>
                    <a:gd name="T70" fmla="*/ 382 w 490"/>
                    <a:gd name="T71" fmla="*/ 12 h 888"/>
                    <a:gd name="T72" fmla="*/ 416 w 490"/>
                    <a:gd name="T73" fmla="*/ 22 h 888"/>
                    <a:gd name="T74" fmla="*/ 440 w 490"/>
                    <a:gd name="T75" fmla="*/ 2 h 888"/>
                    <a:gd name="T76" fmla="*/ 460 w 490"/>
                    <a:gd name="T77" fmla="*/ 12 h 888"/>
                    <a:gd name="T78" fmla="*/ 452 w 490"/>
                    <a:gd name="T79" fmla="*/ 52 h 888"/>
                    <a:gd name="T80" fmla="*/ 444 w 490"/>
                    <a:gd name="T81" fmla="*/ 100 h 888"/>
                    <a:gd name="T82" fmla="*/ 424 w 490"/>
                    <a:gd name="T83" fmla="*/ 126 h 888"/>
                    <a:gd name="T84" fmla="*/ 422 w 490"/>
                    <a:gd name="T85" fmla="*/ 174 h 888"/>
                    <a:gd name="T86" fmla="*/ 428 w 490"/>
                    <a:gd name="T87" fmla="*/ 246 h 888"/>
                    <a:gd name="T88" fmla="*/ 398 w 490"/>
                    <a:gd name="T89" fmla="*/ 300 h 888"/>
                    <a:gd name="T90" fmla="*/ 416 w 490"/>
                    <a:gd name="T91" fmla="*/ 434 h 888"/>
                    <a:gd name="T92" fmla="*/ 410 w 490"/>
                    <a:gd name="T93" fmla="*/ 492 h 888"/>
                    <a:gd name="T94" fmla="*/ 414 w 490"/>
                    <a:gd name="T95" fmla="*/ 538 h 888"/>
                    <a:gd name="T96" fmla="*/ 434 w 490"/>
                    <a:gd name="T97" fmla="*/ 568 h 888"/>
                    <a:gd name="T98" fmla="*/ 466 w 490"/>
                    <a:gd name="T99" fmla="*/ 674 h 888"/>
                    <a:gd name="T100" fmla="*/ 490 w 490"/>
                    <a:gd name="T101" fmla="*/ 732 h 888"/>
                    <a:gd name="T102" fmla="*/ 372 w 490"/>
                    <a:gd name="T103" fmla="*/ 728 h 888"/>
                    <a:gd name="T104" fmla="*/ 354 w 490"/>
                    <a:gd name="T105" fmla="*/ 744 h 888"/>
                    <a:gd name="T106" fmla="*/ 382 w 490"/>
                    <a:gd name="T107" fmla="*/ 798 h 888"/>
                    <a:gd name="T108" fmla="*/ 350 w 490"/>
                    <a:gd name="T109" fmla="*/ 828 h 888"/>
                    <a:gd name="T110" fmla="*/ 0 w 490"/>
                    <a:gd name="T111" fmla="*/ 0 h 888"/>
                    <a:gd name="T112" fmla="*/ 490 w 490"/>
                    <a:gd name="T113"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grpSp>
          <p:sp>
            <p:nvSpPr>
              <p:cNvPr id="11" name="Freeform 11"/>
              <p:cNvSpPr/>
              <p:nvPr/>
            </p:nvSpPr>
            <p:spPr bwMode="auto">
              <a:xfrm>
                <a:off x="4466405" y="3564383"/>
                <a:ext cx="910082" cy="942813"/>
              </a:xfrm>
              <a:custGeom>
                <a:avLst/>
                <a:gdLst>
                  <a:gd name="T0" fmla="*/ 368 w 882"/>
                  <a:gd name="T1" fmla="*/ 904 h 932"/>
                  <a:gd name="T2" fmla="*/ 352 w 882"/>
                  <a:gd name="T3" fmla="*/ 844 h 932"/>
                  <a:gd name="T4" fmla="*/ 310 w 882"/>
                  <a:gd name="T5" fmla="*/ 844 h 932"/>
                  <a:gd name="T6" fmla="*/ 240 w 882"/>
                  <a:gd name="T7" fmla="*/ 832 h 932"/>
                  <a:gd name="T8" fmla="*/ 202 w 882"/>
                  <a:gd name="T9" fmla="*/ 798 h 932"/>
                  <a:gd name="T10" fmla="*/ 162 w 882"/>
                  <a:gd name="T11" fmla="*/ 774 h 932"/>
                  <a:gd name="T12" fmla="*/ 168 w 882"/>
                  <a:gd name="T13" fmla="*/ 708 h 932"/>
                  <a:gd name="T14" fmla="*/ 126 w 882"/>
                  <a:gd name="T15" fmla="*/ 670 h 932"/>
                  <a:gd name="T16" fmla="*/ 102 w 882"/>
                  <a:gd name="T17" fmla="*/ 598 h 932"/>
                  <a:gd name="T18" fmla="*/ 76 w 882"/>
                  <a:gd name="T19" fmla="*/ 558 h 932"/>
                  <a:gd name="T20" fmla="*/ 2 w 882"/>
                  <a:gd name="T21" fmla="*/ 576 h 932"/>
                  <a:gd name="T22" fmla="*/ 62 w 882"/>
                  <a:gd name="T23" fmla="*/ 408 h 932"/>
                  <a:gd name="T24" fmla="*/ 120 w 882"/>
                  <a:gd name="T25" fmla="*/ 288 h 932"/>
                  <a:gd name="T26" fmla="*/ 132 w 882"/>
                  <a:gd name="T27" fmla="*/ 218 h 932"/>
                  <a:gd name="T28" fmla="*/ 84 w 882"/>
                  <a:gd name="T29" fmla="*/ 110 h 932"/>
                  <a:gd name="T30" fmla="*/ 128 w 882"/>
                  <a:gd name="T31" fmla="*/ 76 h 932"/>
                  <a:gd name="T32" fmla="*/ 118 w 882"/>
                  <a:gd name="T33" fmla="*/ 12 h 932"/>
                  <a:gd name="T34" fmla="*/ 148 w 882"/>
                  <a:gd name="T35" fmla="*/ 4 h 932"/>
                  <a:gd name="T36" fmla="*/ 188 w 882"/>
                  <a:gd name="T37" fmla="*/ 96 h 932"/>
                  <a:gd name="T38" fmla="*/ 218 w 882"/>
                  <a:gd name="T39" fmla="*/ 70 h 932"/>
                  <a:gd name="T40" fmla="*/ 252 w 882"/>
                  <a:gd name="T41" fmla="*/ 88 h 932"/>
                  <a:gd name="T42" fmla="*/ 368 w 882"/>
                  <a:gd name="T43" fmla="*/ 216 h 932"/>
                  <a:gd name="T44" fmla="*/ 390 w 882"/>
                  <a:gd name="T45" fmla="*/ 306 h 932"/>
                  <a:gd name="T46" fmla="*/ 430 w 882"/>
                  <a:gd name="T47" fmla="*/ 358 h 932"/>
                  <a:gd name="T48" fmla="*/ 500 w 882"/>
                  <a:gd name="T49" fmla="*/ 378 h 932"/>
                  <a:gd name="T50" fmla="*/ 586 w 882"/>
                  <a:gd name="T51" fmla="*/ 290 h 932"/>
                  <a:gd name="T52" fmla="*/ 558 w 882"/>
                  <a:gd name="T53" fmla="*/ 230 h 932"/>
                  <a:gd name="T54" fmla="*/ 620 w 882"/>
                  <a:gd name="T55" fmla="*/ 178 h 932"/>
                  <a:gd name="T56" fmla="*/ 600 w 882"/>
                  <a:gd name="T57" fmla="*/ 116 h 932"/>
                  <a:gd name="T58" fmla="*/ 632 w 882"/>
                  <a:gd name="T59" fmla="*/ 72 h 932"/>
                  <a:gd name="T60" fmla="*/ 694 w 882"/>
                  <a:gd name="T61" fmla="*/ 124 h 932"/>
                  <a:gd name="T62" fmla="*/ 774 w 882"/>
                  <a:gd name="T63" fmla="*/ 140 h 932"/>
                  <a:gd name="T64" fmla="*/ 790 w 882"/>
                  <a:gd name="T65" fmla="*/ 188 h 932"/>
                  <a:gd name="T66" fmla="*/ 720 w 882"/>
                  <a:gd name="T67" fmla="*/ 192 h 932"/>
                  <a:gd name="T68" fmla="*/ 642 w 882"/>
                  <a:gd name="T69" fmla="*/ 218 h 932"/>
                  <a:gd name="T70" fmla="*/ 638 w 882"/>
                  <a:gd name="T71" fmla="*/ 290 h 932"/>
                  <a:gd name="T72" fmla="*/ 666 w 882"/>
                  <a:gd name="T73" fmla="*/ 308 h 932"/>
                  <a:gd name="T74" fmla="*/ 710 w 882"/>
                  <a:gd name="T75" fmla="*/ 304 h 932"/>
                  <a:gd name="T76" fmla="*/ 696 w 882"/>
                  <a:gd name="T77" fmla="*/ 390 h 932"/>
                  <a:gd name="T78" fmla="*/ 706 w 882"/>
                  <a:gd name="T79" fmla="*/ 432 h 932"/>
                  <a:gd name="T80" fmla="*/ 724 w 882"/>
                  <a:gd name="T81" fmla="*/ 502 h 932"/>
                  <a:gd name="T82" fmla="*/ 760 w 882"/>
                  <a:gd name="T83" fmla="*/ 572 h 932"/>
                  <a:gd name="T84" fmla="*/ 876 w 882"/>
                  <a:gd name="T85" fmla="*/ 606 h 932"/>
                  <a:gd name="T86" fmla="*/ 832 w 882"/>
                  <a:gd name="T87" fmla="*/ 666 h 932"/>
                  <a:gd name="T88" fmla="*/ 764 w 882"/>
                  <a:gd name="T89" fmla="*/ 686 h 932"/>
                  <a:gd name="T90" fmla="*/ 682 w 882"/>
                  <a:gd name="T91" fmla="*/ 734 h 932"/>
                  <a:gd name="T92" fmla="*/ 636 w 882"/>
                  <a:gd name="T93" fmla="*/ 766 h 932"/>
                  <a:gd name="T94" fmla="*/ 596 w 882"/>
                  <a:gd name="T95" fmla="*/ 744 h 932"/>
                  <a:gd name="T96" fmla="*/ 548 w 882"/>
                  <a:gd name="T97" fmla="*/ 758 h 932"/>
                  <a:gd name="T98" fmla="*/ 506 w 882"/>
                  <a:gd name="T99" fmla="*/ 738 h 932"/>
                  <a:gd name="T100" fmla="*/ 474 w 882"/>
                  <a:gd name="T101" fmla="*/ 764 h 932"/>
                  <a:gd name="T102" fmla="*/ 436 w 882"/>
                  <a:gd name="T103" fmla="*/ 762 h 932"/>
                  <a:gd name="T104" fmla="*/ 396 w 882"/>
                  <a:gd name="T105" fmla="*/ 784 h 932"/>
                  <a:gd name="T106" fmla="*/ 412 w 882"/>
                  <a:gd name="T107" fmla="*/ 840 h 932"/>
                  <a:gd name="T108" fmla="*/ 416 w 882"/>
                  <a:gd name="T109" fmla="*/ 902 h 932"/>
                  <a:gd name="T110" fmla="*/ 0 w 882"/>
                  <a:gd name="T111" fmla="*/ 0 h 932"/>
                  <a:gd name="T112" fmla="*/ 882 w 882"/>
                  <a:gd name="T113"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2" name="Freeform 17"/>
              <p:cNvSpPr/>
              <p:nvPr/>
            </p:nvSpPr>
            <p:spPr bwMode="auto">
              <a:xfrm>
                <a:off x="5659598" y="3438452"/>
                <a:ext cx="553963" cy="643587"/>
              </a:xfrm>
              <a:custGeom>
                <a:avLst/>
                <a:gdLst>
                  <a:gd name="T0" fmla="*/ 324 w 538"/>
                  <a:gd name="T1" fmla="*/ 632 h 638"/>
                  <a:gd name="T2" fmla="*/ 306 w 538"/>
                  <a:gd name="T3" fmla="*/ 628 h 638"/>
                  <a:gd name="T4" fmla="*/ 274 w 538"/>
                  <a:gd name="T5" fmla="*/ 620 h 638"/>
                  <a:gd name="T6" fmla="*/ 264 w 538"/>
                  <a:gd name="T7" fmla="*/ 596 h 638"/>
                  <a:gd name="T8" fmla="*/ 246 w 538"/>
                  <a:gd name="T9" fmla="*/ 592 h 638"/>
                  <a:gd name="T10" fmla="*/ 254 w 538"/>
                  <a:gd name="T11" fmla="*/ 542 h 638"/>
                  <a:gd name="T12" fmla="*/ 246 w 538"/>
                  <a:gd name="T13" fmla="*/ 484 h 638"/>
                  <a:gd name="T14" fmla="*/ 226 w 538"/>
                  <a:gd name="T15" fmla="*/ 452 h 638"/>
                  <a:gd name="T16" fmla="*/ 204 w 538"/>
                  <a:gd name="T17" fmla="*/ 448 h 638"/>
                  <a:gd name="T18" fmla="*/ 152 w 538"/>
                  <a:gd name="T19" fmla="*/ 472 h 638"/>
                  <a:gd name="T20" fmla="*/ 96 w 538"/>
                  <a:gd name="T21" fmla="*/ 478 h 638"/>
                  <a:gd name="T22" fmla="*/ 76 w 538"/>
                  <a:gd name="T23" fmla="*/ 448 h 638"/>
                  <a:gd name="T24" fmla="*/ 64 w 538"/>
                  <a:gd name="T25" fmla="*/ 354 h 638"/>
                  <a:gd name="T26" fmla="*/ 0 w 538"/>
                  <a:gd name="T27" fmla="*/ 362 h 638"/>
                  <a:gd name="T28" fmla="*/ 4 w 538"/>
                  <a:gd name="T29" fmla="*/ 344 h 638"/>
                  <a:gd name="T30" fmla="*/ 32 w 538"/>
                  <a:gd name="T31" fmla="*/ 334 h 638"/>
                  <a:gd name="T32" fmla="*/ 54 w 538"/>
                  <a:gd name="T33" fmla="*/ 312 h 638"/>
                  <a:gd name="T34" fmla="*/ 48 w 538"/>
                  <a:gd name="T35" fmla="*/ 224 h 638"/>
                  <a:gd name="T36" fmla="*/ 46 w 538"/>
                  <a:gd name="T37" fmla="*/ 126 h 638"/>
                  <a:gd name="T38" fmla="*/ 72 w 538"/>
                  <a:gd name="T39" fmla="*/ 94 h 638"/>
                  <a:gd name="T40" fmla="*/ 108 w 538"/>
                  <a:gd name="T41" fmla="*/ 60 h 638"/>
                  <a:gd name="T42" fmla="*/ 132 w 538"/>
                  <a:gd name="T43" fmla="*/ 56 h 638"/>
                  <a:gd name="T44" fmla="*/ 158 w 538"/>
                  <a:gd name="T45" fmla="*/ 54 h 638"/>
                  <a:gd name="T46" fmla="*/ 166 w 538"/>
                  <a:gd name="T47" fmla="*/ 30 h 638"/>
                  <a:gd name="T48" fmla="*/ 152 w 538"/>
                  <a:gd name="T49" fmla="*/ 10 h 638"/>
                  <a:gd name="T50" fmla="*/ 166 w 538"/>
                  <a:gd name="T51" fmla="*/ 0 h 638"/>
                  <a:gd name="T52" fmla="*/ 210 w 538"/>
                  <a:gd name="T53" fmla="*/ 12 h 638"/>
                  <a:gd name="T54" fmla="*/ 292 w 538"/>
                  <a:gd name="T55" fmla="*/ 44 h 638"/>
                  <a:gd name="T56" fmla="*/ 372 w 538"/>
                  <a:gd name="T57" fmla="*/ 68 h 638"/>
                  <a:gd name="T58" fmla="*/ 410 w 538"/>
                  <a:gd name="T59" fmla="*/ 52 h 638"/>
                  <a:gd name="T60" fmla="*/ 450 w 538"/>
                  <a:gd name="T61" fmla="*/ 82 h 638"/>
                  <a:gd name="T62" fmla="*/ 500 w 538"/>
                  <a:gd name="T63" fmla="*/ 116 h 638"/>
                  <a:gd name="T64" fmla="*/ 522 w 538"/>
                  <a:gd name="T65" fmla="*/ 170 h 638"/>
                  <a:gd name="T66" fmla="*/ 520 w 538"/>
                  <a:gd name="T67" fmla="*/ 202 h 638"/>
                  <a:gd name="T68" fmla="*/ 486 w 538"/>
                  <a:gd name="T69" fmla="*/ 248 h 638"/>
                  <a:gd name="T70" fmla="*/ 480 w 538"/>
                  <a:gd name="T71" fmla="*/ 286 h 638"/>
                  <a:gd name="T72" fmla="*/ 500 w 538"/>
                  <a:gd name="T73" fmla="*/ 340 h 638"/>
                  <a:gd name="T74" fmla="*/ 512 w 538"/>
                  <a:gd name="T75" fmla="*/ 372 h 638"/>
                  <a:gd name="T76" fmla="*/ 532 w 538"/>
                  <a:gd name="T77" fmla="*/ 440 h 638"/>
                  <a:gd name="T78" fmla="*/ 528 w 538"/>
                  <a:gd name="T79" fmla="*/ 500 h 638"/>
                  <a:gd name="T80" fmla="*/ 426 w 538"/>
                  <a:gd name="T81" fmla="*/ 540 h 638"/>
                  <a:gd name="T82" fmla="*/ 428 w 538"/>
                  <a:gd name="T83" fmla="*/ 558 h 638"/>
                  <a:gd name="T84" fmla="*/ 442 w 538"/>
                  <a:gd name="T85" fmla="*/ 598 h 638"/>
                  <a:gd name="T86" fmla="*/ 416 w 538"/>
                  <a:gd name="T87" fmla="*/ 584 h 638"/>
                  <a:gd name="T88" fmla="*/ 350 w 538"/>
                  <a:gd name="T89" fmla="*/ 594 h 638"/>
                  <a:gd name="T90" fmla="*/ 340 w 538"/>
                  <a:gd name="T91" fmla="*/ 628 h 638"/>
                  <a:gd name="T92" fmla="*/ 0 w 538"/>
                  <a:gd name="T93" fmla="*/ 0 h 638"/>
                  <a:gd name="T94" fmla="*/ 538 w 538"/>
                  <a:gd name="T95"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3" name="Freeform 8"/>
              <p:cNvSpPr/>
              <p:nvPr/>
            </p:nvSpPr>
            <p:spPr bwMode="auto">
              <a:xfrm>
                <a:off x="5659598" y="4626440"/>
                <a:ext cx="251903" cy="203385"/>
              </a:xfrm>
              <a:custGeom>
                <a:avLst/>
                <a:gdLst>
                  <a:gd name="T0" fmla="*/ 82 w 244"/>
                  <a:gd name="T1" fmla="*/ 202 h 202"/>
                  <a:gd name="T2" fmla="*/ 82 w 244"/>
                  <a:gd name="T3" fmla="*/ 202 h 202"/>
                  <a:gd name="T4" fmla="*/ 22 w 244"/>
                  <a:gd name="T5" fmla="*/ 182 h 202"/>
                  <a:gd name="T6" fmla="*/ 12 w 244"/>
                  <a:gd name="T7" fmla="*/ 174 h 202"/>
                  <a:gd name="T8" fmla="*/ 6 w 244"/>
                  <a:gd name="T9" fmla="*/ 166 h 202"/>
                  <a:gd name="T10" fmla="*/ 0 w 244"/>
                  <a:gd name="T11" fmla="*/ 158 h 202"/>
                  <a:gd name="T12" fmla="*/ 0 w 244"/>
                  <a:gd name="T13" fmla="*/ 150 h 202"/>
                  <a:gd name="T14" fmla="*/ 0 w 244"/>
                  <a:gd name="T15" fmla="*/ 132 h 202"/>
                  <a:gd name="T16" fmla="*/ 0 w 244"/>
                  <a:gd name="T17" fmla="*/ 114 h 202"/>
                  <a:gd name="T18" fmla="*/ 2 w 244"/>
                  <a:gd name="T19" fmla="*/ 94 h 202"/>
                  <a:gd name="T20" fmla="*/ 4 w 244"/>
                  <a:gd name="T21" fmla="*/ 90 h 202"/>
                  <a:gd name="T22" fmla="*/ 6 w 244"/>
                  <a:gd name="T23" fmla="*/ 86 h 202"/>
                  <a:gd name="T24" fmla="*/ 8 w 244"/>
                  <a:gd name="T25" fmla="*/ 84 h 202"/>
                  <a:gd name="T26" fmla="*/ 14 w 244"/>
                  <a:gd name="T27" fmla="*/ 82 h 202"/>
                  <a:gd name="T28" fmla="*/ 30 w 244"/>
                  <a:gd name="T29" fmla="*/ 78 h 202"/>
                  <a:gd name="T30" fmla="*/ 42 w 244"/>
                  <a:gd name="T31" fmla="*/ 68 h 202"/>
                  <a:gd name="T32" fmla="*/ 44 w 244"/>
                  <a:gd name="T33" fmla="*/ 32 h 202"/>
                  <a:gd name="T34" fmla="*/ 48 w 244"/>
                  <a:gd name="T35" fmla="*/ 30 h 202"/>
                  <a:gd name="T36" fmla="*/ 64 w 244"/>
                  <a:gd name="T37" fmla="*/ 34 h 202"/>
                  <a:gd name="T38" fmla="*/ 74 w 244"/>
                  <a:gd name="T39" fmla="*/ 34 h 202"/>
                  <a:gd name="T40" fmla="*/ 84 w 244"/>
                  <a:gd name="T41" fmla="*/ 34 h 202"/>
                  <a:gd name="T42" fmla="*/ 134 w 244"/>
                  <a:gd name="T43" fmla="*/ 6 h 202"/>
                  <a:gd name="T44" fmla="*/ 218 w 244"/>
                  <a:gd name="T45" fmla="*/ 0 h 202"/>
                  <a:gd name="T46" fmla="*/ 224 w 244"/>
                  <a:gd name="T47" fmla="*/ 4 h 202"/>
                  <a:gd name="T48" fmla="*/ 234 w 244"/>
                  <a:gd name="T49" fmla="*/ 12 h 202"/>
                  <a:gd name="T50" fmla="*/ 238 w 244"/>
                  <a:gd name="T51" fmla="*/ 16 h 202"/>
                  <a:gd name="T52" fmla="*/ 240 w 244"/>
                  <a:gd name="T53" fmla="*/ 22 h 202"/>
                  <a:gd name="T54" fmla="*/ 244 w 244"/>
                  <a:gd name="T55" fmla="*/ 28 h 202"/>
                  <a:gd name="T56" fmla="*/ 244 w 244"/>
                  <a:gd name="T57" fmla="*/ 36 h 202"/>
                  <a:gd name="T58" fmla="*/ 232 w 244"/>
                  <a:gd name="T59" fmla="*/ 56 h 202"/>
                  <a:gd name="T60" fmla="*/ 224 w 244"/>
                  <a:gd name="T61" fmla="*/ 66 h 202"/>
                  <a:gd name="T62" fmla="*/ 216 w 244"/>
                  <a:gd name="T63" fmla="*/ 74 h 202"/>
                  <a:gd name="T64" fmla="*/ 210 w 244"/>
                  <a:gd name="T65" fmla="*/ 90 h 202"/>
                  <a:gd name="T66" fmla="*/ 202 w 244"/>
                  <a:gd name="T67" fmla="*/ 106 h 202"/>
                  <a:gd name="T68" fmla="*/ 194 w 244"/>
                  <a:gd name="T69" fmla="*/ 122 h 202"/>
                  <a:gd name="T70" fmla="*/ 188 w 244"/>
                  <a:gd name="T71" fmla="*/ 142 h 202"/>
                  <a:gd name="T72" fmla="*/ 98 w 244"/>
                  <a:gd name="T73" fmla="*/ 198 h 202"/>
                  <a:gd name="T74" fmla="*/ 90 w 244"/>
                  <a:gd name="T75" fmla="*/ 200 h 202"/>
                  <a:gd name="T76" fmla="*/ 82 w 244"/>
                  <a:gd name="T77" fmla="*/ 202 h 202"/>
                  <a:gd name="T78" fmla="*/ 0 w 244"/>
                  <a:gd name="T79" fmla="*/ 0 h 202"/>
                  <a:gd name="T80" fmla="*/ 244 w 244"/>
                  <a:gd name="T8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4" name="Freeform 10"/>
              <p:cNvSpPr/>
              <p:nvPr/>
            </p:nvSpPr>
            <p:spPr bwMode="auto">
              <a:xfrm>
                <a:off x="5758799" y="3982854"/>
                <a:ext cx="808652" cy="606810"/>
              </a:xfrm>
              <a:custGeom>
                <a:avLst/>
                <a:gdLst>
                  <a:gd name="T0" fmla="*/ 46 w 784"/>
                  <a:gd name="T1" fmla="*/ 596 h 602"/>
                  <a:gd name="T2" fmla="*/ 28 w 784"/>
                  <a:gd name="T3" fmla="*/ 558 h 602"/>
                  <a:gd name="T4" fmla="*/ 2 w 784"/>
                  <a:gd name="T5" fmla="*/ 492 h 602"/>
                  <a:gd name="T6" fmla="*/ 22 w 784"/>
                  <a:gd name="T7" fmla="*/ 450 h 602"/>
                  <a:gd name="T8" fmla="*/ 36 w 784"/>
                  <a:gd name="T9" fmla="*/ 422 h 602"/>
                  <a:gd name="T10" fmla="*/ 94 w 784"/>
                  <a:gd name="T11" fmla="*/ 366 h 602"/>
                  <a:gd name="T12" fmla="*/ 154 w 784"/>
                  <a:gd name="T13" fmla="*/ 306 h 602"/>
                  <a:gd name="T14" fmla="*/ 204 w 784"/>
                  <a:gd name="T15" fmla="*/ 256 h 602"/>
                  <a:gd name="T16" fmla="*/ 214 w 784"/>
                  <a:gd name="T17" fmla="*/ 214 h 602"/>
                  <a:gd name="T18" fmla="*/ 222 w 784"/>
                  <a:gd name="T19" fmla="*/ 190 h 602"/>
                  <a:gd name="T20" fmla="*/ 248 w 784"/>
                  <a:gd name="T21" fmla="*/ 164 h 602"/>
                  <a:gd name="T22" fmla="*/ 260 w 784"/>
                  <a:gd name="T23" fmla="*/ 84 h 602"/>
                  <a:gd name="T24" fmla="*/ 278 w 784"/>
                  <a:gd name="T25" fmla="*/ 36 h 602"/>
                  <a:gd name="T26" fmla="*/ 352 w 784"/>
                  <a:gd name="T27" fmla="*/ 68 h 602"/>
                  <a:gd name="T28" fmla="*/ 358 w 784"/>
                  <a:gd name="T29" fmla="*/ 48 h 602"/>
                  <a:gd name="T30" fmla="*/ 346 w 784"/>
                  <a:gd name="T31" fmla="*/ 8 h 602"/>
                  <a:gd name="T32" fmla="*/ 472 w 784"/>
                  <a:gd name="T33" fmla="*/ 10 h 602"/>
                  <a:gd name="T34" fmla="*/ 506 w 784"/>
                  <a:gd name="T35" fmla="*/ 0 h 602"/>
                  <a:gd name="T36" fmla="*/ 476 w 784"/>
                  <a:gd name="T37" fmla="*/ 68 h 602"/>
                  <a:gd name="T38" fmla="*/ 486 w 784"/>
                  <a:gd name="T39" fmla="*/ 92 h 602"/>
                  <a:gd name="T40" fmla="*/ 524 w 784"/>
                  <a:gd name="T41" fmla="*/ 98 h 602"/>
                  <a:gd name="T42" fmla="*/ 612 w 784"/>
                  <a:gd name="T43" fmla="*/ 84 h 602"/>
                  <a:gd name="T44" fmla="*/ 656 w 784"/>
                  <a:gd name="T45" fmla="*/ 64 h 602"/>
                  <a:gd name="T46" fmla="*/ 694 w 784"/>
                  <a:gd name="T47" fmla="*/ 52 h 602"/>
                  <a:gd name="T48" fmla="*/ 784 w 784"/>
                  <a:gd name="T49" fmla="*/ 152 h 602"/>
                  <a:gd name="T50" fmla="*/ 752 w 784"/>
                  <a:gd name="T51" fmla="*/ 174 h 602"/>
                  <a:gd name="T52" fmla="*/ 728 w 784"/>
                  <a:gd name="T53" fmla="*/ 196 h 602"/>
                  <a:gd name="T54" fmla="*/ 722 w 784"/>
                  <a:gd name="T55" fmla="*/ 214 h 602"/>
                  <a:gd name="T56" fmla="*/ 704 w 784"/>
                  <a:gd name="T57" fmla="*/ 242 h 602"/>
                  <a:gd name="T58" fmla="*/ 634 w 784"/>
                  <a:gd name="T59" fmla="*/ 282 h 602"/>
                  <a:gd name="T60" fmla="*/ 606 w 784"/>
                  <a:gd name="T61" fmla="*/ 296 h 602"/>
                  <a:gd name="T62" fmla="*/ 582 w 784"/>
                  <a:gd name="T63" fmla="*/ 288 h 602"/>
                  <a:gd name="T64" fmla="*/ 552 w 784"/>
                  <a:gd name="T65" fmla="*/ 298 h 602"/>
                  <a:gd name="T66" fmla="*/ 540 w 784"/>
                  <a:gd name="T67" fmla="*/ 292 h 602"/>
                  <a:gd name="T68" fmla="*/ 526 w 784"/>
                  <a:gd name="T69" fmla="*/ 318 h 602"/>
                  <a:gd name="T70" fmla="*/ 508 w 784"/>
                  <a:gd name="T71" fmla="*/ 328 h 602"/>
                  <a:gd name="T72" fmla="*/ 498 w 784"/>
                  <a:gd name="T73" fmla="*/ 338 h 602"/>
                  <a:gd name="T74" fmla="*/ 478 w 784"/>
                  <a:gd name="T75" fmla="*/ 342 h 602"/>
                  <a:gd name="T76" fmla="*/ 468 w 784"/>
                  <a:gd name="T77" fmla="*/ 326 h 602"/>
                  <a:gd name="T78" fmla="*/ 420 w 784"/>
                  <a:gd name="T79" fmla="*/ 302 h 602"/>
                  <a:gd name="T80" fmla="*/ 388 w 784"/>
                  <a:gd name="T81" fmla="*/ 362 h 602"/>
                  <a:gd name="T82" fmla="*/ 358 w 784"/>
                  <a:gd name="T83" fmla="*/ 382 h 602"/>
                  <a:gd name="T84" fmla="*/ 328 w 784"/>
                  <a:gd name="T85" fmla="*/ 398 h 602"/>
                  <a:gd name="T86" fmla="*/ 278 w 784"/>
                  <a:gd name="T87" fmla="*/ 420 h 602"/>
                  <a:gd name="T88" fmla="*/ 256 w 784"/>
                  <a:gd name="T89" fmla="*/ 438 h 602"/>
                  <a:gd name="T90" fmla="*/ 218 w 784"/>
                  <a:gd name="T91" fmla="*/ 432 h 602"/>
                  <a:gd name="T92" fmla="*/ 140 w 784"/>
                  <a:gd name="T93" fmla="*/ 462 h 602"/>
                  <a:gd name="T94" fmla="*/ 92 w 784"/>
                  <a:gd name="T95" fmla="*/ 474 h 602"/>
                  <a:gd name="T96" fmla="*/ 64 w 784"/>
                  <a:gd name="T97" fmla="*/ 514 h 602"/>
                  <a:gd name="T98" fmla="*/ 52 w 784"/>
                  <a:gd name="T99" fmla="*/ 542 h 602"/>
                  <a:gd name="T100" fmla="*/ 78 w 784"/>
                  <a:gd name="T101" fmla="*/ 566 h 602"/>
                  <a:gd name="T102" fmla="*/ 86 w 784"/>
                  <a:gd name="T103" fmla="*/ 590 h 602"/>
                  <a:gd name="T104" fmla="*/ 54 w 784"/>
                  <a:gd name="T105" fmla="*/ 602 h 602"/>
                  <a:gd name="T106" fmla="*/ 0 w 784"/>
                  <a:gd name="T107" fmla="*/ 0 h 602"/>
                  <a:gd name="T108" fmla="*/ 78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5" name="Freeform 12"/>
              <p:cNvSpPr/>
              <p:nvPr/>
            </p:nvSpPr>
            <p:spPr bwMode="auto">
              <a:xfrm>
                <a:off x="5232701" y="3901500"/>
                <a:ext cx="769640" cy="565019"/>
              </a:xfrm>
              <a:custGeom>
                <a:avLst/>
                <a:gdLst>
                  <a:gd name="T0" fmla="*/ 450 w 748"/>
                  <a:gd name="T1" fmla="*/ 540 h 558"/>
                  <a:gd name="T2" fmla="*/ 440 w 748"/>
                  <a:gd name="T3" fmla="*/ 532 h 558"/>
                  <a:gd name="T4" fmla="*/ 422 w 748"/>
                  <a:gd name="T5" fmla="*/ 516 h 558"/>
                  <a:gd name="T6" fmla="*/ 410 w 748"/>
                  <a:gd name="T7" fmla="*/ 508 h 558"/>
                  <a:gd name="T8" fmla="*/ 390 w 748"/>
                  <a:gd name="T9" fmla="*/ 536 h 558"/>
                  <a:gd name="T10" fmla="*/ 246 w 748"/>
                  <a:gd name="T11" fmla="*/ 528 h 558"/>
                  <a:gd name="T12" fmla="*/ 204 w 748"/>
                  <a:gd name="T13" fmla="*/ 478 h 558"/>
                  <a:gd name="T14" fmla="*/ 206 w 748"/>
                  <a:gd name="T15" fmla="*/ 442 h 558"/>
                  <a:gd name="T16" fmla="*/ 188 w 748"/>
                  <a:gd name="T17" fmla="*/ 390 h 558"/>
                  <a:gd name="T18" fmla="*/ 104 w 748"/>
                  <a:gd name="T19" fmla="*/ 378 h 558"/>
                  <a:gd name="T20" fmla="*/ 104 w 748"/>
                  <a:gd name="T21" fmla="*/ 342 h 558"/>
                  <a:gd name="T22" fmla="*/ 140 w 748"/>
                  <a:gd name="T23" fmla="*/ 316 h 558"/>
                  <a:gd name="T24" fmla="*/ 148 w 748"/>
                  <a:gd name="T25" fmla="*/ 274 h 558"/>
                  <a:gd name="T26" fmla="*/ 102 w 748"/>
                  <a:gd name="T27" fmla="*/ 252 h 558"/>
                  <a:gd name="T28" fmla="*/ 40 w 748"/>
                  <a:gd name="T29" fmla="*/ 230 h 558"/>
                  <a:gd name="T30" fmla="*/ 2 w 748"/>
                  <a:gd name="T31" fmla="*/ 196 h 558"/>
                  <a:gd name="T32" fmla="*/ 18 w 748"/>
                  <a:gd name="T33" fmla="*/ 166 h 558"/>
                  <a:gd name="T34" fmla="*/ 36 w 748"/>
                  <a:gd name="T35" fmla="*/ 156 h 558"/>
                  <a:gd name="T36" fmla="*/ 90 w 748"/>
                  <a:gd name="T37" fmla="*/ 164 h 558"/>
                  <a:gd name="T38" fmla="*/ 142 w 748"/>
                  <a:gd name="T39" fmla="*/ 192 h 558"/>
                  <a:gd name="T40" fmla="*/ 188 w 748"/>
                  <a:gd name="T41" fmla="*/ 174 h 558"/>
                  <a:gd name="T42" fmla="*/ 238 w 748"/>
                  <a:gd name="T43" fmla="*/ 120 h 558"/>
                  <a:gd name="T44" fmla="*/ 274 w 748"/>
                  <a:gd name="T45" fmla="*/ 110 h 558"/>
                  <a:gd name="T46" fmla="*/ 308 w 748"/>
                  <a:gd name="T47" fmla="*/ 128 h 558"/>
                  <a:gd name="T48" fmla="*/ 384 w 748"/>
                  <a:gd name="T49" fmla="*/ 120 h 558"/>
                  <a:gd name="T50" fmla="*/ 422 w 748"/>
                  <a:gd name="T51" fmla="*/ 92 h 558"/>
                  <a:gd name="T52" fmla="*/ 450 w 748"/>
                  <a:gd name="T53" fmla="*/ 72 h 558"/>
                  <a:gd name="T54" fmla="*/ 476 w 748"/>
                  <a:gd name="T55" fmla="*/ 46 h 558"/>
                  <a:gd name="T56" fmla="*/ 550 w 748"/>
                  <a:gd name="T57" fmla="*/ 36 h 558"/>
                  <a:gd name="T58" fmla="*/ 596 w 748"/>
                  <a:gd name="T59" fmla="*/ 6 h 558"/>
                  <a:gd name="T60" fmla="*/ 632 w 748"/>
                  <a:gd name="T61" fmla="*/ 0 h 558"/>
                  <a:gd name="T62" fmla="*/ 656 w 748"/>
                  <a:gd name="T63" fmla="*/ 82 h 558"/>
                  <a:gd name="T64" fmla="*/ 638 w 748"/>
                  <a:gd name="T65" fmla="*/ 140 h 558"/>
                  <a:gd name="T66" fmla="*/ 672 w 748"/>
                  <a:gd name="T67" fmla="*/ 142 h 558"/>
                  <a:gd name="T68" fmla="*/ 734 w 748"/>
                  <a:gd name="T69" fmla="*/ 180 h 558"/>
                  <a:gd name="T70" fmla="*/ 748 w 748"/>
                  <a:gd name="T71" fmla="*/ 220 h 558"/>
                  <a:gd name="T72" fmla="*/ 734 w 748"/>
                  <a:gd name="T73" fmla="*/ 254 h 558"/>
                  <a:gd name="T74" fmla="*/ 722 w 748"/>
                  <a:gd name="T75" fmla="*/ 264 h 558"/>
                  <a:gd name="T76" fmla="*/ 706 w 748"/>
                  <a:gd name="T77" fmla="*/ 324 h 558"/>
                  <a:gd name="T78" fmla="*/ 682 w 748"/>
                  <a:gd name="T79" fmla="*/ 350 h 558"/>
                  <a:gd name="T80" fmla="*/ 664 w 748"/>
                  <a:gd name="T81" fmla="*/ 366 h 558"/>
                  <a:gd name="T82" fmla="*/ 634 w 748"/>
                  <a:gd name="T83" fmla="*/ 406 h 558"/>
                  <a:gd name="T84" fmla="*/ 614 w 748"/>
                  <a:gd name="T85" fmla="*/ 424 h 558"/>
                  <a:gd name="T86" fmla="*/ 586 w 748"/>
                  <a:gd name="T87" fmla="*/ 448 h 558"/>
                  <a:gd name="T88" fmla="*/ 570 w 748"/>
                  <a:gd name="T89" fmla="*/ 468 h 558"/>
                  <a:gd name="T90" fmla="*/ 560 w 748"/>
                  <a:gd name="T91" fmla="*/ 474 h 558"/>
                  <a:gd name="T92" fmla="*/ 532 w 748"/>
                  <a:gd name="T93" fmla="*/ 500 h 558"/>
                  <a:gd name="T94" fmla="*/ 488 w 748"/>
                  <a:gd name="T95" fmla="*/ 544 h 558"/>
                  <a:gd name="T96" fmla="*/ 450 w 748"/>
                  <a:gd name="T97" fmla="*/ 558 h 558"/>
                  <a:gd name="T98" fmla="*/ 0 w 748"/>
                  <a:gd name="T99" fmla="*/ 0 h 558"/>
                  <a:gd name="T100" fmla="*/ 748 w 748"/>
                  <a:gd name="T101"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6" name="Freeform 14"/>
              <p:cNvSpPr/>
              <p:nvPr/>
            </p:nvSpPr>
            <p:spPr bwMode="auto">
              <a:xfrm>
                <a:off x="6888459" y="3913759"/>
                <a:ext cx="160504" cy="393953"/>
              </a:xfrm>
              <a:custGeom>
                <a:avLst/>
                <a:gdLst>
                  <a:gd name="T0" fmla="*/ 76 w 156"/>
                  <a:gd name="T1" fmla="*/ 390 h 390"/>
                  <a:gd name="T2" fmla="*/ 76 w 156"/>
                  <a:gd name="T3" fmla="*/ 390 h 390"/>
                  <a:gd name="T4" fmla="*/ 46 w 156"/>
                  <a:gd name="T5" fmla="*/ 344 h 390"/>
                  <a:gd name="T6" fmla="*/ 26 w 156"/>
                  <a:gd name="T7" fmla="*/ 338 h 390"/>
                  <a:gd name="T8" fmla="*/ 22 w 156"/>
                  <a:gd name="T9" fmla="*/ 324 h 390"/>
                  <a:gd name="T10" fmla="*/ 14 w 156"/>
                  <a:gd name="T11" fmla="*/ 310 h 390"/>
                  <a:gd name="T12" fmla="*/ 6 w 156"/>
                  <a:gd name="T13" fmla="*/ 300 h 390"/>
                  <a:gd name="T14" fmla="*/ 0 w 156"/>
                  <a:gd name="T15" fmla="*/ 294 h 390"/>
                  <a:gd name="T16" fmla="*/ 0 w 156"/>
                  <a:gd name="T17" fmla="*/ 272 h 390"/>
                  <a:gd name="T18" fmla="*/ 4 w 156"/>
                  <a:gd name="T19" fmla="*/ 242 h 390"/>
                  <a:gd name="T20" fmla="*/ 6 w 156"/>
                  <a:gd name="T21" fmla="*/ 230 h 390"/>
                  <a:gd name="T22" fmla="*/ 8 w 156"/>
                  <a:gd name="T23" fmla="*/ 216 h 390"/>
                  <a:gd name="T24" fmla="*/ 4 w 156"/>
                  <a:gd name="T25" fmla="*/ 202 h 390"/>
                  <a:gd name="T26" fmla="*/ 4 w 156"/>
                  <a:gd name="T27" fmla="*/ 192 h 390"/>
                  <a:gd name="T28" fmla="*/ 4 w 156"/>
                  <a:gd name="T29" fmla="*/ 182 h 390"/>
                  <a:gd name="T30" fmla="*/ 8 w 156"/>
                  <a:gd name="T31" fmla="*/ 174 h 390"/>
                  <a:gd name="T32" fmla="*/ 18 w 156"/>
                  <a:gd name="T33" fmla="*/ 158 h 390"/>
                  <a:gd name="T34" fmla="*/ 30 w 156"/>
                  <a:gd name="T35" fmla="*/ 142 h 390"/>
                  <a:gd name="T36" fmla="*/ 38 w 156"/>
                  <a:gd name="T37" fmla="*/ 108 h 390"/>
                  <a:gd name="T38" fmla="*/ 48 w 156"/>
                  <a:gd name="T39" fmla="*/ 84 h 390"/>
                  <a:gd name="T40" fmla="*/ 56 w 156"/>
                  <a:gd name="T41" fmla="*/ 64 h 390"/>
                  <a:gd name="T42" fmla="*/ 68 w 156"/>
                  <a:gd name="T43" fmla="*/ 46 h 390"/>
                  <a:gd name="T44" fmla="*/ 84 w 156"/>
                  <a:gd name="T45" fmla="*/ 28 h 390"/>
                  <a:gd name="T46" fmla="*/ 116 w 156"/>
                  <a:gd name="T47" fmla="*/ 2 h 390"/>
                  <a:gd name="T48" fmla="*/ 150 w 156"/>
                  <a:gd name="T49" fmla="*/ 0 h 390"/>
                  <a:gd name="T50" fmla="*/ 154 w 156"/>
                  <a:gd name="T51" fmla="*/ 18 h 390"/>
                  <a:gd name="T52" fmla="*/ 156 w 156"/>
                  <a:gd name="T53" fmla="*/ 32 h 390"/>
                  <a:gd name="T54" fmla="*/ 156 w 156"/>
                  <a:gd name="T55" fmla="*/ 44 h 390"/>
                  <a:gd name="T56" fmla="*/ 150 w 156"/>
                  <a:gd name="T57" fmla="*/ 56 h 390"/>
                  <a:gd name="T58" fmla="*/ 146 w 156"/>
                  <a:gd name="T59" fmla="*/ 70 h 390"/>
                  <a:gd name="T60" fmla="*/ 144 w 156"/>
                  <a:gd name="T61" fmla="*/ 86 h 390"/>
                  <a:gd name="T62" fmla="*/ 142 w 156"/>
                  <a:gd name="T63" fmla="*/ 102 h 390"/>
                  <a:gd name="T64" fmla="*/ 144 w 156"/>
                  <a:gd name="T65" fmla="*/ 138 h 390"/>
                  <a:gd name="T66" fmla="*/ 146 w 156"/>
                  <a:gd name="T67" fmla="*/ 174 h 390"/>
                  <a:gd name="T68" fmla="*/ 138 w 156"/>
                  <a:gd name="T69" fmla="*/ 196 h 390"/>
                  <a:gd name="T70" fmla="*/ 126 w 156"/>
                  <a:gd name="T71" fmla="*/ 222 h 390"/>
                  <a:gd name="T72" fmla="*/ 102 w 156"/>
                  <a:gd name="T73" fmla="*/ 270 h 390"/>
                  <a:gd name="T74" fmla="*/ 96 w 156"/>
                  <a:gd name="T75" fmla="*/ 290 h 390"/>
                  <a:gd name="T76" fmla="*/ 84 w 156"/>
                  <a:gd name="T77" fmla="*/ 382 h 390"/>
                  <a:gd name="T78" fmla="*/ 80 w 156"/>
                  <a:gd name="T79" fmla="*/ 386 h 390"/>
                  <a:gd name="T80" fmla="*/ 76 w 156"/>
                  <a:gd name="T81" fmla="*/ 390 h 390"/>
                  <a:gd name="T82" fmla="*/ 0 w 156"/>
                  <a:gd name="T83" fmla="*/ 0 h 390"/>
                  <a:gd name="T84" fmla="*/ 156 w 156"/>
                  <a:gd name="T85"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T82" t="T83" r="T84" b="T85"/>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7" name="Freeform 15"/>
              <p:cNvSpPr/>
              <p:nvPr/>
            </p:nvSpPr>
            <p:spPr bwMode="auto">
              <a:xfrm>
                <a:off x="6439827" y="3601159"/>
                <a:ext cx="426339" cy="544402"/>
              </a:xfrm>
              <a:custGeom>
                <a:avLst/>
                <a:gdLst>
                  <a:gd name="T0" fmla="*/ 136 w 414"/>
                  <a:gd name="T1" fmla="*/ 538 h 538"/>
                  <a:gd name="T2" fmla="*/ 134 w 414"/>
                  <a:gd name="T3" fmla="*/ 526 h 538"/>
                  <a:gd name="T4" fmla="*/ 122 w 414"/>
                  <a:gd name="T5" fmla="*/ 508 h 538"/>
                  <a:gd name="T6" fmla="*/ 116 w 414"/>
                  <a:gd name="T7" fmla="*/ 498 h 538"/>
                  <a:gd name="T8" fmla="*/ 40 w 414"/>
                  <a:gd name="T9" fmla="*/ 422 h 538"/>
                  <a:gd name="T10" fmla="*/ 12 w 414"/>
                  <a:gd name="T11" fmla="*/ 420 h 538"/>
                  <a:gd name="T12" fmla="*/ 0 w 414"/>
                  <a:gd name="T13" fmla="*/ 402 h 538"/>
                  <a:gd name="T14" fmla="*/ 6 w 414"/>
                  <a:gd name="T15" fmla="*/ 360 h 538"/>
                  <a:gd name="T16" fmla="*/ 10 w 414"/>
                  <a:gd name="T17" fmla="*/ 346 h 538"/>
                  <a:gd name="T18" fmla="*/ 10 w 414"/>
                  <a:gd name="T19" fmla="*/ 318 h 538"/>
                  <a:gd name="T20" fmla="*/ 40 w 414"/>
                  <a:gd name="T21" fmla="*/ 270 h 538"/>
                  <a:gd name="T22" fmla="*/ 42 w 414"/>
                  <a:gd name="T23" fmla="*/ 214 h 538"/>
                  <a:gd name="T24" fmla="*/ 44 w 414"/>
                  <a:gd name="T25" fmla="*/ 194 h 538"/>
                  <a:gd name="T26" fmla="*/ 60 w 414"/>
                  <a:gd name="T27" fmla="*/ 182 h 538"/>
                  <a:gd name="T28" fmla="*/ 94 w 414"/>
                  <a:gd name="T29" fmla="*/ 152 h 538"/>
                  <a:gd name="T30" fmla="*/ 102 w 414"/>
                  <a:gd name="T31" fmla="*/ 116 h 538"/>
                  <a:gd name="T32" fmla="*/ 94 w 414"/>
                  <a:gd name="T33" fmla="*/ 94 h 538"/>
                  <a:gd name="T34" fmla="*/ 94 w 414"/>
                  <a:gd name="T35" fmla="*/ 82 h 538"/>
                  <a:gd name="T36" fmla="*/ 104 w 414"/>
                  <a:gd name="T37" fmla="*/ 72 h 538"/>
                  <a:gd name="T38" fmla="*/ 132 w 414"/>
                  <a:gd name="T39" fmla="*/ 58 h 538"/>
                  <a:gd name="T40" fmla="*/ 158 w 414"/>
                  <a:gd name="T41" fmla="*/ 54 h 538"/>
                  <a:gd name="T42" fmla="*/ 182 w 414"/>
                  <a:gd name="T43" fmla="*/ 40 h 538"/>
                  <a:gd name="T44" fmla="*/ 198 w 414"/>
                  <a:gd name="T45" fmla="*/ 14 h 538"/>
                  <a:gd name="T46" fmla="*/ 210 w 414"/>
                  <a:gd name="T47" fmla="*/ 0 h 538"/>
                  <a:gd name="T48" fmla="*/ 224 w 414"/>
                  <a:gd name="T49" fmla="*/ 2 h 538"/>
                  <a:gd name="T50" fmla="*/ 236 w 414"/>
                  <a:gd name="T51" fmla="*/ 16 h 538"/>
                  <a:gd name="T52" fmla="*/ 246 w 414"/>
                  <a:gd name="T53" fmla="*/ 52 h 538"/>
                  <a:gd name="T54" fmla="*/ 258 w 414"/>
                  <a:gd name="T55" fmla="*/ 76 h 538"/>
                  <a:gd name="T56" fmla="*/ 280 w 414"/>
                  <a:gd name="T57" fmla="*/ 96 h 538"/>
                  <a:gd name="T58" fmla="*/ 342 w 414"/>
                  <a:gd name="T59" fmla="*/ 94 h 538"/>
                  <a:gd name="T60" fmla="*/ 366 w 414"/>
                  <a:gd name="T61" fmla="*/ 86 h 538"/>
                  <a:gd name="T62" fmla="*/ 404 w 414"/>
                  <a:gd name="T63" fmla="*/ 84 h 538"/>
                  <a:gd name="T64" fmla="*/ 398 w 414"/>
                  <a:gd name="T65" fmla="*/ 104 h 538"/>
                  <a:gd name="T66" fmla="*/ 384 w 414"/>
                  <a:gd name="T67" fmla="*/ 124 h 538"/>
                  <a:gd name="T68" fmla="*/ 362 w 414"/>
                  <a:gd name="T69" fmla="*/ 154 h 538"/>
                  <a:gd name="T70" fmla="*/ 336 w 414"/>
                  <a:gd name="T71" fmla="*/ 158 h 538"/>
                  <a:gd name="T72" fmla="*/ 326 w 414"/>
                  <a:gd name="T73" fmla="*/ 168 h 538"/>
                  <a:gd name="T74" fmla="*/ 338 w 414"/>
                  <a:gd name="T75" fmla="*/ 186 h 538"/>
                  <a:gd name="T76" fmla="*/ 364 w 414"/>
                  <a:gd name="T77" fmla="*/ 208 h 538"/>
                  <a:gd name="T78" fmla="*/ 350 w 414"/>
                  <a:gd name="T79" fmla="*/ 230 h 538"/>
                  <a:gd name="T80" fmla="*/ 342 w 414"/>
                  <a:gd name="T81" fmla="*/ 258 h 538"/>
                  <a:gd name="T82" fmla="*/ 340 w 414"/>
                  <a:gd name="T83" fmla="*/ 278 h 538"/>
                  <a:gd name="T84" fmla="*/ 346 w 414"/>
                  <a:gd name="T85" fmla="*/ 296 h 538"/>
                  <a:gd name="T86" fmla="*/ 356 w 414"/>
                  <a:gd name="T87" fmla="*/ 308 h 538"/>
                  <a:gd name="T88" fmla="*/ 322 w 414"/>
                  <a:gd name="T89" fmla="*/ 306 h 538"/>
                  <a:gd name="T90" fmla="*/ 318 w 414"/>
                  <a:gd name="T91" fmla="*/ 318 h 538"/>
                  <a:gd name="T92" fmla="*/ 318 w 414"/>
                  <a:gd name="T93" fmla="*/ 336 h 538"/>
                  <a:gd name="T94" fmla="*/ 296 w 414"/>
                  <a:gd name="T95" fmla="*/ 354 h 538"/>
                  <a:gd name="T96" fmla="*/ 288 w 414"/>
                  <a:gd name="T97" fmla="*/ 384 h 538"/>
                  <a:gd name="T98" fmla="*/ 268 w 414"/>
                  <a:gd name="T99" fmla="*/ 408 h 538"/>
                  <a:gd name="T100" fmla="*/ 228 w 414"/>
                  <a:gd name="T101" fmla="*/ 416 h 538"/>
                  <a:gd name="T102" fmla="*/ 230 w 414"/>
                  <a:gd name="T103" fmla="*/ 430 h 538"/>
                  <a:gd name="T104" fmla="*/ 228 w 414"/>
                  <a:gd name="T105" fmla="*/ 444 h 538"/>
                  <a:gd name="T106" fmla="*/ 208 w 414"/>
                  <a:gd name="T107" fmla="*/ 456 h 538"/>
                  <a:gd name="T108" fmla="*/ 184 w 414"/>
                  <a:gd name="T109" fmla="*/ 480 h 538"/>
                  <a:gd name="T110" fmla="*/ 166 w 414"/>
                  <a:gd name="T111" fmla="*/ 514 h 538"/>
                  <a:gd name="T112" fmla="*/ 150 w 414"/>
                  <a:gd name="T113" fmla="*/ 528 h 538"/>
                  <a:gd name="T114" fmla="*/ 0 w 414"/>
                  <a:gd name="T115" fmla="*/ 0 h 538"/>
                  <a:gd name="T116" fmla="*/ 414 w 414"/>
                  <a:gd name="T11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8" name="Freeform 18"/>
              <p:cNvSpPr/>
              <p:nvPr/>
            </p:nvSpPr>
            <p:spPr bwMode="auto">
              <a:xfrm>
                <a:off x="6165075" y="3401675"/>
                <a:ext cx="479284" cy="672005"/>
              </a:xfrm>
              <a:custGeom>
                <a:avLst/>
                <a:gdLst>
                  <a:gd name="T0" fmla="*/ 112 w 466"/>
                  <a:gd name="T1" fmla="*/ 660 h 666"/>
                  <a:gd name="T2" fmla="*/ 94 w 466"/>
                  <a:gd name="T3" fmla="*/ 650 h 666"/>
                  <a:gd name="T4" fmla="*/ 128 w 466"/>
                  <a:gd name="T5" fmla="*/ 566 h 666"/>
                  <a:gd name="T6" fmla="*/ 96 w 466"/>
                  <a:gd name="T7" fmla="*/ 572 h 666"/>
                  <a:gd name="T8" fmla="*/ 48 w 466"/>
                  <a:gd name="T9" fmla="*/ 536 h 666"/>
                  <a:gd name="T10" fmla="*/ 54 w 466"/>
                  <a:gd name="T11" fmla="*/ 474 h 666"/>
                  <a:gd name="T12" fmla="*/ 42 w 466"/>
                  <a:gd name="T13" fmla="*/ 446 h 666"/>
                  <a:gd name="T14" fmla="*/ 30 w 466"/>
                  <a:gd name="T15" fmla="*/ 398 h 666"/>
                  <a:gd name="T16" fmla="*/ 6 w 466"/>
                  <a:gd name="T17" fmla="*/ 334 h 666"/>
                  <a:gd name="T18" fmla="*/ 0 w 466"/>
                  <a:gd name="T19" fmla="*/ 308 h 666"/>
                  <a:gd name="T20" fmla="*/ 12 w 466"/>
                  <a:gd name="T21" fmla="*/ 282 h 666"/>
                  <a:gd name="T22" fmla="*/ 30 w 466"/>
                  <a:gd name="T23" fmla="*/ 264 h 666"/>
                  <a:gd name="T24" fmla="*/ 30 w 466"/>
                  <a:gd name="T25" fmla="*/ 156 h 666"/>
                  <a:gd name="T26" fmla="*/ 62 w 466"/>
                  <a:gd name="T27" fmla="*/ 122 h 666"/>
                  <a:gd name="T28" fmla="*/ 80 w 466"/>
                  <a:gd name="T29" fmla="*/ 114 h 666"/>
                  <a:gd name="T30" fmla="*/ 102 w 466"/>
                  <a:gd name="T31" fmla="*/ 98 h 666"/>
                  <a:gd name="T32" fmla="*/ 160 w 466"/>
                  <a:gd name="T33" fmla="*/ 60 h 666"/>
                  <a:gd name="T34" fmla="*/ 188 w 466"/>
                  <a:gd name="T35" fmla="*/ 42 h 666"/>
                  <a:gd name="T36" fmla="*/ 238 w 466"/>
                  <a:gd name="T37" fmla="*/ 28 h 666"/>
                  <a:gd name="T38" fmla="*/ 258 w 466"/>
                  <a:gd name="T39" fmla="*/ 4 h 666"/>
                  <a:gd name="T40" fmla="*/ 284 w 466"/>
                  <a:gd name="T41" fmla="*/ 0 h 666"/>
                  <a:gd name="T42" fmla="*/ 298 w 466"/>
                  <a:gd name="T43" fmla="*/ 54 h 666"/>
                  <a:gd name="T44" fmla="*/ 322 w 466"/>
                  <a:gd name="T45" fmla="*/ 44 h 666"/>
                  <a:gd name="T46" fmla="*/ 332 w 466"/>
                  <a:gd name="T47" fmla="*/ 18 h 666"/>
                  <a:gd name="T48" fmla="*/ 344 w 466"/>
                  <a:gd name="T49" fmla="*/ 36 h 666"/>
                  <a:gd name="T50" fmla="*/ 362 w 466"/>
                  <a:gd name="T51" fmla="*/ 50 h 666"/>
                  <a:gd name="T52" fmla="*/ 396 w 466"/>
                  <a:gd name="T53" fmla="*/ 52 h 666"/>
                  <a:gd name="T54" fmla="*/ 442 w 466"/>
                  <a:gd name="T55" fmla="*/ 42 h 666"/>
                  <a:gd name="T56" fmla="*/ 422 w 466"/>
                  <a:gd name="T57" fmla="*/ 66 h 666"/>
                  <a:gd name="T58" fmla="*/ 414 w 466"/>
                  <a:gd name="T59" fmla="*/ 88 h 666"/>
                  <a:gd name="T60" fmla="*/ 440 w 466"/>
                  <a:gd name="T61" fmla="*/ 128 h 666"/>
                  <a:gd name="T62" fmla="*/ 464 w 466"/>
                  <a:gd name="T63" fmla="*/ 192 h 666"/>
                  <a:gd name="T64" fmla="*/ 450 w 466"/>
                  <a:gd name="T65" fmla="*/ 218 h 666"/>
                  <a:gd name="T66" fmla="*/ 422 w 466"/>
                  <a:gd name="T67" fmla="*/ 240 h 666"/>
                  <a:gd name="T68" fmla="*/ 386 w 466"/>
                  <a:gd name="T69" fmla="*/ 246 h 666"/>
                  <a:gd name="T70" fmla="*/ 352 w 466"/>
                  <a:gd name="T71" fmla="*/ 272 h 666"/>
                  <a:gd name="T72" fmla="*/ 348 w 466"/>
                  <a:gd name="T73" fmla="*/ 304 h 666"/>
                  <a:gd name="T74" fmla="*/ 354 w 466"/>
                  <a:gd name="T75" fmla="*/ 332 h 666"/>
                  <a:gd name="T76" fmla="*/ 308 w 466"/>
                  <a:gd name="T77" fmla="*/ 382 h 666"/>
                  <a:gd name="T78" fmla="*/ 296 w 466"/>
                  <a:gd name="T79" fmla="*/ 400 h 666"/>
                  <a:gd name="T80" fmla="*/ 292 w 466"/>
                  <a:gd name="T81" fmla="*/ 468 h 666"/>
                  <a:gd name="T82" fmla="*/ 266 w 466"/>
                  <a:gd name="T83" fmla="*/ 496 h 666"/>
                  <a:gd name="T84" fmla="*/ 266 w 466"/>
                  <a:gd name="T85" fmla="*/ 546 h 666"/>
                  <a:gd name="T86" fmla="*/ 254 w 466"/>
                  <a:gd name="T87" fmla="*/ 596 h 666"/>
                  <a:gd name="T88" fmla="*/ 224 w 466"/>
                  <a:gd name="T89" fmla="*/ 650 h 666"/>
                  <a:gd name="T90" fmla="*/ 196 w 466"/>
                  <a:gd name="T91" fmla="*/ 636 h 666"/>
                  <a:gd name="T92" fmla="*/ 168 w 466"/>
                  <a:gd name="T93" fmla="*/ 646 h 666"/>
                  <a:gd name="T94" fmla="*/ 118 w 466"/>
                  <a:gd name="T95" fmla="*/ 666 h 666"/>
                  <a:gd name="T96" fmla="*/ 0 w 466"/>
                  <a:gd name="T97" fmla="*/ 0 h 666"/>
                  <a:gd name="T98" fmla="*/ 466 w 466"/>
                  <a:gd name="T99"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19" name="Freeform 19"/>
              <p:cNvSpPr/>
              <p:nvPr/>
            </p:nvSpPr>
            <p:spPr bwMode="auto">
              <a:xfrm>
                <a:off x="4515448" y="2975404"/>
                <a:ext cx="1002037" cy="964544"/>
              </a:xfrm>
              <a:custGeom>
                <a:avLst/>
                <a:gdLst>
                  <a:gd name="T0" fmla="*/ 392 w 972"/>
                  <a:gd name="T1" fmla="*/ 934 h 956"/>
                  <a:gd name="T2" fmla="*/ 362 w 972"/>
                  <a:gd name="T3" fmla="*/ 878 h 956"/>
                  <a:gd name="T4" fmla="*/ 362 w 972"/>
                  <a:gd name="T5" fmla="*/ 832 h 956"/>
                  <a:gd name="T6" fmla="*/ 316 w 972"/>
                  <a:gd name="T7" fmla="*/ 764 h 956"/>
                  <a:gd name="T8" fmla="*/ 286 w 972"/>
                  <a:gd name="T9" fmla="*/ 720 h 956"/>
                  <a:gd name="T10" fmla="*/ 206 w 972"/>
                  <a:gd name="T11" fmla="*/ 626 h 956"/>
                  <a:gd name="T12" fmla="*/ 162 w 972"/>
                  <a:gd name="T13" fmla="*/ 630 h 956"/>
                  <a:gd name="T14" fmla="*/ 146 w 972"/>
                  <a:gd name="T15" fmla="*/ 652 h 956"/>
                  <a:gd name="T16" fmla="*/ 136 w 972"/>
                  <a:gd name="T17" fmla="*/ 598 h 956"/>
                  <a:gd name="T18" fmla="*/ 130 w 972"/>
                  <a:gd name="T19" fmla="*/ 500 h 956"/>
                  <a:gd name="T20" fmla="*/ 146 w 972"/>
                  <a:gd name="T21" fmla="*/ 396 h 956"/>
                  <a:gd name="T22" fmla="*/ 84 w 972"/>
                  <a:gd name="T23" fmla="*/ 276 h 956"/>
                  <a:gd name="T24" fmla="*/ 12 w 972"/>
                  <a:gd name="T25" fmla="*/ 188 h 956"/>
                  <a:gd name="T26" fmla="*/ 2 w 972"/>
                  <a:gd name="T27" fmla="*/ 134 h 956"/>
                  <a:gd name="T28" fmla="*/ 24 w 972"/>
                  <a:gd name="T29" fmla="*/ 96 h 956"/>
                  <a:gd name="T30" fmla="*/ 82 w 972"/>
                  <a:gd name="T31" fmla="*/ 28 h 956"/>
                  <a:gd name="T32" fmla="*/ 116 w 972"/>
                  <a:gd name="T33" fmla="*/ 88 h 956"/>
                  <a:gd name="T34" fmla="*/ 174 w 972"/>
                  <a:gd name="T35" fmla="*/ 152 h 956"/>
                  <a:gd name="T36" fmla="*/ 208 w 972"/>
                  <a:gd name="T37" fmla="*/ 170 h 956"/>
                  <a:gd name="T38" fmla="*/ 248 w 972"/>
                  <a:gd name="T39" fmla="*/ 162 h 956"/>
                  <a:gd name="T40" fmla="*/ 270 w 972"/>
                  <a:gd name="T41" fmla="*/ 176 h 956"/>
                  <a:gd name="T42" fmla="*/ 374 w 972"/>
                  <a:gd name="T43" fmla="*/ 166 h 956"/>
                  <a:gd name="T44" fmla="*/ 372 w 972"/>
                  <a:gd name="T45" fmla="*/ 104 h 956"/>
                  <a:gd name="T46" fmla="*/ 376 w 972"/>
                  <a:gd name="T47" fmla="*/ 70 h 956"/>
                  <a:gd name="T48" fmla="*/ 424 w 972"/>
                  <a:gd name="T49" fmla="*/ 104 h 956"/>
                  <a:gd name="T50" fmla="*/ 482 w 972"/>
                  <a:gd name="T51" fmla="*/ 64 h 956"/>
                  <a:gd name="T52" fmla="*/ 494 w 972"/>
                  <a:gd name="T53" fmla="*/ 8 h 956"/>
                  <a:gd name="T54" fmla="*/ 530 w 972"/>
                  <a:gd name="T55" fmla="*/ 16 h 956"/>
                  <a:gd name="T56" fmla="*/ 598 w 972"/>
                  <a:gd name="T57" fmla="*/ 72 h 956"/>
                  <a:gd name="T58" fmla="*/ 650 w 972"/>
                  <a:gd name="T59" fmla="*/ 138 h 956"/>
                  <a:gd name="T60" fmla="*/ 694 w 972"/>
                  <a:gd name="T61" fmla="*/ 184 h 956"/>
                  <a:gd name="T62" fmla="*/ 812 w 972"/>
                  <a:gd name="T63" fmla="*/ 168 h 956"/>
                  <a:gd name="T64" fmla="*/ 952 w 972"/>
                  <a:gd name="T65" fmla="*/ 210 h 956"/>
                  <a:gd name="T66" fmla="*/ 938 w 972"/>
                  <a:gd name="T67" fmla="*/ 336 h 956"/>
                  <a:gd name="T68" fmla="*/ 856 w 972"/>
                  <a:gd name="T69" fmla="*/ 422 h 956"/>
                  <a:gd name="T70" fmla="*/ 806 w 972"/>
                  <a:gd name="T71" fmla="*/ 388 h 956"/>
                  <a:gd name="T72" fmla="*/ 764 w 972"/>
                  <a:gd name="T73" fmla="*/ 382 h 956"/>
                  <a:gd name="T74" fmla="*/ 772 w 972"/>
                  <a:gd name="T75" fmla="*/ 478 h 956"/>
                  <a:gd name="T76" fmla="*/ 784 w 972"/>
                  <a:gd name="T77" fmla="*/ 564 h 956"/>
                  <a:gd name="T78" fmla="*/ 810 w 972"/>
                  <a:gd name="T79" fmla="*/ 602 h 956"/>
                  <a:gd name="T80" fmla="*/ 780 w 972"/>
                  <a:gd name="T81" fmla="*/ 646 h 956"/>
                  <a:gd name="T82" fmla="*/ 788 w 972"/>
                  <a:gd name="T83" fmla="*/ 686 h 956"/>
                  <a:gd name="T84" fmla="*/ 848 w 972"/>
                  <a:gd name="T85" fmla="*/ 740 h 956"/>
                  <a:gd name="T86" fmla="*/ 796 w 972"/>
                  <a:gd name="T87" fmla="*/ 758 h 956"/>
                  <a:gd name="T88" fmla="*/ 756 w 972"/>
                  <a:gd name="T89" fmla="*/ 712 h 956"/>
                  <a:gd name="T90" fmla="*/ 716 w 972"/>
                  <a:gd name="T91" fmla="*/ 718 h 956"/>
                  <a:gd name="T92" fmla="*/ 656 w 972"/>
                  <a:gd name="T93" fmla="*/ 698 h 956"/>
                  <a:gd name="T94" fmla="*/ 604 w 972"/>
                  <a:gd name="T95" fmla="*/ 636 h 956"/>
                  <a:gd name="T96" fmla="*/ 574 w 972"/>
                  <a:gd name="T97" fmla="*/ 658 h 956"/>
                  <a:gd name="T98" fmla="*/ 542 w 972"/>
                  <a:gd name="T99" fmla="*/ 686 h 956"/>
                  <a:gd name="T100" fmla="*/ 564 w 972"/>
                  <a:gd name="T101" fmla="*/ 740 h 956"/>
                  <a:gd name="T102" fmla="*/ 536 w 972"/>
                  <a:gd name="T103" fmla="*/ 782 h 956"/>
                  <a:gd name="T104" fmla="*/ 508 w 972"/>
                  <a:gd name="T105" fmla="*/ 860 h 956"/>
                  <a:gd name="T106" fmla="*/ 530 w 972"/>
                  <a:gd name="T107" fmla="*/ 902 h 956"/>
                  <a:gd name="T108" fmla="*/ 0 w 972"/>
                  <a:gd name="T109" fmla="*/ 0 h 956"/>
                  <a:gd name="T110" fmla="*/ 972 w 972"/>
                  <a:gd name="T111"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0" name="Freeform 20"/>
              <p:cNvSpPr/>
              <p:nvPr/>
            </p:nvSpPr>
            <p:spPr bwMode="auto">
              <a:xfrm>
                <a:off x="2648471" y="2556933"/>
                <a:ext cx="2011319" cy="1206377"/>
              </a:xfrm>
              <a:custGeom>
                <a:avLst/>
                <a:gdLst>
                  <a:gd name="T0" fmla="*/ 1258 w 1950"/>
                  <a:gd name="T1" fmla="*/ 1186 h 1194"/>
                  <a:gd name="T2" fmla="*/ 1210 w 1950"/>
                  <a:gd name="T3" fmla="*/ 1172 h 1194"/>
                  <a:gd name="T4" fmla="*/ 1216 w 1950"/>
                  <a:gd name="T5" fmla="*/ 1108 h 1194"/>
                  <a:gd name="T6" fmla="*/ 1186 w 1950"/>
                  <a:gd name="T7" fmla="*/ 1068 h 1194"/>
                  <a:gd name="T8" fmla="*/ 1074 w 1950"/>
                  <a:gd name="T9" fmla="*/ 1014 h 1194"/>
                  <a:gd name="T10" fmla="*/ 982 w 1950"/>
                  <a:gd name="T11" fmla="*/ 1012 h 1194"/>
                  <a:gd name="T12" fmla="*/ 928 w 1950"/>
                  <a:gd name="T13" fmla="*/ 1096 h 1194"/>
                  <a:gd name="T14" fmla="*/ 894 w 1950"/>
                  <a:gd name="T15" fmla="*/ 1054 h 1194"/>
                  <a:gd name="T16" fmla="*/ 886 w 1950"/>
                  <a:gd name="T17" fmla="*/ 992 h 1194"/>
                  <a:gd name="T18" fmla="*/ 762 w 1950"/>
                  <a:gd name="T19" fmla="*/ 1014 h 1194"/>
                  <a:gd name="T20" fmla="*/ 634 w 1950"/>
                  <a:gd name="T21" fmla="*/ 966 h 1194"/>
                  <a:gd name="T22" fmla="*/ 584 w 1950"/>
                  <a:gd name="T23" fmla="*/ 904 h 1194"/>
                  <a:gd name="T24" fmla="*/ 492 w 1950"/>
                  <a:gd name="T25" fmla="*/ 842 h 1194"/>
                  <a:gd name="T26" fmla="*/ 468 w 1950"/>
                  <a:gd name="T27" fmla="*/ 764 h 1194"/>
                  <a:gd name="T28" fmla="*/ 390 w 1950"/>
                  <a:gd name="T29" fmla="*/ 726 h 1194"/>
                  <a:gd name="T30" fmla="*/ 260 w 1950"/>
                  <a:gd name="T31" fmla="*/ 610 h 1194"/>
                  <a:gd name="T32" fmla="*/ 170 w 1950"/>
                  <a:gd name="T33" fmla="*/ 620 h 1194"/>
                  <a:gd name="T34" fmla="*/ 112 w 1950"/>
                  <a:gd name="T35" fmla="*/ 506 h 1194"/>
                  <a:gd name="T36" fmla="*/ 12 w 1950"/>
                  <a:gd name="T37" fmla="*/ 454 h 1194"/>
                  <a:gd name="T38" fmla="*/ 8 w 1950"/>
                  <a:gd name="T39" fmla="*/ 412 h 1194"/>
                  <a:gd name="T40" fmla="*/ 16 w 1950"/>
                  <a:gd name="T41" fmla="*/ 290 h 1194"/>
                  <a:gd name="T42" fmla="*/ 54 w 1950"/>
                  <a:gd name="T43" fmla="*/ 300 h 1194"/>
                  <a:gd name="T44" fmla="*/ 94 w 1950"/>
                  <a:gd name="T45" fmla="*/ 308 h 1194"/>
                  <a:gd name="T46" fmla="*/ 78 w 1950"/>
                  <a:gd name="T47" fmla="*/ 126 h 1194"/>
                  <a:gd name="T48" fmla="*/ 146 w 1950"/>
                  <a:gd name="T49" fmla="*/ 98 h 1194"/>
                  <a:gd name="T50" fmla="*/ 226 w 1950"/>
                  <a:gd name="T51" fmla="*/ 48 h 1194"/>
                  <a:gd name="T52" fmla="*/ 304 w 1950"/>
                  <a:gd name="T53" fmla="*/ 6 h 1194"/>
                  <a:gd name="T54" fmla="*/ 386 w 1950"/>
                  <a:gd name="T55" fmla="*/ 48 h 1194"/>
                  <a:gd name="T56" fmla="*/ 470 w 1950"/>
                  <a:gd name="T57" fmla="*/ 10 h 1194"/>
                  <a:gd name="T58" fmla="*/ 500 w 1950"/>
                  <a:gd name="T59" fmla="*/ 48 h 1194"/>
                  <a:gd name="T60" fmla="*/ 622 w 1950"/>
                  <a:gd name="T61" fmla="*/ 72 h 1194"/>
                  <a:gd name="T62" fmla="*/ 700 w 1950"/>
                  <a:gd name="T63" fmla="*/ 54 h 1194"/>
                  <a:gd name="T64" fmla="*/ 794 w 1950"/>
                  <a:gd name="T65" fmla="*/ 48 h 1194"/>
                  <a:gd name="T66" fmla="*/ 866 w 1950"/>
                  <a:gd name="T67" fmla="*/ 18 h 1194"/>
                  <a:gd name="T68" fmla="*/ 1018 w 1950"/>
                  <a:gd name="T69" fmla="*/ 24 h 1194"/>
                  <a:gd name="T70" fmla="*/ 1096 w 1950"/>
                  <a:gd name="T71" fmla="*/ 100 h 1194"/>
                  <a:gd name="T72" fmla="*/ 1092 w 1950"/>
                  <a:gd name="T73" fmla="*/ 182 h 1194"/>
                  <a:gd name="T74" fmla="*/ 1104 w 1950"/>
                  <a:gd name="T75" fmla="*/ 344 h 1194"/>
                  <a:gd name="T76" fmla="*/ 1166 w 1950"/>
                  <a:gd name="T77" fmla="*/ 426 h 1194"/>
                  <a:gd name="T78" fmla="*/ 1266 w 1950"/>
                  <a:gd name="T79" fmla="*/ 482 h 1194"/>
                  <a:gd name="T80" fmla="*/ 1360 w 1950"/>
                  <a:gd name="T81" fmla="*/ 522 h 1194"/>
                  <a:gd name="T82" fmla="*/ 1528 w 1950"/>
                  <a:gd name="T83" fmla="*/ 546 h 1194"/>
                  <a:gd name="T84" fmla="*/ 1626 w 1950"/>
                  <a:gd name="T85" fmla="*/ 664 h 1194"/>
                  <a:gd name="T86" fmla="*/ 1698 w 1950"/>
                  <a:gd name="T87" fmla="*/ 670 h 1194"/>
                  <a:gd name="T88" fmla="*/ 1784 w 1950"/>
                  <a:gd name="T89" fmla="*/ 632 h 1194"/>
                  <a:gd name="T90" fmla="*/ 1848 w 1950"/>
                  <a:gd name="T91" fmla="*/ 632 h 1194"/>
                  <a:gd name="T92" fmla="*/ 1926 w 1950"/>
                  <a:gd name="T93" fmla="*/ 788 h 1194"/>
                  <a:gd name="T94" fmla="*/ 1938 w 1950"/>
                  <a:gd name="T95" fmla="*/ 866 h 1194"/>
                  <a:gd name="T96" fmla="*/ 1940 w 1950"/>
                  <a:gd name="T97" fmla="*/ 958 h 1194"/>
                  <a:gd name="T98" fmla="*/ 1932 w 1950"/>
                  <a:gd name="T99" fmla="*/ 1004 h 1194"/>
                  <a:gd name="T100" fmla="*/ 1886 w 1950"/>
                  <a:gd name="T101" fmla="*/ 994 h 1194"/>
                  <a:gd name="T102" fmla="*/ 1880 w 1950"/>
                  <a:gd name="T103" fmla="*/ 1092 h 1194"/>
                  <a:gd name="T104" fmla="*/ 1772 w 1950"/>
                  <a:gd name="T105" fmla="*/ 1052 h 1194"/>
                  <a:gd name="T106" fmla="*/ 1748 w 1950"/>
                  <a:gd name="T107" fmla="*/ 1116 h 1194"/>
                  <a:gd name="T108" fmla="*/ 1696 w 1950"/>
                  <a:gd name="T109" fmla="*/ 1086 h 1194"/>
                  <a:gd name="T110" fmla="*/ 1594 w 1950"/>
                  <a:gd name="T111" fmla="*/ 1048 h 1194"/>
                  <a:gd name="T112" fmla="*/ 1498 w 1950"/>
                  <a:gd name="T113" fmla="*/ 1102 h 1194"/>
                  <a:gd name="T114" fmla="*/ 1436 w 1950"/>
                  <a:gd name="T115" fmla="*/ 1140 h 1194"/>
                  <a:gd name="T116" fmla="*/ 1368 w 1950"/>
                  <a:gd name="T117" fmla="*/ 1186 h 1194"/>
                  <a:gd name="T118" fmla="*/ 0 w 1950"/>
                  <a:gd name="T119" fmla="*/ 0 h 1194"/>
                  <a:gd name="T120" fmla="*/ 1950 w 1950"/>
                  <a:gd name="T121"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1" name="Freeform 21"/>
              <p:cNvSpPr/>
              <p:nvPr/>
            </p:nvSpPr>
            <p:spPr bwMode="auto">
              <a:xfrm>
                <a:off x="6603675" y="3330352"/>
                <a:ext cx="376182" cy="363863"/>
              </a:xfrm>
              <a:custGeom>
                <a:avLst/>
                <a:gdLst>
                  <a:gd name="T0" fmla="*/ 158 w 364"/>
                  <a:gd name="T1" fmla="*/ 360 h 360"/>
                  <a:gd name="T2" fmla="*/ 126 w 364"/>
                  <a:gd name="T3" fmla="*/ 352 h 360"/>
                  <a:gd name="T4" fmla="*/ 108 w 364"/>
                  <a:gd name="T5" fmla="*/ 340 h 360"/>
                  <a:gd name="T6" fmla="*/ 66 w 364"/>
                  <a:gd name="T7" fmla="*/ 258 h 360"/>
                  <a:gd name="T8" fmla="*/ 50 w 364"/>
                  <a:gd name="T9" fmla="*/ 240 h 360"/>
                  <a:gd name="T10" fmla="*/ 40 w 364"/>
                  <a:gd name="T11" fmla="*/ 212 h 360"/>
                  <a:gd name="T12" fmla="*/ 24 w 364"/>
                  <a:gd name="T13" fmla="*/ 188 h 360"/>
                  <a:gd name="T14" fmla="*/ 0 w 364"/>
                  <a:gd name="T15" fmla="*/ 162 h 360"/>
                  <a:gd name="T16" fmla="*/ 2 w 364"/>
                  <a:gd name="T17" fmla="*/ 150 h 360"/>
                  <a:gd name="T18" fmla="*/ 18 w 364"/>
                  <a:gd name="T19" fmla="*/ 130 h 360"/>
                  <a:gd name="T20" fmla="*/ 26 w 364"/>
                  <a:gd name="T21" fmla="*/ 114 h 360"/>
                  <a:gd name="T22" fmla="*/ 32 w 364"/>
                  <a:gd name="T23" fmla="*/ 104 h 360"/>
                  <a:gd name="T24" fmla="*/ 48 w 364"/>
                  <a:gd name="T25" fmla="*/ 94 h 360"/>
                  <a:gd name="T26" fmla="*/ 70 w 364"/>
                  <a:gd name="T27" fmla="*/ 68 h 360"/>
                  <a:gd name="T28" fmla="*/ 70 w 364"/>
                  <a:gd name="T29" fmla="*/ 24 h 360"/>
                  <a:gd name="T30" fmla="*/ 80 w 364"/>
                  <a:gd name="T31" fmla="*/ 14 h 360"/>
                  <a:gd name="T32" fmla="*/ 94 w 364"/>
                  <a:gd name="T33" fmla="*/ 6 h 360"/>
                  <a:gd name="T34" fmla="*/ 106 w 364"/>
                  <a:gd name="T35" fmla="*/ 6 h 360"/>
                  <a:gd name="T36" fmla="*/ 140 w 364"/>
                  <a:gd name="T37" fmla="*/ 10 h 360"/>
                  <a:gd name="T38" fmla="*/ 152 w 364"/>
                  <a:gd name="T39" fmla="*/ 2 h 360"/>
                  <a:gd name="T40" fmla="*/ 168 w 364"/>
                  <a:gd name="T41" fmla="*/ 0 h 360"/>
                  <a:gd name="T42" fmla="*/ 202 w 364"/>
                  <a:gd name="T43" fmla="*/ 8 h 360"/>
                  <a:gd name="T44" fmla="*/ 224 w 364"/>
                  <a:gd name="T45" fmla="*/ 22 h 360"/>
                  <a:gd name="T46" fmla="*/ 238 w 364"/>
                  <a:gd name="T47" fmla="*/ 26 h 360"/>
                  <a:gd name="T48" fmla="*/ 254 w 364"/>
                  <a:gd name="T49" fmla="*/ 22 h 360"/>
                  <a:gd name="T50" fmla="*/ 274 w 364"/>
                  <a:gd name="T51" fmla="*/ 4 h 360"/>
                  <a:gd name="T52" fmla="*/ 286 w 364"/>
                  <a:gd name="T53" fmla="*/ 0 h 360"/>
                  <a:gd name="T54" fmla="*/ 300 w 364"/>
                  <a:gd name="T55" fmla="*/ 8 h 360"/>
                  <a:gd name="T56" fmla="*/ 364 w 364"/>
                  <a:gd name="T57" fmla="*/ 22 h 360"/>
                  <a:gd name="T58" fmla="*/ 352 w 364"/>
                  <a:gd name="T59" fmla="*/ 34 h 360"/>
                  <a:gd name="T60" fmla="*/ 324 w 364"/>
                  <a:gd name="T61" fmla="*/ 58 h 360"/>
                  <a:gd name="T62" fmla="*/ 316 w 364"/>
                  <a:gd name="T63" fmla="*/ 72 h 360"/>
                  <a:gd name="T64" fmla="*/ 316 w 364"/>
                  <a:gd name="T65" fmla="*/ 80 h 360"/>
                  <a:gd name="T66" fmla="*/ 350 w 364"/>
                  <a:gd name="T67" fmla="*/ 84 h 360"/>
                  <a:gd name="T68" fmla="*/ 364 w 364"/>
                  <a:gd name="T69" fmla="*/ 82 h 360"/>
                  <a:gd name="T70" fmla="*/ 360 w 364"/>
                  <a:gd name="T71" fmla="*/ 96 h 360"/>
                  <a:gd name="T72" fmla="*/ 338 w 364"/>
                  <a:gd name="T73" fmla="*/ 104 h 360"/>
                  <a:gd name="T74" fmla="*/ 324 w 364"/>
                  <a:gd name="T75" fmla="*/ 132 h 360"/>
                  <a:gd name="T76" fmla="*/ 340 w 364"/>
                  <a:gd name="T77" fmla="*/ 166 h 360"/>
                  <a:gd name="T78" fmla="*/ 342 w 364"/>
                  <a:gd name="T79" fmla="*/ 204 h 360"/>
                  <a:gd name="T80" fmla="*/ 342 w 364"/>
                  <a:gd name="T81" fmla="*/ 228 h 360"/>
                  <a:gd name="T82" fmla="*/ 338 w 364"/>
                  <a:gd name="T83" fmla="*/ 238 h 360"/>
                  <a:gd name="T84" fmla="*/ 328 w 364"/>
                  <a:gd name="T85" fmla="*/ 226 h 360"/>
                  <a:gd name="T86" fmla="*/ 320 w 364"/>
                  <a:gd name="T87" fmla="*/ 224 h 360"/>
                  <a:gd name="T88" fmla="*/ 304 w 364"/>
                  <a:gd name="T89" fmla="*/ 232 h 360"/>
                  <a:gd name="T90" fmla="*/ 280 w 364"/>
                  <a:gd name="T91" fmla="*/ 256 h 360"/>
                  <a:gd name="T92" fmla="*/ 266 w 364"/>
                  <a:gd name="T93" fmla="*/ 278 h 360"/>
                  <a:gd name="T94" fmla="*/ 260 w 364"/>
                  <a:gd name="T95" fmla="*/ 344 h 360"/>
                  <a:gd name="T96" fmla="*/ 222 w 364"/>
                  <a:gd name="T97" fmla="*/ 344 h 360"/>
                  <a:gd name="T98" fmla="*/ 180 w 364"/>
                  <a:gd name="T99" fmla="*/ 352 h 360"/>
                  <a:gd name="T100" fmla="*/ 0 w 364"/>
                  <a:gd name="T101" fmla="*/ 0 h 360"/>
                  <a:gd name="T102" fmla="*/ 364 w 364"/>
                  <a:gd name="T10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2" name="Freeform 22"/>
              <p:cNvSpPr/>
              <p:nvPr/>
            </p:nvSpPr>
            <p:spPr bwMode="auto">
              <a:xfrm>
                <a:off x="5311839" y="3196062"/>
                <a:ext cx="477612" cy="483665"/>
              </a:xfrm>
              <a:custGeom>
                <a:avLst/>
                <a:gdLst>
                  <a:gd name="T0" fmla="*/ 372 w 462"/>
                  <a:gd name="T1" fmla="*/ 480 h 480"/>
                  <a:gd name="T2" fmla="*/ 348 w 462"/>
                  <a:gd name="T3" fmla="*/ 466 h 480"/>
                  <a:gd name="T4" fmla="*/ 328 w 462"/>
                  <a:gd name="T5" fmla="*/ 448 h 480"/>
                  <a:gd name="T6" fmla="*/ 300 w 462"/>
                  <a:gd name="T7" fmla="*/ 412 h 480"/>
                  <a:gd name="T8" fmla="*/ 290 w 462"/>
                  <a:gd name="T9" fmla="*/ 376 h 480"/>
                  <a:gd name="T10" fmla="*/ 272 w 462"/>
                  <a:gd name="T11" fmla="*/ 350 h 480"/>
                  <a:gd name="T12" fmla="*/ 252 w 462"/>
                  <a:gd name="T13" fmla="*/ 340 h 480"/>
                  <a:gd name="T14" fmla="*/ 238 w 462"/>
                  <a:gd name="T15" fmla="*/ 338 h 480"/>
                  <a:gd name="T16" fmla="*/ 222 w 462"/>
                  <a:gd name="T17" fmla="*/ 342 h 480"/>
                  <a:gd name="T18" fmla="*/ 202 w 462"/>
                  <a:gd name="T19" fmla="*/ 358 h 480"/>
                  <a:gd name="T20" fmla="*/ 196 w 462"/>
                  <a:gd name="T21" fmla="*/ 376 h 480"/>
                  <a:gd name="T22" fmla="*/ 176 w 462"/>
                  <a:gd name="T23" fmla="*/ 402 h 480"/>
                  <a:gd name="T24" fmla="*/ 152 w 462"/>
                  <a:gd name="T25" fmla="*/ 428 h 480"/>
                  <a:gd name="T26" fmla="*/ 144 w 462"/>
                  <a:gd name="T27" fmla="*/ 430 h 480"/>
                  <a:gd name="T28" fmla="*/ 118 w 462"/>
                  <a:gd name="T29" fmla="*/ 442 h 480"/>
                  <a:gd name="T30" fmla="*/ 72 w 462"/>
                  <a:gd name="T31" fmla="*/ 434 h 480"/>
                  <a:gd name="T32" fmla="*/ 46 w 462"/>
                  <a:gd name="T33" fmla="*/ 422 h 480"/>
                  <a:gd name="T34" fmla="*/ 46 w 462"/>
                  <a:gd name="T35" fmla="*/ 400 h 480"/>
                  <a:gd name="T36" fmla="*/ 44 w 462"/>
                  <a:gd name="T37" fmla="*/ 374 h 480"/>
                  <a:gd name="T38" fmla="*/ 16 w 462"/>
                  <a:gd name="T39" fmla="*/ 336 h 480"/>
                  <a:gd name="T40" fmla="*/ 2 w 462"/>
                  <a:gd name="T41" fmla="*/ 312 h 480"/>
                  <a:gd name="T42" fmla="*/ 2 w 462"/>
                  <a:gd name="T43" fmla="*/ 194 h 480"/>
                  <a:gd name="T44" fmla="*/ 0 w 462"/>
                  <a:gd name="T45" fmla="*/ 168 h 480"/>
                  <a:gd name="T46" fmla="*/ 38 w 462"/>
                  <a:gd name="T47" fmla="*/ 188 h 480"/>
                  <a:gd name="T48" fmla="*/ 74 w 462"/>
                  <a:gd name="T49" fmla="*/ 216 h 480"/>
                  <a:gd name="T50" fmla="*/ 92 w 462"/>
                  <a:gd name="T51" fmla="*/ 216 h 480"/>
                  <a:gd name="T52" fmla="*/ 110 w 462"/>
                  <a:gd name="T53" fmla="*/ 208 h 480"/>
                  <a:gd name="T54" fmla="*/ 134 w 462"/>
                  <a:gd name="T55" fmla="*/ 190 h 480"/>
                  <a:gd name="T56" fmla="*/ 158 w 462"/>
                  <a:gd name="T57" fmla="*/ 154 h 480"/>
                  <a:gd name="T58" fmla="*/ 176 w 462"/>
                  <a:gd name="T59" fmla="*/ 116 h 480"/>
                  <a:gd name="T60" fmla="*/ 210 w 462"/>
                  <a:gd name="T61" fmla="*/ 16 h 480"/>
                  <a:gd name="T62" fmla="*/ 252 w 462"/>
                  <a:gd name="T63" fmla="*/ 2 h 480"/>
                  <a:gd name="T64" fmla="*/ 284 w 462"/>
                  <a:gd name="T65" fmla="*/ 2 h 480"/>
                  <a:gd name="T66" fmla="*/ 306 w 462"/>
                  <a:gd name="T67" fmla="*/ 10 h 480"/>
                  <a:gd name="T68" fmla="*/ 352 w 462"/>
                  <a:gd name="T69" fmla="*/ 50 h 480"/>
                  <a:gd name="T70" fmla="*/ 412 w 462"/>
                  <a:gd name="T71" fmla="*/ 70 h 480"/>
                  <a:gd name="T72" fmla="*/ 444 w 462"/>
                  <a:gd name="T73" fmla="*/ 98 h 480"/>
                  <a:gd name="T74" fmla="*/ 460 w 462"/>
                  <a:gd name="T75" fmla="*/ 122 h 480"/>
                  <a:gd name="T76" fmla="*/ 444 w 462"/>
                  <a:gd name="T77" fmla="*/ 146 h 480"/>
                  <a:gd name="T78" fmla="*/ 416 w 462"/>
                  <a:gd name="T79" fmla="*/ 170 h 480"/>
                  <a:gd name="T80" fmla="*/ 386 w 462"/>
                  <a:gd name="T81" fmla="*/ 186 h 480"/>
                  <a:gd name="T82" fmla="*/ 336 w 462"/>
                  <a:gd name="T83" fmla="*/ 188 h 480"/>
                  <a:gd name="T84" fmla="*/ 306 w 462"/>
                  <a:gd name="T85" fmla="*/ 188 h 480"/>
                  <a:gd name="T86" fmla="*/ 280 w 462"/>
                  <a:gd name="T87" fmla="*/ 198 h 480"/>
                  <a:gd name="T88" fmla="*/ 288 w 462"/>
                  <a:gd name="T89" fmla="*/ 228 h 480"/>
                  <a:gd name="T90" fmla="*/ 284 w 462"/>
                  <a:gd name="T91" fmla="*/ 256 h 480"/>
                  <a:gd name="T92" fmla="*/ 284 w 462"/>
                  <a:gd name="T93" fmla="*/ 276 h 480"/>
                  <a:gd name="T94" fmla="*/ 304 w 462"/>
                  <a:gd name="T95" fmla="*/ 296 h 480"/>
                  <a:gd name="T96" fmla="*/ 362 w 462"/>
                  <a:gd name="T97" fmla="*/ 364 h 480"/>
                  <a:gd name="T98" fmla="*/ 372 w 462"/>
                  <a:gd name="T99" fmla="*/ 480 h 480"/>
                  <a:gd name="T100" fmla="*/ 0 w 462"/>
                  <a:gd name="T101" fmla="*/ 0 h 480"/>
                  <a:gd name="T102" fmla="*/ 462 w 462"/>
                  <a:gd name="T10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3" name="Freeform 23"/>
              <p:cNvSpPr/>
              <p:nvPr/>
            </p:nvSpPr>
            <p:spPr bwMode="auto">
              <a:xfrm>
                <a:off x="5615013" y="3089076"/>
                <a:ext cx="775771" cy="468620"/>
              </a:xfrm>
              <a:custGeom>
                <a:avLst/>
                <a:gdLst>
                  <a:gd name="T0" fmla="*/ 72 w 754"/>
                  <a:gd name="T1" fmla="*/ 452 h 466"/>
                  <a:gd name="T2" fmla="*/ 4 w 754"/>
                  <a:gd name="T3" fmla="*/ 380 h 466"/>
                  <a:gd name="T4" fmla="*/ 4 w 754"/>
                  <a:gd name="T5" fmla="*/ 356 h 466"/>
                  <a:gd name="T6" fmla="*/ 0 w 754"/>
                  <a:gd name="T7" fmla="*/ 310 h 466"/>
                  <a:gd name="T8" fmla="*/ 44 w 754"/>
                  <a:gd name="T9" fmla="*/ 302 h 466"/>
                  <a:gd name="T10" fmla="*/ 126 w 754"/>
                  <a:gd name="T11" fmla="*/ 288 h 466"/>
                  <a:gd name="T12" fmla="*/ 178 w 754"/>
                  <a:gd name="T13" fmla="*/ 244 h 466"/>
                  <a:gd name="T14" fmla="*/ 144 w 754"/>
                  <a:gd name="T15" fmla="*/ 182 h 466"/>
                  <a:gd name="T16" fmla="*/ 100 w 754"/>
                  <a:gd name="T17" fmla="*/ 144 h 466"/>
                  <a:gd name="T18" fmla="*/ 124 w 754"/>
                  <a:gd name="T19" fmla="*/ 72 h 466"/>
                  <a:gd name="T20" fmla="*/ 146 w 754"/>
                  <a:gd name="T21" fmla="*/ 54 h 466"/>
                  <a:gd name="T22" fmla="*/ 140 w 754"/>
                  <a:gd name="T23" fmla="*/ 30 h 466"/>
                  <a:gd name="T24" fmla="*/ 112 w 754"/>
                  <a:gd name="T25" fmla="*/ 6 h 466"/>
                  <a:gd name="T26" fmla="*/ 234 w 754"/>
                  <a:gd name="T27" fmla="*/ 6 h 466"/>
                  <a:gd name="T28" fmla="*/ 254 w 754"/>
                  <a:gd name="T29" fmla="*/ 30 h 466"/>
                  <a:gd name="T30" fmla="*/ 288 w 754"/>
                  <a:gd name="T31" fmla="*/ 52 h 466"/>
                  <a:gd name="T32" fmla="*/ 338 w 754"/>
                  <a:gd name="T33" fmla="*/ 72 h 466"/>
                  <a:gd name="T34" fmla="*/ 498 w 754"/>
                  <a:gd name="T35" fmla="*/ 108 h 466"/>
                  <a:gd name="T36" fmla="*/ 524 w 754"/>
                  <a:gd name="T37" fmla="*/ 136 h 466"/>
                  <a:gd name="T38" fmla="*/ 622 w 754"/>
                  <a:gd name="T39" fmla="*/ 160 h 466"/>
                  <a:gd name="T40" fmla="*/ 652 w 754"/>
                  <a:gd name="T41" fmla="*/ 162 h 466"/>
                  <a:gd name="T42" fmla="*/ 670 w 754"/>
                  <a:gd name="T43" fmla="*/ 174 h 466"/>
                  <a:gd name="T44" fmla="*/ 684 w 754"/>
                  <a:gd name="T45" fmla="*/ 192 h 466"/>
                  <a:gd name="T46" fmla="*/ 710 w 754"/>
                  <a:gd name="T47" fmla="*/ 198 h 466"/>
                  <a:gd name="T48" fmla="*/ 720 w 754"/>
                  <a:gd name="T49" fmla="*/ 214 h 466"/>
                  <a:gd name="T50" fmla="*/ 702 w 754"/>
                  <a:gd name="T51" fmla="*/ 250 h 466"/>
                  <a:gd name="T52" fmla="*/ 724 w 754"/>
                  <a:gd name="T53" fmla="*/ 274 h 466"/>
                  <a:gd name="T54" fmla="*/ 734 w 754"/>
                  <a:gd name="T55" fmla="*/ 310 h 466"/>
                  <a:gd name="T56" fmla="*/ 746 w 754"/>
                  <a:gd name="T57" fmla="*/ 326 h 466"/>
                  <a:gd name="T58" fmla="*/ 734 w 754"/>
                  <a:gd name="T59" fmla="*/ 338 h 466"/>
                  <a:gd name="T60" fmla="*/ 692 w 754"/>
                  <a:gd name="T61" fmla="*/ 354 h 466"/>
                  <a:gd name="T62" fmla="*/ 634 w 754"/>
                  <a:gd name="T63" fmla="*/ 396 h 466"/>
                  <a:gd name="T64" fmla="*/ 598 w 754"/>
                  <a:gd name="T65" fmla="*/ 420 h 466"/>
                  <a:gd name="T66" fmla="*/ 570 w 754"/>
                  <a:gd name="T67" fmla="*/ 430 h 466"/>
                  <a:gd name="T68" fmla="*/ 544 w 754"/>
                  <a:gd name="T69" fmla="*/ 448 h 466"/>
                  <a:gd name="T70" fmla="*/ 490 w 754"/>
                  <a:gd name="T71" fmla="*/ 414 h 466"/>
                  <a:gd name="T72" fmla="*/ 462 w 754"/>
                  <a:gd name="T73" fmla="*/ 390 h 466"/>
                  <a:gd name="T74" fmla="*/ 426 w 754"/>
                  <a:gd name="T75" fmla="*/ 384 h 466"/>
                  <a:gd name="T76" fmla="*/ 392 w 754"/>
                  <a:gd name="T77" fmla="*/ 402 h 466"/>
                  <a:gd name="T78" fmla="*/ 342 w 754"/>
                  <a:gd name="T79" fmla="*/ 384 h 466"/>
                  <a:gd name="T80" fmla="*/ 268 w 754"/>
                  <a:gd name="T81" fmla="*/ 348 h 466"/>
                  <a:gd name="T82" fmla="*/ 200 w 754"/>
                  <a:gd name="T83" fmla="*/ 338 h 466"/>
                  <a:gd name="T84" fmla="*/ 184 w 754"/>
                  <a:gd name="T85" fmla="*/ 350 h 466"/>
                  <a:gd name="T86" fmla="*/ 202 w 754"/>
                  <a:gd name="T87" fmla="*/ 380 h 466"/>
                  <a:gd name="T88" fmla="*/ 164 w 754"/>
                  <a:gd name="T89" fmla="*/ 390 h 466"/>
                  <a:gd name="T90" fmla="*/ 128 w 754"/>
                  <a:gd name="T91" fmla="*/ 406 h 466"/>
                  <a:gd name="T92" fmla="*/ 96 w 754"/>
                  <a:gd name="T93" fmla="*/ 454 h 466"/>
                  <a:gd name="T94" fmla="*/ 0 w 754"/>
                  <a:gd name="T95" fmla="*/ 0 h 466"/>
                  <a:gd name="T96" fmla="*/ 754 w 754"/>
                  <a:gd name="T9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4" name="Freeform 24"/>
              <p:cNvSpPr/>
              <p:nvPr/>
            </p:nvSpPr>
            <p:spPr bwMode="auto">
              <a:xfrm>
                <a:off x="6254244" y="2867303"/>
                <a:ext cx="479841" cy="581178"/>
              </a:xfrm>
              <a:custGeom>
                <a:avLst/>
                <a:gdLst>
                  <a:gd name="T0" fmla="*/ 212 w 466"/>
                  <a:gd name="T1" fmla="*/ 570 h 574"/>
                  <a:gd name="T2" fmla="*/ 182 w 466"/>
                  <a:gd name="T3" fmla="*/ 516 h 574"/>
                  <a:gd name="T4" fmla="*/ 166 w 466"/>
                  <a:gd name="T5" fmla="*/ 522 h 574"/>
                  <a:gd name="T6" fmla="*/ 148 w 466"/>
                  <a:gd name="T7" fmla="*/ 546 h 574"/>
                  <a:gd name="T8" fmla="*/ 140 w 466"/>
                  <a:gd name="T9" fmla="*/ 538 h 574"/>
                  <a:gd name="T10" fmla="*/ 122 w 466"/>
                  <a:gd name="T11" fmla="*/ 510 h 574"/>
                  <a:gd name="T12" fmla="*/ 114 w 466"/>
                  <a:gd name="T13" fmla="*/ 490 h 574"/>
                  <a:gd name="T14" fmla="*/ 102 w 466"/>
                  <a:gd name="T15" fmla="*/ 470 h 574"/>
                  <a:gd name="T16" fmla="*/ 100 w 466"/>
                  <a:gd name="T17" fmla="*/ 446 h 574"/>
                  <a:gd name="T18" fmla="*/ 106 w 466"/>
                  <a:gd name="T19" fmla="*/ 416 h 574"/>
                  <a:gd name="T20" fmla="*/ 74 w 466"/>
                  <a:gd name="T21" fmla="*/ 400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0 w 466"/>
                  <a:gd name="T33" fmla="*/ 264 h 574"/>
                  <a:gd name="T34" fmla="*/ 24 w 466"/>
                  <a:gd name="T35" fmla="*/ 238 h 574"/>
                  <a:gd name="T36" fmla="*/ 2 w 466"/>
                  <a:gd name="T37" fmla="*/ 194 h 574"/>
                  <a:gd name="T38" fmla="*/ 16 w 466"/>
                  <a:gd name="T39" fmla="*/ 172 h 574"/>
                  <a:gd name="T40" fmla="*/ 46 w 466"/>
                  <a:gd name="T41" fmla="*/ 128 h 574"/>
                  <a:gd name="T42" fmla="*/ 48 w 466"/>
                  <a:gd name="T43" fmla="*/ 70 h 574"/>
                  <a:gd name="T44" fmla="*/ 66 w 466"/>
                  <a:gd name="T45" fmla="*/ 96 h 574"/>
                  <a:gd name="T46" fmla="*/ 82 w 466"/>
                  <a:gd name="T47" fmla="*/ 116 h 574"/>
                  <a:gd name="T48" fmla="*/ 118 w 466"/>
                  <a:gd name="T49" fmla="*/ 104 h 574"/>
                  <a:gd name="T50" fmla="*/ 132 w 466"/>
                  <a:gd name="T51" fmla="*/ 66 h 574"/>
                  <a:gd name="T52" fmla="*/ 98 w 466"/>
                  <a:gd name="T53" fmla="*/ 10 h 574"/>
                  <a:gd name="T54" fmla="*/ 112 w 466"/>
                  <a:gd name="T55" fmla="*/ 0 h 574"/>
                  <a:gd name="T56" fmla="*/ 140 w 466"/>
                  <a:gd name="T57" fmla="*/ 24 h 574"/>
                  <a:gd name="T58" fmla="*/ 176 w 466"/>
                  <a:gd name="T59" fmla="*/ 80 h 574"/>
                  <a:gd name="T60" fmla="*/ 272 w 466"/>
                  <a:gd name="T61" fmla="*/ 126 h 574"/>
                  <a:gd name="T62" fmla="*/ 294 w 466"/>
                  <a:gd name="T63" fmla="*/ 174 h 574"/>
                  <a:gd name="T64" fmla="*/ 318 w 466"/>
                  <a:gd name="T65" fmla="*/ 202 h 574"/>
                  <a:gd name="T66" fmla="*/ 358 w 466"/>
                  <a:gd name="T67" fmla="*/ 194 h 574"/>
                  <a:gd name="T68" fmla="*/ 362 w 466"/>
                  <a:gd name="T69" fmla="*/ 180 h 574"/>
                  <a:gd name="T70" fmla="*/ 388 w 466"/>
                  <a:gd name="T71" fmla="*/ 194 h 574"/>
                  <a:gd name="T72" fmla="*/ 382 w 466"/>
                  <a:gd name="T73" fmla="*/ 224 h 574"/>
                  <a:gd name="T74" fmla="*/ 338 w 466"/>
                  <a:gd name="T75" fmla="*/ 250 h 574"/>
                  <a:gd name="T76" fmla="*/ 326 w 466"/>
                  <a:gd name="T77" fmla="*/ 284 h 574"/>
                  <a:gd name="T78" fmla="*/ 368 w 466"/>
                  <a:gd name="T79" fmla="*/ 342 h 574"/>
                  <a:gd name="T80" fmla="*/ 388 w 466"/>
                  <a:gd name="T81" fmla="*/ 350 h 574"/>
                  <a:gd name="T82" fmla="*/ 408 w 466"/>
                  <a:gd name="T83" fmla="*/ 374 h 574"/>
                  <a:gd name="T84" fmla="*/ 466 w 466"/>
                  <a:gd name="T85" fmla="*/ 402 h 574"/>
                  <a:gd name="T86" fmla="*/ 434 w 466"/>
                  <a:gd name="T87" fmla="*/ 416 h 574"/>
                  <a:gd name="T88" fmla="*/ 418 w 466"/>
                  <a:gd name="T89" fmla="*/ 430 h 574"/>
                  <a:gd name="T90" fmla="*/ 420 w 466"/>
                  <a:gd name="T91" fmla="*/ 456 h 574"/>
                  <a:gd name="T92" fmla="*/ 400 w 466"/>
                  <a:gd name="T93" fmla="*/ 472 h 574"/>
                  <a:gd name="T94" fmla="*/ 384 w 466"/>
                  <a:gd name="T95" fmla="*/ 540 h 574"/>
                  <a:gd name="T96" fmla="*/ 352 w 466"/>
                  <a:gd name="T97" fmla="*/ 556 h 574"/>
                  <a:gd name="T98" fmla="*/ 302 w 466"/>
                  <a:gd name="T99" fmla="*/ 570 h 574"/>
                  <a:gd name="T100" fmla="*/ 268 w 466"/>
                  <a:gd name="T101" fmla="*/ 556 h 574"/>
                  <a:gd name="T102" fmla="*/ 250 w 466"/>
                  <a:gd name="T103" fmla="*/ 530 h 574"/>
                  <a:gd name="T104" fmla="*/ 234 w 466"/>
                  <a:gd name="T105" fmla="*/ 542 h 574"/>
                  <a:gd name="T106" fmla="*/ 0 w 466"/>
                  <a:gd name="T107" fmla="*/ 0 h 574"/>
                  <a:gd name="T108" fmla="*/ 46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5" name="Freeform 25"/>
              <p:cNvSpPr/>
              <p:nvPr/>
            </p:nvSpPr>
            <p:spPr bwMode="auto">
              <a:xfrm>
                <a:off x="6380195" y="2788178"/>
                <a:ext cx="560650" cy="544402"/>
              </a:xfrm>
              <a:custGeom>
                <a:avLst/>
                <a:gdLst>
                  <a:gd name="T0" fmla="*/ 330 w 544"/>
                  <a:gd name="T1" fmla="*/ 534 h 538"/>
                  <a:gd name="T2" fmla="*/ 308 w 544"/>
                  <a:gd name="T3" fmla="*/ 518 h 538"/>
                  <a:gd name="T4" fmla="*/ 304 w 544"/>
                  <a:gd name="T5" fmla="*/ 512 h 538"/>
                  <a:gd name="T6" fmla="*/ 344 w 544"/>
                  <a:gd name="T7" fmla="*/ 496 h 538"/>
                  <a:gd name="T8" fmla="*/ 348 w 544"/>
                  <a:gd name="T9" fmla="*/ 458 h 538"/>
                  <a:gd name="T10" fmla="*/ 326 w 544"/>
                  <a:gd name="T11" fmla="*/ 444 h 538"/>
                  <a:gd name="T12" fmla="*/ 286 w 544"/>
                  <a:gd name="T13" fmla="*/ 438 h 538"/>
                  <a:gd name="T14" fmla="*/ 258 w 544"/>
                  <a:gd name="T15" fmla="*/ 414 h 538"/>
                  <a:gd name="T16" fmla="*/ 234 w 544"/>
                  <a:gd name="T17" fmla="*/ 394 h 538"/>
                  <a:gd name="T18" fmla="*/ 214 w 544"/>
                  <a:gd name="T19" fmla="*/ 374 h 538"/>
                  <a:gd name="T20" fmla="*/ 220 w 544"/>
                  <a:gd name="T21" fmla="*/ 360 h 538"/>
                  <a:gd name="T22" fmla="*/ 230 w 544"/>
                  <a:gd name="T23" fmla="*/ 314 h 538"/>
                  <a:gd name="T24" fmla="*/ 266 w 544"/>
                  <a:gd name="T25" fmla="*/ 312 h 538"/>
                  <a:gd name="T26" fmla="*/ 278 w 544"/>
                  <a:gd name="T27" fmla="*/ 286 h 538"/>
                  <a:gd name="T28" fmla="*/ 264 w 544"/>
                  <a:gd name="T29" fmla="*/ 250 h 538"/>
                  <a:gd name="T30" fmla="*/ 228 w 544"/>
                  <a:gd name="T31" fmla="*/ 252 h 538"/>
                  <a:gd name="T32" fmla="*/ 198 w 544"/>
                  <a:gd name="T33" fmla="*/ 264 h 538"/>
                  <a:gd name="T34" fmla="*/ 172 w 544"/>
                  <a:gd name="T35" fmla="*/ 230 h 538"/>
                  <a:gd name="T36" fmla="*/ 140 w 544"/>
                  <a:gd name="T37" fmla="*/ 168 h 538"/>
                  <a:gd name="T38" fmla="*/ 96 w 544"/>
                  <a:gd name="T39" fmla="*/ 158 h 538"/>
                  <a:gd name="T40" fmla="*/ 40 w 544"/>
                  <a:gd name="T41" fmla="*/ 116 h 538"/>
                  <a:gd name="T42" fmla="*/ 0 w 544"/>
                  <a:gd name="T43" fmla="*/ 70 h 538"/>
                  <a:gd name="T44" fmla="*/ 0 w 544"/>
                  <a:gd name="T45" fmla="*/ 38 h 538"/>
                  <a:gd name="T46" fmla="*/ 18 w 544"/>
                  <a:gd name="T47" fmla="*/ 40 h 538"/>
                  <a:gd name="T48" fmla="*/ 30 w 544"/>
                  <a:gd name="T49" fmla="*/ 56 h 538"/>
                  <a:gd name="T50" fmla="*/ 50 w 544"/>
                  <a:gd name="T51" fmla="*/ 76 h 538"/>
                  <a:gd name="T52" fmla="*/ 80 w 544"/>
                  <a:gd name="T53" fmla="*/ 96 h 538"/>
                  <a:gd name="T54" fmla="*/ 124 w 544"/>
                  <a:gd name="T55" fmla="*/ 88 h 538"/>
                  <a:gd name="T56" fmla="*/ 146 w 544"/>
                  <a:gd name="T57" fmla="*/ 66 h 538"/>
                  <a:gd name="T58" fmla="*/ 160 w 544"/>
                  <a:gd name="T59" fmla="*/ 76 h 538"/>
                  <a:gd name="T60" fmla="*/ 202 w 544"/>
                  <a:gd name="T61" fmla="*/ 32 h 538"/>
                  <a:gd name="T62" fmla="*/ 218 w 544"/>
                  <a:gd name="T63" fmla="*/ 4 h 538"/>
                  <a:gd name="T64" fmla="*/ 236 w 544"/>
                  <a:gd name="T65" fmla="*/ 26 h 538"/>
                  <a:gd name="T66" fmla="*/ 300 w 544"/>
                  <a:gd name="T67" fmla="*/ 68 h 538"/>
                  <a:gd name="T68" fmla="*/ 372 w 544"/>
                  <a:gd name="T69" fmla="*/ 150 h 538"/>
                  <a:gd name="T70" fmla="*/ 414 w 544"/>
                  <a:gd name="T71" fmla="*/ 230 h 538"/>
                  <a:gd name="T72" fmla="*/ 432 w 544"/>
                  <a:gd name="T73" fmla="*/ 274 h 538"/>
                  <a:gd name="T74" fmla="*/ 526 w 544"/>
                  <a:gd name="T75" fmla="*/ 330 h 538"/>
                  <a:gd name="T76" fmla="*/ 514 w 544"/>
                  <a:gd name="T77" fmla="*/ 340 h 538"/>
                  <a:gd name="T78" fmla="*/ 470 w 544"/>
                  <a:gd name="T79" fmla="*/ 362 h 538"/>
                  <a:gd name="T80" fmla="*/ 498 w 544"/>
                  <a:gd name="T81" fmla="*/ 386 h 538"/>
                  <a:gd name="T82" fmla="*/ 540 w 544"/>
                  <a:gd name="T83" fmla="*/ 420 h 538"/>
                  <a:gd name="T84" fmla="*/ 540 w 544"/>
                  <a:gd name="T85" fmla="*/ 440 h 538"/>
                  <a:gd name="T86" fmla="*/ 516 w 544"/>
                  <a:gd name="T87" fmla="*/ 460 h 538"/>
                  <a:gd name="T88" fmla="*/ 498 w 544"/>
                  <a:gd name="T89" fmla="*/ 474 h 538"/>
                  <a:gd name="T90" fmla="*/ 452 w 544"/>
                  <a:gd name="T91" fmla="*/ 514 h 538"/>
                  <a:gd name="T92" fmla="*/ 366 w 544"/>
                  <a:gd name="T93" fmla="*/ 528 h 538"/>
                  <a:gd name="T94" fmla="*/ 0 w 544"/>
                  <a:gd name="T95" fmla="*/ 0 h 538"/>
                  <a:gd name="T96" fmla="*/ 544 w 544"/>
                  <a:gd name="T9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6" name="Freeform 29"/>
              <p:cNvSpPr/>
              <p:nvPr/>
            </p:nvSpPr>
            <p:spPr bwMode="auto">
              <a:xfrm>
                <a:off x="5769387" y="2204771"/>
                <a:ext cx="349431" cy="690950"/>
              </a:xfrm>
              <a:custGeom>
                <a:avLst/>
                <a:gdLst>
                  <a:gd name="T0" fmla="*/ 32 w 340"/>
                  <a:gd name="T1" fmla="*/ 684 h 684"/>
                  <a:gd name="T2" fmla="*/ 16 w 340"/>
                  <a:gd name="T3" fmla="*/ 668 h 684"/>
                  <a:gd name="T4" fmla="*/ 10 w 340"/>
                  <a:gd name="T5" fmla="*/ 654 h 684"/>
                  <a:gd name="T6" fmla="*/ 10 w 340"/>
                  <a:gd name="T7" fmla="*/ 624 h 684"/>
                  <a:gd name="T8" fmla="*/ 18 w 340"/>
                  <a:gd name="T9" fmla="*/ 560 h 684"/>
                  <a:gd name="T10" fmla="*/ 0 w 340"/>
                  <a:gd name="T11" fmla="*/ 440 h 684"/>
                  <a:gd name="T12" fmla="*/ 16 w 340"/>
                  <a:gd name="T13" fmla="*/ 412 h 684"/>
                  <a:gd name="T14" fmla="*/ 30 w 340"/>
                  <a:gd name="T15" fmla="*/ 358 h 684"/>
                  <a:gd name="T16" fmla="*/ 22 w 340"/>
                  <a:gd name="T17" fmla="*/ 310 h 684"/>
                  <a:gd name="T18" fmla="*/ 22 w 340"/>
                  <a:gd name="T19" fmla="*/ 282 h 684"/>
                  <a:gd name="T20" fmla="*/ 32 w 340"/>
                  <a:gd name="T21" fmla="*/ 258 h 684"/>
                  <a:gd name="T22" fmla="*/ 48 w 340"/>
                  <a:gd name="T23" fmla="*/ 232 h 684"/>
                  <a:gd name="T24" fmla="*/ 52 w 340"/>
                  <a:gd name="T25" fmla="*/ 192 h 684"/>
                  <a:gd name="T26" fmla="*/ 66 w 340"/>
                  <a:gd name="T27" fmla="*/ 158 h 684"/>
                  <a:gd name="T28" fmla="*/ 74 w 340"/>
                  <a:gd name="T29" fmla="*/ 142 h 684"/>
                  <a:gd name="T30" fmla="*/ 94 w 340"/>
                  <a:gd name="T31" fmla="*/ 122 h 684"/>
                  <a:gd name="T32" fmla="*/ 128 w 340"/>
                  <a:gd name="T33" fmla="*/ 82 h 684"/>
                  <a:gd name="T34" fmla="*/ 146 w 340"/>
                  <a:gd name="T35" fmla="*/ 62 h 684"/>
                  <a:gd name="T36" fmla="*/ 170 w 340"/>
                  <a:gd name="T37" fmla="*/ 40 h 684"/>
                  <a:gd name="T38" fmla="*/ 214 w 340"/>
                  <a:gd name="T39" fmla="*/ 42 h 684"/>
                  <a:gd name="T40" fmla="*/ 232 w 340"/>
                  <a:gd name="T41" fmla="*/ 38 h 684"/>
                  <a:gd name="T42" fmla="*/ 250 w 340"/>
                  <a:gd name="T43" fmla="*/ 30 h 684"/>
                  <a:gd name="T44" fmla="*/ 270 w 340"/>
                  <a:gd name="T45" fmla="*/ 20 h 684"/>
                  <a:gd name="T46" fmla="*/ 290 w 340"/>
                  <a:gd name="T47" fmla="*/ 0 h 684"/>
                  <a:gd name="T48" fmla="*/ 306 w 340"/>
                  <a:gd name="T49" fmla="*/ 18 h 684"/>
                  <a:gd name="T50" fmla="*/ 290 w 340"/>
                  <a:gd name="T51" fmla="*/ 34 h 684"/>
                  <a:gd name="T52" fmla="*/ 280 w 340"/>
                  <a:gd name="T53" fmla="*/ 46 h 684"/>
                  <a:gd name="T54" fmla="*/ 278 w 340"/>
                  <a:gd name="T55" fmla="*/ 62 h 684"/>
                  <a:gd name="T56" fmla="*/ 296 w 340"/>
                  <a:gd name="T57" fmla="*/ 68 h 684"/>
                  <a:gd name="T58" fmla="*/ 310 w 340"/>
                  <a:gd name="T59" fmla="*/ 82 h 684"/>
                  <a:gd name="T60" fmla="*/ 340 w 340"/>
                  <a:gd name="T61" fmla="*/ 124 h 684"/>
                  <a:gd name="T62" fmla="*/ 328 w 340"/>
                  <a:gd name="T63" fmla="*/ 158 h 684"/>
                  <a:gd name="T64" fmla="*/ 290 w 340"/>
                  <a:gd name="T65" fmla="*/ 186 h 684"/>
                  <a:gd name="T66" fmla="*/ 272 w 340"/>
                  <a:gd name="T67" fmla="*/ 218 h 684"/>
                  <a:gd name="T68" fmla="*/ 268 w 340"/>
                  <a:gd name="T69" fmla="*/ 238 h 684"/>
                  <a:gd name="T70" fmla="*/ 274 w 340"/>
                  <a:gd name="T71" fmla="*/ 256 h 684"/>
                  <a:gd name="T72" fmla="*/ 308 w 340"/>
                  <a:gd name="T73" fmla="*/ 290 h 684"/>
                  <a:gd name="T74" fmla="*/ 320 w 340"/>
                  <a:gd name="T75" fmla="*/ 312 h 684"/>
                  <a:gd name="T76" fmla="*/ 326 w 340"/>
                  <a:gd name="T77" fmla="*/ 332 h 684"/>
                  <a:gd name="T78" fmla="*/ 322 w 340"/>
                  <a:gd name="T79" fmla="*/ 364 h 684"/>
                  <a:gd name="T80" fmla="*/ 308 w 340"/>
                  <a:gd name="T81" fmla="*/ 398 h 684"/>
                  <a:gd name="T82" fmla="*/ 286 w 340"/>
                  <a:gd name="T83" fmla="*/ 426 h 684"/>
                  <a:gd name="T84" fmla="*/ 274 w 340"/>
                  <a:gd name="T85" fmla="*/ 448 h 684"/>
                  <a:gd name="T86" fmla="*/ 302 w 340"/>
                  <a:gd name="T87" fmla="*/ 488 h 684"/>
                  <a:gd name="T88" fmla="*/ 300 w 340"/>
                  <a:gd name="T89" fmla="*/ 524 h 684"/>
                  <a:gd name="T90" fmla="*/ 282 w 340"/>
                  <a:gd name="T91" fmla="*/ 560 h 684"/>
                  <a:gd name="T92" fmla="*/ 236 w 340"/>
                  <a:gd name="T93" fmla="*/ 602 h 684"/>
                  <a:gd name="T94" fmla="*/ 146 w 340"/>
                  <a:gd name="T95" fmla="*/ 632 h 684"/>
                  <a:gd name="T96" fmla="*/ 112 w 340"/>
                  <a:gd name="T97" fmla="*/ 644 h 684"/>
                  <a:gd name="T98" fmla="*/ 66 w 340"/>
                  <a:gd name="T99" fmla="*/ 664 h 684"/>
                  <a:gd name="T100" fmla="*/ 48 w 340"/>
                  <a:gd name="T101" fmla="*/ 678 h 684"/>
                  <a:gd name="T102" fmla="*/ 0 w 340"/>
                  <a:gd name="T103" fmla="*/ 0 h 684"/>
                  <a:gd name="T104" fmla="*/ 340 w 340"/>
                  <a:gd name="T105"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7" name="Freeform 30"/>
              <p:cNvSpPr/>
              <p:nvPr/>
            </p:nvSpPr>
            <p:spPr bwMode="auto">
              <a:xfrm>
                <a:off x="6228608" y="2448833"/>
                <a:ext cx="659851" cy="432958"/>
              </a:xfrm>
              <a:custGeom>
                <a:avLst/>
                <a:gdLst>
                  <a:gd name="T0" fmla="*/ 70 w 640"/>
                  <a:gd name="T1" fmla="*/ 428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14 w 640"/>
                  <a:gd name="T13" fmla="*/ 180 h 428"/>
                  <a:gd name="T14" fmla="*/ 30 w 640"/>
                  <a:gd name="T15" fmla="*/ 156 h 428"/>
                  <a:gd name="T16" fmla="*/ 68 w 640"/>
                  <a:gd name="T17" fmla="*/ 118 h 428"/>
                  <a:gd name="T18" fmla="*/ 84 w 640"/>
                  <a:gd name="T19" fmla="*/ 96 h 428"/>
                  <a:gd name="T20" fmla="*/ 104 w 640"/>
                  <a:gd name="T21" fmla="*/ 80 h 428"/>
                  <a:gd name="T22" fmla="*/ 150 w 640"/>
                  <a:gd name="T23" fmla="*/ 52 h 428"/>
                  <a:gd name="T24" fmla="*/ 210 w 640"/>
                  <a:gd name="T25" fmla="*/ 38 h 428"/>
                  <a:gd name="T26" fmla="*/ 248 w 640"/>
                  <a:gd name="T27" fmla="*/ 16 h 428"/>
                  <a:gd name="T28" fmla="*/ 282 w 640"/>
                  <a:gd name="T29" fmla="*/ 16 h 428"/>
                  <a:gd name="T30" fmla="*/ 294 w 640"/>
                  <a:gd name="T31" fmla="*/ 16 h 428"/>
                  <a:gd name="T32" fmla="*/ 308 w 640"/>
                  <a:gd name="T33" fmla="*/ 36 h 428"/>
                  <a:gd name="T34" fmla="*/ 322 w 640"/>
                  <a:gd name="T35" fmla="*/ 90 h 428"/>
                  <a:gd name="T36" fmla="*/ 360 w 640"/>
                  <a:gd name="T37" fmla="*/ 108 h 428"/>
                  <a:gd name="T38" fmla="*/ 384 w 640"/>
                  <a:gd name="T39" fmla="*/ 110 h 428"/>
                  <a:gd name="T40" fmla="*/ 432 w 640"/>
                  <a:gd name="T41" fmla="*/ 38 h 428"/>
                  <a:gd name="T42" fmla="*/ 452 w 640"/>
                  <a:gd name="T43" fmla="*/ 24 h 428"/>
                  <a:gd name="T44" fmla="*/ 476 w 640"/>
                  <a:gd name="T45" fmla="*/ 16 h 428"/>
                  <a:gd name="T46" fmla="*/ 536 w 640"/>
                  <a:gd name="T47" fmla="*/ 34 h 428"/>
                  <a:gd name="T48" fmla="*/ 640 w 640"/>
                  <a:gd name="T49" fmla="*/ 36 h 428"/>
                  <a:gd name="T50" fmla="*/ 636 w 640"/>
                  <a:gd name="T51" fmla="*/ 46 h 428"/>
                  <a:gd name="T52" fmla="*/ 598 w 640"/>
                  <a:gd name="T53" fmla="*/ 80 h 428"/>
                  <a:gd name="T54" fmla="*/ 540 w 640"/>
                  <a:gd name="T55" fmla="*/ 114 h 428"/>
                  <a:gd name="T56" fmla="*/ 514 w 640"/>
                  <a:gd name="T57" fmla="*/ 136 h 428"/>
                  <a:gd name="T58" fmla="*/ 500 w 640"/>
                  <a:gd name="T59" fmla="*/ 160 h 428"/>
                  <a:gd name="T60" fmla="*/ 472 w 640"/>
                  <a:gd name="T61" fmla="*/ 178 h 428"/>
                  <a:gd name="T62" fmla="*/ 446 w 640"/>
                  <a:gd name="T63" fmla="*/ 188 h 428"/>
                  <a:gd name="T64" fmla="*/ 438 w 640"/>
                  <a:gd name="T65" fmla="*/ 228 h 428"/>
                  <a:gd name="T66" fmla="*/ 418 w 640"/>
                  <a:gd name="T67" fmla="*/ 252 h 428"/>
                  <a:gd name="T68" fmla="*/ 400 w 640"/>
                  <a:gd name="T69" fmla="*/ 276 h 428"/>
                  <a:gd name="T70" fmla="*/ 396 w 640"/>
                  <a:gd name="T71" fmla="*/ 312 h 428"/>
                  <a:gd name="T72" fmla="*/ 382 w 640"/>
                  <a:gd name="T73" fmla="*/ 324 h 428"/>
                  <a:gd name="T74" fmla="*/ 366 w 640"/>
                  <a:gd name="T75" fmla="*/ 328 h 428"/>
                  <a:gd name="T76" fmla="*/ 350 w 640"/>
                  <a:gd name="T77" fmla="*/ 342 h 428"/>
                  <a:gd name="T78" fmla="*/ 338 w 640"/>
                  <a:gd name="T79" fmla="*/ 366 h 428"/>
                  <a:gd name="T80" fmla="*/ 326 w 640"/>
                  <a:gd name="T81" fmla="*/ 394 h 428"/>
                  <a:gd name="T82" fmla="*/ 314 w 640"/>
                  <a:gd name="T83" fmla="*/ 404 h 428"/>
                  <a:gd name="T84" fmla="*/ 304 w 640"/>
                  <a:gd name="T85" fmla="*/ 392 h 428"/>
                  <a:gd name="T86" fmla="*/ 274 w 640"/>
                  <a:gd name="T87" fmla="*/ 404 h 428"/>
                  <a:gd name="T88" fmla="*/ 250 w 640"/>
                  <a:gd name="T89" fmla="*/ 422 h 428"/>
                  <a:gd name="T90" fmla="*/ 222 w 640"/>
                  <a:gd name="T91" fmla="*/ 420 h 428"/>
                  <a:gd name="T92" fmla="*/ 208 w 640"/>
                  <a:gd name="T93" fmla="*/ 404 h 428"/>
                  <a:gd name="T94" fmla="*/ 142 w 640"/>
                  <a:gd name="T95" fmla="*/ 362 h 428"/>
                  <a:gd name="T96" fmla="*/ 138 w 640"/>
                  <a:gd name="T97" fmla="*/ 380 h 428"/>
                  <a:gd name="T98" fmla="*/ 126 w 640"/>
                  <a:gd name="T99" fmla="*/ 406 h 428"/>
                  <a:gd name="T100" fmla="*/ 112 w 640"/>
                  <a:gd name="T101" fmla="*/ 414 h 428"/>
                  <a:gd name="T102" fmla="*/ 96 w 640"/>
                  <a:gd name="T103" fmla="*/ 420 h 428"/>
                  <a:gd name="T104" fmla="*/ 70 w 640"/>
                  <a:gd name="T105" fmla="*/ 428 h 428"/>
                  <a:gd name="T106" fmla="*/ 0 w 640"/>
                  <a:gd name="T107" fmla="*/ 0 h 428"/>
                  <a:gd name="T108" fmla="*/ 640 w 640"/>
                  <a:gd name="T10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8" name="Freeform 31"/>
              <p:cNvSpPr/>
              <p:nvPr/>
            </p:nvSpPr>
            <p:spPr bwMode="auto">
              <a:xfrm>
                <a:off x="5204279" y="2383638"/>
                <a:ext cx="284784" cy="434630"/>
              </a:xfrm>
              <a:custGeom>
                <a:avLst/>
                <a:gdLst>
                  <a:gd name="T0" fmla="*/ 106 w 276"/>
                  <a:gd name="T1" fmla="*/ 398 h 430"/>
                  <a:gd name="T2" fmla="*/ 96 w 276"/>
                  <a:gd name="T3" fmla="*/ 340 h 430"/>
                  <a:gd name="T4" fmla="*/ 86 w 276"/>
                  <a:gd name="T5" fmla="*/ 280 h 430"/>
                  <a:gd name="T6" fmla="*/ 52 w 276"/>
                  <a:gd name="T7" fmla="*/ 240 h 430"/>
                  <a:gd name="T8" fmla="*/ 26 w 276"/>
                  <a:gd name="T9" fmla="*/ 214 h 430"/>
                  <a:gd name="T10" fmla="*/ 4 w 276"/>
                  <a:gd name="T11" fmla="*/ 196 h 430"/>
                  <a:gd name="T12" fmla="*/ 28 w 276"/>
                  <a:gd name="T13" fmla="*/ 186 h 430"/>
                  <a:gd name="T14" fmla="*/ 78 w 276"/>
                  <a:gd name="T15" fmla="*/ 170 h 430"/>
                  <a:gd name="T16" fmla="*/ 94 w 276"/>
                  <a:gd name="T17" fmla="*/ 162 h 430"/>
                  <a:gd name="T18" fmla="*/ 130 w 276"/>
                  <a:gd name="T19" fmla="*/ 138 h 430"/>
                  <a:gd name="T20" fmla="*/ 158 w 276"/>
                  <a:gd name="T21" fmla="*/ 42 h 430"/>
                  <a:gd name="T22" fmla="*/ 170 w 276"/>
                  <a:gd name="T23" fmla="*/ 10 h 430"/>
                  <a:gd name="T24" fmla="*/ 190 w 276"/>
                  <a:gd name="T25" fmla="*/ 2 h 430"/>
                  <a:gd name="T26" fmla="*/ 204 w 276"/>
                  <a:gd name="T27" fmla="*/ 0 h 430"/>
                  <a:gd name="T28" fmla="*/ 220 w 276"/>
                  <a:gd name="T29" fmla="*/ 6 h 430"/>
                  <a:gd name="T30" fmla="*/ 218 w 276"/>
                  <a:gd name="T31" fmla="*/ 40 h 430"/>
                  <a:gd name="T32" fmla="*/ 198 w 276"/>
                  <a:gd name="T33" fmla="*/ 74 h 430"/>
                  <a:gd name="T34" fmla="*/ 192 w 276"/>
                  <a:gd name="T35" fmla="*/ 90 h 430"/>
                  <a:gd name="T36" fmla="*/ 194 w 276"/>
                  <a:gd name="T37" fmla="*/ 132 h 430"/>
                  <a:gd name="T38" fmla="*/ 238 w 276"/>
                  <a:gd name="T39" fmla="*/ 146 h 430"/>
                  <a:gd name="T40" fmla="*/ 260 w 276"/>
                  <a:gd name="T41" fmla="*/ 164 h 430"/>
                  <a:gd name="T42" fmla="*/ 276 w 276"/>
                  <a:gd name="T43" fmla="*/ 170 h 430"/>
                  <a:gd name="T44" fmla="*/ 270 w 276"/>
                  <a:gd name="T45" fmla="*/ 184 h 430"/>
                  <a:gd name="T46" fmla="*/ 258 w 276"/>
                  <a:gd name="T47" fmla="*/ 198 h 430"/>
                  <a:gd name="T48" fmla="*/ 244 w 276"/>
                  <a:gd name="T49" fmla="*/ 214 h 430"/>
                  <a:gd name="T50" fmla="*/ 216 w 276"/>
                  <a:gd name="T51" fmla="*/ 228 h 430"/>
                  <a:gd name="T52" fmla="*/ 202 w 276"/>
                  <a:gd name="T53" fmla="*/ 232 h 430"/>
                  <a:gd name="T54" fmla="*/ 202 w 276"/>
                  <a:gd name="T55" fmla="*/ 248 h 430"/>
                  <a:gd name="T56" fmla="*/ 198 w 276"/>
                  <a:gd name="T57" fmla="*/ 270 h 430"/>
                  <a:gd name="T58" fmla="*/ 182 w 276"/>
                  <a:gd name="T59" fmla="*/ 296 h 430"/>
                  <a:gd name="T60" fmla="*/ 178 w 276"/>
                  <a:gd name="T61" fmla="*/ 332 h 430"/>
                  <a:gd name="T62" fmla="*/ 202 w 276"/>
                  <a:gd name="T63" fmla="*/ 348 h 430"/>
                  <a:gd name="T64" fmla="*/ 218 w 276"/>
                  <a:gd name="T65" fmla="*/ 358 h 430"/>
                  <a:gd name="T66" fmla="*/ 224 w 276"/>
                  <a:gd name="T67" fmla="*/ 372 h 430"/>
                  <a:gd name="T68" fmla="*/ 216 w 276"/>
                  <a:gd name="T69" fmla="*/ 394 h 430"/>
                  <a:gd name="T70" fmla="*/ 184 w 276"/>
                  <a:gd name="T71" fmla="*/ 406 h 430"/>
                  <a:gd name="T72" fmla="*/ 154 w 276"/>
                  <a:gd name="T73" fmla="*/ 430 h 430"/>
                  <a:gd name="T74" fmla="*/ 142 w 276"/>
                  <a:gd name="T75" fmla="*/ 428 h 430"/>
                  <a:gd name="T76" fmla="*/ 106 w 276"/>
                  <a:gd name="T77" fmla="*/ 398 h 430"/>
                  <a:gd name="T78" fmla="*/ 0 w 276"/>
                  <a:gd name="T79" fmla="*/ 0 h 430"/>
                  <a:gd name="T80" fmla="*/ 276 w 276"/>
                  <a:gd name="T81"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29" name="Freeform 33"/>
              <p:cNvSpPr/>
              <p:nvPr/>
            </p:nvSpPr>
            <p:spPr bwMode="auto">
              <a:xfrm>
                <a:off x="2443382" y="1134913"/>
                <a:ext cx="2039185" cy="1531792"/>
              </a:xfrm>
              <a:custGeom>
                <a:avLst/>
                <a:gdLst>
                  <a:gd name="T0" fmla="*/ 1348 w 1980"/>
                  <a:gd name="T1" fmla="*/ 1486 h 1516"/>
                  <a:gd name="T2" fmla="*/ 1294 w 1980"/>
                  <a:gd name="T3" fmla="*/ 1466 h 1516"/>
                  <a:gd name="T4" fmla="*/ 1194 w 1980"/>
                  <a:gd name="T5" fmla="*/ 1418 h 1516"/>
                  <a:gd name="T6" fmla="*/ 1018 w 1980"/>
                  <a:gd name="T7" fmla="*/ 1426 h 1516"/>
                  <a:gd name="T8" fmla="*/ 884 w 1980"/>
                  <a:gd name="T9" fmla="*/ 1450 h 1516"/>
                  <a:gd name="T10" fmla="*/ 788 w 1980"/>
                  <a:gd name="T11" fmla="*/ 1480 h 1516"/>
                  <a:gd name="T12" fmla="*/ 704 w 1980"/>
                  <a:gd name="T13" fmla="*/ 1424 h 1516"/>
                  <a:gd name="T14" fmla="*/ 646 w 1980"/>
                  <a:gd name="T15" fmla="*/ 1418 h 1516"/>
                  <a:gd name="T16" fmla="*/ 566 w 1980"/>
                  <a:gd name="T17" fmla="*/ 1448 h 1516"/>
                  <a:gd name="T18" fmla="*/ 492 w 1980"/>
                  <a:gd name="T19" fmla="*/ 1398 h 1516"/>
                  <a:gd name="T20" fmla="*/ 398 w 1980"/>
                  <a:gd name="T21" fmla="*/ 1480 h 1516"/>
                  <a:gd name="T22" fmla="*/ 312 w 1980"/>
                  <a:gd name="T23" fmla="*/ 1482 h 1516"/>
                  <a:gd name="T24" fmla="*/ 252 w 1980"/>
                  <a:gd name="T25" fmla="*/ 1420 h 1516"/>
                  <a:gd name="T26" fmla="*/ 234 w 1980"/>
                  <a:gd name="T27" fmla="*/ 1326 h 1516"/>
                  <a:gd name="T28" fmla="*/ 114 w 1980"/>
                  <a:gd name="T29" fmla="*/ 1250 h 1516"/>
                  <a:gd name="T30" fmla="*/ 124 w 1980"/>
                  <a:gd name="T31" fmla="*/ 1174 h 1516"/>
                  <a:gd name="T32" fmla="*/ 32 w 1980"/>
                  <a:gd name="T33" fmla="*/ 1084 h 1516"/>
                  <a:gd name="T34" fmla="*/ 78 w 1980"/>
                  <a:gd name="T35" fmla="*/ 1028 h 1516"/>
                  <a:gd name="T36" fmla="*/ 60 w 1980"/>
                  <a:gd name="T37" fmla="*/ 886 h 1516"/>
                  <a:gd name="T38" fmla="*/ 8 w 1980"/>
                  <a:gd name="T39" fmla="*/ 898 h 1516"/>
                  <a:gd name="T40" fmla="*/ 18 w 1980"/>
                  <a:gd name="T41" fmla="*/ 808 h 1516"/>
                  <a:gd name="T42" fmla="*/ 64 w 1980"/>
                  <a:gd name="T43" fmla="*/ 742 h 1516"/>
                  <a:gd name="T44" fmla="*/ 232 w 1980"/>
                  <a:gd name="T45" fmla="*/ 716 h 1516"/>
                  <a:gd name="T46" fmla="*/ 284 w 1980"/>
                  <a:gd name="T47" fmla="*/ 754 h 1516"/>
                  <a:gd name="T48" fmla="*/ 402 w 1980"/>
                  <a:gd name="T49" fmla="*/ 694 h 1516"/>
                  <a:gd name="T50" fmla="*/ 510 w 1980"/>
                  <a:gd name="T51" fmla="*/ 688 h 1516"/>
                  <a:gd name="T52" fmla="*/ 648 w 1980"/>
                  <a:gd name="T53" fmla="*/ 616 h 1516"/>
                  <a:gd name="T54" fmla="*/ 708 w 1980"/>
                  <a:gd name="T55" fmla="*/ 536 h 1516"/>
                  <a:gd name="T56" fmla="*/ 732 w 1980"/>
                  <a:gd name="T57" fmla="*/ 358 h 1516"/>
                  <a:gd name="T58" fmla="*/ 824 w 1980"/>
                  <a:gd name="T59" fmla="*/ 332 h 1516"/>
                  <a:gd name="T60" fmla="*/ 918 w 1980"/>
                  <a:gd name="T61" fmla="*/ 356 h 1516"/>
                  <a:gd name="T62" fmla="*/ 972 w 1980"/>
                  <a:gd name="T63" fmla="*/ 234 h 1516"/>
                  <a:gd name="T64" fmla="*/ 1018 w 1980"/>
                  <a:gd name="T65" fmla="*/ 152 h 1516"/>
                  <a:gd name="T66" fmla="*/ 1142 w 1980"/>
                  <a:gd name="T67" fmla="*/ 198 h 1516"/>
                  <a:gd name="T68" fmla="*/ 1226 w 1980"/>
                  <a:gd name="T69" fmla="*/ 186 h 1516"/>
                  <a:gd name="T70" fmla="*/ 1284 w 1980"/>
                  <a:gd name="T71" fmla="*/ 58 h 1516"/>
                  <a:gd name="T72" fmla="*/ 1374 w 1980"/>
                  <a:gd name="T73" fmla="*/ 0 h 1516"/>
                  <a:gd name="T74" fmla="*/ 1480 w 1980"/>
                  <a:gd name="T75" fmla="*/ 124 h 1516"/>
                  <a:gd name="T76" fmla="*/ 1612 w 1980"/>
                  <a:gd name="T77" fmla="*/ 298 h 1516"/>
                  <a:gd name="T78" fmla="*/ 1574 w 1980"/>
                  <a:gd name="T79" fmla="*/ 382 h 1516"/>
                  <a:gd name="T80" fmla="*/ 1582 w 1980"/>
                  <a:gd name="T81" fmla="*/ 466 h 1516"/>
                  <a:gd name="T82" fmla="*/ 1744 w 1980"/>
                  <a:gd name="T83" fmla="*/ 524 h 1516"/>
                  <a:gd name="T84" fmla="*/ 1906 w 1980"/>
                  <a:gd name="T85" fmla="*/ 620 h 1516"/>
                  <a:gd name="T86" fmla="*/ 1968 w 1980"/>
                  <a:gd name="T87" fmla="*/ 724 h 1516"/>
                  <a:gd name="T88" fmla="*/ 1952 w 1980"/>
                  <a:gd name="T89" fmla="*/ 832 h 1516"/>
                  <a:gd name="T90" fmla="*/ 1818 w 1980"/>
                  <a:gd name="T91" fmla="*/ 922 h 1516"/>
                  <a:gd name="T92" fmla="*/ 1760 w 1980"/>
                  <a:gd name="T93" fmla="*/ 1002 h 1516"/>
                  <a:gd name="T94" fmla="*/ 1670 w 1980"/>
                  <a:gd name="T95" fmla="*/ 1044 h 1516"/>
                  <a:gd name="T96" fmla="*/ 1652 w 1980"/>
                  <a:gd name="T97" fmla="*/ 1124 h 1516"/>
                  <a:gd name="T98" fmla="*/ 1526 w 1980"/>
                  <a:gd name="T99" fmla="*/ 1214 h 1516"/>
                  <a:gd name="T100" fmla="*/ 1398 w 1980"/>
                  <a:gd name="T101" fmla="*/ 1250 h 1516"/>
                  <a:gd name="T102" fmla="*/ 1412 w 1980"/>
                  <a:gd name="T103" fmla="*/ 1308 h 1516"/>
                  <a:gd name="T104" fmla="*/ 1476 w 1980"/>
                  <a:gd name="T105" fmla="*/ 1380 h 1516"/>
                  <a:gd name="T106" fmla="*/ 1428 w 1980"/>
                  <a:gd name="T107" fmla="*/ 1438 h 1516"/>
                  <a:gd name="T108" fmla="*/ 1440 w 1980"/>
                  <a:gd name="T109" fmla="*/ 1510 h 1516"/>
                  <a:gd name="T110" fmla="*/ 0 w 1980"/>
                  <a:gd name="T111" fmla="*/ 0 h 1516"/>
                  <a:gd name="T112" fmla="*/ 1980 w 1980"/>
                  <a:gd name="T113" fmla="*/ 1516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0" name="Freeform 34"/>
              <p:cNvSpPr/>
              <p:nvPr/>
            </p:nvSpPr>
            <p:spPr bwMode="auto">
              <a:xfrm>
                <a:off x="4602945" y="705855"/>
                <a:ext cx="2250961" cy="1887297"/>
              </a:xfrm>
              <a:custGeom>
                <a:avLst/>
                <a:gdLst>
                  <a:gd name="T0" fmla="*/ 528 w 2182"/>
                  <a:gd name="T1" fmla="*/ 1720 h 1868"/>
                  <a:gd name="T2" fmla="*/ 526 w 2182"/>
                  <a:gd name="T3" fmla="*/ 1632 h 1868"/>
                  <a:gd name="T4" fmla="*/ 356 w 2182"/>
                  <a:gd name="T5" fmla="*/ 1672 h 1868"/>
                  <a:gd name="T6" fmla="*/ 286 w 2182"/>
                  <a:gd name="T7" fmla="*/ 1690 h 1868"/>
                  <a:gd name="T8" fmla="*/ 170 w 2182"/>
                  <a:gd name="T9" fmla="*/ 1568 h 1868"/>
                  <a:gd name="T10" fmla="*/ 220 w 2182"/>
                  <a:gd name="T11" fmla="*/ 1468 h 1868"/>
                  <a:gd name="T12" fmla="*/ 66 w 2182"/>
                  <a:gd name="T13" fmla="*/ 1450 h 1868"/>
                  <a:gd name="T14" fmla="*/ 0 w 2182"/>
                  <a:gd name="T15" fmla="*/ 1244 h 1868"/>
                  <a:gd name="T16" fmla="*/ 556 w 2182"/>
                  <a:gd name="T17" fmla="*/ 1388 h 1868"/>
                  <a:gd name="T18" fmla="*/ 650 w 2182"/>
                  <a:gd name="T19" fmla="*/ 1392 h 1868"/>
                  <a:gd name="T20" fmla="*/ 768 w 2182"/>
                  <a:gd name="T21" fmla="*/ 1336 h 1868"/>
                  <a:gd name="T22" fmla="*/ 876 w 2182"/>
                  <a:gd name="T23" fmla="*/ 1296 h 1868"/>
                  <a:gd name="T24" fmla="*/ 1044 w 2182"/>
                  <a:gd name="T25" fmla="*/ 1286 h 1868"/>
                  <a:gd name="T26" fmla="*/ 1210 w 2182"/>
                  <a:gd name="T27" fmla="*/ 1146 h 1868"/>
                  <a:gd name="T28" fmla="*/ 1200 w 2182"/>
                  <a:gd name="T29" fmla="*/ 986 h 1868"/>
                  <a:gd name="T30" fmla="*/ 1336 w 2182"/>
                  <a:gd name="T31" fmla="*/ 1002 h 1868"/>
                  <a:gd name="T32" fmla="*/ 1454 w 2182"/>
                  <a:gd name="T33" fmla="*/ 926 h 1868"/>
                  <a:gd name="T34" fmla="*/ 1546 w 2182"/>
                  <a:gd name="T35" fmla="*/ 822 h 1868"/>
                  <a:gd name="T36" fmla="*/ 1670 w 2182"/>
                  <a:gd name="T37" fmla="*/ 754 h 1868"/>
                  <a:gd name="T38" fmla="*/ 1804 w 2182"/>
                  <a:gd name="T39" fmla="*/ 712 h 1868"/>
                  <a:gd name="T40" fmla="*/ 1656 w 2182"/>
                  <a:gd name="T41" fmla="*/ 590 h 1868"/>
                  <a:gd name="T42" fmla="*/ 1516 w 2182"/>
                  <a:gd name="T43" fmla="*/ 630 h 1868"/>
                  <a:gd name="T44" fmla="*/ 1440 w 2182"/>
                  <a:gd name="T45" fmla="*/ 616 h 1868"/>
                  <a:gd name="T46" fmla="*/ 1502 w 2182"/>
                  <a:gd name="T47" fmla="*/ 426 h 1868"/>
                  <a:gd name="T48" fmla="*/ 1672 w 2182"/>
                  <a:gd name="T49" fmla="*/ 376 h 1868"/>
                  <a:gd name="T50" fmla="*/ 1720 w 2182"/>
                  <a:gd name="T51" fmla="*/ 220 h 1868"/>
                  <a:gd name="T52" fmla="*/ 1698 w 2182"/>
                  <a:gd name="T53" fmla="*/ 54 h 1868"/>
                  <a:gd name="T54" fmla="*/ 1784 w 2182"/>
                  <a:gd name="T55" fmla="*/ 2 h 1868"/>
                  <a:gd name="T56" fmla="*/ 1804 w 2182"/>
                  <a:gd name="T57" fmla="*/ 96 h 1868"/>
                  <a:gd name="T58" fmla="*/ 1900 w 2182"/>
                  <a:gd name="T59" fmla="*/ 104 h 1868"/>
                  <a:gd name="T60" fmla="*/ 2010 w 2182"/>
                  <a:gd name="T61" fmla="*/ 172 h 1868"/>
                  <a:gd name="T62" fmla="*/ 2104 w 2182"/>
                  <a:gd name="T63" fmla="*/ 124 h 1868"/>
                  <a:gd name="T64" fmla="*/ 2140 w 2182"/>
                  <a:gd name="T65" fmla="*/ 374 h 1868"/>
                  <a:gd name="T66" fmla="*/ 2148 w 2182"/>
                  <a:gd name="T67" fmla="*/ 510 h 1868"/>
                  <a:gd name="T68" fmla="*/ 2084 w 2182"/>
                  <a:gd name="T69" fmla="*/ 466 h 1868"/>
                  <a:gd name="T70" fmla="*/ 2024 w 2182"/>
                  <a:gd name="T71" fmla="*/ 586 h 1868"/>
                  <a:gd name="T72" fmla="*/ 2104 w 2182"/>
                  <a:gd name="T73" fmla="*/ 690 h 1868"/>
                  <a:gd name="T74" fmla="*/ 2064 w 2182"/>
                  <a:gd name="T75" fmla="*/ 778 h 1868"/>
                  <a:gd name="T76" fmla="*/ 1962 w 2182"/>
                  <a:gd name="T77" fmla="*/ 824 h 1868"/>
                  <a:gd name="T78" fmla="*/ 2054 w 2182"/>
                  <a:gd name="T79" fmla="*/ 986 h 1868"/>
                  <a:gd name="T80" fmla="*/ 2160 w 2182"/>
                  <a:gd name="T81" fmla="*/ 1040 h 1868"/>
                  <a:gd name="T82" fmla="*/ 2138 w 2182"/>
                  <a:gd name="T83" fmla="*/ 1120 h 1868"/>
                  <a:gd name="T84" fmla="*/ 2046 w 2182"/>
                  <a:gd name="T85" fmla="*/ 1182 h 1868"/>
                  <a:gd name="T86" fmla="*/ 1890 w 2182"/>
                  <a:gd name="T87" fmla="*/ 1230 h 1868"/>
                  <a:gd name="T88" fmla="*/ 1854 w 2182"/>
                  <a:gd name="T89" fmla="*/ 1282 h 1868"/>
                  <a:gd name="T90" fmla="*/ 1782 w 2182"/>
                  <a:gd name="T91" fmla="*/ 1316 h 1868"/>
                  <a:gd name="T92" fmla="*/ 1670 w 2182"/>
                  <a:gd name="T93" fmla="*/ 1226 h 1868"/>
                  <a:gd name="T94" fmla="*/ 1510 w 2182"/>
                  <a:gd name="T95" fmla="*/ 1368 h 1868"/>
                  <a:gd name="T96" fmla="*/ 1486 w 2182"/>
                  <a:gd name="T97" fmla="*/ 1304 h 1868"/>
                  <a:gd name="T98" fmla="*/ 1424 w 2182"/>
                  <a:gd name="T99" fmla="*/ 1318 h 1868"/>
                  <a:gd name="T100" fmla="*/ 1402 w 2182"/>
                  <a:gd name="T101" fmla="*/ 1490 h 1868"/>
                  <a:gd name="T102" fmla="*/ 1244 w 2182"/>
                  <a:gd name="T103" fmla="*/ 1566 h 1868"/>
                  <a:gd name="T104" fmla="*/ 1108 w 2182"/>
                  <a:gd name="T105" fmla="*/ 1622 h 1868"/>
                  <a:gd name="T106" fmla="*/ 1030 w 2182"/>
                  <a:gd name="T107" fmla="*/ 1696 h 1868"/>
                  <a:gd name="T108" fmla="*/ 976 w 2182"/>
                  <a:gd name="T109" fmla="*/ 1840 h 1868"/>
                  <a:gd name="T110" fmla="*/ 816 w 2182"/>
                  <a:gd name="T111" fmla="*/ 1696 h 1868"/>
                  <a:gd name="T112" fmla="*/ 758 w 2182"/>
                  <a:gd name="T113" fmla="*/ 1660 h 1868"/>
                  <a:gd name="T114" fmla="*/ 688 w 2182"/>
                  <a:gd name="T115" fmla="*/ 1810 h 1868"/>
                  <a:gd name="T116" fmla="*/ 556 w 2182"/>
                  <a:gd name="T117" fmla="*/ 1868 h 1868"/>
                  <a:gd name="T118" fmla="*/ 0 w 2182"/>
                  <a:gd name="T119" fmla="*/ 0 h 1868"/>
                  <a:gd name="T120" fmla="*/ 2182 w 2182"/>
                  <a:gd name="T121" fmla="*/ 1868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1" name="Freeform 35"/>
              <p:cNvSpPr/>
              <p:nvPr/>
            </p:nvSpPr>
            <p:spPr bwMode="auto">
              <a:xfrm>
                <a:off x="6204086" y="2130104"/>
                <a:ext cx="239642" cy="265793"/>
              </a:xfrm>
              <a:custGeom>
                <a:avLst/>
                <a:gdLst>
                  <a:gd name="T0" fmla="*/ 196 w 232"/>
                  <a:gd name="T1" fmla="*/ 264 h 264"/>
                  <a:gd name="T2" fmla="*/ 196 w 232"/>
                  <a:gd name="T3" fmla="*/ 264 h 264"/>
                  <a:gd name="T4" fmla="*/ 182 w 232"/>
                  <a:gd name="T5" fmla="*/ 256 h 264"/>
                  <a:gd name="T6" fmla="*/ 170 w 232"/>
                  <a:gd name="T7" fmla="*/ 248 h 264"/>
                  <a:gd name="T8" fmla="*/ 158 w 232"/>
                  <a:gd name="T9" fmla="*/ 238 h 264"/>
                  <a:gd name="T10" fmla="*/ 152 w 232"/>
                  <a:gd name="T11" fmla="*/ 228 h 264"/>
                  <a:gd name="T12" fmla="*/ 148 w 232"/>
                  <a:gd name="T13" fmla="*/ 218 h 264"/>
                  <a:gd name="T14" fmla="*/ 146 w 232"/>
                  <a:gd name="T15" fmla="*/ 202 h 264"/>
                  <a:gd name="T16" fmla="*/ 144 w 232"/>
                  <a:gd name="T17" fmla="*/ 186 h 264"/>
                  <a:gd name="T18" fmla="*/ 142 w 232"/>
                  <a:gd name="T19" fmla="*/ 182 h 264"/>
                  <a:gd name="T20" fmla="*/ 140 w 232"/>
                  <a:gd name="T21" fmla="*/ 178 h 264"/>
                  <a:gd name="T22" fmla="*/ 136 w 232"/>
                  <a:gd name="T23" fmla="*/ 166 h 264"/>
                  <a:gd name="T24" fmla="*/ 116 w 232"/>
                  <a:gd name="T25" fmla="*/ 148 h 264"/>
                  <a:gd name="T26" fmla="*/ 108 w 232"/>
                  <a:gd name="T27" fmla="*/ 144 h 264"/>
                  <a:gd name="T28" fmla="*/ 100 w 232"/>
                  <a:gd name="T29" fmla="*/ 140 h 264"/>
                  <a:gd name="T30" fmla="*/ 92 w 232"/>
                  <a:gd name="T31" fmla="*/ 138 h 264"/>
                  <a:gd name="T32" fmla="*/ 82 w 232"/>
                  <a:gd name="T33" fmla="*/ 140 h 264"/>
                  <a:gd name="T34" fmla="*/ 62 w 232"/>
                  <a:gd name="T35" fmla="*/ 144 h 264"/>
                  <a:gd name="T36" fmla="*/ 56 w 232"/>
                  <a:gd name="T37" fmla="*/ 152 h 264"/>
                  <a:gd name="T38" fmla="*/ 50 w 232"/>
                  <a:gd name="T39" fmla="*/ 158 h 264"/>
                  <a:gd name="T40" fmla="*/ 0 w 232"/>
                  <a:gd name="T41" fmla="*/ 160 h 264"/>
                  <a:gd name="T42" fmla="*/ 0 w 232"/>
                  <a:gd name="T43" fmla="*/ 146 h 264"/>
                  <a:gd name="T44" fmla="*/ 2 w 232"/>
                  <a:gd name="T45" fmla="*/ 134 h 264"/>
                  <a:gd name="T46" fmla="*/ 2 w 232"/>
                  <a:gd name="T47" fmla="*/ 130 h 264"/>
                  <a:gd name="T48" fmla="*/ 6 w 232"/>
                  <a:gd name="T49" fmla="*/ 126 h 264"/>
                  <a:gd name="T50" fmla="*/ 10 w 232"/>
                  <a:gd name="T51" fmla="*/ 124 h 264"/>
                  <a:gd name="T52" fmla="*/ 18 w 232"/>
                  <a:gd name="T53" fmla="*/ 122 h 264"/>
                  <a:gd name="T54" fmla="*/ 40 w 232"/>
                  <a:gd name="T55" fmla="*/ 104 h 264"/>
                  <a:gd name="T56" fmla="*/ 42 w 232"/>
                  <a:gd name="T57" fmla="*/ 96 h 264"/>
                  <a:gd name="T58" fmla="*/ 44 w 232"/>
                  <a:gd name="T59" fmla="*/ 88 h 264"/>
                  <a:gd name="T60" fmla="*/ 44 w 232"/>
                  <a:gd name="T61" fmla="*/ 82 h 264"/>
                  <a:gd name="T62" fmla="*/ 42 w 232"/>
                  <a:gd name="T63" fmla="*/ 76 h 264"/>
                  <a:gd name="T64" fmla="*/ 36 w 232"/>
                  <a:gd name="T65" fmla="*/ 66 h 264"/>
                  <a:gd name="T66" fmla="*/ 34 w 232"/>
                  <a:gd name="T67" fmla="*/ 60 h 264"/>
                  <a:gd name="T68" fmla="*/ 34 w 232"/>
                  <a:gd name="T69" fmla="*/ 56 h 264"/>
                  <a:gd name="T70" fmla="*/ 58 w 232"/>
                  <a:gd name="T71" fmla="*/ 42 h 264"/>
                  <a:gd name="T72" fmla="*/ 70 w 232"/>
                  <a:gd name="T73" fmla="*/ 32 h 264"/>
                  <a:gd name="T74" fmla="*/ 82 w 232"/>
                  <a:gd name="T75" fmla="*/ 22 h 264"/>
                  <a:gd name="T76" fmla="*/ 84 w 232"/>
                  <a:gd name="T77" fmla="*/ 12 h 264"/>
                  <a:gd name="T78" fmla="*/ 86 w 232"/>
                  <a:gd name="T79" fmla="*/ 6 h 264"/>
                  <a:gd name="T80" fmla="*/ 90 w 232"/>
                  <a:gd name="T81" fmla="*/ 2 h 264"/>
                  <a:gd name="T82" fmla="*/ 100 w 232"/>
                  <a:gd name="T83" fmla="*/ 0 h 264"/>
                  <a:gd name="T84" fmla="*/ 118 w 232"/>
                  <a:gd name="T85" fmla="*/ 16 h 264"/>
                  <a:gd name="T86" fmla="*/ 154 w 232"/>
                  <a:gd name="T87" fmla="*/ 20 h 264"/>
                  <a:gd name="T88" fmla="*/ 150 w 232"/>
                  <a:gd name="T89" fmla="*/ 32 h 264"/>
                  <a:gd name="T90" fmla="*/ 148 w 232"/>
                  <a:gd name="T91" fmla="*/ 52 h 264"/>
                  <a:gd name="T92" fmla="*/ 150 w 232"/>
                  <a:gd name="T93" fmla="*/ 74 h 264"/>
                  <a:gd name="T94" fmla="*/ 152 w 232"/>
                  <a:gd name="T95" fmla="*/ 84 h 264"/>
                  <a:gd name="T96" fmla="*/ 156 w 232"/>
                  <a:gd name="T97" fmla="*/ 94 h 264"/>
                  <a:gd name="T98" fmla="*/ 174 w 232"/>
                  <a:gd name="T99" fmla="*/ 96 h 264"/>
                  <a:gd name="T100" fmla="*/ 186 w 232"/>
                  <a:gd name="T101" fmla="*/ 104 h 264"/>
                  <a:gd name="T102" fmla="*/ 184 w 232"/>
                  <a:gd name="T103" fmla="*/ 124 h 264"/>
                  <a:gd name="T104" fmla="*/ 184 w 232"/>
                  <a:gd name="T105" fmla="*/ 132 h 264"/>
                  <a:gd name="T106" fmla="*/ 186 w 232"/>
                  <a:gd name="T107" fmla="*/ 140 h 264"/>
                  <a:gd name="T108" fmla="*/ 188 w 232"/>
                  <a:gd name="T109" fmla="*/ 146 h 264"/>
                  <a:gd name="T110" fmla="*/ 194 w 232"/>
                  <a:gd name="T111" fmla="*/ 154 h 264"/>
                  <a:gd name="T112" fmla="*/ 200 w 232"/>
                  <a:gd name="T113" fmla="*/ 162 h 264"/>
                  <a:gd name="T114" fmla="*/ 212 w 232"/>
                  <a:gd name="T115" fmla="*/ 170 h 264"/>
                  <a:gd name="T116" fmla="*/ 232 w 232"/>
                  <a:gd name="T117" fmla="*/ 196 h 264"/>
                  <a:gd name="T118" fmla="*/ 208 w 232"/>
                  <a:gd name="T119" fmla="*/ 208 h 264"/>
                  <a:gd name="T120" fmla="*/ 200 w 232"/>
                  <a:gd name="T121" fmla="*/ 214 h 264"/>
                  <a:gd name="T122" fmla="*/ 194 w 232"/>
                  <a:gd name="T123" fmla="*/ 224 h 264"/>
                  <a:gd name="T124" fmla="*/ 196 w 232"/>
                  <a:gd name="T125" fmla="*/ 264 h 264"/>
                  <a:gd name="T126" fmla="*/ 0 w 232"/>
                  <a:gd name="T127" fmla="*/ 0 h 264"/>
                  <a:gd name="T128" fmla="*/ 232 w 232"/>
                  <a:gd name="T12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2" name="Freeform 36"/>
              <p:cNvSpPr/>
              <p:nvPr/>
            </p:nvSpPr>
            <p:spPr bwMode="auto">
              <a:xfrm>
                <a:off x="6502245" y="1774599"/>
                <a:ext cx="605235" cy="560561"/>
              </a:xfrm>
              <a:custGeom>
                <a:avLst/>
                <a:gdLst>
                  <a:gd name="T0" fmla="*/ 236 w 588"/>
                  <a:gd name="T1" fmla="*/ 554 h 554"/>
                  <a:gd name="T2" fmla="*/ 240 w 588"/>
                  <a:gd name="T3" fmla="*/ 536 h 554"/>
                  <a:gd name="T4" fmla="*/ 254 w 588"/>
                  <a:gd name="T5" fmla="*/ 524 h 554"/>
                  <a:gd name="T6" fmla="*/ 274 w 588"/>
                  <a:gd name="T7" fmla="*/ 496 h 554"/>
                  <a:gd name="T8" fmla="*/ 252 w 588"/>
                  <a:gd name="T9" fmla="*/ 468 h 554"/>
                  <a:gd name="T10" fmla="*/ 250 w 588"/>
                  <a:gd name="T11" fmla="*/ 446 h 554"/>
                  <a:gd name="T12" fmla="*/ 256 w 588"/>
                  <a:gd name="T13" fmla="*/ 430 h 554"/>
                  <a:gd name="T14" fmla="*/ 280 w 588"/>
                  <a:gd name="T15" fmla="*/ 404 h 554"/>
                  <a:gd name="T16" fmla="*/ 288 w 588"/>
                  <a:gd name="T17" fmla="*/ 388 h 554"/>
                  <a:gd name="T18" fmla="*/ 290 w 588"/>
                  <a:gd name="T19" fmla="*/ 356 h 554"/>
                  <a:gd name="T20" fmla="*/ 252 w 588"/>
                  <a:gd name="T21" fmla="*/ 300 h 554"/>
                  <a:gd name="T22" fmla="*/ 200 w 588"/>
                  <a:gd name="T23" fmla="*/ 304 h 554"/>
                  <a:gd name="T24" fmla="*/ 174 w 588"/>
                  <a:gd name="T25" fmla="*/ 330 h 554"/>
                  <a:gd name="T26" fmla="*/ 130 w 588"/>
                  <a:gd name="T27" fmla="*/ 390 h 554"/>
                  <a:gd name="T28" fmla="*/ 110 w 588"/>
                  <a:gd name="T29" fmla="*/ 416 h 554"/>
                  <a:gd name="T30" fmla="*/ 52 w 588"/>
                  <a:gd name="T31" fmla="*/ 376 h 554"/>
                  <a:gd name="T32" fmla="*/ 22 w 588"/>
                  <a:gd name="T33" fmla="*/ 362 h 554"/>
                  <a:gd name="T34" fmla="*/ 6 w 588"/>
                  <a:gd name="T35" fmla="*/ 352 h 554"/>
                  <a:gd name="T36" fmla="*/ 0 w 588"/>
                  <a:gd name="T37" fmla="*/ 334 h 554"/>
                  <a:gd name="T38" fmla="*/ 4 w 588"/>
                  <a:gd name="T39" fmla="*/ 324 h 554"/>
                  <a:gd name="T40" fmla="*/ 18 w 588"/>
                  <a:gd name="T41" fmla="*/ 320 h 554"/>
                  <a:gd name="T42" fmla="*/ 40 w 588"/>
                  <a:gd name="T43" fmla="*/ 292 h 554"/>
                  <a:gd name="T44" fmla="*/ 34 w 588"/>
                  <a:gd name="T45" fmla="*/ 238 h 554"/>
                  <a:gd name="T46" fmla="*/ 20 w 588"/>
                  <a:gd name="T47" fmla="*/ 206 h 554"/>
                  <a:gd name="T48" fmla="*/ 22 w 588"/>
                  <a:gd name="T49" fmla="*/ 178 h 554"/>
                  <a:gd name="T50" fmla="*/ 34 w 588"/>
                  <a:gd name="T51" fmla="*/ 176 h 554"/>
                  <a:gd name="T52" fmla="*/ 44 w 588"/>
                  <a:gd name="T53" fmla="*/ 190 h 554"/>
                  <a:gd name="T54" fmla="*/ 58 w 588"/>
                  <a:gd name="T55" fmla="*/ 210 h 554"/>
                  <a:gd name="T56" fmla="*/ 74 w 588"/>
                  <a:gd name="T57" fmla="*/ 222 h 554"/>
                  <a:gd name="T58" fmla="*/ 88 w 588"/>
                  <a:gd name="T59" fmla="*/ 224 h 554"/>
                  <a:gd name="T60" fmla="*/ 118 w 588"/>
                  <a:gd name="T61" fmla="*/ 204 h 554"/>
                  <a:gd name="T62" fmla="*/ 168 w 588"/>
                  <a:gd name="T63" fmla="*/ 166 h 554"/>
                  <a:gd name="T64" fmla="*/ 216 w 588"/>
                  <a:gd name="T65" fmla="*/ 128 h 554"/>
                  <a:gd name="T66" fmla="*/ 232 w 588"/>
                  <a:gd name="T67" fmla="*/ 104 h 554"/>
                  <a:gd name="T68" fmla="*/ 262 w 588"/>
                  <a:gd name="T69" fmla="*/ 76 h 554"/>
                  <a:gd name="T70" fmla="*/ 284 w 588"/>
                  <a:gd name="T71" fmla="*/ 72 h 554"/>
                  <a:gd name="T72" fmla="*/ 302 w 588"/>
                  <a:gd name="T73" fmla="*/ 78 h 554"/>
                  <a:gd name="T74" fmla="*/ 332 w 588"/>
                  <a:gd name="T75" fmla="*/ 84 h 554"/>
                  <a:gd name="T76" fmla="*/ 348 w 588"/>
                  <a:gd name="T77" fmla="*/ 16 h 554"/>
                  <a:gd name="T78" fmla="*/ 362 w 588"/>
                  <a:gd name="T79" fmla="*/ 2 h 554"/>
                  <a:gd name="T80" fmla="*/ 384 w 588"/>
                  <a:gd name="T81" fmla="*/ 18 h 554"/>
                  <a:gd name="T82" fmla="*/ 408 w 588"/>
                  <a:gd name="T83" fmla="*/ 42 h 554"/>
                  <a:gd name="T84" fmla="*/ 432 w 588"/>
                  <a:gd name="T85" fmla="*/ 48 h 554"/>
                  <a:gd name="T86" fmla="*/ 438 w 588"/>
                  <a:gd name="T87" fmla="*/ 36 h 554"/>
                  <a:gd name="T88" fmla="*/ 450 w 588"/>
                  <a:gd name="T89" fmla="*/ 16 h 554"/>
                  <a:gd name="T90" fmla="*/ 460 w 588"/>
                  <a:gd name="T91" fmla="*/ 62 h 554"/>
                  <a:gd name="T92" fmla="*/ 484 w 588"/>
                  <a:gd name="T93" fmla="*/ 92 h 554"/>
                  <a:gd name="T94" fmla="*/ 516 w 588"/>
                  <a:gd name="T95" fmla="*/ 128 h 554"/>
                  <a:gd name="T96" fmla="*/ 530 w 588"/>
                  <a:gd name="T97" fmla="*/ 196 h 554"/>
                  <a:gd name="T98" fmla="*/ 588 w 588"/>
                  <a:gd name="T99" fmla="*/ 236 h 554"/>
                  <a:gd name="T100" fmla="*/ 580 w 588"/>
                  <a:gd name="T101" fmla="*/ 250 h 554"/>
                  <a:gd name="T102" fmla="*/ 534 w 588"/>
                  <a:gd name="T103" fmla="*/ 282 h 554"/>
                  <a:gd name="T104" fmla="*/ 502 w 588"/>
                  <a:gd name="T105" fmla="*/ 310 h 554"/>
                  <a:gd name="T106" fmla="*/ 472 w 588"/>
                  <a:gd name="T107" fmla="*/ 346 h 554"/>
                  <a:gd name="T108" fmla="*/ 468 w 588"/>
                  <a:gd name="T109" fmla="*/ 364 h 554"/>
                  <a:gd name="T110" fmla="*/ 462 w 588"/>
                  <a:gd name="T111" fmla="*/ 384 h 554"/>
                  <a:gd name="T112" fmla="*/ 432 w 588"/>
                  <a:gd name="T113" fmla="*/ 398 h 554"/>
                  <a:gd name="T114" fmla="*/ 394 w 588"/>
                  <a:gd name="T115" fmla="*/ 408 h 554"/>
                  <a:gd name="T116" fmla="*/ 362 w 588"/>
                  <a:gd name="T117" fmla="*/ 424 h 554"/>
                  <a:gd name="T118" fmla="*/ 336 w 588"/>
                  <a:gd name="T119" fmla="*/ 446 h 554"/>
                  <a:gd name="T120" fmla="*/ 310 w 588"/>
                  <a:gd name="T121" fmla="*/ 476 h 554"/>
                  <a:gd name="T122" fmla="*/ 296 w 588"/>
                  <a:gd name="T123" fmla="*/ 518 h 554"/>
                  <a:gd name="T124" fmla="*/ 260 w 588"/>
                  <a:gd name="T125" fmla="*/ 550 h 554"/>
                  <a:gd name="T126" fmla="*/ 0 w 588"/>
                  <a:gd name="T127" fmla="*/ 0 h 554"/>
                  <a:gd name="T128" fmla="*/ 588 w 588"/>
                  <a:gd name="T12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3" name="Freeform 37"/>
              <p:cNvSpPr/>
              <p:nvPr/>
            </p:nvSpPr>
            <p:spPr bwMode="auto">
              <a:xfrm>
                <a:off x="6630426" y="1464229"/>
                <a:ext cx="863268" cy="536044"/>
              </a:xfrm>
              <a:custGeom>
                <a:avLst/>
                <a:gdLst>
                  <a:gd name="T0" fmla="*/ 436 w 838"/>
                  <a:gd name="T1" fmla="*/ 508 h 532"/>
                  <a:gd name="T2" fmla="*/ 402 w 838"/>
                  <a:gd name="T3" fmla="*/ 438 h 532"/>
                  <a:gd name="T4" fmla="*/ 376 w 838"/>
                  <a:gd name="T5" fmla="*/ 398 h 532"/>
                  <a:gd name="T6" fmla="*/ 336 w 838"/>
                  <a:gd name="T7" fmla="*/ 318 h 532"/>
                  <a:gd name="T8" fmla="*/ 312 w 838"/>
                  <a:gd name="T9" fmla="*/ 322 h 532"/>
                  <a:gd name="T10" fmla="*/ 270 w 838"/>
                  <a:gd name="T11" fmla="*/ 320 h 532"/>
                  <a:gd name="T12" fmla="*/ 216 w 838"/>
                  <a:gd name="T13" fmla="*/ 292 h 532"/>
                  <a:gd name="T14" fmla="*/ 192 w 838"/>
                  <a:gd name="T15" fmla="*/ 264 h 532"/>
                  <a:gd name="T16" fmla="*/ 156 w 838"/>
                  <a:gd name="T17" fmla="*/ 190 h 532"/>
                  <a:gd name="T18" fmla="*/ 98 w 838"/>
                  <a:gd name="T19" fmla="*/ 226 h 532"/>
                  <a:gd name="T20" fmla="*/ 76 w 838"/>
                  <a:gd name="T21" fmla="*/ 186 h 532"/>
                  <a:gd name="T22" fmla="*/ 60 w 838"/>
                  <a:gd name="T23" fmla="*/ 116 h 532"/>
                  <a:gd name="T24" fmla="*/ 6 w 838"/>
                  <a:gd name="T25" fmla="*/ 66 h 532"/>
                  <a:gd name="T26" fmla="*/ 4 w 838"/>
                  <a:gd name="T27" fmla="*/ 38 h 532"/>
                  <a:gd name="T28" fmla="*/ 42 w 838"/>
                  <a:gd name="T29" fmla="*/ 50 h 532"/>
                  <a:gd name="T30" fmla="*/ 88 w 838"/>
                  <a:gd name="T31" fmla="*/ 52 h 532"/>
                  <a:gd name="T32" fmla="*/ 128 w 838"/>
                  <a:gd name="T33" fmla="*/ 8 h 532"/>
                  <a:gd name="T34" fmla="*/ 152 w 838"/>
                  <a:gd name="T35" fmla="*/ 4 h 532"/>
                  <a:gd name="T36" fmla="*/ 172 w 838"/>
                  <a:gd name="T37" fmla="*/ 42 h 532"/>
                  <a:gd name="T38" fmla="*/ 210 w 838"/>
                  <a:gd name="T39" fmla="*/ 74 h 532"/>
                  <a:gd name="T40" fmla="*/ 340 w 838"/>
                  <a:gd name="T41" fmla="*/ 26 h 532"/>
                  <a:gd name="T42" fmla="*/ 348 w 838"/>
                  <a:gd name="T43" fmla="*/ 64 h 532"/>
                  <a:gd name="T44" fmla="*/ 380 w 838"/>
                  <a:gd name="T45" fmla="*/ 86 h 532"/>
                  <a:gd name="T46" fmla="*/ 410 w 838"/>
                  <a:gd name="T47" fmla="*/ 72 h 532"/>
                  <a:gd name="T48" fmla="*/ 446 w 838"/>
                  <a:gd name="T49" fmla="*/ 102 h 532"/>
                  <a:gd name="T50" fmla="*/ 500 w 838"/>
                  <a:gd name="T51" fmla="*/ 152 h 532"/>
                  <a:gd name="T52" fmla="*/ 542 w 838"/>
                  <a:gd name="T53" fmla="*/ 144 h 532"/>
                  <a:gd name="T54" fmla="*/ 572 w 838"/>
                  <a:gd name="T55" fmla="*/ 140 h 532"/>
                  <a:gd name="T56" fmla="*/ 606 w 838"/>
                  <a:gd name="T57" fmla="*/ 184 h 532"/>
                  <a:gd name="T58" fmla="*/ 678 w 838"/>
                  <a:gd name="T59" fmla="*/ 190 h 532"/>
                  <a:gd name="T60" fmla="*/ 690 w 838"/>
                  <a:gd name="T61" fmla="*/ 172 h 532"/>
                  <a:gd name="T62" fmla="*/ 700 w 838"/>
                  <a:gd name="T63" fmla="*/ 154 h 532"/>
                  <a:gd name="T64" fmla="*/ 742 w 838"/>
                  <a:gd name="T65" fmla="*/ 132 h 532"/>
                  <a:gd name="T66" fmla="*/ 756 w 838"/>
                  <a:gd name="T67" fmla="*/ 154 h 532"/>
                  <a:gd name="T68" fmla="*/ 838 w 838"/>
                  <a:gd name="T69" fmla="*/ 194 h 532"/>
                  <a:gd name="T70" fmla="*/ 836 w 838"/>
                  <a:gd name="T71" fmla="*/ 236 h 532"/>
                  <a:gd name="T72" fmla="*/ 812 w 838"/>
                  <a:gd name="T73" fmla="*/ 306 h 532"/>
                  <a:gd name="T74" fmla="*/ 792 w 838"/>
                  <a:gd name="T75" fmla="*/ 298 h 532"/>
                  <a:gd name="T76" fmla="*/ 770 w 838"/>
                  <a:gd name="T77" fmla="*/ 300 h 532"/>
                  <a:gd name="T78" fmla="*/ 750 w 838"/>
                  <a:gd name="T79" fmla="*/ 242 h 532"/>
                  <a:gd name="T80" fmla="*/ 722 w 838"/>
                  <a:gd name="T81" fmla="*/ 264 h 532"/>
                  <a:gd name="T82" fmla="*/ 690 w 838"/>
                  <a:gd name="T83" fmla="*/ 340 h 532"/>
                  <a:gd name="T84" fmla="*/ 652 w 838"/>
                  <a:gd name="T85" fmla="*/ 366 h 532"/>
                  <a:gd name="T86" fmla="*/ 620 w 838"/>
                  <a:gd name="T87" fmla="*/ 378 h 532"/>
                  <a:gd name="T88" fmla="*/ 642 w 838"/>
                  <a:gd name="T89" fmla="*/ 438 h 532"/>
                  <a:gd name="T90" fmla="*/ 610 w 838"/>
                  <a:gd name="T91" fmla="*/ 456 h 532"/>
                  <a:gd name="T92" fmla="*/ 548 w 838"/>
                  <a:gd name="T93" fmla="*/ 442 h 532"/>
                  <a:gd name="T94" fmla="*/ 520 w 838"/>
                  <a:gd name="T95" fmla="*/ 440 h 532"/>
                  <a:gd name="T96" fmla="*/ 476 w 838"/>
                  <a:gd name="T97" fmla="*/ 530 h 532"/>
                  <a:gd name="T98" fmla="*/ 0 w 838"/>
                  <a:gd name="T99" fmla="*/ 0 h 532"/>
                  <a:gd name="T100" fmla="*/ 838 w 838"/>
                  <a:gd name="T101"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4" name="Freeform 38"/>
              <p:cNvSpPr/>
              <p:nvPr/>
            </p:nvSpPr>
            <p:spPr bwMode="auto">
              <a:xfrm>
                <a:off x="6452088" y="657377"/>
                <a:ext cx="1147494" cy="1005778"/>
              </a:xfrm>
              <a:custGeom>
                <a:avLst/>
                <a:gdLst>
                  <a:gd name="T0" fmla="*/ 754 w 1114"/>
                  <a:gd name="T1" fmla="*/ 926 h 996"/>
                  <a:gd name="T2" fmla="*/ 716 w 1114"/>
                  <a:gd name="T3" fmla="*/ 912 h 996"/>
                  <a:gd name="T4" fmla="*/ 664 w 1114"/>
                  <a:gd name="T5" fmla="*/ 918 h 996"/>
                  <a:gd name="T6" fmla="*/ 628 w 1114"/>
                  <a:gd name="T7" fmla="*/ 892 h 996"/>
                  <a:gd name="T8" fmla="*/ 588 w 1114"/>
                  <a:gd name="T9" fmla="*/ 862 h 996"/>
                  <a:gd name="T10" fmla="*/ 538 w 1114"/>
                  <a:gd name="T11" fmla="*/ 866 h 996"/>
                  <a:gd name="T12" fmla="*/ 526 w 1114"/>
                  <a:gd name="T13" fmla="*/ 816 h 996"/>
                  <a:gd name="T14" fmla="*/ 474 w 1114"/>
                  <a:gd name="T15" fmla="*/ 842 h 996"/>
                  <a:gd name="T16" fmla="*/ 422 w 1114"/>
                  <a:gd name="T17" fmla="*/ 866 h 996"/>
                  <a:gd name="T18" fmla="*/ 360 w 1114"/>
                  <a:gd name="T19" fmla="*/ 840 h 996"/>
                  <a:gd name="T20" fmla="*/ 330 w 1114"/>
                  <a:gd name="T21" fmla="*/ 790 h 996"/>
                  <a:gd name="T22" fmla="*/ 290 w 1114"/>
                  <a:gd name="T23" fmla="*/ 782 h 996"/>
                  <a:gd name="T24" fmla="*/ 314 w 1114"/>
                  <a:gd name="T25" fmla="*/ 762 h 996"/>
                  <a:gd name="T26" fmla="*/ 296 w 1114"/>
                  <a:gd name="T27" fmla="*/ 708 h 996"/>
                  <a:gd name="T28" fmla="*/ 264 w 1114"/>
                  <a:gd name="T29" fmla="*/ 730 h 996"/>
                  <a:gd name="T30" fmla="*/ 228 w 1114"/>
                  <a:gd name="T31" fmla="*/ 696 h 996"/>
                  <a:gd name="T32" fmla="*/ 260 w 1114"/>
                  <a:gd name="T33" fmla="*/ 616 h 996"/>
                  <a:gd name="T34" fmla="*/ 292 w 1114"/>
                  <a:gd name="T35" fmla="*/ 556 h 996"/>
                  <a:gd name="T36" fmla="*/ 312 w 1114"/>
                  <a:gd name="T37" fmla="*/ 520 h 996"/>
                  <a:gd name="T38" fmla="*/ 318 w 1114"/>
                  <a:gd name="T39" fmla="*/ 562 h 996"/>
                  <a:gd name="T40" fmla="*/ 366 w 1114"/>
                  <a:gd name="T41" fmla="*/ 562 h 996"/>
                  <a:gd name="T42" fmla="*/ 352 w 1114"/>
                  <a:gd name="T43" fmla="*/ 474 h 996"/>
                  <a:gd name="T44" fmla="*/ 360 w 1114"/>
                  <a:gd name="T45" fmla="*/ 428 h 996"/>
                  <a:gd name="T46" fmla="*/ 338 w 1114"/>
                  <a:gd name="T47" fmla="*/ 348 h 996"/>
                  <a:gd name="T48" fmla="*/ 362 w 1114"/>
                  <a:gd name="T49" fmla="*/ 252 h 996"/>
                  <a:gd name="T50" fmla="*/ 334 w 1114"/>
                  <a:gd name="T51" fmla="*/ 174 h 996"/>
                  <a:gd name="T52" fmla="*/ 272 w 1114"/>
                  <a:gd name="T53" fmla="*/ 164 h 996"/>
                  <a:gd name="T54" fmla="*/ 216 w 1114"/>
                  <a:gd name="T55" fmla="*/ 208 h 996"/>
                  <a:gd name="T56" fmla="*/ 144 w 1114"/>
                  <a:gd name="T57" fmla="*/ 218 h 996"/>
                  <a:gd name="T58" fmla="*/ 128 w 1114"/>
                  <a:gd name="T59" fmla="*/ 184 h 996"/>
                  <a:gd name="T60" fmla="*/ 86 w 1114"/>
                  <a:gd name="T61" fmla="*/ 120 h 996"/>
                  <a:gd name="T62" fmla="*/ 46 w 1114"/>
                  <a:gd name="T63" fmla="*/ 130 h 996"/>
                  <a:gd name="T64" fmla="*/ 20 w 1114"/>
                  <a:gd name="T65" fmla="*/ 96 h 996"/>
                  <a:gd name="T66" fmla="*/ 104 w 1114"/>
                  <a:gd name="T67" fmla="*/ 0 h 996"/>
                  <a:gd name="T68" fmla="*/ 184 w 1114"/>
                  <a:gd name="T69" fmla="*/ 18 h 996"/>
                  <a:gd name="T70" fmla="*/ 282 w 1114"/>
                  <a:gd name="T71" fmla="*/ 26 h 996"/>
                  <a:gd name="T72" fmla="*/ 436 w 1114"/>
                  <a:gd name="T73" fmla="*/ 222 h 996"/>
                  <a:gd name="T74" fmla="*/ 464 w 1114"/>
                  <a:gd name="T75" fmla="*/ 284 h 996"/>
                  <a:gd name="T76" fmla="*/ 504 w 1114"/>
                  <a:gd name="T77" fmla="*/ 354 h 996"/>
                  <a:gd name="T78" fmla="*/ 580 w 1114"/>
                  <a:gd name="T79" fmla="*/ 354 h 996"/>
                  <a:gd name="T80" fmla="*/ 642 w 1114"/>
                  <a:gd name="T81" fmla="*/ 362 h 996"/>
                  <a:gd name="T82" fmla="*/ 728 w 1114"/>
                  <a:gd name="T83" fmla="*/ 396 h 996"/>
                  <a:gd name="T84" fmla="*/ 772 w 1114"/>
                  <a:gd name="T85" fmla="*/ 458 h 996"/>
                  <a:gd name="T86" fmla="*/ 808 w 1114"/>
                  <a:gd name="T87" fmla="*/ 510 h 996"/>
                  <a:gd name="T88" fmla="*/ 846 w 1114"/>
                  <a:gd name="T89" fmla="*/ 506 h 996"/>
                  <a:gd name="T90" fmla="*/ 956 w 1114"/>
                  <a:gd name="T91" fmla="*/ 436 h 996"/>
                  <a:gd name="T92" fmla="*/ 1078 w 1114"/>
                  <a:gd name="T93" fmla="*/ 338 h 996"/>
                  <a:gd name="T94" fmla="*/ 1084 w 1114"/>
                  <a:gd name="T95" fmla="*/ 370 h 996"/>
                  <a:gd name="T96" fmla="*/ 1114 w 1114"/>
                  <a:gd name="T97" fmla="*/ 456 h 996"/>
                  <a:gd name="T98" fmla="*/ 1092 w 1114"/>
                  <a:gd name="T99" fmla="*/ 550 h 996"/>
                  <a:gd name="T100" fmla="*/ 1088 w 1114"/>
                  <a:gd name="T101" fmla="*/ 732 h 996"/>
                  <a:gd name="T102" fmla="*/ 1028 w 1114"/>
                  <a:gd name="T103" fmla="*/ 748 h 996"/>
                  <a:gd name="T104" fmla="*/ 978 w 1114"/>
                  <a:gd name="T105" fmla="*/ 764 h 996"/>
                  <a:gd name="T106" fmla="*/ 946 w 1114"/>
                  <a:gd name="T107" fmla="*/ 788 h 996"/>
                  <a:gd name="T108" fmla="*/ 964 w 1114"/>
                  <a:gd name="T109" fmla="*/ 866 h 996"/>
                  <a:gd name="T110" fmla="*/ 992 w 1114"/>
                  <a:gd name="T111" fmla="*/ 976 h 996"/>
                  <a:gd name="T112" fmla="*/ 936 w 1114"/>
                  <a:gd name="T113" fmla="*/ 942 h 996"/>
                  <a:gd name="T114" fmla="*/ 918 w 1114"/>
                  <a:gd name="T115" fmla="*/ 920 h 996"/>
                  <a:gd name="T116" fmla="*/ 888 w 1114"/>
                  <a:gd name="T117" fmla="*/ 934 h 996"/>
                  <a:gd name="T118" fmla="*/ 840 w 1114"/>
                  <a:gd name="T119" fmla="*/ 982 h 996"/>
                  <a:gd name="T120" fmla="*/ 0 w 1114"/>
                  <a:gd name="T121" fmla="*/ 0 h 996"/>
                  <a:gd name="T122" fmla="*/ 1114 w 1114"/>
                  <a:gd name="T12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35" name="Freeform 39"/>
              <p:cNvSpPr/>
              <p:nvPr/>
            </p:nvSpPr>
            <p:spPr bwMode="auto">
              <a:xfrm>
                <a:off x="4148183" y="1941207"/>
                <a:ext cx="1451784" cy="1213063"/>
              </a:xfrm>
              <a:custGeom>
                <a:avLst/>
                <a:gdLst>
                  <a:gd name="T0" fmla="*/ 1270 w 1410"/>
                  <a:gd name="T1" fmla="*/ 918 h 1200"/>
                  <a:gd name="T2" fmla="*/ 1198 w 1410"/>
                  <a:gd name="T3" fmla="*/ 950 h 1200"/>
                  <a:gd name="T4" fmla="*/ 1218 w 1410"/>
                  <a:gd name="T5" fmla="*/ 1062 h 1200"/>
                  <a:gd name="T6" fmla="*/ 1150 w 1410"/>
                  <a:gd name="T7" fmla="*/ 1120 h 1200"/>
                  <a:gd name="T8" fmla="*/ 1134 w 1410"/>
                  <a:gd name="T9" fmla="*/ 1188 h 1200"/>
                  <a:gd name="T10" fmla="*/ 1036 w 1410"/>
                  <a:gd name="T11" fmla="*/ 1182 h 1200"/>
                  <a:gd name="T12" fmla="*/ 968 w 1410"/>
                  <a:gd name="T13" fmla="*/ 1090 h 1200"/>
                  <a:gd name="T14" fmla="*/ 900 w 1410"/>
                  <a:gd name="T15" fmla="*/ 1036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48 w 1410"/>
                  <a:gd name="T37" fmla="*/ 602 h 1200"/>
                  <a:gd name="T38" fmla="*/ 630 w 1410"/>
                  <a:gd name="T39" fmla="*/ 512 h 1200"/>
                  <a:gd name="T40" fmla="*/ 470 w 1410"/>
                  <a:gd name="T41" fmla="*/ 452 h 1200"/>
                  <a:gd name="T42" fmla="*/ 390 w 1410"/>
                  <a:gd name="T43" fmla="*/ 426 h 1200"/>
                  <a:gd name="T44" fmla="*/ 356 w 1410"/>
                  <a:gd name="T45" fmla="*/ 490 h 1200"/>
                  <a:gd name="T46" fmla="*/ 304 w 1410"/>
                  <a:gd name="T47" fmla="*/ 486 h 1200"/>
                  <a:gd name="T48" fmla="*/ 164 w 1410"/>
                  <a:gd name="T49" fmla="*/ 390 h 1200"/>
                  <a:gd name="T50" fmla="*/ 42 w 1410"/>
                  <a:gd name="T51" fmla="*/ 378 h 1200"/>
                  <a:gd name="T52" fmla="*/ 8 w 1410"/>
                  <a:gd name="T53" fmla="*/ 326 h 1200"/>
                  <a:gd name="T54" fmla="*/ 12 w 1410"/>
                  <a:gd name="T55" fmla="*/ 278 h 1200"/>
                  <a:gd name="T56" fmla="*/ 90 w 1410"/>
                  <a:gd name="T57" fmla="*/ 238 h 1200"/>
                  <a:gd name="T58" fmla="*/ 156 w 1410"/>
                  <a:gd name="T59" fmla="*/ 146 h 1200"/>
                  <a:gd name="T60" fmla="*/ 252 w 1410"/>
                  <a:gd name="T61" fmla="*/ 120 h 1200"/>
                  <a:gd name="T62" fmla="*/ 308 w 1410"/>
                  <a:gd name="T63" fmla="*/ 62 h 1200"/>
                  <a:gd name="T64" fmla="*/ 328 w 1410"/>
                  <a:gd name="T65" fmla="*/ 0 h 1200"/>
                  <a:gd name="T66" fmla="*/ 432 w 1410"/>
                  <a:gd name="T67" fmla="*/ 60 h 1200"/>
                  <a:gd name="T68" fmla="*/ 444 w 1410"/>
                  <a:gd name="T69" fmla="*/ 166 h 1200"/>
                  <a:gd name="T70" fmla="*/ 506 w 1410"/>
                  <a:gd name="T71" fmla="*/ 280 h 1200"/>
                  <a:gd name="T72" fmla="*/ 618 w 1410"/>
                  <a:gd name="T73" fmla="*/ 254 h 1200"/>
                  <a:gd name="T74" fmla="*/ 626 w 1410"/>
                  <a:gd name="T75" fmla="*/ 314 h 1200"/>
                  <a:gd name="T76" fmla="*/ 632 w 1410"/>
                  <a:gd name="T77" fmla="*/ 372 h 1200"/>
                  <a:gd name="T78" fmla="*/ 692 w 1410"/>
                  <a:gd name="T79" fmla="*/ 442 h 1200"/>
                  <a:gd name="T80" fmla="*/ 772 w 1410"/>
                  <a:gd name="T81" fmla="*/ 514 h 1200"/>
                  <a:gd name="T82" fmla="*/ 802 w 1410"/>
                  <a:gd name="T83" fmla="*/ 468 h 1200"/>
                  <a:gd name="T84" fmla="*/ 846 w 1410"/>
                  <a:gd name="T85" fmla="*/ 446 h 1200"/>
                  <a:gd name="T86" fmla="*/ 898 w 1410"/>
                  <a:gd name="T87" fmla="*/ 462 h 1200"/>
                  <a:gd name="T88" fmla="*/ 964 w 1410"/>
                  <a:gd name="T89" fmla="*/ 422 h 1200"/>
                  <a:gd name="T90" fmla="*/ 984 w 1410"/>
                  <a:gd name="T91" fmla="*/ 472 h 1200"/>
                  <a:gd name="T92" fmla="*/ 930 w 1410"/>
                  <a:gd name="T93" fmla="*/ 574 h 1200"/>
                  <a:gd name="T94" fmla="*/ 1000 w 1410"/>
                  <a:gd name="T95" fmla="*/ 656 h 1200"/>
                  <a:gd name="T96" fmla="*/ 1060 w 1410"/>
                  <a:gd name="T97" fmla="*/ 680 h 1200"/>
                  <a:gd name="T98" fmla="*/ 1118 w 1410"/>
                  <a:gd name="T99" fmla="*/ 840 h 1200"/>
                  <a:gd name="T100" fmla="*/ 1214 w 1410"/>
                  <a:gd name="T101" fmla="*/ 866 h 1200"/>
                  <a:gd name="T102" fmla="*/ 1258 w 1410"/>
                  <a:gd name="T103" fmla="*/ 826 h 1200"/>
                  <a:gd name="T104" fmla="*/ 1222 w 1410"/>
                  <a:gd name="T105" fmla="*/ 774 h 1200"/>
                  <a:gd name="T106" fmla="*/ 1234 w 1410"/>
                  <a:gd name="T107" fmla="*/ 712 h 1200"/>
                  <a:gd name="T108" fmla="*/ 1284 w 1410"/>
                  <a:gd name="T109" fmla="*/ 656 h 1200"/>
                  <a:gd name="T110" fmla="*/ 1280 w 1410"/>
                  <a:gd name="T111" fmla="*/ 714 h 1200"/>
                  <a:gd name="T112" fmla="*/ 1404 w 1410"/>
                  <a:gd name="T113" fmla="*/ 784 h 1200"/>
                  <a:gd name="T114" fmla="*/ 1376 w 1410"/>
                  <a:gd name="T115" fmla="*/ 884 h 1200"/>
                  <a:gd name="T116" fmla="*/ 1324 w 1410"/>
                  <a:gd name="T117" fmla="*/ 898 h 1200"/>
                  <a:gd name="T118" fmla="*/ 0 w 1410"/>
                  <a:gd name="T119" fmla="*/ 0 h 1200"/>
                  <a:gd name="T120" fmla="*/ 1410 w 1410"/>
                  <a:gd name="T121"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grpSp>
        <p:grpSp>
          <p:nvGrpSpPr>
            <p:cNvPr id="4" name="Group 41"/>
            <p:cNvGrpSpPr/>
            <p:nvPr/>
          </p:nvGrpSpPr>
          <p:grpSpPr bwMode="auto">
            <a:xfrm>
              <a:off x="3166647" y="1941207"/>
              <a:ext cx="2817489" cy="2148649"/>
              <a:chOff x="0" y="0"/>
              <a:chExt cx="5056" cy="3856"/>
            </a:xfrm>
          </p:grpSpPr>
          <p:sp>
            <p:nvSpPr>
              <p:cNvPr id="5" name="Freeform 26"/>
              <p:cNvSpPr/>
              <p:nvPr/>
            </p:nvSpPr>
            <p:spPr bwMode="auto">
              <a:xfrm>
                <a:off x="3621" y="1364"/>
                <a:ext cx="1035" cy="981"/>
              </a:xfrm>
              <a:custGeom>
                <a:avLst/>
                <a:gdLst>
                  <a:gd name="T0" fmla="*/ 478 w 560"/>
                  <a:gd name="T1" fmla="*/ 542 h 542"/>
                  <a:gd name="T2" fmla="*/ 400 w 560"/>
                  <a:gd name="T3" fmla="*/ 518 h 542"/>
                  <a:gd name="T4" fmla="*/ 360 w 560"/>
                  <a:gd name="T5" fmla="*/ 516 h 542"/>
                  <a:gd name="T6" fmla="*/ 334 w 560"/>
                  <a:gd name="T7" fmla="*/ 502 h 542"/>
                  <a:gd name="T8" fmla="*/ 282 w 560"/>
                  <a:gd name="T9" fmla="*/ 454 h 542"/>
                  <a:gd name="T10" fmla="*/ 116 w 560"/>
                  <a:gd name="T11" fmla="*/ 434 h 542"/>
                  <a:gd name="T12" fmla="*/ 90 w 560"/>
                  <a:gd name="T13" fmla="*/ 418 h 542"/>
                  <a:gd name="T14" fmla="*/ 74 w 560"/>
                  <a:gd name="T15" fmla="*/ 406 h 542"/>
                  <a:gd name="T16" fmla="*/ 60 w 560"/>
                  <a:gd name="T17" fmla="*/ 386 h 542"/>
                  <a:gd name="T18" fmla="*/ 54 w 560"/>
                  <a:gd name="T19" fmla="*/ 356 h 542"/>
                  <a:gd name="T20" fmla="*/ 18 w 560"/>
                  <a:gd name="T21" fmla="*/ 292 h 542"/>
                  <a:gd name="T22" fmla="*/ 0 w 560"/>
                  <a:gd name="T23" fmla="*/ 208 h 542"/>
                  <a:gd name="T24" fmla="*/ 26 w 560"/>
                  <a:gd name="T25" fmla="*/ 198 h 542"/>
                  <a:gd name="T26" fmla="*/ 50 w 560"/>
                  <a:gd name="T27" fmla="*/ 182 h 542"/>
                  <a:gd name="T28" fmla="*/ 68 w 560"/>
                  <a:gd name="T29" fmla="*/ 172 h 542"/>
                  <a:gd name="T30" fmla="*/ 104 w 560"/>
                  <a:gd name="T31" fmla="*/ 164 h 542"/>
                  <a:gd name="T32" fmla="*/ 138 w 560"/>
                  <a:gd name="T33" fmla="*/ 144 h 542"/>
                  <a:gd name="T34" fmla="*/ 172 w 560"/>
                  <a:gd name="T35" fmla="*/ 138 h 542"/>
                  <a:gd name="T36" fmla="*/ 222 w 560"/>
                  <a:gd name="T37" fmla="*/ 118 h 542"/>
                  <a:gd name="T38" fmla="*/ 258 w 560"/>
                  <a:gd name="T39" fmla="*/ 82 h 542"/>
                  <a:gd name="T40" fmla="*/ 274 w 560"/>
                  <a:gd name="T41" fmla="*/ 64 h 542"/>
                  <a:gd name="T42" fmla="*/ 280 w 560"/>
                  <a:gd name="T43" fmla="*/ 44 h 542"/>
                  <a:gd name="T44" fmla="*/ 284 w 560"/>
                  <a:gd name="T45" fmla="*/ 0 h 542"/>
                  <a:gd name="T46" fmla="*/ 414 w 560"/>
                  <a:gd name="T47" fmla="*/ 12 h 542"/>
                  <a:gd name="T48" fmla="*/ 436 w 560"/>
                  <a:gd name="T49" fmla="*/ 38 h 542"/>
                  <a:gd name="T50" fmla="*/ 444 w 560"/>
                  <a:gd name="T51" fmla="*/ 58 h 542"/>
                  <a:gd name="T52" fmla="*/ 442 w 560"/>
                  <a:gd name="T53" fmla="*/ 74 h 542"/>
                  <a:gd name="T54" fmla="*/ 426 w 560"/>
                  <a:gd name="T55" fmla="*/ 88 h 542"/>
                  <a:gd name="T56" fmla="*/ 412 w 560"/>
                  <a:gd name="T57" fmla="*/ 104 h 542"/>
                  <a:gd name="T58" fmla="*/ 402 w 560"/>
                  <a:gd name="T59" fmla="*/ 120 h 542"/>
                  <a:gd name="T60" fmla="*/ 396 w 560"/>
                  <a:gd name="T61" fmla="*/ 130 h 542"/>
                  <a:gd name="T62" fmla="*/ 434 w 560"/>
                  <a:gd name="T63" fmla="*/ 162 h 542"/>
                  <a:gd name="T64" fmla="*/ 456 w 560"/>
                  <a:gd name="T65" fmla="*/ 180 h 542"/>
                  <a:gd name="T66" fmla="*/ 476 w 560"/>
                  <a:gd name="T67" fmla="*/ 192 h 542"/>
                  <a:gd name="T68" fmla="*/ 498 w 560"/>
                  <a:gd name="T69" fmla="*/ 192 h 542"/>
                  <a:gd name="T70" fmla="*/ 516 w 560"/>
                  <a:gd name="T71" fmla="*/ 188 h 542"/>
                  <a:gd name="T72" fmla="*/ 532 w 560"/>
                  <a:gd name="T73" fmla="*/ 204 h 542"/>
                  <a:gd name="T74" fmla="*/ 558 w 560"/>
                  <a:gd name="T75" fmla="*/ 234 h 542"/>
                  <a:gd name="T76" fmla="*/ 554 w 560"/>
                  <a:gd name="T77" fmla="*/ 244 h 542"/>
                  <a:gd name="T78" fmla="*/ 548 w 560"/>
                  <a:gd name="T79" fmla="*/ 270 h 542"/>
                  <a:gd name="T80" fmla="*/ 528 w 560"/>
                  <a:gd name="T81" fmla="*/ 276 h 542"/>
                  <a:gd name="T82" fmla="*/ 504 w 560"/>
                  <a:gd name="T83" fmla="*/ 240 h 542"/>
                  <a:gd name="T84" fmla="*/ 492 w 560"/>
                  <a:gd name="T85" fmla="*/ 232 h 542"/>
                  <a:gd name="T86" fmla="*/ 472 w 560"/>
                  <a:gd name="T87" fmla="*/ 232 h 542"/>
                  <a:gd name="T88" fmla="*/ 466 w 560"/>
                  <a:gd name="T89" fmla="*/ 316 h 542"/>
                  <a:gd name="T90" fmla="*/ 442 w 560"/>
                  <a:gd name="T91" fmla="*/ 344 h 542"/>
                  <a:gd name="T92" fmla="*/ 428 w 560"/>
                  <a:gd name="T93" fmla="*/ 376 h 542"/>
                  <a:gd name="T94" fmla="*/ 450 w 560"/>
                  <a:gd name="T95" fmla="*/ 392 h 542"/>
                  <a:gd name="T96" fmla="*/ 462 w 560"/>
                  <a:gd name="T97" fmla="*/ 434 h 542"/>
                  <a:gd name="T98" fmla="*/ 474 w 560"/>
                  <a:gd name="T99" fmla="*/ 444 h 542"/>
                  <a:gd name="T100" fmla="*/ 486 w 560"/>
                  <a:gd name="T101" fmla="*/ 446 h 542"/>
                  <a:gd name="T102" fmla="*/ 498 w 560"/>
                  <a:gd name="T103" fmla="*/ 436 h 542"/>
                  <a:gd name="T104" fmla="*/ 514 w 560"/>
                  <a:gd name="T105" fmla="*/ 436 h 542"/>
                  <a:gd name="T106" fmla="*/ 526 w 560"/>
                  <a:gd name="T107" fmla="*/ 464 h 542"/>
                  <a:gd name="T108" fmla="*/ 530 w 560"/>
                  <a:gd name="T109" fmla="*/ 484 h 542"/>
                  <a:gd name="T110" fmla="*/ 526 w 560"/>
                  <a:gd name="T111" fmla="*/ 502 h 542"/>
                  <a:gd name="T112" fmla="*/ 506 w 560"/>
                  <a:gd name="T113" fmla="*/ 510 h 542"/>
                  <a:gd name="T114" fmla="*/ 478 w 560"/>
                  <a:gd name="T115" fmla="*/ 542 h 542"/>
                  <a:gd name="T116" fmla="*/ 0 w 560"/>
                  <a:gd name="T117" fmla="*/ 0 h 542"/>
                  <a:gd name="T118" fmla="*/ 560 w 560"/>
                  <a:gd name="T119"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6" name="Freeform 28"/>
              <p:cNvSpPr/>
              <p:nvPr/>
            </p:nvSpPr>
            <p:spPr bwMode="auto">
              <a:xfrm>
                <a:off x="0" y="705"/>
                <a:ext cx="2290" cy="1628"/>
              </a:xfrm>
              <a:custGeom>
                <a:avLst/>
                <a:gdLst>
                  <a:gd name="T0" fmla="*/ 510 w 1236"/>
                  <a:gd name="T1" fmla="*/ 834 h 900"/>
                  <a:gd name="T2" fmla="*/ 460 w 1236"/>
                  <a:gd name="T3" fmla="*/ 772 h 900"/>
                  <a:gd name="T4" fmla="*/ 310 w 1236"/>
                  <a:gd name="T5" fmla="*/ 762 h 900"/>
                  <a:gd name="T6" fmla="*/ 248 w 1236"/>
                  <a:gd name="T7" fmla="*/ 724 h 900"/>
                  <a:gd name="T8" fmla="*/ 158 w 1236"/>
                  <a:gd name="T9" fmla="*/ 692 h 900"/>
                  <a:gd name="T10" fmla="*/ 138 w 1236"/>
                  <a:gd name="T11" fmla="*/ 662 h 900"/>
                  <a:gd name="T12" fmla="*/ 70 w 1236"/>
                  <a:gd name="T13" fmla="*/ 640 h 900"/>
                  <a:gd name="T14" fmla="*/ 32 w 1236"/>
                  <a:gd name="T15" fmla="*/ 610 h 900"/>
                  <a:gd name="T16" fmla="*/ 6 w 1236"/>
                  <a:gd name="T17" fmla="*/ 542 h 900"/>
                  <a:gd name="T18" fmla="*/ 22 w 1236"/>
                  <a:gd name="T19" fmla="*/ 366 h 900"/>
                  <a:gd name="T20" fmla="*/ 10 w 1236"/>
                  <a:gd name="T21" fmla="*/ 328 h 900"/>
                  <a:gd name="T22" fmla="*/ 42 w 1236"/>
                  <a:gd name="T23" fmla="*/ 330 h 900"/>
                  <a:gd name="T24" fmla="*/ 66 w 1236"/>
                  <a:gd name="T25" fmla="*/ 312 h 900"/>
                  <a:gd name="T26" fmla="*/ 98 w 1236"/>
                  <a:gd name="T27" fmla="*/ 336 h 900"/>
                  <a:gd name="T28" fmla="*/ 150 w 1236"/>
                  <a:gd name="T29" fmla="*/ 336 h 900"/>
                  <a:gd name="T30" fmla="*/ 138 w 1236"/>
                  <a:gd name="T31" fmla="*/ 274 h 900"/>
                  <a:gd name="T32" fmla="*/ 140 w 1236"/>
                  <a:gd name="T33" fmla="*/ 252 h 900"/>
                  <a:gd name="T34" fmla="*/ 188 w 1236"/>
                  <a:gd name="T35" fmla="*/ 200 h 900"/>
                  <a:gd name="T36" fmla="*/ 172 w 1236"/>
                  <a:gd name="T37" fmla="*/ 174 h 900"/>
                  <a:gd name="T38" fmla="*/ 132 w 1236"/>
                  <a:gd name="T39" fmla="*/ 128 h 900"/>
                  <a:gd name="T40" fmla="*/ 116 w 1236"/>
                  <a:gd name="T41" fmla="*/ 114 h 900"/>
                  <a:gd name="T42" fmla="*/ 118 w 1236"/>
                  <a:gd name="T43" fmla="*/ 92 h 900"/>
                  <a:gd name="T44" fmla="*/ 104 w 1236"/>
                  <a:gd name="T45" fmla="*/ 66 h 900"/>
                  <a:gd name="T46" fmla="*/ 176 w 1236"/>
                  <a:gd name="T47" fmla="*/ 50 h 900"/>
                  <a:gd name="T48" fmla="*/ 280 w 1236"/>
                  <a:gd name="T49" fmla="*/ 24 h 900"/>
                  <a:gd name="T50" fmla="*/ 358 w 1236"/>
                  <a:gd name="T51" fmla="*/ 0 h 900"/>
                  <a:gd name="T52" fmla="*/ 462 w 1236"/>
                  <a:gd name="T53" fmla="*/ 10 h 900"/>
                  <a:gd name="T54" fmla="*/ 526 w 1236"/>
                  <a:gd name="T55" fmla="*/ 22 h 900"/>
                  <a:gd name="T56" fmla="*/ 654 w 1236"/>
                  <a:gd name="T57" fmla="*/ 114 h 900"/>
                  <a:gd name="T58" fmla="*/ 722 w 1236"/>
                  <a:gd name="T59" fmla="*/ 94 h 900"/>
                  <a:gd name="T60" fmla="*/ 720 w 1236"/>
                  <a:gd name="T61" fmla="*/ 56 h 900"/>
                  <a:gd name="T62" fmla="*/ 792 w 1236"/>
                  <a:gd name="T63" fmla="*/ 72 h 900"/>
                  <a:gd name="T64" fmla="*/ 930 w 1236"/>
                  <a:gd name="T65" fmla="*/ 128 h 900"/>
                  <a:gd name="T66" fmla="*/ 964 w 1236"/>
                  <a:gd name="T67" fmla="*/ 140 h 900"/>
                  <a:gd name="T68" fmla="*/ 1116 w 1236"/>
                  <a:gd name="T69" fmla="*/ 238 h 900"/>
                  <a:gd name="T70" fmla="*/ 1188 w 1236"/>
                  <a:gd name="T71" fmla="*/ 294 h 900"/>
                  <a:gd name="T72" fmla="*/ 1228 w 1236"/>
                  <a:gd name="T73" fmla="*/ 422 h 900"/>
                  <a:gd name="T74" fmla="*/ 1232 w 1236"/>
                  <a:gd name="T75" fmla="*/ 458 h 900"/>
                  <a:gd name="T76" fmla="*/ 1184 w 1236"/>
                  <a:gd name="T77" fmla="*/ 496 h 900"/>
                  <a:gd name="T78" fmla="*/ 1120 w 1236"/>
                  <a:gd name="T79" fmla="*/ 584 h 900"/>
                  <a:gd name="T80" fmla="*/ 1144 w 1236"/>
                  <a:gd name="T81" fmla="*/ 626 h 900"/>
                  <a:gd name="T82" fmla="*/ 1086 w 1236"/>
                  <a:gd name="T83" fmla="*/ 606 h 900"/>
                  <a:gd name="T84" fmla="*/ 1030 w 1236"/>
                  <a:gd name="T85" fmla="*/ 632 h 900"/>
                  <a:gd name="T86" fmla="*/ 1042 w 1236"/>
                  <a:gd name="T87" fmla="*/ 672 h 900"/>
                  <a:gd name="T88" fmla="*/ 1080 w 1236"/>
                  <a:gd name="T89" fmla="*/ 780 h 900"/>
                  <a:gd name="T90" fmla="*/ 1068 w 1236"/>
                  <a:gd name="T91" fmla="*/ 798 h 900"/>
                  <a:gd name="T92" fmla="*/ 1028 w 1236"/>
                  <a:gd name="T93" fmla="*/ 808 h 900"/>
                  <a:gd name="T94" fmla="*/ 968 w 1236"/>
                  <a:gd name="T95" fmla="*/ 804 h 900"/>
                  <a:gd name="T96" fmla="*/ 936 w 1236"/>
                  <a:gd name="T97" fmla="*/ 786 h 900"/>
                  <a:gd name="T98" fmla="*/ 914 w 1236"/>
                  <a:gd name="T99" fmla="*/ 800 h 900"/>
                  <a:gd name="T100" fmla="*/ 830 w 1236"/>
                  <a:gd name="T101" fmla="*/ 722 h 900"/>
                  <a:gd name="T102" fmla="*/ 820 w 1236"/>
                  <a:gd name="T103" fmla="*/ 682 h 900"/>
                  <a:gd name="T104" fmla="*/ 758 w 1236"/>
                  <a:gd name="T105" fmla="*/ 652 h 900"/>
                  <a:gd name="T106" fmla="*/ 700 w 1236"/>
                  <a:gd name="T107" fmla="*/ 662 h 900"/>
                  <a:gd name="T108" fmla="*/ 722 w 1236"/>
                  <a:gd name="T109" fmla="*/ 746 h 900"/>
                  <a:gd name="T110" fmla="*/ 694 w 1236"/>
                  <a:gd name="T111" fmla="*/ 786 h 900"/>
                  <a:gd name="T112" fmla="*/ 694 w 1236"/>
                  <a:gd name="T113" fmla="*/ 818 h 900"/>
                  <a:gd name="T114" fmla="*/ 652 w 1236"/>
                  <a:gd name="T115" fmla="*/ 878 h 900"/>
                  <a:gd name="T116" fmla="*/ 618 w 1236"/>
                  <a:gd name="T117" fmla="*/ 896 h 900"/>
                  <a:gd name="T118" fmla="*/ 604 w 1236"/>
                  <a:gd name="T119" fmla="*/ 880 h 900"/>
                  <a:gd name="T120" fmla="*/ 568 w 1236"/>
                  <a:gd name="T121" fmla="*/ 880 h 900"/>
                  <a:gd name="T122" fmla="*/ 0 w 1236"/>
                  <a:gd name="T123" fmla="*/ 0 h 900"/>
                  <a:gd name="T124" fmla="*/ 1236 w 1236"/>
                  <a:gd name="T125"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7" name="Freeform 32"/>
              <p:cNvSpPr/>
              <p:nvPr/>
            </p:nvSpPr>
            <p:spPr bwMode="auto">
              <a:xfrm>
                <a:off x="4066" y="0"/>
                <a:ext cx="991" cy="1393"/>
              </a:xfrm>
              <a:custGeom>
                <a:avLst/>
                <a:gdLst>
                  <a:gd name="T0" fmla="*/ 108 w 536"/>
                  <a:gd name="T1" fmla="*/ 754 h 768"/>
                  <a:gd name="T2" fmla="*/ 16 w 536"/>
                  <a:gd name="T3" fmla="*/ 712 h 768"/>
                  <a:gd name="T4" fmla="*/ 66 w 536"/>
                  <a:gd name="T5" fmla="*/ 608 h 768"/>
                  <a:gd name="T6" fmla="*/ 42 w 536"/>
                  <a:gd name="T7" fmla="*/ 544 h 768"/>
                  <a:gd name="T8" fmla="*/ 10 w 536"/>
                  <a:gd name="T9" fmla="*/ 482 h 768"/>
                  <a:gd name="T10" fmla="*/ 40 w 536"/>
                  <a:gd name="T11" fmla="*/ 450 h 768"/>
                  <a:gd name="T12" fmla="*/ 64 w 536"/>
                  <a:gd name="T13" fmla="*/ 362 h 768"/>
                  <a:gd name="T14" fmla="*/ 18 w 536"/>
                  <a:gd name="T15" fmla="*/ 320 h 768"/>
                  <a:gd name="T16" fmla="*/ 46 w 536"/>
                  <a:gd name="T17" fmla="*/ 282 h 768"/>
                  <a:gd name="T18" fmla="*/ 10 w 536"/>
                  <a:gd name="T19" fmla="*/ 220 h 768"/>
                  <a:gd name="T20" fmla="*/ 22 w 536"/>
                  <a:gd name="T21" fmla="*/ 144 h 768"/>
                  <a:gd name="T22" fmla="*/ 44 w 536"/>
                  <a:gd name="T23" fmla="*/ 84 h 768"/>
                  <a:gd name="T24" fmla="*/ 70 w 536"/>
                  <a:gd name="T25" fmla="*/ 88 h 768"/>
                  <a:gd name="T26" fmla="*/ 72 w 536"/>
                  <a:gd name="T27" fmla="*/ 118 h 768"/>
                  <a:gd name="T28" fmla="*/ 76 w 536"/>
                  <a:gd name="T29" fmla="*/ 142 h 768"/>
                  <a:gd name="T30" fmla="*/ 124 w 536"/>
                  <a:gd name="T31" fmla="*/ 154 h 768"/>
                  <a:gd name="T32" fmla="*/ 136 w 536"/>
                  <a:gd name="T33" fmla="*/ 134 h 768"/>
                  <a:gd name="T34" fmla="*/ 180 w 536"/>
                  <a:gd name="T35" fmla="*/ 106 h 768"/>
                  <a:gd name="T36" fmla="*/ 240 w 536"/>
                  <a:gd name="T37" fmla="*/ 98 h 768"/>
                  <a:gd name="T38" fmla="*/ 266 w 536"/>
                  <a:gd name="T39" fmla="*/ 22 h 768"/>
                  <a:gd name="T40" fmla="*/ 310 w 536"/>
                  <a:gd name="T41" fmla="*/ 0 h 768"/>
                  <a:gd name="T42" fmla="*/ 332 w 536"/>
                  <a:gd name="T43" fmla="*/ 40 h 768"/>
                  <a:gd name="T44" fmla="*/ 378 w 536"/>
                  <a:gd name="T45" fmla="*/ 128 h 768"/>
                  <a:gd name="T46" fmla="*/ 424 w 536"/>
                  <a:gd name="T47" fmla="*/ 138 h 768"/>
                  <a:gd name="T48" fmla="*/ 444 w 536"/>
                  <a:gd name="T49" fmla="*/ 152 h 768"/>
                  <a:gd name="T50" fmla="*/ 430 w 536"/>
                  <a:gd name="T51" fmla="*/ 188 h 768"/>
                  <a:gd name="T52" fmla="*/ 448 w 536"/>
                  <a:gd name="T53" fmla="*/ 210 h 768"/>
                  <a:gd name="T54" fmla="*/ 500 w 536"/>
                  <a:gd name="T55" fmla="*/ 238 h 768"/>
                  <a:gd name="T56" fmla="*/ 486 w 536"/>
                  <a:gd name="T57" fmla="*/ 336 h 768"/>
                  <a:gd name="T58" fmla="*/ 450 w 536"/>
                  <a:gd name="T59" fmla="*/ 370 h 768"/>
                  <a:gd name="T60" fmla="*/ 382 w 536"/>
                  <a:gd name="T61" fmla="*/ 372 h 768"/>
                  <a:gd name="T62" fmla="*/ 346 w 536"/>
                  <a:gd name="T63" fmla="*/ 332 h 768"/>
                  <a:gd name="T64" fmla="*/ 344 w 536"/>
                  <a:gd name="T65" fmla="*/ 288 h 768"/>
                  <a:gd name="T66" fmla="*/ 312 w 536"/>
                  <a:gd name="T67" fmla="*/ 232 h 768"/>
                  <a:gd name="T68" fmla="*/ 278 w 536"/>
                  <a:gd name="T69" fmla="*/ 198 h 768"/>
                  <a:gd name="T70" fmla="*/ 258 w 536"/>
                  <a:gd name="T71" fmla="*/ 184 h 768"/>
                  <a:gd name="T72" fmla="*/ 226 w 536"/>
                  <a:gd name="T73" fmla="*/ 190 h 768"/>
                  <a:gd name="T74" fmla="*/ 194 w 536"/>
                  <a:gd name="T75" fmla="*/ 228 h 768"/>
                  <a:gd name="T76" fmla="*/ 178 w 536"/>
                  <a:gd name="T77" fmla="*/ 266 h 768"/>
                  <a:gd name="T78" fmla="*/ 172 w 536"/>
                  <a:gd name="T79" fmla="*/ 298 h 768"/>
                  <a:gd name="T80" fmla="*/ 142 w 536"/>
                  <a:gd name="T81" fmla="*/ 314 h 768"/>
                  <a:gd name="T82" fmla="*/ 140 w 536"/>
                  <a:gd name="T83" fmla="*/ 356 h 768"/>
                  <a:gd name="T84" fmla="*/ 222 w 536"/>
                  <a:gd name="T85" fmla="*/ 346 h 768"/>
                  <a:gd name="T86" fmla="*/ 252 w 536"/>
                  <a:gd name="T87" fmla="*/ 342 h 768"/>
                  <a:gd name="T88" fmla="*/ 274 w 536"/>
                  <a:gd name="T89" fmla="*/ 360 h 768"/>
                  <a:gd name="T90" fmla="*/ 314 w 536"/>
                  <a:gd name="T91" fmla="*/ 448 h 768"/>
                  <a:gd name="T92" fmla="*/ 372 w 536"/>
                  <a:gd name="T93" fmla="*/ 502 h 768"/>
                  <a:gd name="T94" fmla="*/ 346 w 536"/>
                  <a:gd name="T95" fmla="*/ 520 h 768"/>
                  <a:gd name="T96" fmla="*/ 312 w 536"/>
                  <a:gd name="T97" fmla="*/ 554 h 768"/>
                  <a:gd name="T98" fmla="*/ 254 w 536"/>
                  <a:gd name="T99" fmla="*/ 592 h 768"/>
                  <a:gd name="T100" fmla="*/ 190 w 536"/>
                  <a:gd name="T101" fmla="*/ 662 h 768"/>
                  <a:gd name="T102" fmla="*/ 180 w 536"/>
                  <a:gd name="T103" fmla="*/ 730 h 768"/>
                  <a:gd name="T104" fmla="*/ 0 w 536"/>
                  <a:gd name="T105" fmla="*/ 0 h 768"/>
                  <a:gd name="T106" fmla="*/ 536 w 536"/>
                  <a:gd name="T10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8" name="Freeform 16"/>
              <p:cNvSpPr/>
              <p:nvPr/>
            </p:nvSpPr>
            <p:spPr bwMode="auto">
              <a:xfrm>
                <a:off x="2411" y="2892"/>
                <a:ext cx="1123" cy="965"/>
              </a:xfrm>
              <a:custGeom>
                <a:avLst/>
                <a:gdLst>
                  <a:gd name="T0" fmla="*/ 222 w 606"/>
                  <a:gd name="T1" fmla="*/ 524 h 532"/>
                  <a:gd name="T2" fmla="*/ 194 w 606"/>
                  <a:gd name="T3" fmla="*/ 502 h 532"/>
                  <a:gd name="T4" fmla="*/ 138 w 606"/>
                  <a:gd name="T5" fmla="*/ 494 h 532"/>
                  <a:gd name="T6" fmla="*/ 96 w 606"/>
                  <a:gd name="T7" fmla="*/ 530 h 532"/>
                  <a:gd name="T8" fmla="*/ 104 w 606"/>
                  <a:gd name="T9" fmla="*/ 494 h 532"/>
                  <a:gd name="T10" fmla="*/ 64 w 606"/>
                  <a:gd name="T11" fmla="*/ 420 h 532"/>
                  <a:gd name="T12" fmla="*/ 88 w 606"/>
                  <a:gd name="T13" fmla="*/ 352 h 532"/>
                  <a:gd name="T14" fmla="*/ 84 w 606"/>
                  <a:gd name="T15" fmla="*/ 320 h 532"/>
                  <a:gd name="T16" fmla="*/ 46 w 606"/>
                  <a:gd name="T17" fmla="*/ 308 h 532"/>
                  <a:gd name="T18" fmla="*/ 10 w 606"/>
                  <a:gd name="T19" fmla="*/ 310 h 532"/>
                  <a:gd name="T20" fmla="*/ 6 w 606"/>
                  <a:gd name="T21" fmla="*/ 294 h 532"/>
                  <a:gd name="T22" fmla="*/ 2 w 606"/>
                  <a:gd name="T23" fmla="*/ 262 h 532"/>
                  <a:gd name="T24" fmla="*/ 16 w 606"/>
                  <a:gd name="T25" fmla="*/ 234 h 532"/>
                  <a:gd name="T26" fmla="*/ 60 w 606"/>
                  <a:gd name="T27" fmla="*/ 218 h 532"/>
                  <a:gd name="T28" fmla="*/ 106 w 606"/>
                  <a:gd name="T29" fmla="*/ 232 h 532"/>
                  <a:gd name="T30" fmla="*/ 134 w 606"/>
                  <a:gd name="T31" fmla="*/ 234 h 532"/>
                  <a:gd name="T32" fmla="*/ 164 w 606"/>
                  <a:gd name="T33" fmla="*/ 196 h 532"/>
                  <a:gd name="T34" fmla="*/ 186 w 606"/>
                  <a:gd name="T35" fmla="*/ 200 h 532"/>
                  <a:gd name="T36" fmla="*/ 258 w 606"/>
                  <a:gd name="T37" fmla="*/ 196 h 532"/>
                  <a:gd name="T38" fmla="*/ 266 w 606"/>
                  <a:gd name="T39" fmla="*/ 174 h 532"/>
                  <a:gd name="T40" fmla="*/ 256 w 606"/>
                  <a:gd name="T41" fmla="*/ 136 h 532"/>
                  <a:gd name="T42" fmla="*/ 196 w 606"/>
                  <a:gd name="T43" fmla="*/ 108 h 532"/>
                  <a:gd name="T44" fmla="*/ 192 w 606"/>
                  <a:gd name="T45" fmla="*/ 88 h 532"/>
                  <a:gd name="T46" fmla="*/ 202 w 606"/>
                  <a:gd name="T47" fmla="*/ 80 h 532"/>
                  <a:gd name="T48" fmla="*/ 278 w 606"/>
                  <a:gd name="T49" fmla="*/ 102 h 532"/>
                  <a:gd name="T50" fmla="*/ 326 w 606"/>
                  <a:gd name="T51" fmla="*/ 88 h 532"/>
                  <a:gd name="T52" fmla="*/ 368 w 606"/>
                  <a:gd name="T53" fmla="*/ 56 h 532"/>
                  <a:gd name="T54" fmla="*/ 388 w 606"/>
                  <a:gd name="T55" fmla="*/ 22 h 532"/>
                  <a:gd name="T56" fmla="*/ 400 w 606"/>
                  <a:gd name="T57" fmla="*/ 4 h 532"/>
                  <a:gd name="T58" fmla="*/ 432 w 606"/>
                  <a:gd name="T59" fmla="*/ 0 h 532"/>
                  <a:gd name="T60" fmla="*/ 450 w 606"/>
                  <a:gd name="T61" fmla="*/ 16 h 532"/>
                  <a:gd name="T62" fmla="*/ 468 w 606"/>
                  <a:gd name="T63" fmla="*/ 66 h 532"/>
                  <a:gd name="T64" fmla="*/ 526 w 606"/>
                  <a:gd name="T65" fmla="*/ 130 h 532"/>
                  <a:gd name="T66" fmla="*/ 566 w 606"/>
                  <a:gd name="T67" fmla="*/ 170 h 532"/>
                  <a:gd name="T68" fmla="*/ 564 w 606"/>
                  <a:gd name="T69" fmla="*/ 196 h 532"/>
                  <a:gd name="T70" fmla="*/ 534 w 606"/>
                  <a:gd name="T71" fmla="*/ 216 h 532"/>
                  <a:gd name="T72" fmla="*/ 506 w 606"/>
                  <a:gd name="T73" fmla="*/ 234 h 532"/>
                  <a:gd name="T74" fmla="*/ 518 w 606"/>
                  <a:gd name="T75" fmla="*/ 262 h 532"/>
                  <a:gd name="T76" fmla="*/ 568 w 606"/>
                  <a:gd name="T77" fmla="*/ 326 h 532"/>
                  <a:gd name="T78" fmla="*/ 592 w 606"/>
                  <a:gd name="T79" fmla="*/ 356 h 532"/>
                  <a:gd name="T80" fmla="*/ 576 w 606"/>
                  <a:gd name="T81" fmla="*/ 384 h 532"/>
                  <a:gd name="T82" fmla="*/ 538 w 606"/>
                  <a:gd name="T83" fmla="*/ 416 h 532"/>
                  <a:gd name="T84" fmla="*/ 482 w 606"/>
                  <a:gd name="T85" fmla="*/ 460 h 532"/>
                  <a:gd name="T86" fmla="*/ 434 w 606"/>
                  <a:gd name="T87" fmla="*/ 472 h 532"/>
                  <a:gd name="T88" fmla="*/ 376 w 606"/>
                  <a:gd name="T89" fmla="*/ 440 h 532"/>
                  <a:gd name="T90" fmla="*/ 358 w 606"/>
                  <a:gd name="T91" fmla="*/ 436 h 532"/>
                  <a:gd name="T92" fmla="*/ 332 w 606"/>
                  <a:gd name="T93" fmla="*/ 442 h 532"/>
                  <a:gd name="T94" fmla="*/ 290 w 606"/>
                  <a:gd name="T95" fmla="*/ 506 h 532"/>
                  <a:gd name="T96" fmla="*/ 256 w 606"/>
                  <a:gd name="T97" fmla="*/ 530 h 532"/>
                  <a:gd name="T98" fmla="*/ 0 w 606"/>
                  <a:gd name="T99" fmla="*/ 0 h 532"/>
                  <a:gd name="T100" fmla="*/ 606 w 606"/>
                  <a:gd name="T101"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sp>
            <p:nvSpPr>
              <p:cNvPr id="9" name="Freeform 27"/>
              <p:cNvSpPr/>
              <p:nvPr/>
            </p:nvSpPr>
            <p:spPr bwMode="auto">
              <a:xfrm>
                <a:off x="2804" y="726"/>
                <a:ext cx="907" cy="1612"/>
              </a:xfrm>
              <a:custGeom>
                <a:avLst/>
                <a:gdLst>
                  <a:gd name="T0" fmla="*/ 330 w 490"/>
                  <a:gd name="T1" fmla="*/ 884 h 888"/>
                  <a:gd name="T2" fmla="*/ 278 w 490"/>
                  <a:gd name="T3" fmla="*/ 842 h 888"/>
                  <a:gd name="T4" fmla="*/ 214 w 490"/>
                  <a:gd name="T5" fmla="*/ 834 h 888"/>
                  <a:gd name="T6" fmla="*/ 180 w 490"/>
                  <a:gd name="T7" fmla="*/ 844 h 888"/>
                  <a:gd name="T8" fmla="*/ 146 w 490"/>
                  <a:gd name="T9" fmla="*/ 826 h 888"/>
                  <a:gd name="T10" fmla="*/ 120 w 490"/>
                  <a:gd name="T11" fmla="*/ 818 h 888"/>
                  <a:gd name="T12" fmla="*/ 102 w 490"/>
                  <a:gd name="T13" fmla="*/ 802 h 888"/>
                  <a:gd name="T14" fmla="*/ 12 w 490"/>
                  <a:gd name="T15" fmla="*/ 784 h 888"/>
                  <a:gd name="T16" fmla="*/ 20 w 490"/>
                  <a:gd name="T17" fmla="*/ 758 h 888"/>
                  <a:gd name="T18" fmla="*/ 14 w 490"/>
                  <a:gd name="T19" fmla="*/ 728 h 888"/>
                  <a:gd name="T20" fmla="*/ 0 w 490"/>
                  <a:gd name="T21" fmla="*/ 714 h 888"/>
                  <a:gd name="T22" fmla="*/ 58 w 490"/>
                  <a:gd name="T23" fmla="*/ 704 h 888"/>
                  <a:gd name="T24" fmla="*/ 66 w 490"/>
                  <a:gd name="T25" fmla="*/ 676 h 888"/>
                  <a:gd name="T26" fmla="*/ 64 w 490"/>
                  <a:gd name="T27" fmla="*/ 632 h 888"/>
                  <a:gd name="T28" fmla="*/ 46 w 490"/>
                  <a:gd name="T29" fmla="*/ 550 h 888"/>
                  <a:gd name="T30" fmla="*/ 68 w 490"/>
                  <a:gd name="T31" fmla="*/ 532 h 888"/>
                  <a:gd name="T32" fmla="*/ 150 w 490"/>
                  <a:gd name="T33" fmla="*/ 552 h 888"/>
                  <a:gd name="T34" fmla="*/ 172 w 490"/>
                  <a:gd name="T35" fmla="*/ 546 h 888"/>
                  <a:gd name="T36" fmla="*/ 178 w 490"/>
                  <a:gd name="T37" fmla="*/ 496 h 888"/>
                  <a:gd name="T38" fmla="*/ 204 w 490"/>
                  <a:gd name="T39" fmla="*/ 494 h 888"/>
                  <a:gd name="T40" fmla="*/ 242 w 490"/>
                  <a:gd name="T41" fmla="*/ 500 h 888"/>
                  <a:gd name="T42" fmla="*/ 250 w 490"/>
                  <a:gd name="T43" fmla="*/ 454 h 888"/>
                  <a:gd name="T44" fmla="*/ 246 w 490"/>
                  <a:gd name="T45" fmla="*/ 416 h 888"/>
                  <a:gd name="T46" fmla="*/ 256 w 490"/>
                  <a:gd name="T47" fmla="*/ 384 h 888"/>
                  <a:gd name="T48" fmla="*/ 224 w 490"/>
                  <a:gd name="T49" fmla="*/ 352 h 888"/>
                  <a:gd name="T50" fmla="*/ 188 w 490"/>
                  <a:gd name="T51" fmla="*/ 328 h 888"/>
                  <a:gd name="T52" fmla="*/ 136 w 490"/>
                  <a:gd name="T53" fmla="*/ 312 h 888"/>
                  <a:gd name="T54" fmla="*/ 128 w 490"/>
                  <a:gd name="T55" fmla="*/ 290 h 888"/>
                  <a:gd name="T56" fmla="*/ 134 w 490"/>
                  <a:gd name="T57" fmla="*/ 242 h 888"/>
                  <a:gd name="T58" fmla="*/ 162 w 490"/>
                  <a:gd name="T59" fmla="*/ 222 h 888"/>
                  <a:gd name="T60" fmla="*/ 264 w 490"/>
                  <a:gd name="T61" fmla="*/ 230 h 888"/>
                  <a:gd name="T62" fmla="*/ 278 w 490"/>
                  <a:gd name="T63" fmla="*/ 198 h 888"/>
                  <a:gd name="T64" fmla="*/ 278 w 490"/>
                  <a:gd name="T65" fmla="*/ 144 h 888"/>
                  <a:gd name="T66" fmla="*/ 282 w 490"/>
                  <a:gd name="T67" fmla="*/ 124 h 888"/>
                  <a:gd name="T68" fmla="*/ 304 w 490"/>
                  <a:gd name="T69" fmla="*/ 104 h 888"/>
                  <a:gd name="T70" fmla="*/ 382 w 490"/>
                  <a:gd name="T71" fmla="*/ 12 h 888"/>
                  <a:gd name="T72" fmla="*/ 416 w 490"/>
                  <a:gd name="T73" fmla="*/ 22 h 888"/>
                  <a:gd name="T74" fmla="*/ 440 w 490"/>
                  <a:gd name="T75" fmla="*/ 2 h 888"/>
                  <a:gd name="T76" fmla="*/ 460 w 490"/>
                  <a:gd name="T77" fmla="*/ 12 h 888"/>
                  <a:gd name="T78" fmla="*/ 452 w 490"/>
                  <a:gd name="T79" fmla="*/ 52 h 888"/>
                  <a:gd name="T80" fmla="*/ 444 w 490"/>
                  <a:gd name="T81" fmla="*/ 100 h 888"/>
                  <a:gd name="T82" fmla="*/ 424 w 490"/>
                  <a:gd name="T83" fmla="*/ 126 h 888"/>
                  <a:gd name="T84" fmla="*/ 422 w 490"/>
                  <a:gd name="T85" fmla="*/ 174 h 888"/>
                  <a:gd name="T86" fmla="*/ 428 w 490"/>
                  <a:gd name="T87" fmla="*/ 246 h 888"/>
                  <a:gd name="T88" fmla="*/ 398 w 490"/>
                  <a:gd name="T89" fmla="*/ 300 h 888"/>
                  <a:gd name="T90" fmla="*/ 416 w 490"/>
                  <a:gd name="T91" fmla="*/ 434 h 888"/>
                  <a:gd name="T92" fmla="*/ 410 w 490"/>
                  <a:gd name="T93" fmla="*/ 492 h 888"/>
                  <a:gd name="T94" fmla="*/ 414 w 490"/>
                  <a:gd name="T95" fmla="*/ 538 h 888"/>
                  <a:gd name="T96" fmla="*/ 434 w 490"/>
                  <a:gd name="T97" fmla="*/ 568 h 888"/>
                  <a:gd name="T98" fmla="*/ 466 w 490"/>
                  <a:gd name="T99" fmla="*/ 674 h 888"/>
                  <a:gd name="T100" fmla="*/ 490 w 490"/>
                  <a:gd name="T101" fmla="*/ 732 h 888"/>
                  <a:gd name="T102" fmla="*/ 372 w 490"/>
                  <a:gd name="T103" fmla="*/ 728 h 888"/>
                  <a:gd name="T104" fmla="*/ 354 w 490"/>
                  <a:gd name="T105" fmla="*/ 744 h 888"/>
                  <a:gd name="T106" fmla="*/ 382 w 490"/>
                  <a:gd name="T107" fmla="*/ 798 h 888"/>
                  <a:gd name="T108" fmla="*/ 350 w 490"/>
                  <a:gd name="T109" fmla="*/ 828 h 888"/>
                  <a:gd name="T110" fmla="*/ 0 w 490"/>
                  <a:gd name="T111" fmla="*/ 0 h 888"/>
                  <a:gd name="T112" fmla="*/ 490 w 490"/>
                  <a:gd name="T113"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2800" smtClean="0">
                  <a:solidFill>
                    <a:srgbClr val="000000"/>
                  </a:solidFill>
                  <a:cs typeface="+mn-ea"/>
                  <a:sym typeface="+mn-lt"/>
                </a:endParaRPr>
              </a:p>
            </p:txBody>
          </p:sp>
        </p:grpSp>
      </p:grpSp>
      <p:grpSp>
        <p:nvGrpSpPr>
          <p:cNvPr id="41" name="组合 40"/>
          <p:cNvGrpSpPr/>
          <p:nvPr/>
        </p:nvGrpSpPr>
        <p:grpSpPr>
          <a:xfrm>
            <a:off x="6164138" y="1817377"/>
            <a:ext cx="2872358" cy="1149226"/>
            <a:chOff x="755576" y="1770370"/>
            <a:chExt cx="2872358" cy="1149226"/>
          </a:xfrm>
        </p:grpSpPr>
        <p:sp>
          <p:nvSpPr>
            <p:cNvPr id="42" name="TextBox 41"/>
            <p:cNvSpPr txBox="1"/>
            <p:nvPr/>
          </p:nvSpPr>
          <p:spPr>
            <a:xfrm>
              <a:off x="755576" y="1770370"/>
              <a:ext cx="2800350" cy="369332"/>
            </a:xfrm>
            <a:prstGeom prst="rect">
              <a:avLst/>
            </a:prstGeom>
            <a:noFill/>
          </p:spPr>
          <p:txBody>
            <a:bodyPr wrap="square" rtlCol="0">
              <a:spAutoFit/>
            </a:bodyPr>
            <a:lstStyle/>
            <a:p>
              <a:pPr algn="ctr"/>
              <a:r>
                <a:rPr lang="zh-CN" altLang="en-US" dirty="0" smtClean="0">
                  <a:solidFill>
                    <a:schemeClr val="accent1">
                      <a:lumMod val="75000"/>
                      <a:lumOff val="25000"/>
                    </a:schemeClr>
                  </a:solidFill>
                  <a:cs typeface="+mn-ea"/>
                  <a:sym typeface="+mn-lt"/>
                </a:rPr>
                <a:t>标题文字</a:t>
              </a:r>
              <a:endParaRPr lang="zh-CN" altLang="en-US" dirty="0">
                <a:solidFill>
                  <a:schemeClr val="accent1">
                    <a:lumMod val="75000"/>
                    <a:lumOff val="25000"/>
                  </a:schemeClr>
                </a:solidFill>
                <a:cs typeface="+mn-ea"/>
                <a:sym typeface="+mn-lt"/>
              </a:endParaRPr>
            </a:p>
          </p:txBody>
        </p:sp>
        <p:sp>
          <p:nvSpPr>
            <p:cNvPr id="43" name="TextBox 42"/>
            <p:cNvSpPr txBox="1"/>
            <p:nvPr/>
          </p:nvSpPr>
          <p:spPr>
            <a:xfrm>
              <a:off x="830317" y="2211710"/>
              <a:ext cx="2797617" cy="707886"/>
            </a:xfrm>
            <a:prstGeom prst="rect">
              <a:avLst/>
            </a:prstGeom>
            <a:noFill/>
          </p:spPr>
          <p:txBody>
            <a:bodyPr wrap="square" rtlCol="0">
              <a:spAutoFit/>
            </a:bodyPr>
            <a:lstStyle/>
            <a:p>
              <a:r>
                <a:rPr lang="zh-CN" altLang="en-US" sz="1000" spc="-10" dirty="0" smtClean="0">
                  <a:solidFill>
                    <a:schemeClr val="accent1">
                      <a:lumMod val="75000"/>
                      <a:lumOff val="25000"/>
                    </a:schemeClr>
                  </a:solidFill>
                  <a:cs typeface="+mn-ea"/>
                  <a:sym typeface="+mn-lt"/>
                </a:rPr>
                <a:t>请输入内容请输入文字内容请输入内容请输入文字内容请输入内容请输入文字内容请输入内容请输入文字内容请输入内容请输入文字内容请输入内容</a:t>
              </a:r>
            </a:p>
          </p:txBody>
        </p:sp>
      </p:grpSp>
      <p:sp>
        <p:nvSpPr>
          <p:cNvPr id="44" name="TextBox 43"/>
          <p:cNvSpPr txBox="1"/>
          <p:nvPr/>
        </p:nvSpPr>
        <p:spPr>
          <a:xfrm>
            <a:off x="6238879" y="3170461"/>
            <a:ext cx="2797617" cy="707886"/>
          </a:xfrm>
          <a:prstGeom prst="rect">
            <a:avLst/>
          </a:prstGeom>
          <a:noFill/>
        </p:spPr>
        <p:txBody>
          <a:bodyPr wrap="square" rtlCol="0">
            <a:spAutoFit/>
          </a:bodyPr>
          <a:lstStyle/>
          <a:p>
            <a:r>
              <a:rPr lang="zh-CN" altLang="en-US" sz="1000" spc="-10" dirty="0" smtClean="0">
                <a:solidFill>
                  <a:schemeClr val="accent1"/>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45"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smtClean="0">
                <a:solidFill>
                  <a:schemeClr val="accent1"/>
                </a:solidFill>
                <a:latin typeface="+mn-lt"/>
                <a:ea typeface="+mn-ea"/>
                <a:cs typeface="+mn-ea"/>
                <a:sym typeface="+mn-lt"/>
              </a:rPr>
              <a:t>工作举措</a:t>
            </a:r>
            <a:endParaRPr lang="zh-CN" altLang="en-US" sz="2200" b="1" dirty="0">
              <a:solidFill>
                <a:schemeClr val="accent1"/>
              </a:solidFill>
              <a:latin typeface="+mn-lt"/>
              <a:ea typeface="+mn-ea"/>
              <a:cs typeface="+mn-ea"/>
              <a:sym typeface="+mn-lt"/>
            </a:endParaRPr>
          </a:p>
        </p:txBody>
      </p:sp>
      <p:sp>
        <p:nvSpPr>
          <p:cNvPr id="46"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47" name="组合 46"/>
          <p:cNvGrpSpPr/>
          <p:nvPr/>
        </p:nvGrpSpPr>
        <p:grpSpPr>
          <a:xfrm>
            <a:off x="3562128" y="427662"/>
            <a:ext cx="197506" cy="296260"/>
            <a:chOff x="5284519" y="1508166"/>
            <a:chExt cx="213756" cy="427512"/>
          </a:xfrm>
        </p:grpSpPr>
        <p:cxnSp>
          <p:nvCxnSpPr>
            <p:cNvPr id="48" name="直接连接符 47"/>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47"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anim calcmode="lin" valueType="num">
                                      <p:cBhvr>
                                        <p:cTn id="27" dur="500" fill="hold"/>
                                        <p:tgtEl>
                                          <p:spTgt spid="41"/>
                                        </p:tgtEl>
                                        <p:attrNameLst>
                                          <p:attrName>ppt_x</p:attrName>
                                        </p:attrNameLst>
                                      </p:cBhvr>
                                      <p:tavLst>
                                        <p:tav tm="0">
                                          <p:val>
                                            <p:strVal val="#ppt_x"/>
                                          </p:val>
                                        </p:tav>
                                        <p:tav tm="100000">
                                          <p:val>
                                            <p:strVal val="#ppt_x"/>
                                          </p:val>
                                        </p:tav>
                                      </p:tavLst>
                                    </p:anim>
                                    <p:anim calcmode="lin" valueType="num">
                                      <p:cBhvr>
                                        <p:cTn id="28" dur="500" fill="hold"/>
                                        <p:tgtEl>
                                          <p:spTgt spid="41"/>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anim calcmode="lin" valueType="num">
                                      <p:cBhvr>
                                        <p:cTn id="33" dur="500" fill="hold"/>
                                        <p:tgtEl>
                                          <p:spTgt spid="44"/>
                                        </p:tgtEl>
                                        <p:attrNameLst>
                                          <p:attrName>ppt_x</p:attrName>
                                        </p:attrNameLst>
                                      </p:cBhvr>
                                      <p:tavLst>
                                        <p:tav tm="0">
                                          <p:val>
                                            <p:strVal val="#ppt_x"/>
                                          </p:val>
                                        </p:tav>
                                        <p:tav tm="100000">
                                          <p:val>
                                            <p:strVal val="#ppt_x"/>
                                          </p:val>
                                        </p:tav>
                                      </p:tavLst>
                                    </p:anim>
                                    <p:anim calcmode="lin" valueType="num">
                                      <p:cBhvr>
                                        <p:cTn id="3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1"/>
          <p:cNvGrpSpPr/>
          <p:nvPr/>
        </p:nvGrpSpPr>
        <p:grpSpPr bwMode="auto">
          <a:xfrm>
            <a:off x="1586185" y="1346598"/>
            <a:ext cx="7378303" cy="654844"/>
            <a:chOff x="1122569" y="1795466"/>
            <a:chExt cx="9837326" cy="872329"/>
          </a:xfrm>
        </p:grpSpPr>
        <p:sp>
          <p:nvSpPr>
            <p:cNvPr id="2" name="AutoShape 2"/>
            <p:cNvSpPr/>
            <p:nvPr/>
          </p:nvSpPr>
          <p:spPr bwMode="auto">
            <a:xfrm>
              <a:off x="4740330" y="1855736"/>
              <a:ext cx="293676" cy="723240"/>
            </a:xfrm>
            <a:custGeom>
              <a:avLst/>
              <a:gdLst>
                <a:gd name="T0" fmla="*/ 8584982 w 21600"/>
                <a:gd name="T1" fmla="*/ 6018194 h 21600"/>
                <a:gd name="T2" fmla="*/ 7815766 w 21600"/>
                <a:gd name="T3" fmla="*/ 10766874 h 21600"/>
                <a:gd name="T4" fmla="*/ 6021998 w 21600"/>
                <a:gd name="T5" fmla="*/ 12667717 h 21600"/>
                <a:gd name="T6" fmla="*/ 4228253 w 21600"/>
                <a:gd name="T7" fmla="*/ 10766874 h 21600"/>
                <a:gd name="T8" fmla="*/ 3587513 w 21600"/>
                <a:gd name="T9" fmla="*/ 6018194 h 21600"/>
                <a:gd name="T10" fmla="*/ 4228253 w 21600"/>
                <a:gd name="T11" fmla="*/ 1900843 h 21600"/>
                <a:gd name="T12" fmla="*/ 6021998 w 21600"/>
                <a:gd name="T13" fmla="*/ 0 h 21600"/>
                <a:gd name="T14" fmla="*/ 7815766 w 21600"/>
                <a:gd name="T15" fmla="*/ 1900843 h 21600"/>
                <a:gd name="T16" fmla="*/ 8584982 w 21600"/>
                <a:gd name="T17" fmla="*/ 6018194 h 21600"/>
                <a:gd name="T18" fmla="*/ 12172495 w 21600"/>
                <a:gd name="T19" fmla="*/ 42439564 h 21600"/>
                <a:gd name="T20" fmla="*/ 11019491 w 21600"/>
                <a:gd name="T21" fmla="*/ 45290799 h 21600"/>
                <a:gd name="T22" fmla="*/ 9865916 w 21600"/>
                <a:gd name="T23" fmla="*/ 42439564 h 21600"/>
                <a:gd name="T24" fmla="*/ 9865916 w 21600"/>
                <a:gd name="T25" fmla="*/ 21852810 h 21600"/>
                <a:gd name="T26" fmla="*/ 9353652 w 21600"/>
                <a:gd name="T27" fmla="*/ 21852810 h 21600"/>
                <a:gd name="T28" fmla="*/ 9353652 w 21600"/>
                <a:gd name="T29" fmla="*/ 70945353 h 21600"/>
                <a:gd name="T30" fmla="*/ 7815766 w 21600"/>
                <a:gd name="T31" fmla="*/ 74112253 h 21600"/>
                <a:gd name="T32" fmla="*/ 6406333 w 21600"/>
                <a:gd name="T33" fmla="*/ 70945353 h 21600"/>
                <a:gd name="T34" fmla="*/ 6406333 w 21600"/>
                <a:gd name="T35" fmla="*/ 42123899 h 21600"/>
                <a:gd name="T36" fmla="*/ 5766162 w 21600"/>
                <a:gd name="T37" fmla="*/ 42123899 h 21600"/>
                <a:gd name="T38" fmla="*/ 5766162 w 21600"/>
                <a:gd name="T39" fmla="*/ 70945353 h 21600"/>
                <a:gd name="T40" fmla="*/ 4228253 w 21600"/>
                <a:gd name="T41" fmla="*/ 74112253 h 21600"/>
                <a:gd name="T42" fmla="*/ 2818843 w 21600"/>
                <a:gd name="T43" fmla="*/ 70945353 h 21600"/>
                <a:gd name="T44" fmla="*/ 2818843 w 21600"/>
                <a:gd name="T45" fmla="*/ 21852810 h 21600"/>
                <a:gd name="T46" fmla="*/ 2306579 w 21600"/>
                <a:gd name="T47" fmla="*/ 21852810 h 21600"/>
                <a:gd name="T48" fmla="*/ 2306579 w 21600"/>
                <a:gd name="T49" fmla="*/ 42439564 h 21600"/>
                <a:gd name="T50" fmla="*/ 1153005 w 21600"/>
                <a:gd name="T51" fmla="*/ 45290799 h 21600"/>
                <a:gd name="T52" fmla="*/ 0 w 21600"/>
                <a:gd name="T53" fmla="*/ 42439564 h 21600"/>
                <a:gd name="T54" fmla="*/ 0 w 21600"/>
                <a:gd name="T55" fmla="*/ 19001575 h 21600"/>
                <a:gd name="T56" fmla="*/ 3075249 w 21600"/>
                <a:gd name="T57" fmla="*/ 13302444 h 21600"/>
                <a:gd name="T58" fmla="*/ 9097246 w 21600"/>
                <a:gd name="T59" fmla="*/ 13302444 h 21600"/>
                <a:gd name="T60" fmla="*/ 12172495 w 21600"/>
                <a:gd name="T61" fmla="*/ 19001575 h 21600"/>
                <a:gd name="T62" fmla="*/ 12172495 w 21600"/>
                <a:gd name="T63" fmla="*/ 42439564 h 21600"/>
                <a:gd name="T64" fmla="*/ 1217249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 name="AutoShape 3"/>
            <p:cNvSpPr/>
            <p:nvPr/>
          </p:nvSpPr>
          <p:spPr bwMode="auto">
            <a:xfrm>
              <a:off x="2867158" y="1855736"/>
              <a:ext cx="295263" cy="723240"/>
            </a:xfrm>
            <a:custGeom>
              <a:avLst/>
              <a:gdLst>
                <a:gd name="T0" fmla="*/ 8675632 w 21600"/>
                <a:gd name="T1" fmla="*/ 6018194 h 21600"/>
                <a:gd name="T2" fmla="*/ 7910132 w 21600"/>
                <a:gd name="T3" fmla="*/ 10766874 h 21600"/>
                <a:gd name="T4" fmla="*/ 6123980 w 21600"/>
                <a:gd name="T5" fmla="*/ 12667717 h 21600"/>
                <a:gd name="T6" fmla="*/ 4337828 w 21600"/>
                <a:gd name="T7" fmla="*/ 10766874 h 21600"/>
                <a:gd name="T8" fmla="*/ 3572327 w 21600"/>
                <a:gd name="T9" fmla="*/ 6018194 h 21600"/>
                <a:gd name="T10" fmla="*/ 4337828 w 21600"/>
                <a:gd name="T11" fmla="*/ 1900843 h 21600"/>
                <a:gd name="T12" fmla="*/ 6123980 w 21600"/>
                <a:gd name="T13" fmla="*/ 0 h 21600"/>
                <a:gd name="T14" fmla="*/ 7910132 w 21600"/>
                <a:gd name="T15" fmla="*/ 1900843 h 21600"/>
                <a:gd name="T16" fmla="*/ 8675632 w 21600"/>
                <a:gd name="T17" fmla="*/ 6018194 h 21600"/>
                <a:gd name="T18" fmla="*/ 12247959 w 21600"/>
                <a:gd name="T19" fmla="*/ 42439564 h 21600"/>
                <a:gd name="T20" fmla="*/ 11099721 w 21600"/>
                <a:gd name="T21" fmla="*/ 45290799 h 21600"/>
                <a:gd name="T22" fmla="*/ 9951458 w 21600"/>
                <a:gd name="T23" fmla="*/ 42439564 h 21600"/>
                <a:gd name="T24" fmla="*/ 9951458 w 21600"/>
                <a:gd name="T25" fmla="*/ 21852810 h 21600"/>
                <a:gd name="T26" fmla="*/ 9313545 w 21600"/>
                <a:gd name="T27" fmla="*/ 21852810 h 21600"/>
                <a:gd name="T28" fmla="*/ 9313545 w 21600"/>
                <a:gd name="T29" fmla="*/ 70945353 h 21600"/>
                <a:gd name="T30" fmla="*/ 7910132 w 21600"/>
                <a:gd name="T31" fmla="*/ 74112253 h 21600"/>
                <a:gd name="T32" fmla="*/ 6506718 w 21600"/>
                <a:gd name="T33" fmla="*/ 70945353 h 21600"/>
                <a:gd name="T34" fmla="*/ 6506718 w 21600"/>
                <a:gd name="T35" fmla="*/ 42123899 h 21600"/>
                <a:gd name="T36" fmla="*/ 5741241 w 21600"/>
                <a:gd name="T37" fmla="*/ 42123899 h 21600"/>
                <a:gd name="T38" fmla="*/ 5741241 w 21600"/>
                <a:gd name="T39" fmla="*/ 70945353 h 21600"/>
                <a:gd name="T40" fmla="*/ 4337828 w 21600"/>
                <a:gd name="T41" fmla="*/ 74112253 h 21600"/>
                <a:gd name="T42" fmla="*/ 2934414 w 21600"/>
                <a:gd name="T43" fmla="*/ 70945353 h 21600"/>
                <a:gd name="T44" fmla="*/ 2934414 w 21600"/>
                <a:gd name="T45" fmla="*/ 21852810 h 21600"/>
                <a:gd name="T46" fmla="*/ 2424065 w 21600"/>
                <a:gd name="T47" fmla="*/ 21852810 h 21600"/>
                <a:gd name="T48" fmla="*/ 2424065 w 21600"/>
                <a:gd name="T49" fmla="*/ 42439564 h 21600"/>
                <a:gd name="T50" fmla="*/ 1148239 w 21600"/>
                <a:gd name="T51" fmla="*/ 45290799 h 21600"/>
                <a:gd name="T52" fmla="*/ 0 w 21600"/>
                <a:gd name="T53" fmla="*/ 42439564 h 21600"/>
                <a:gd name="T54" fmla="*/ 0 w 21600"/>
                <a:gd name="T55" fmla="*/ 19001575 h 21600"/>
                <a:gd name="T56" fmla="*/ 3189565 w 21600"/>
                <a:gd name="T57" fmla="*/ 13302444 h 21600"/>
                <a:gd name="T58" fmla="*/ 905839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60" name="AutoShape 4"/>
            <p:cNvSpPr/>
            <p:nvPr/>
          </p:nvSpPr>
          <p:spPr bwMode="auto">
            <a:xfrm>
              <a:off x="2247509" y="1855438"/>
              <a:ext cx="292594" cy="724215"/>
            </a:xfrm>
            <a:custGeom>
              <a:avLst/>
              <a:gdLst>
                <a:gd name="T0" fmla="*/ 1565555491 w 21600"/>
                <a:gd name="T1" fmla="*/ 2147483647 h 21600"/>
                <a:gd name="T2" fmla="*/ 1425279476 w 21600"/>
                <a:gd name="T3" fmla="*/ 2147483647 h 21600"/>
                <a:gd name="T4" fmla="*/ 1098172507 w 21600"/>
                <a:gd name="T5" fmla="*/ 2147483647 h 21600"/>
                <a:gd name="T6" fmla="*/ 771061419 w 21600"/>
                <a:gd name="T7" fmla="*/ 2147483647 h 21600"/>
                <a:gd name="T8" fmla="*/ 630890304 w 21600"/>
                <a:gd name="T9" fmla="*/ 2147483647 h 21600"/>
                <a:gd name="T10" fmla="*/ 771061419 w 21600"/>
                <a:gd name="T11" fmla="*/ 2136848157 h 21600"/>
                <a:gd name="T12" fmla="*/ 1098172507 w 21600"/>
                <a:gd name="T13" fmla="*/ 0 h 21600"/>
                <a:gd name="T14" fmla="*/ 1425279476 w 21600"/>
                <a:gd name="T15" fmla="*/ 2136848157 h 21600"/>
                <a:gd name="T16" fmla="*/ 1565555491 w 21600"/>
                <a:gd name="T17" fmla="*/ 2147483647 h 21600"/>
                <a:gd name="T18" fmla="*/ 2147483647 w 21600"/>
                <a:gd name="T19" fmla="*/ 2147483647 h 21600"/>
                <a:gd name="T20" fmla="*/ 2009509724 w 21600"/>
                <a:gd name="T21" fmla="*/ 2147483647 h 21600"/>
                <a:gd name="T22" fmla="*/ 1799146851 w 21600"/>
                <a:gd name="T23" fmla="*/ 2147483647 h 21600"/>
                <a:gd name="T24" fmla="*/ 1799146851 w 21600"/>
                <a:gd name="T25" fmla="*/ 2147483647 h 21600"/>
                <a:gd name="T26" fmla="*/ 1705730940 w 21600"/>
                <a:gd name="T27" fmla="*/ 2147483647 h 21600"/>
                <a:gd name="T28" fmla="*/ 1705730940 w 21600"/>
                <a:gd name="T29" fmla="*/ 2147483647 h 21600"/>
                <a:gd name="T30" fmla="*/ 1425279476 w 21600"/>
                <a:gd name="T31" fmla="*/ 2147483647 h 21600"/>
                <a:gd name="T32" fmla="*/ 1168260665 w 21600"/>
                <a:gd name="T33" fmla="*/ 2147483647 h 21600"/>
                <a:gd name="T34" fmla="*/ 1168260665 w 21600"/>
                <a:gd name="T35" fmla="*/ 2147483647 h 21600"/>
                <a:gd name="T36" fmla="*/ 1051512667 w 21600"/>
                <a:gd name="T37" fmla="*/ 2147483647 h 21600"/>
                <a:gd name="T38" fmla="*/ 1051512667 w 21600"/>
                <a:gd name="T39" fmla="*/ 2147483647 h 21600"/>
                <a:gd name="T40" fmla="*/ 771061419 w 21600"/>
                <a:gd name="T41" fmla="*/ 2147483647 h 21600"/>
                <a:gd name="T42" fmla="*/ 514042608 w 21600"/>
                <a:gd name="T43" fmla="*/ 2147483647 h 21600"/>
                <a:gd name="T44" fmla="*/ 514042608 w 21600"/>
                <a:gd name="T45" fmla="*/ 2147483647 h 21600"/>
                <a:gd name="T46" fmla="*/ 420626805 w 21600"/>
                <a:gd name="T47" fmla="*/ 2147483647 h 21600"/>
                <a:gd name="T48" fmla="*/ 420626805 w 21600"/>
                <a:gd name="T49" fmla="*/ 2147483647 h 21600"/>
                <a:gd name="T50" fmla="*/ 210263445 w 21600"/>
                <a:gd name="T51" fmla="*/ 2147483647 h 21600"/>
                <a:gd name="T52" fmla="*/ 0 w 21600"/>
                <a:gd name="T53" fmla="*/ 2147483647 h 21600"/>
                <a:gd name="T54" fmla="*/ 0 w 21600"/>
                <a:gd name="T55" fmla="*/ 2147483647 h 21600"/>
                <a:gd name="T56" fmla="*/ 560802580 w 21600"/>
                <a:gd name="T57" fmla="*/ 2147483647 h 21600"/>
                <a:gd name="T58" fmla="*/ 1658970535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w="9525">
              <a:noFill/>
              <a:round/>
            </a:ln>
          </p:spPr>
          <p:txBody>
            <a:bodyPr lIns="0" tIns="0" rIns="0" bIns="0"/>
            <a:lstStyle/>
            <a:p>
              <a:endParaRPr lang="zh-CN" altLang="en-US">
                <a:solidFill>
                  <a:schemeClr val="accent1"/>
                </a:solidFill>
                <a:cs typeface="+mn-ea"/>
                <a:sym typeface="+mn-lt"/>
              </a:endParaRPr>
            </a:p>
          </p:txBody>
        </p:sp>
        <p:sp>
          <p:nvSpPr>
            <p:cNvPr id="5" name="AutoShape 5"/>
            <p:cNvSpPr/>
            <p:nvPr/>
          </p:nvSpPr>
          <p:spPr bwMode="auto">
            <a:xfrm>
              <a:off x="5365779" y="1855736"/>
              <a:ext cx="295263" cy="723240"/>
            </a:xfrm>
            <a:custGeom>
              <a:avLst/>
              <a:gdLst>
                <a:gd name="T0" fmla="*/ 8691604 w 21600"/>
                <a:gd name="T1" fmla="*/ 6018194 h 21600"/>
                <a:gd name="T2" fmla="*/ 7912825 w 21600"/>
                <a:gd name="T3" fmla="*/ 10766874 h 21600"/>
                <a:gd name="T4" fmla="*/ 6096775 w 21600"/>
                <a:gd name="T5" fmla="*/ 12667717 h 21600"/>
                <a:gd name="T6" fmla="*/ 4280748 w 21600"/>
                <a:gd name="T7" fmla="*/ 10766874 h 21600"/>
                <a:gd name="T8" fmla="*/ 3502543 w 21600"/>
                <a:gd name="T9" fmla="*/ 6018194 h 21600"/>
                <a:gd name="T10" fmla="*/ 4280748 w 21600"/>
                <a:gd name="T11" fmla="*/ 1900843 h 21600"/>
                <a:gd name="T12" fmla="*/ 6096775 w 21600"/>
                <a:gd name="T13" fmla="*/ 0 h 21600"/>
                <a:gd name="T14" fmla="*/ 7912825 w 21600"/>
                <a:gd name="T15" fmla="*/ 1900843 h 21600"/>
                <a:gd name="T16" fmla="*/ 8691604 w 21600"/>
                <a:gd name="T17" fmla="*/ 6018194 h 21600"/>
                <a:gd name="T18" fmla="*/ 12323657 w 21600"/>
                <a:gd name="T19" fmla="*/ 42439564 h 21600"/>
                <a:gd name="T20" fmla="*/ 11156326 w 21600"/>
                <a:gd name="T21" fmla="*/ 45290799 h 21600"/>
                <a:gd name="T22" fmla="*/ 9988445 w 21600"/>
                <a:gd name="T23" fmla="*/ 42439564 h 21600"/>
                <a:gd name="T24" fmla="*/ 9988445 w 21600"/>
                <a:gd name="T25" fmla="*/ 21852810 h 21600"/>
                <a:gd name="T26" fmla="*/ 9469809 w 21600"/>
                <a:gd name="T27" fmla="*/ 21852810 h 21600"/>
                <a:gd name="T28" fmla="*/ 9469809 w 21600"/>
                <a:gd name="T29" fmla="*/ 70945353 h 21600"/>
                <a:gd name="T30" fmla="*/ 7912825 w 21600"/>
                <a:gd name="T31" fmla="*/ 74112253 h 21600"/>
                <a:gd name="T32" fmla="*/ 6485901 w 21600"/>
                <a:gd name="T33" fmla="*/ 70945353 h 21600"/>
                <a:gd name="T34" fmla="*/ 6485901 w 21600"/>
                <a:gd name="T35" fmla="*/ 42123899 h 21600"/>
                <a:gd name="T36" fmla="*/ 5707672 w 21600"/>
                <a:gd name="T37" fmla="*/ 42123899 h 21600"/>
                <a:gd name="T38" fmla="*/ 5707672 w 21600"/>
                <a:gd name="T39" fmla="*/ 70945353 h 21600"/>
                <a:gd name="T40" fmla="*/ 4280748 w 21600"/>
                <a:gd name="T41" fmla="*/ 74112253 h 21600"/>
                <a:gd name="T42" fmla="*/ 2853848 w 21600"/>
                <a:gd name="T43" fmla="*/ 70945353 h 21600"/>
                <a:gd name="T44" fmla="*/ 2853848 w 21600"/>
                <a:gd name="T45" fmla="*/ 21852810 h 21600"/>
                <a:gd name="T46" fmla="*/ 2335212 w 21600"/>
                <a:gd name="T47" fmla="*/ 21852810 h 21600"/>
                <a:gd name="T48" fmla="*/ 2335212 w 21600"/>
                <a:gd name="T49" fmla="*/ 42439564 h 21600"/>
                <a:gd name="T50" fmla="*/ 1167331 w 21600"/>
                <a:gd name="T51" fmla="*/ 45290799 h 21600"/>
                <a:gd name="T52" fmla="*/ 0 w 21600"/>
                <a:gd name="T53" fmla="*/ 42439564 h 21600"/>
                <a:gd name="T54" fmla="*/ 0 w 21600"/>
                <a:gd name="T55" fmla="*/ 19001575 h 21600"/>
                <a:gd name="T56" fmla="*/ 3113441 w 21600"/>
                <a:gd name="T57" fmla="*/ 13302444 h 21600"/>
                <a:gd name="T58" fmla="*/ 9210216 w 21600"/>
                <a:gd name="T59" fmla="*/ 13302444 h 21600"/>
                <a:gd name="T60" fmla="*/ 12323657 w 21600"/>
                <a:gd name="T61" fmla="*/ 19001575 h 21600"/>
                <a:gd name="T62" fmla="*/ 12323657 w 21600"/>
                <a:gd name="T63" fmla="*/ 42439564 h 21600"/>
                <a:gd name="T64" fmla="*/ 1232365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6" name="AutoShape 6"/>
            <p:cNvSpPr/>
            <p:nvPr/>
          </p:nvSpPr>
          <p:spPr bwMode="auto">
            <a:xfrm>
              <a:off x="3491020" y="1855736"/>
              <a:ext cx="296850" cy="723240"/>
            </a:xfrm>
            <a:custGeom>
              <a:avLst/>
              <a:gdLst>
                <a:gd name="T0" fmla="*/ 8891169 w 21600"/>
                <a:gd name="T1" fmla="*/ 6018194 h 21600"/>
                <a:gd name="T2" fmla="*/ 8106648 w 21600"/>
                <a:gd name="T3" fmla="*/ 10766874 h 21600"/>
                <a:gd name="T4" fmla="*/ 6276122 w 21600"/>
                <a:gd name="T5" fmla="*/ 12667717 h 21600"/>
                <a:gd name="T6" fmla="*/ 4445597 w 21600"/>
                <a:gd name="T7" fmla="*/ 10766874 h 21600"/>
                <a:gd name="T8" fmla="*/ 3661075 w 21600"/>
                <a:gd name="T9" fmla="*/ 6018194 h 21600"/>
                <a:gd name="T10" fmla="*/ 4445597 w 21600"/>
                <a:gd name="T11" fmla="*/ 1900843 h 21600"/>
                <a:gd name="T12" fmla="*/ 6276122 w 21600"/>
                <a:gd name="T13" fmla="*/ 0 h 21600"/>
                <a:gd name="T14" fmla="*/ 8106648 w 21600"/>
                <a:gd name="T15" fmla="*/ 1900843 h 21600"/>
                <a:gd name="T16" fmla="*/ 8891169 w 21600"/>
                <a:gd name="T17" fmla="*/ 6018194 h 21600"/>
                <a:gd name="T18" fmla="*/ 12552245 w 21600"/>
                <a:gd name="T19" fmla="*/ 42439564 h 21600"/>
                <a:gd name="T20" fmla="*/ 11375463 w 21600"/>
                <a:gd name="T21" fmla="*/ 45290799 h 21600"/>
                <a:gd name="T22" fmla="*/ 10198705 w 21600"/>
                <a:gd name="T23" fmla="*/ 42439564 h 21600"/>
                <a:gd name="T24" fmla="*/ 10198705 w 21600"/>
                <a:gd name="T25" fmla="*/ 21852810 h 21600"/>
                <a:gd name="T26" fmla="*/ 9544937 w 21600"/>
                <a:gd name="T27" fmla="*/ 21852810 h 21600"/>
                <a:gd name="T28" fmla="*/ 9544937 w 21600"/>
                <a:gd name="T29" fmla="*/ 70945353 h 21600"/>
                <a:gd name="T30" fmla="*/ 8106648 w 21600"/>
                <a:gd name="T31" fmla="*/ 74112253 h 21600"/>
                <a:gd name="T32" fmla="*/ 6668383 w 21600"/>
                <a:gd name="T33" fmla="*/ 70945353 h 21600"/>
                <a:gd name="T34" fmla="*/ 6668383 w 21600"/>
                <a:gd name="T35" fmla="*/ 42123899 h 21600"/>
                <a:gd name="T36" fmla="*/ 5883862 w 21600"/>
                <a:gd name="T37" fmla="*/ 42123899 h 21600"/>
                <a:gd name="T38" fmla="*/ 5883862 w 21600"/>
                <a:gd name="T39" fmla="*/ 70945353 h 21600"/>
                <a:gd name="T40" fmla="*/ 4445597 w 21600"/>
                <a:gd name="T41" fmla="*/ 74112253 h 21600"/>
                <a:gd name="T42" fmla="*/ 3007308 w 21600"/>
                <a:gd name="T43" fmla="*/ 70945353 h 21600"/>
                <a:gd name="T44" fmla="*/ 3007308 w 21600"/>
                <a:gd name="T45" fmla="*/ 21852810 h 21600"/>
                <a:gd name="T46" fmla="*/ 2353540 w 21600"/>
                <a:gd name="T47" fmla="*/ 21852810 h 21600"/>
                <a:gd name="T48" fmla="*/ 2353540 w 21600"/>
                <a:gd name="T49" fmla="*/ 42439564 h 21600"/>
                <a:gd name="T50" fmla="*/ 1176782 w 21600"/>
                <a:gd name="T51" fmla="*/ 45290799 h 21600"/>
                <a:gd name="T52" fmla="*/ 0 w 21600"/>
                <a:gd name="T53" fmla="*/ 42439564 h 21600"/>
                <a:gd name="T54" fmla="*/ 0 w 21600"/>
                <a:gd name="T55" fmla="*/ 19001575 h 21600"/>
                <a:gd name="T56" fmla="*/ 3268815 w 21600"/>
                <a:gd name="T57" fmla="*/ 13302444 h 21600"/>
                <a:gd name="T58" fmla="*/ 9283430 w 21600"/>
                <a:gd name="T59" fmla="*/ 13302444 h 21600"/>
                <a:gd name="T60" fmla="*/ 12552245 w 21600"/>
                <a:gd name="T61" fmla="*/ 19001575 h 21600"/>
                <a:gd name="T62" fmla="*/ 12552245 w 21600"/>
                <a:gd name="T63" fmla="*/ 42439564 h 21600"/>
                <a:gd name="T64" fmla="*/ 1255224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7" name="AutoShape 7"/>
            <p:cNvSpPr/>
            <p:nvPr/>
          </p:nvSpPr>
          <p:spPr bwMode="auto">
            <a:xfrm>
              <a:off x="4114881" y="1855736"/>
              <a:ext cx="295263" cy="723240"/>
            </a:xfrm>
            <a:custGeom>
              <a:avLst/>
              <a:gdLst>
                <a:gd name="T0" fmla="*/ 8691604 w 21600"/>
                <a:gd name="T1" fmla="*/ 6018194 h 21600"/>
                <a:gd name="T2" fmla="*/ 7912825 w 21600"/>
                <a:gd name="T3" fmla="*/ 10766874 h 21600"/>
                <a:gd name="T4" fmla="*/ 6096775 w 21600"/>
                <a:gd name="T5" fmla="*/ 12667717 h 21600"/>
                <a:gd name="T6" fmla="*/ 4280748 w 21600"/>
                <a:gd name="T7" fmla="*/ 10766874 h 21600"/>
                <a:gd name="T8" fmla="*/ 3632053 w 21600"/>
                <a:gd name="T9" fmla="*/ 6018194 h 21600"/>
                <a:gd name="T10" fmla="*/ 4280748 w 21600"/>
                <a:gd name="T11" fmla="*/ 1900843 h 21600"/>
                <a:gd name="T12" fmla="*/ 6096775 w 21600"/>
                <a:gd name="T13" fmla="*/ 0 h 21600"/>
                <a:gd name="T14" fmla="*/ 7912825 w 21600"/>
                <a:gd name="T15" fmla="*/ 1900843 h 21600"/>
                <a:gd name="T16" fmla="*/ 8691604 w 21600"/>
                <a:gd name="T17" fmla="*/ 6018194 h 21600"/>
                <a:gd name="T18" fmla="*/ 12323657 w 21600"/>
                <a:gd name="T19" fmla="*/ 42439564 h 21600"/>
                <a:gd name="T20" fmla="*/ 11156326 w 21600"/>
                <a:gd name="T21" fmla="*/ 45290799 h 21600"/>
                <a:gd name="T22" fmla="*/ 9988445 w 21600"/>
                <a:gd name="T23" fmla="*/ 42439564 h 21600"/>
                <a:gd name="T24" fmla="*/ 9988445 w 21600"/>
                <a:gd name="T25" fmla="*/ 21852810 h 21600"/>
                <a:gd name="T26" fmla="*/ 9469809 w 21600"/>
                <a:gd name="T27" fmla="*/ 21852810 h 21600"/>
                <a:gd name="T28" fmla="*/ 9469809 w 21600"/>
                <a:gd name="T29" fmla="*/ 70945353 h 21600"/>
                <a:gd name="T30" fmla="*/ 8042908 w 21600"/>
                <a:gd name="T31" fmla="*/ 74112253 h 21600"/>
                <a:gd name="T32" fmla="*/ 6485901 w 21600"/>
                <a:gd name="T33" fmla="*/ 70945353 h 21600"/>
                <a:gd name="T34" fmla="*/ 6485901 w 21600"/>
                <a:gd name="T35" fmla="*/ 42123899 h 21600"/>
                <a:gd name="T36" fmla="*/ 5837755 w 21600"/>
                <a:gd name="T37" fmla="*/ 42123899 h 21600"/>
                <a:gd name="T38" fmla="*/ 5837755 w 21600"/>
                <a:gd name="T39" fmla="*/ 70945353 h 21600"/>
                <a:gd name="T40" fmla="*/ 4280748 w 21600"/>
                <a:gd name="T41" fmla="*/ 74112253 h 21600"/>
                <a:gd name="T42" fmla="*/ 2853848 w 21600"/>
                <a:gd name="T43" fmla="*/ 70945353 h 21600"/>
                <a:gd name="T44" fmla="*/ 2853848 w 21600"/>
                <a:gd name="T45" fmla="*/ 21852810 h 21600"/>
                <a:gd name="T46" fmla="*/ 2335212 w 21600"/>
                <a:gd name="T47" fmla="*/ 21852810 h 21600"/>
                <a:gd name="T48" fmla="*/ 2335212 w 21600"/>
                <a:gd name="T49" fmla="*/ 42439564 h 21600"/>
                <a:gd name="T50" fmla="*/ 1167331 w 21600"/>
                <a:gd name="T51" fmla="*/ 45290799 h 21600"/>
                <a:gd name="T52" fmla="*/ 0 w 21600"/>
                <a:gd name="T53" fmla="*/ 42439564 h 21600"/>
                <a:gd name="T54" fmla="*/ 0 w 21600"/>
                <a:gd name="T55" fmla="*/ 19001575 h 21600"/>
                <a:gd name="T56" fmla="*/ 3113441 w 21600"/>
                <a:gd name="T57" fmla="*/ 13302444 h 21600"/>
                <a:gd name="T58" fmla="*/ 9210216 w 21600"/>
                <a:gd name="T59" fmla="*/ 13302444 h 21600"/>
                <a:gd name="T60" fmla="*/ 12323657 w 21600"/>
                <a:gd name="T61" fmla="*/ 19001575 h 21600"/>
                <a:gd name="T62" fmla="*/ 12323657 w 21600"/>
                <a:gd name="T63" fmla="*/ 42439564 h 21600"/>
                <a:gd name="T64" fmla="*/ 1232365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8" name="AutoShape 8"/>
            <p:cNvSpPr/>
            <p:nvPr/>
          </p:nvSpPr>
          <p:spPr bwMode="auto">
            <a:xfrm>
              <a:off x="5056230" y="1855736"/>
              <a:ext cx="298438" cy="723240"/>
            </a:xfrm>
            <a:custGeom>
              <a:avLst/>
              <a:gdLst>
                <a:gd name="T0" fmla="*/ 8760416 w 21600"/>
                <a:gd name="T1" fmla="*/ 6018194 h 21600"/>
                <a:gd name="T2" fmla="*/ 8106648 w 21600"/>
                <a:gd name="T3" fmla="*/ 10766874 h 21600"/>
                <a:gd name="T4" fmla="*/ 6276122 w 21600"/>
                <a:gd name="T5" fmla="*/ 12667717 h 21600"/>
                <a:gd name="T6" fmla="*/ 4445597 w 21600"/>
                <a:gd name="T7" fmla="*/ 10766874 h 21600"/>
                <a:gd name="T8" fmla="*/ 3661075 w 21600"/>
                <a:gd name="T9" fmla="*/ 6018194 h 21600"/>
                <a:gd name="T10" fmla="*/ 4445597 w 21600"/>
                <a:gd name="T11" fmla="*/ 1900843 h 21600"/>
                <a:gd name="T12" fmla="*/ 6276122 w 21600"/>
                <a:gd name="T13" fmla="*/ 0 h 21600"/>
                <a:gd name="T14" fmla="*/ 8106648 w 21600"/>
                <a:gd name="T15" fmla="*/ 1900843 h 21600"/>
                <a:gd name="T16" fmla="*/ 8760416 w 21600"/>
                <a:gd name="T17" fmla="*/ 6018194 h 21600"/>
                <a:gd name="T18" fmla="*/ 12552245 w 21600"/>
                <a:gd name="T19" fmla="*/ 42439564 h 21600"/>
                <a:gd name="T20" fmla="*/ 11375463 w 21600"/>
                <a:gd name="T21" fmla="*/ 45290799 h 21600"/>
                <a:gd name="T22" fmla="*/ 10067951 w 21600"/>
                <a:gd name="T23" fmla="*/ 42439564 h 21600"/>
                <a:gd name="T24" fmla="*/ 10067951 w 21600"/>
                <a:gd name="T25" fmla="*/ 21852810 h 21600"/>
                <a:gd name="T26" fmla="*/ 9544937 w 21600"/>
                <a:gd name="T27" fmla="*/ 21852810 h 21600"/>
                <a:gd name="T28" fmla="*/ 9544937 w 21600"/>
                <a:gd name="T29" fmla="*/ 70945353 h 21600"/>
                <a:gd name="T30" fmla="*/ 8106648 w 21600"/>
                <a:gd name="T31" fmla="*/ 74112253 h 21600"/>
                <a:gd name="T32" fmla="*/ 6668383 w 21600"/>
                <a:gd name="T33" fmla="*/ 70945353 h 21600"/>
                <a:gd name="T34" fmla="*/ 6668383 w 21600"/>
                <a:gd name="T35" fmla="*/ 42123899 h 21600"/>
                <a:gd name="T36" fmla="*/ 5883862 w 21600"/>
                <a:gd name="T37" fmla="*/ 42123899 h 21600"/>
                <a:gd name="T38" fmla="*/ 5883862 w 21600"/>
                <a:gd name="T39" fmla="*/ 70945353 h 21600"/>
                <a:gd name="T40" fmla="*/ 4445597 w 21600"/>
                <a:gd name="T41" fmla="*/ 74112253 h 21600"/>
                <a:gd name="T42" fmla="*/ 3007308 w 21600"/>
                <a:gd name="T43" fmla="*/ 70945353 h 21600"/>
                <a:gd name="T44" fmla="*/ 3007308 w 21600"/>
                <a:gd name="T45" fmla="*/ 21852810 h 21600"/>
                <a:gd name="T46" fmla="*/ 2353540 w 21600"/>
                <a:gd name="T47" fmla="*/ 21852810 h 21600"/>
                <a:gd name="T48" fmla="*/ 2353540 w 21600"/>
                <a:gd name="T49" fmla="*/ 42439564 h 21600"/>
                <a:gd name="T50" fmla="*/ 1176782 w 21600"/>
                <a:gd name="T51" fmla="*/ 45290799 h 21600"/>
                <a:gd name="T52" fmla="*/ 0 w 21600"/>
                <a:gd name="T53" fmla="*/ 42439564 h 21600"/>
                <a:gd name="T54" fmla="*/ 0 w 21600"/>
                <a:gd name="T55" fmla="*/ 19001575 h 21600"/>
                <a:gd name="T56" fmla="*/ 3268815 w 21600"/>
                <a:gd name="T57" fmla="*/ 13302444 h 21600"/>
                <a:gd name="T58" fmla="*/ 9283430 w 21600"/>
                <a:gd name="T59" fmla="*/ 13302444 h 21600"/>
                <a:gd name="T60" fmla="*/ 12552245 w 21600"/>
                <a:gd name="T61" fmla="*/ 19001575 h 21600"/>
                <a:gd name="T62" fmla="*/ 12552245 w 21600"/>
                <a:gd name="T63" fmla="*/ 42439564 h 21600"/>
                <a:gd name="T64" fmla="*/ 1255224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9" name="AutoShape 9"/>
            <p:cNvSpPr/>
            <p:nvPr/>
          </p:nvSpPr>
          <p:spPr bwMode="auto">
            <a:xfrm>
              <a:off x="3184645" y="1855736"/>
              <a:ext cx="292088" cy="723240"/>
            </a:xfrm>
            <a:custGeom>
              <a:avLst/>
              <a:gdLst>
                <a:gd name="T0" fmla="*/ 8531889 w 21600"/>
                <a:gd name="T1" fmla="*/ 6018194 h 21600"/>
                <a:gd name="T2" fmla="*/ 7767422 w 21600"/>
                <a:gd name="T3" fmla="*/ 10766874 h 21600"/>
                <a:gd name="T4" fmla="*/ 5984771 w 21600"/>
                <a:gd name="T5" fmla="*/ 12667717 h 21600"/>
                <a:gd name="T6" fmla="*/ 4329794 w 21600"/>
                <a:gd name="T7" fmla="*/ 10766874 h 21600"/>
                <a:gd name="T8" fmla="*/ 3565327 w 21600"/>
                <a:gd name="T9" fmla="*/ 6018194 h 21600"/>
                <a:gd name="T10" fmla="*/ 4202095 w 21600"/>
                <a:gd name="T11" fmla="*/ 1900843 h 21600"/>
                <a:gd name="T12" fmla="*/ 5984771 w 21600"/>
                <a:gd name="T13" fmla="*/ 0 h 21600"/>
                <a:gd name="T14" fmla="*/ 7767422 w 21600"/>
                <a:gd name="T15" fmla="*/ 1900843 h 21600"/>
                <a:gd name="T16" fmla="*/ 8531889 w 21600"/>
                <a:gd name="T17" fmla="*/ 6018194 h 21600"/>
                <a:gd name="T18" fmla="*/ 12097217 w 21600"/>
                <a:gd name="T19" fmla="*/ 42439564 h 21600"/>
                <a:gd name="T20" fmla="*/ 10951333 w 21600"/>
                <a:gd name="T21" fmla="*/ 45290799 h 21600"/>
                <a:gd name="T22" fmla="*/ 9804904 w 21600"/>
                <a:gd name="T23" fmla="*/ 42439564 h 21600"/>
                <a:gd name="T24" fmla="*/ 9804904 w 21600"/>
                <a:gd name="T25" fmla="*/ 21852810 h 21600"/>
                <a:gd name="T26" fmla="*/ 9295812 w 21600"/>
                <a:gd name="T27" fmla="*/ 21852810 h 21600"/>
                <a:gd name="T28" fmla="*/ 9295812 w 21600"/>
                <a:gd name="T29" fmla="*/ 70945353 h 21600"/>
                <a:gd name="T30" fmla="*/ 7895122 w 21600"/>
                <a:gd name="T31" fmla="*/ 74112253 h 21600"/>
                <a:gd name="T32" fmla="*/ 6494407 w 21600"/>
                <a:gd name="T33" fmla="*/ 70945353 h 21600"/>
                <a:gd name="T34" fmla="*/ 6494407 w 21600"/>
                <a:gd name="T35" fmla="*/ 42123899 h 21600"/>
                <a:gd name="T36" fmla="*/ 5730485 w 21600"/>
                <a:gd name="T37" fmla="*/ 42123899 h 21600"/>
                <a:gd name="T38" fmla="*/ 5730485 w 21600"/>
                <a:gd name="T39" fmla="*/ 70945353 h 21600"/>
                <a:gd name="T40" fmla="*/ 4329794 w 21600"/>
                <a:gd name="T41" fmla="*/ 74112253 h 21600"/>
                <a:gd name="T42" fmla="*/ 2801405 w 21600"/>
                <a:gd name="T43" fmla="*/ 70945353 h 21600"/>
                <a:gd name="T44" fmla="*/ 2801405 w 21600"/>
                <a:gd name="T45" fmla="*/ 21852810 h 21600"/>
                <a:gd name="T46" fmla="*/ 2292312 w 21600"/>
                <a:gd name="T47" fmla="*/ 21852810 h 21600"/>
                <a:gd name="T48" fmla="*/ 2292312 w 21600"/>
                <a:gd name="T49" fmla="*/ 42439564 h 21600"/>
                <a:gd name="T50" fmla="*/ 1145884 w 21600"/>
                <a:gd name="T51" fmla="*/ 45290799 h 21600"/>
                <a:gd name="T52" fmla="*/ 0 w 21600"/>
                <a:gd name="T53" fmla="*/ 42439564 h 21600"/>
                <a:gd name="T54" fmla="*/ 0 w 21600"/>
                <a:gd name="T55" fmla="*/ 19001575 h 21600"/>
                <a:gd name="T56" fmla="*/ 3183366 w 21600"/>
                <a:gd name="T57" fmla="*/ 13302444 h 21600"/>
                <a:gd name="T58" fmla="*/ 9040982 w 21600"/>
                <a:gd name="T59" fmla="*/ 13302444 h 21600"/>
                <a:gd name="T60" fmla="*/ 12097217 w 21600"/>
                <a:gd name="T61" fmla="*/ 19001575 h 21600"/>
                <a:gd name="T62" fmla="*/ 12097217 w 21600"/>
                <a:gd name="T63" fmla="*/ 42439564 h 21600"/>
                <a:gd name="T64" fmla="*/ 1209721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66" name="AutoShape 10"/>
            <p:cNvSpPr/>
            <p:nvPr/>
          </p:nvSpPr>
          <p:spPr bwMode="auto">
            <a:xfrm>
              <a:off x="2562821" y="1855438"/>
              <a:ext cx="297137" cy="724215"/>
            </a:xfrm>
            <a:custGeom>
              <a:avLst/>
              <a:gdLst>
                <a:gd name="T0" fmla="*/ 1647698904 w 21600"/>
                <a:gd name="T1" fmla="*/ 2147483647 h 21600"/>
                <a:gd name="T2" fmla="*/ 1500142043 w 21600"/>
                <a:gd name="T3" fmla="*/ 2147483647 h 21600"/>
                <a:gd name="T4" fmla="*/ 1180441235 w 21600"/>
                <a:gd name="T5" fmla="*/ 2147483647 h 21600"/>
                <a:gd name="T6" fmla="*/ 836144756 w 21600"/>
                <a:gd name="T7" fmla="*/ 2147483647 h 21600"/>
                <a:gd name="T8" fmla="*/ 688591858 w 21600"/>
                <a:gd name="T9" fmla="*/ 2147483647 h 21600"/>
                <a:gd name="T10" fmla="*/ 836144756 w 21600"/>
                <a:gd name="T11" fmla="*/ 2136848157 h 21600"/>
                <a:gd name="T12" fmla="*/ 1180441235 w 21600"/>
                <a:gd name="T13" fmla="*/ 0 h 21600"/>
                <a:gd name="T14" fmla="*/ 1500142043 w 21600"/>
                <a:gd name="T15" fmla="*/ 2136848157 h 21600"/>
                <a:gd name="T16" fmla="*/ 1647698904 w 21600"/>
                <a:gd name="T17" fmla="*/ 2147483647 h 21600"/>
                <a:gd name="T18" fmla="*/ 2147483647 w 21600"/>
                <a:gd name="T19" fmla="*/ 2147483647 h 21600"/>
                <a:gd name="T20" fmla="*/ 2139548501 w 21600"/>
                <a:gd name="T21" fmla="*/ 2147483647 h 21600"/>
                <a:gd name="T22" fmla="*/ 1893623042 w 21600"/>
                <a:gd name="T23" fmla="*/ 2147483647 h 21600"/>
                <a:gd name="T24" fmla="*/ 1893623042 w 21600"/>
                <a:gd name="T25" fmla="*/ 2147483647 h 21600"/>
                <a:gd name="T26" fmla="*/ 1795252242 w 21600"/>
                <a:gd name="T27" fmla="*/ 2147483647 h 21600"/>
                <a:gd name="T28" fmla="*/ 1795252242 w 21600"/>
                <a:gd name="T29" fmla="*/ 2147483647 h 21600"/>
                <a:gd name="T30" fmla="*/ 1524737054 w 21600"/>
                <a:gd name="T31" fmla="*/ 2147483647 h 21600"/>
                <a:gd name="T32" fmla="*/ 1254217465 w 21600"/>
                <a:gd name="T33" fmla="*/ 2147483647 h 21600"/>
                <a:gd name="T34" fmla="*/ 1254217465 w 21600"/>
                <a:gd name="T35" fmla="*/ 2147483647 h 21600"/>
                <a:gd name="T36" fmla="*/ 1106664126 w 21600"/>
                <a:gd name="T37" fmla="*/ 2147483647 h 21600"/>
                <a:gd name="T38" fmla="*/ 1106664126 w 21600"/>
                <a:gd name="T39" fmla="*/ 2147483647 h 21600"/>
                <a:gd name="T40" fmla="*/ 836144756 w 21600"/>
                <a:gd name="T41" fmla="*/ 2147483647 h 21600"/>
                <a:gd name="T42" fmla="*/ 565630009 w 21600"/>
                <a:gd name="T43" fmla="*/ 2147483647 h 21600"/>
                <a:gd name="T44" fmla="*/ 565630009 w 21600"/>
                <a:gd name="T45" fmla="*/ 2147483647 h 21600"/>
                <a:gd name="T46" fmla="*/ 442667389 w 21600"/>
                <a:gd name="T47" fmla="*/ 2147483647 h 21600"/>
                <a:gd name="T48" fmla="*/ 442667389 w 21600"/>
                <a:gd name="T49" fmla="*/ 2147483647 h 21600"/>
                <a:gd name="T50" fmla="*/ 221333695 w 21600"/>
                <a:gd name="T51" fmla="*/ 2147483647 h 21600"/>
                <a:gd name="T52" fmla="*/ 0 w 21600"/>
                <a:gd name="T53" fmla="*/ 2147483647 h 21600"/>
                <a:gd name="T54" fmla="*/ 0 w 21600"/>
                <a:gd name="T55" fmla="*/ 2147483647 h 21600"/>
                <a:gd name="T56" fmla="*/ 614810787 w 21600"/>
                <a:gd name="T57" fmla="*/ 2147483647 h 21600"/>
                <a:gd name="T58" fmla="*/ 1746070144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w="9525">
              <a:noFill/>
              <a:round/>
            </a:ln>
          </p:spPr>
          <p:txBody>
            <a:bodyPr lIns="0" tIns="0" rIns="0" bIns="0"/>
            <a:lstStyle/>
            <a:p>
              <a:endParaRPr lang="zh-CN" altLang="en-US">
                <a:solidFill>
                  <a:schemeClr val="accent1"/>
                </a:solidFill>
                <a:cs typeface="+mn-ea"/>
                <a:sym typeface="+mn-lt"/>
              </a:endParaRPr>
            </a:p>
          </p:txBody>
        </p:sp>
        <p:sp>
          <p:nvSpPr>
            <p:cNvPr id="11" name="AutoShape 11"/>
            <p:cNvSpPr/>
            <p:nvPr/>
          </p:nvSpPr>
          <p:spPr bwMode="auto">
            <a:xfrm>
              <a:off x="5680091" y="1855736"/>
              <a:ext cx="296851" cy="723240"/>
            </a:xfrm>
            <a:custGeom>
              <a:avLst/>
              <a:gdLst>
                <a:gd name="T0" fmla="*/ 8707111 w 21600"/>
                <a:gd name="T1" fmla="*/ 6018194 h 21600"/>
                <a:gd name="T2" fmla="*/ 7927360 w 21600"/>
                <a:gd name="T3" fmla="*/ 10766874 h 21600"/>
                <a:gd name="T4" fmla="*/ 6237936 w 21600"/>
                <a:gd name="T5" fmla="*/ 12667717 h 21600"/>
                <a:gd name="T6" fmla="*/ 4418541 w 21600"/>
                <a:gd name="T7" fmla="*/ 10766874 h 21600"/>
                <a:gd name="T8" fmla="*/ 3638790 w 21600"/>
                <a:gd name="T9" fmla="*/ 6018194 h 21600"/>
                <a:gd name="T10" fmla="*/ 4418541 w 21600"/>
                <a:gd name="T11" fmla="*/ 1900843 h 21600"/>
                <a:gd name="T12" fmla="*/ 6237936 w 21600"/>
                <a:gd name="T13" fmla="*/ 0 h 21600"/>
                <a:gd name="T14" fmla="*/ 7927360 w 21600"/>
                <a:gd name="T15" fmla="*/ 1900843 h 21600"/>
                <a:gd name="T16" fmla="*/ 8707111 w 21600"/>
                <a:gd name="T17" fmla="*/ 6018194 h 21600"/>
                <a:gd name="T18" fmla="*/ 12475848 w 21600"/>
                <a:gd name="T19" fmla="*/ 42439564 h 21600"/>
                <a:gd name="T20" fmla="*/ 11176287 w 21600"/>
                <a:gd name="T21" fmla="*/ 45290799 h 21600"/>
                <a:gd name="T22" fmla="*/ 10006672 w 21600"/>
                <a:gd name="T23" fmla="*/ 42439564 h 21600"/>
                <a:gd name="T24" fmla="*/ 10006672 w 21600"/>
                <a:gd name="T25" fmla="*/ 21852810 h 21600"/>
                <a:gd name="T26" fmla="*/ 9486838 w 21600"/>
                <a:gd name="T27" fmla="*/ 21852810 h 21600"/>
                <a:gd name="T28" fmla="*/ 9486838 w 21600"/>
                <a:gd name="T29" fmla="*/ 70945353 h 21600"/>
                <a:gd name="T30" fmla="*/ 8057307 w 21600"/>
                <a:gd name="T31" fmla="*/ 74112253 h 21600"/>
                <a:gd name="T32" fmla="*/ 6627799 w 21600"/>
                <a:gd name="T33" fmla="*/ 70945353 h 21600"/>
                <a:gd name="T34" fmla="*/ 6627799 w 21600"/>
                <a:gd name="T35" fmla="*/ 42123899 h 21600"/>
                <a:gd name="T36" fmla="*/ 5848048 w 21600"/>
                <a:gd name="T37" fmla="*/ 42123899 h 21600"/>
                <a:gd name="T38" fmla="*/ 5848048 w 21600"/>
                <a:gd name="T39" fmla="*/ 70945353 h 21600"/>
                <a:gd name="T40" fmla="*/ 4418541 w 21600"/>
                <a:gd name="T41" fmla="*/ 74112253 h 21600"/>
                <a:gd name="T42" fmla="*/ 2989009 w 21600"/>
                <a:gd name="T43" fmla="*/ 70945353 h 21600"/>
                <a:gd name="T44" fmla="*/ 2989009 w 21600"/>
                <a:gd name="T45" fmla="*/ 21852810 h 21600"/>
                <a:gd name="T46" fmla="*/ 2339229 w 21600"/>
                <a:gd name="T47" fmla="*/ 21852810 h 21600"/>
                <a:gd name="T48" fmla="*/ 2339229 w 21600"/>
                <a:gd name="T49" fmla="*/ 42439564 h 21600"/>
                <a:gd name="T50" fmla="*/ 1169614 w 21600"/>
                <a:gd name="T51" fmla="*/ 45290799 h 21600"/>
                <a:gd name="T52" fmla="*/ 0 w 21600"/>
                <a:gd name="T53" fmla="*/ 42439564 h 21600"/>
                <a:gd name="T54" fmla="*/ 0 w 21600"/>
                <a:gd name="T55" fmla="*/ 19001575 h 21600"/>
                <a:gd name="T56" fmla="*/ 3248926 w 21600"/>
                <a:gd name="T57" fmla="*/ 13302444 h 21600"/>
                <a:gd name="T58" fmla="*/ 9226921 w 21600"/>
                <a:gd name="T59" fmla="*/ 13302444 h 21600"/>
                <a:gd name="T60" fmla="*/ 12475848 w 21600"/>
                <a:gd name="T61" fmla="*/ 19001575 h 21600"/>
                <a:gd name="T62" fmla="*/ 12475848 w 21600"/>
                <a:gd name="T63" fmla="*/ 42439564 h 21600"/>
                <a:gd name="T64" fmla="*/ 12475848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2" name="AutoShape 12"/>
            <p:cNvSpPr/>
            <p:nvPr/>
          </p:nvSpPr>
          <p:spPr bwMode="auto">
            <a:xfrm>
              <a:off x="3808507" y="1855736"/>
              <a:ext cx="295263" cy="723240"/>
            </a:xfrm>
            <a:custGeom>
              <a:avLst/>
              <a:gdLst>
                <a:gd name="T0" fmla="*/ 8691644 w 21600"/>
                <a:gd name="T1" fmla="*/ 6018194 h 21600"/>
                <a:gd name="T2" fmla="*/ 7912841 w 21600"/>
                <a:gd name="T3" fmla="*/ 10766874 h 21600"/>
                <a:gd name="T4" fmla="*/ 6096811 w 21600"/>
                <a:gd name="T5" fmla="*/ 12667717 h 21600"/>
                <a:gd name="T6" fmla="*/ 4280781 w 21600"/>
                <a:gd name="T7" fmla="*/ 10766874 h 21600"/>
                <a:gd name="T8" fmla="*/ 3632060 w 21600"/>
                <a:gd name="T9" fmla="*/ 6018194 h 21600"/>
                <a:gd name="T10" fmla="*/ 4280781 w 21600"/>
                <a:gd name="T11" fmla="*/ 1900843 h 21600"/>
                <a:gd name="T12" fmla="*/ 6096811 w 21600"/>
                <a:gd name="T13" fmla="*/ 0 h 21600"/>
                <a:gd name="T14" fmla="*/ 7912841 w 21600"/>
                <a:gd name="T15" fmla="*/ 1900843 h 21600"/>
                <a:gd name="T16" fmla="*/ 8691644 w 21600"/>
                <a:gd name="T17" fmla="*/ 6018194 h 21600"/>
                <a:gd name="T18" fmla="*/ 12323705 w 21600"/>
                <a:gd name="T19" fmla="*/ 42439564 h 21600"/>
                <a:gd name="T20" fmla="*/ 11156371 w 21600"/>
                <a:gd name="T21" fmla="*/ 45290799 h 21600"/>
                <a:gd name="T22" fmla="*/ 9988488 w 21600"/>
                <a:gd name="T23" fmla="*/ 42439564 h 21600"/>
                <a:gd name="T24" fmla="*/ 9988488 w 21600"/>
                <a:gd name="T25" fmla="*/ 21852810 h 21600"/>
                <a:gd name="T26" fmla="*/ 9469851 w 21600"/>
                <a:gd name="T27" fmla="*/ 21852810 h 21600"/>
                <a:gd name="T28" fmla="*/ 9469851 w 21600"/>
                <a:gd name="T29" fmla="*/ 70945353 h 21600"/>
                <a:gd name="T30" fmla="*/ 8042924 w 21600"/>
                <a:gd name="T31" fmla="*/ 74112253 h 21600"/>
                <a:gd name="T32" fmla="*/ 6485914 w 21600"/>
                <a:gd name="T33" fmla="*/ 70945353 h 21600"/>
                <a:gd name="T34" fmla="*/ 6485914 w 21600"/>
                <a:gd name="T35" fmla="*/ 42123899 h 21600"/>
                <a:gd name="T36" fmla="*/ 5837791 w 21600"/>
                <a:gd name="T37" fmla="*/ 42123899 h 21600"/>
                <a:gd name="T38" fmla="*/ 5837791 w 21600"/>
                <a:gd name="T39" fmla="*/ 70945353 h 21600"/>
                <a:gd name="T40" fmla="*/ 4280781 w 21600"/>
                <a:gd name="T41" fmla="*/ 74112253 h 21600"/>
                <a:gd name="T42" fmla="*/ 2853854 w 21600"/>
                <a:gd name="T43" fmla="*/ 70945353 h 21600"/>
                <a:gd name="T44" fmla="*/ 2853854 w 21600"/>
                <a:gd name="T45" fmla="*/ 21852810 h 21600"/>
                <a:gd name="T46" fmla="*/ 2335217 w 21600"/>
                <a:gd name="T47" fmla="*/ 21852810 h 21600"/>
                <a:gd name="T48" fmla="*/ 2335217 w 21600"/>
                <a:gd name="T49" fmla="*/ 42439564 h 21600"/>
                <a:gd name="T50" fmla="*/ 1167334 w 21600"/>
                <a:gd name="T51" fmla="*/ 45290799 h 21600"/>
                <a:gd name="T52" fmla="*/ 0 w 21600"/>
                <a:gd name="T53" fmla="*/ 42439564 h 21600"/>
                <a:gd name="T54" fmla="*/ 0 w 21600"/>
                <a:gd name="T55" fmla="*/ 19001575 h 21600"/>
                <a:gd name="T56" fmla="*/ 3242957 w 21600"/>
                <a:gd name="T57" fmla="*/ 13302444 h 21600"/>
                <a:gd name="T58" fmla="*/ 9210258 w 21600"/>
                <a:gd name="T59" fmla="*/ 13302444 h 21600"/>
                <a:gd name="T60" fmla="*/ 12323705 w 21600"/>
                <a:gd name="T61" fmla="*/ 19001575 h 21600"/>
                <a:gd name="T62" fmla="*/ 12323705 w 21600"/>
                <a:gd name="T63" fmla="*/ 42439564 h 21600"/>
                <a:gd name="T64" fmla="*/ 1232370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3" name="AutoShape 13"/>
            <p:cNvSpPr/>
            <p:nvPr/>
          </p:nvSpPr>
          <p:spPr bwMode="auto">
            <a:xfrm>
              <a:off x="4432368" y="1855736"/>
              <a:ext cx="295263" cy="723240"/>
            </a:xfrm>
            <a:custGeom>
              <a:avLst/>
              <a:gdLst>
                <a:gd name="T0" fmla="*/ 8548045 w 21600"/>
                <a:gd name="T1" fmla="*/ 6018194 h 21600"/>
                <a:gd name="T2" fmla="*/ 7910132 w 21600"/>
                <a:gd name="T3" fmla="*/ 10766874 h 21600"/>
                <a:gd name="T4" fmla="*/ 6123980 w 21600"/>
                <a:gd name="T5" fmla="*/ 12667717 h 21600"/>
                <a:gd name="T6" fmla="*/ 4337828 w 21600"/>
                <a:gd name="T7" fmla="*/ 10766874 h 21600"/>
                <a:gd name="T8" fmla="*/ 3572327 w 21600"/>
                <a:gd name="T9" fmla="*/ 6018194 h 21600"/>
                <a:gd name="T10" fmla="*/ 4337828 w 21600"/>
                <a:gd name="T11" fmla="*/ 1900843 h 21600"/>
                <a:gd name="T12" fmla="*/ 6123980 w 21600"/>
                <a:gd name="T13" fmla="*/ 0 h 21600"/>
                <a:gd name="T14" fmla="*/ 7910132 w 21600"/>
                <a:gd name="T15" fmla="*/ 1900843 h 21600"/>
                <a:gd name="T16" fmla="*/ 8548045 w 21600"/>
                <a:gd name="T17" fmla="*/ 6018194 h 21600"/>
                <a:gd name="T18" fmla="*/ 12247959 w 21600"/>
                <a:gd name="T19" fmla="*/ 42439564 h 21600"/>
                <a:gd name="T20" fmla="*/ 11099721 w 21600"/>
                <a:gd name="T21" fmla="*/ 45290799 h 21600"/>
                <a:gd name="T22" fmla="*/ 9951458 w 21600"/>
                <a:gd name="T23" fmla="*/ 42439564 h 21600"/>
                <a:gd name="T24" fmla="*/ 9951458 w 21600"/>
                <a:gd name="T25" fmla="*/ 21852810 h 21600"/>
                <a:gd name="T26" fmla="*/ 9313545 w 21600"/>
                <a:gd name="T27" fmla="*/ 21852810 h 21600"/>
                <a:gd name="T28" fmla="*/ 9313545 w 21600"/>
                <a:gd name="T29" fmla="*/ 70945353 h 21600"/>
                <a:gd name="T30" fmla="*/ 7910132 w 21600"/>
                <a:gd name="T31" fmla="*/ 74112253 h 21600"/>
                <a:gd name="T32" fmla="*/ 6506718 w 21600"/>
                <a:gd name="T33" fmla="*/ 70945353 h 21600"/>
                <a:gd name="T34" fmla="*/ 6506718 w 21600"/>
                <a:gd name="T35" fmla="*/ 42123899 h 21600"/>
                <a:gd name="T36" fmla="*/ 5741241 w 21600"/>
                <a:gd name="T37" fmla="*/ 42123899 h 21600"/>
                <a:gd name="T38" fmla="*/ 5741241 w 21600"/>
                <a:gd name="T39" fmla="*/ 70945353 h 21600"/>
                <a:gd name="T40" fmla="*/ 4337828 w 21600"/>
                <a:gd name="T41" fmla="*/ 74112253 h 21600"/>
                <a:gd name="T42" fmla="*/ 2934414 w 21600"/>
                <a:gd name="T43" fmla="*/ 70945353 h 21600"/>
                <a:gd name="T44" fmla="*/ 2934414 w 21600"/>
                <a:gd name="T45" fmla="*/ 21852810 h 21600"/>
                <a:gd name="T46" fmla="*/ 2296501 w 21600"/>
                <a:gd name="T47" fmla="*/ 21852810 h 21600"/>
                <a:gd name="T48" fmla="*/ 2296501 w 21600"/>
                <a:gd name="T49" fmla="*/ 42439564 h 21600"/>
                <a:gd name="T50" fmla="*/ 1148239 w 21600"/>
                <a:gd name="T51" fmla="*/ 45290799 h 21600"/>
                <a:gd name="T52" fmla="*/ 0 w 21600"/>
                <a:gd name="T53" fmla="*/ 42439564 h 21600"/>
                <a:gd name="T54" fmla="*/ 0 w 21600"/>
                <a:gd name="T55" fmla="*/ 19001575 h 21600"/>
                <a:gd name="T56" fmla="*/ 3189565 w 21600"/>
                <a:gd name="T57" fmla="*/ 13302444 h 21600"/>
                <a:gd name="T58" fmla="*/ 905839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4" name="AutoShape 14"/>
            <p:cNvSpPr/>
            <p:nvPr/>
          </p:nvSpPr>
          <p:spPr bwMode="auto">
            <a:xfrm>
              <a:off x="6016627" y="1855736"/>
              <a:ext cx="295263" cy="723240"/>
            </a:xfrm>
            <a:custGeom>
              <a:avLst/>
              <a:gdLst>
                <a:gd name="T0" fmla="*/ 8638223 w 21600"/>
                <a:gd name="T1" fmla="*/ 6018194 h 21600"/>
                <a:gd name="T2" fmla="*/ 7864221 w 21600"/>
                <a:gd name="T3" fmla="*/ 10766874 h 21600"/>
                <a:gd name="T4" fmla="*/ 6059329 w 21600"/>
                <a:gd name="T5" fmla="*/ 12667717 h 21600"/>
                <a:gd name="T6" fmla="*/ 4254460 w 21600"/>
                <a:gd name="T7" fmla="*/ 10766874 h 21600"/>
                <a:gd name="T8" fmla="*/ 3609737 w 21600"/>
                <a:gd name="T9" fmla="*/ 6018194 h 21600"/>
                <a:gd name="T10" fmla="*/ 4254460 w 21600"/>
                <a:gd name="T11" fmla="*/ 1900843 h 21600"/>
                <a:gd name="T12" fmla="*/ 6059329 w 21600"/>
                <a:gd name="T13" fmla="*/ 0 h 21600"/>
                <a:gd name="T14" fmla="*/ 7864221 w 21600"/>
                <a:gd name="T15" fmla="*/ 1900843 h 21600"/>
                <a:gd name="T16" fmla="*/ 8638223 w 21600"/>
                <a:gd name="T17" fmla="*/ 6018194 h 21600"/>
                <a:gd name="T18" fmla="*/ 12247959 w 21600"/>
                <a:gd name="T19" fmla="*/ 42439564 h 21600"/>
                <a:gd name="T20" fmla="*/ 11087814 w 21600"/>
                <a:gd name="T21" fmla="*/ 45290799 h 21600"/>
                <a:gd name="T22" fmla="*/ 9927074 w 21600"/>
                <a:gd name="T23" fmla="*/ 42439564 h 21600"/>
                <a:gd name="T24" fmla="*/ 9927074 w 21600"/>
                <a:gd name="T25" fmla="*/ 21852810 h 21600"/>
                <a:gd name="T26" fmla="*/ 9411653 w 21600"/>
                <a:gd name="T27" fmla="*/ 21852810 h 21600"/>
                <a:gd name="T28" fmla="*/ 9411653 w 21600"/>
                <a:gd name="T29" fmla="*/ 70945353 h 21600"/>
                <a:gd name="T30" fmla="*/ 7993499 w 21600"/>
                <a:gd name="T31" fmla="*/ 74112253 h 21600"/>
                <a:gd name="T32" fmla="*/ 6446068 w 21600"/>
                <a:gd name="T33" fmla="*/ 70945353 h 21600"/>
                <a:gd name="T34" fmla="*/ 6446068 w 21600"/>
                <a:gd name="T35" fmla="*/ 42123899 h 21600"/>
                <a:gd name="T36" fmla="*/ 5801916 w 21600"/>
                <a:gd name="T37" fmla="*/ 42123899 h 21600"/>
                <a:gd name="T38" fmla="*/ 5801916 w 21600"/>
                <a:gd name="T39" fmla="*/ 70945353 h 21600"/>
                <a:gd name="T40" fmla="*/ 4254460 w 21600"/>
                <a:gd name="T41" fmla="*/ 74112253 h 21600"/>
                <a:gd name="T42" fmla="*/ 2836307 w 21600"/>
                <a:gd name="T43" fmla="*/ 70945353 h 21600"/>
                <a:gd name="T44" fmla="*/ 2836307 w 21600"/>
                <a:gd name="T45" fmla="*/ 21852810 h 21600"/>
                <a:gd name="T46" fmla="*/ 2320885 w 21600"/>
                <a:gd name="T47" fmla="*/ 21852810 h 21600"/>
                <a:gd name="T48" fmla="*/ 2320885 w 21600"/>
                <a:gd name="T49" fmla="*/ 42439564 h 21600"/>
                <a:gd name="T50" fmla="*/ 1160145 w 21600"/>
                <a:gd name="T51" fmla="*/ 45290799 h 21600"/>
                <a:gd name="T52" fmla="*/ 0 w 21600"/>
                <a:gd name="T53" fmla="*/ 42439564 h 21600"/>
                <a:gd name="T54" fmla="*/ 0 w 21600"/>
                <a:gd name="T55" fmla="*/ 19001575 h 21600"/>
                <a:gd name="T56" fmla="*/ 3094315 w 21600"/>
                <a:gd name="T57" fmla="*/ 13302444 h 21600"/>
                <a:gd name="T58" fmla="*/ 915364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5" name="AutoShape 15"/>
            <p:cNvSpPr/>
            <p:nvPr/>
          </p:nvSpPr>
          <p:spPr bwMode="auto">
            <a:xfrm>
              <a:off x="6642075" y="1855736"/>
              <a:ext cx="293676" cy="723240"/>
            </a:xfrm>
            <a:custGeom>
              <a:avLst/>
              <a:gdLst>
                <a:gd name="T0" fmla="*/ 8531889 w 21600"/>
                <a:gd name="T1" fmla="*/ 6018194 h 21600"/>
                <a:gd name="T2" fmla="*/ 7767422 w 21600"/>
                <a:gd name="T3" fmla="*/ 10766874 h 21600"/>
                <a:gd name="T4" fmla="*/ 5984771 w 21600"/>
                <a:gd name="T5" fmla="*/ 12667717 h 21600"/>
                <a:gd name="T6" fmla="*/ 4202095 w 21600"/>
                <a:gd name="T7" fmla="*/ 10766874 h 21600"/>
                <a:gd name="T8" fmla="*/ 3438196 w 21600"/>
                <a:gd name="T9" fmla="*/ 6018194 h 21600"/>
                <a:gd name="T10" fmla="*/ 4202095 w 21600"/>
                <a:gd name="T11" fmla="*/ 1900843 h 21600"/>
                <a:gd name="T12" fmla="*/ 5984771 w 21600"/>
                <a:gd name="T13" fmla="*/ 0 h 21600"/>
                <a:gd name="T14" fmla="*/ 7767422 w 21600"/>
                <a:gd name="T15" fmla="*/ 1900843 h 21600"/>
                <a:gd name="T16" fmla="*/ 8531889 w 21600"/>
                <a:gd name="T17" fmla="*/ 6018194 h 21600"/>
                <a:gd name="T18" fmla="*/ 12097217 w 21600"/>
                <a:gd name="T19" fmla="*/ 42439564 h 21600"/>
                <a:gd name="T20" fmla="*/ 10951333 w 21600"/>
                <a:gd name="T21" fmla="*/ 45290799 h 21600"/>
                <a:gd name="T22" fmla="*/ 9804904 w 21600"/>
                <a:gd name="T23" fmla="*/ 42439564 h 21600"/>
                <a:gd name="T24" fmla="*/ 9804904 w 21600"/>
                <a:gd name="T25" fmla="*/ 21852810 h 21600"/>
                <a:gd name="T26" fmla="*/ 9295812 w 21600"/>
                <a:gd name="T27" fmla="*/ 21852810 h 21600"/>
                <a:gd name="T28" fmla="*/ 9295812 w 21600"/>
                <a:gd name="T29" fmla="*/ 70945353 h 21600"/>
                <a:gd name="T30" fmla="*/ 7767422 w 21600"/>
                <a:gd name="T31" fmla="*/ 74112253 h 21600"/>
                <a:gd name="T32" fmla="*/ 6366732 w 21600"/>
                <a:gd name="T33" fmla="*/ 70945353 h 21600"/>
                <a:gd name="T34" fmla="*/ 6366732 w 21600"/>
                <a:gd name="T35" fmla="*/ 42123899 h 21600"/>
                <a:gd name="T36" fmla="*/ 5730485 w 21600"/>
                <a:gd name="T37" fmla="*/ 42123899 h 21600"/>
                <a:gd name="T38" fmla="*/ 5730485 w 21600"/>
                <a:gd name="T39" fmla="*/ 70945353 h 21600"/>
                <a:gd name="T40" fmla="*/ 4202095 w 21600"/>
                <a:gd name="T41" fmla="*/ 74112253 h 21600"/>
                <a:gd name="T42" fmla="*/ 2801405 w 21600"/>
                <a:gd name="T43" fmla="*/ 70945353 h 21600"/>
                <a:gd name="T44" fmla="*/ 2801405 w 21600"/>
                <a:gd name="T45" fmla="*/ 21852810 h 21600"/>
                <a:gd name="T46" fmla="*/ 2292312 w 21600"/>
                <a:gd name="T47" fmla="*/ 21852810 h 21600"/>
                <a:gd name="T48" fmla="*/ 2292312 w 21600"/>
                <a:gd name="T49" fmla="*/ 42439564 h 21600"/>
                <a:gd name="T50" fmla="*/ 1145884 w 21600"/>
                <a:gd name="T51" fmla="*/ 45290799 h 21600"/>
                <a:gd name="T52" fmla="*/ 0 w 21600"/>
                <a:gd name="T53" fmla="*/ 42439564 h 21600"/>
                <a:gd name="T54" fmla="*/ 0 w 21600"/>
                <a:gd name="T55" fmla="*/ 19001575 h 21600"/>
                <a:gd name="T56" fmla="*/ 3056235 w 21600"/>
                <a:gd name="T57" fmla="*/ 13302444 h 21600"/>
                <a:gd name="T58" fmla="*/ 9040982 w 21600"/>
                <a:gd name="T59" fmla="*/ 13302444 h 21600"/>
                <a:gd name="T60" fmla="*/ 12097217 w 21600"/>
                <a:gd name="T61" fmla="*/ 19001575 h 21600"/>
                <a:gd name="T62" fmla="*/ 12097217 w 21600"/>
                <a:gd name="T63" fmla="*/ 42439564 h 21600"/>
                <a:gd name="T64" fmla="*/ 1209721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6" name="AutoShape 16"/>
            <p:cNvSpPr/>
            <p:nvPr/>
          </p:nvSpPr>
          <p:spPr bwMode="auto">
            <a:xfrm>
              <a:off x="6332526" y="1855736"/>
              <a:ext cx="296850" cy="723240"/>
            </a:xfrm>
            <a:custGeom>
              <a:avLst/>
              <a:gdLst>
                <a:gd name="T0" fmla="*/ 8707070 w 21600"/>
                <a:gd name="T1" fmla="*/ 6018194 h 21600"/>
                <a:gd name="T2" fmla="*/ 8057291 w 21600"/>
                <a:gd name="T3" fmla="*/ 10766874 h 21600"/>
                <a:gd name="T4" fmla="*/ 6237900 w 21600"/>
                <a:gd name="T5" fmla="*/ 12667717 h 21600"/>
                <a:gd name="T6" fmla="*/ 4418508 w 21600"/>
                <a:gd name="T7" fmla="*/ 10766874 h 21600"/>
                <a:gd name="T8" fmla="*/ 3638783 w 21600"/>
                <a:gd name="T9" fmla="*/ 6018194 h 21600"/>
                <a:gd name="T10" fmla="*/ 4418508 w 21600"/>
                <a:gd name="T11" fmla="*/ 1900843 h 21600"/>
                <a:gd name="T12" fmla="*/ 6237900 w 21600"/>
                <a:gd name="T13" fmla="*/ 0 h 21600"/>
                <a:gd name="T14" fmla="*/ 8057291 w 21600"/>
                <a:gd name="T15" fmla="*/ 1900843 h 21600"/>
                <a:gd name="T16" fmla="*/ 8707070 w 21600"/>
                <a:gd name="T17" fmla="*/ 6018194 h 21600"/>
                <a:gd name="T18" fmla="*/ 12475799 w 21600"/>
                <a:gd name="T19" fmla="*/ 42439564 h 21600"/>
                <a:gd name="T20" fmla="*/ 11306187 w 21600"/>
                <a:gd name="T21" fmla="*/ 45290799 h 21600"/>
                <a:gd name="T22" fmla="*/ 10136599 w 21600"/>
                <a:gd name="T23" fmla="*/ 42439564 h 21600"/>
                <a:gd name="T24" fmla="*/ 10136599 w 21600"/>
                <a:gd name="T25" fmla="*/ 21852810 h 21600"/>
                <a:gd name="T26" fmla="*/ 9486796 w 21600"/>
                <a:gd name="T27" fmla="*/ 21852810 h 21600"/>
                <a:gd name="T28" fmla="*/ 9486796 w 21600"/>
                <a:gd name="T29" fmla="*/ 70945353 h 21600"/>
                <a:gd name="T30" fmla="*/ 8057291 w 21600"/>
                <a:gd name="T31" fmla="*/ 74112253 h 21600"/>
                <a:gd name="T32" fmla="*/ 6627762 w 21600"/>
                <a:gd name="T33" fmla="*/ 70945353 h 21600"/>
                <a:gd name="T34" fmla="*/ 6627762 w 21600"/>
                <a:gd name="T35" fmla="*/ 42123899 h 21600"/>
                <a:gd name="T36" fmla="*/ 5848037 w 21600"/>
                <a:gd name="T37" fmla="*/ 42123899 h 21600"/>
                <a:gd name="T38" fmla="*/ 5848037 w 21600"/>
                <a:gd name="T39" fmla="*/ 70945353 h 21600"/>
                <a:gd name="T40" fmla="*/ 4418508 w 21600"/>
                <a:gd name="T41" fmla="*/ 74112253 h 21600"/>
                <a:gd name="T42" fmla="*/ 2989004 w 21600"/>
                <a:gd name="T43" fmla="*/ 70945353 h 21600"/>
                <a:gd name="T44" fmla="*/ 2989004 w 21600"/>
                <a:gd name="T45" fmla="*/ 21852810 h 21600"/>
                <a:gd name="T46" fmla="*/ 2339224 w 21600"/>
                <a:gd name="T47" fmla="*/ 21852810 h 21600"/>
                <a:gd name="T48" fmla="*/ 2339224 w 21600"/>
                <a:gd name="T49" fmla="*/ 42439564 h 21600"/>
                <a:gd name="T50" fmla="*/ 1169612 w 21600"/>
                <a:gd name="T51" fmla="*/ 45290799 h 21600"/>
                <a:gd name="T52" fmla="*/ 0 w 21600"/>
                <a:gd name="T53" fmla="*/ 42439564 h 21600"/>
                <a:gd name="T54" fmla="*/ 0 w 21600"/>
                <a:gd name="T55" fmla="*/ 19001575 h 21600"/>
                <a:gd name="T56" fmla="*/ 3248896 w 21600"/>
                <a:gd name="T57" fmla="*/ 13302444 h 21600"/>
                <a:gd name="T58" fmla="*/ 9226903 w 21600"/>
                <a:gd name="T59" fmla="*/ 13302444 h 21600"/>
                <a:gd name="T60" fmla="*/ 12475799 w 21600"/>
                <a:gd name="T61" fmla="*/ 19001575 h 21600"/>
                <a:gd name="T62" fmla="*/ 12475799 w 21600"/>
                <a:gd name="T63" fmla="*/ 42439564 h 21600"/>
                <a:gd name="T64" fmla="*/ 1247579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7" name="AutoShape 17"/>
            <p:cNvSpPr/>
            <p:nvPr/>
          </p:nvSpPr>
          <p:spPr bwMode="auto">
            <a:xfrm>
              <a:off x="6957975" y="1855736"/>
              <a:ext cx="296850" cy="723240"/>
            </a:xfrm>
            <a:custGeom>
              <a:avLst/>
              <a:gdLst>
                <a:gd name="T0" fmla="*/ 8707111 w 21600"/>
                <a:gd name="T1" fmla="*/ 6018194 h 21600"/>
                <a:gd name="T2" fmla="*/ 7927360 w 21600"/>
                <a:gd name="T3" fmla="*/ 10766874 h 21600"/>
                <a:gd name="T4" fmla="*/ 6237936 w 21600"/>
                <a:gd name="T5" fmla="*/ 12667717 h 21600"/>
                <a:gd name="T6" fmla="*/ 4418541 w 21600"/>
                <a:gd name="T7" fmla="*/ 10766874 h 21600"/>
                <a:gd name="T8" fmla="*/ 3638790 w 21600"/>
                <a:gd name="T9" fmla="*/ 6018194 h 21600"/>
                <a:gd name="T10" fmla="*/ 4418541 w 21600"/>
                <a:gd name="T11" fmla="*/ 1900843 h 21600"/>
                <a:gd name="T12" fmla="*/ 6237936 w 21600"/>
                <a:gd name="T13" fmla="*/ 0 h 21600"/>
                <a:gd name="T14" fmla="*/ 7927360 w 21600"/>
                <a:gd name="T15" fmla="*/ 1900843 h 21600"/>
                <a:gd name="T16" fmla="*/ 8707111 w 21600"/>
                <a:gd name="T17" fmla="*/ 6018194 h 21600"/>
                <a:gd name="T18" fmla="*/ 12475848 w 21600"/>
                <a:gd name="T19" fmla="*/ 42439564 h 21600"/>
                <a:gd name="T20" fmla="*/ 11306233 w 21600"/>
                <a:gd name="T21" fmla="*/ 45290799 h 21600"/>
                <a:gd name="T22" fmla="*/ 10006672 w 21600"/>
                <a:gd name="T23" fmla="*/ 42439564 h 21600"/>
                <a:gd name="T24" fmla="*/ 10006672 w 21600"/>
                <a:gd name="T25" fmla="*/ 21852810 h 21600"/>
                <a:gd name="T26" fmla="*/ 9486838 w 21600"/>
                <a:gd name="T27" fmla="*/ 21852810 h 21600"/>
                <a:gd name="T28" fmla="*/ 9486838 w 21600"/>
                <a:gd name="T29" fmla="*/ 70945353 h 21600"/>
                <a:gd name="T30" fmla="*/ 8057307 w 21600"/>
                <a:gd name="T31" fmla="*/ 74112253 h 21600"/>
                <a:gd name="T32" fmla="*/ 6627799 w 21600"/>
                <a:gd name="T33" fmla="*/ 70945353 h 21600"/>
                <a:gd name="T34" fmla="*/ 6627799 w 21600"/>
                <a:gd name="T35" fmla="*/ 42123899 h 21600"/>
                <a:gd name="T36" fmla="*/ 5848048 w 21600"/>
                <a:gd name="T37" fmla="*/ 42123899 h 21600"/>
                <a:gd name="T38" fmla="*/ 5848048 w 21600"/>
                <a:gd name="T39" fmla="*/ 70945353 h 21600"/>
                <a:gd name="T40" fmla="*/ 4418541 w 21600"/>
                <a:gd name="T41" fmla="*/ 74112253 h 21600"/>
                <a:gd name="T42" fmla="*/ 2989009 w 21600"/>
                <a:gd name="T43" fmla="*/ 70945353 h 21600"/>
                <a:gd name="T44" fmla="*/ 2989009 w 21600"/>
                <a:gd name="T45" fmla="*/ 21852810 h 21600"/>
                <a:gd name="T46" fmla="*/ 2339229 w 21600"/>
                <a:gd name="T47" fmla="*/ 21852810 h 21600"/>
                <a:gd name="T48" fmla="*/ 2339229 w 21600"/>
                <a:gd name="T49" fmla="*/ 42439564 h 21600"/>
                <a:gd name="T50" fmla="*/ 1169614 w 21600"/>
                <a:gd name="T51" fmla="*/ 45290799 h 21600"/>
                <a:gd name="T52" fmla="*/ 0 w 21600"/>
                <a:gd name="T53" fmla="*/ 42439564 h 21600"/>
                <a:gd name="T54" fmla="*/ 0 w 21600"/>
                <a:gd name="T55" fmla="*/ 19001575 h 21600"/>
                <a:gd name="T56" fmla="*/ 3248926 w 21600"/>
                <a:gd name="T57" fmla="*/ 13302444 h 21600"/>
                <a:gd name="T58" fmla="*/ 9226921 w 21600"/>
                <a:gd name="T59" fmla="*/ 13302444 h 21600"/>
                <a:gd name="T60" fmla="*/ 12475848 w 21600"/>
                <a:gd name="T61" fmla="*/ 19001575 h 21600"/>
                <a:gd name="T62" fmla="*/ 12475848 w 21600"/>
                <a:gd name="T63" fmla="*/ 42439564 h 21600"/>
                <a:gd name="T64" fmla="*/ 12475848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74" name="AutoShape 53"/>
            <p:cNvSpPr/>
            <p:nvPr/>
          </p:nvSpPr>
          <p:spPr bwMode="auto">
            <a:xfrm>
              <a:off x="1122569" y="1795466"/>
              <a:ext cx="872329" cy="872329"/>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1"/>
            </a:solidFill>
            <a:ln w="50800">
              <a:noFill/>
              <a:bevel/>
            </a:ln>
          </p:spPr>
          <p:txBody>
            <a:bodyPr lIns="0" tIns="0" rIns="0" bIns="0"/>
            <a:lstStyle/>
            <a:p>
              <a:endParaRPr lang="zh-CN" altLang="en-US">
                <a:solidFill>
                  <a:schemeClr val="accent1"/>
                </a:solidFill>
                <a:cs typeface="+mn-ea"/>
                <a:sym typeface="+mn-lt"/>
              </a:endParaRPr>
            </a:p>
          </p:txBody>
        </p:sp>
        <p:sp>
          <p:nvSpPr>
            <p:cNvPr id="43075" name="Rectangle 59"/>
            <p:cNvSpPr/>
            <p:nvPr/>
          </p:nvSpPr>
          <p:spPr bwMode="auto">
            <a:xfrm>
              <a:off x="1284561" y="2060183"/>
              <a:ext cx="651190" cy="363470"/>
            </a:xfrm>
            <a:prstGeom prst="rect">
              <a:avLst/>
            </a:prstGeom>
            <a:noFill/>
            <a:ln w="12700">
              <a:noFill/>
              <a:miter lim="800000"/>
            </a:ln>
          </p:spPr>
          <p:txBody>
            <a:bodyPr lIns="0" tIns="0" rIns="0" bIns="0"/>
            <a:lstStyle/>
            <a:p>
              <a:pPr algn="ctr">
                <a:spcBef>
                  <a:spcPts val="640"/>
                </a:spcBef>
              </a:pPr>
              <a:r>
                <a:rPr lang="en-US" altLang="zh-CN" sz="1500" b="1">
                  <a:solidFill>
                    <a:schemeClr val="accent1"/>
                  </a:solidFill>
                  <a:cs typeface="+mn-ea"/>
                  <a:sym typeface="+mn-lt"/>
                </a:rPr>
                <a:t>40%</a:t>
              </a:r>
            </a:p>
          </p:txBody>
        </p:sp>
        <p:sp>
          <p:nvSpPr>
            <p:cNvPr id="43076" name="TextBox 13"/>
            <p:cNvSpPr txBox="1">
              <a:spLocks noChangeArrowheads="1"/>
            </p:cNvSpPr>
            <p:nvPr/>
          </p:nvSpPr>
          <p:spPr bwMode="auto">
            <a:xfrm>
              <a:off x="7815384" y="1869973"/>
              <a:ext cx="2235767" cy="245997"/>
            </a:xfrm>
            <a:prstGeom prst="rect">
              <a:avLst/>
            </a:prstGeom>
            <a:noFill/>
            <a:ln w="9525">
              <a:noFill/>
              <a:miter lim="800000"/>
            </a:ln>
          </p:spPr>
          <p:txBody>
            <a:bodyPr lIns="0" tIns="0" rIns="0" bIns="0">
              <a:spAutoFit/>
            </a:bodyPr>
            <a:lstStyle/>
            <a:p>
              <a:pPr defTabSz="911860">
                <a:spcBef>
                  <a:spcPct val="20000"/>
                </a:spcBef>
              </a:pPr>
              <a:r>
                <a:rPr lang="zh-CN" altLang="en-US" sz="1200" b="1">
                  <a:solidFill>
                    <a:schemeClr val="accent1"/>
                  </a:solidFill>
                  <a:cs typeface="+mn-ea"/>
                  <a:sym typeface="+mn-lt"/>
                </a:rPr>
                <a:t>单击编辑标题</a:t>
              </a:r>
              <a:endParaRPr lang="en-US" sz="1200" b="1">
                <a:solidFill>
                  <a:schemeClr val="accent1"/>
                </a:solidFill>
                <a:cs typeface="+mn-ea"/>
                <a:sym typeface="+mn-lt"/>
              </a:endParaRPr>
            </a:p>
          </p:txBody>
        </p:sp>
        <p:sp>
          <p:nvSpPr>
            <p:cNvPr id="43077" name="TextBox 13"/>
            <p:cNvSpPr txBox="1">
              <a:spLocks noChangeArrowheads="1"/>
            </p:cNvSpPr>
            <p:nvPr/>
          </p:nvSpPr>
          <p:spPr bwMode="auto">
            <a:xfrm>
              <a:off x="7820056" y="2197273"/>
              <a:ext cx="3139839" cy="368995"/>
            </a:xfrm>
            <a:prstGeom prst="rect">
              <a:avLst/>
            </a:prstGeom>
            <a:noFill/>
            <a:ln w="9525">
              <a:noFill/>
              <a:miter lim="800000"/>
            </a:ln>
          </p:spPr>
          <p:txBody>
            <a:bodyPr lIns="0" tIns="0" rIns="0" bIns="0">
              <a:spAutoFit/>
            </a:bodyPr>
            <a:lstStyle/>
            <a:p>
              <a:pPr defTabSz="911860">
                <a:spcBef>
                  <a:spcPct val="20000"/>
                </a:spcBef>
              </a:pPr>
              <a:r>
                <a:rPr lang="zh-CN" altLang="en-US" sz="900">
                  <a:solidFill>
                    <a:schemeClr val="accent1"/>
                  </a:solidFill>
                  <a:cs typeface="+mn-ea"/>
                  <a:sym typeface="+mn-lt"/>
                </a:rPr>
                <a:t>单击此处可编辑内容，根据您的需要自由拉伸文本框大小</a:t>
              </a:r>
              <a:endParaRPr lang="en-US" altLang="zh-CN" sz="900">
                <a:solidFill>
                  <a:schemeClr val="accent1"/>
                </a:solidFill>
                <a:cs typeface="+mn-ea"/>
                <a:sym typeface="+mn-lt"/>
              </a:endParaRPr>
            </a:p>
          </p:txBody>
        </p:sp>
      </p:grpSp>
      <p:grpSp>
        <p:nvGrpSpPr>
          <p:cNvPr id="10" name="组合 62"/>
          <p:cNvGrpSpPr/>
          <p:nvPr/>
        </p:nvGrpSpPr>
        <p:grpSpPr bwMode="auto">
          <a:xfrm>
            <a:off x="1586185" y="2393157"/>
            <a:ext cx="7374731" cy="654844"/>
            <a:chOff x="1122569" y="3191192"/>
            <a:chExt cx="9832654" cy="872329"/>
          </a:xfrm>
        </p:grpSpPr>
        <p:sp>
          <p:nvSpPr>
            <p:cNvPr id="18" name="AutoShape 18"/>
            <p:cNvSpPr/>
            <p:nvPr/>
          </p:nvSpPr>
          <p:spPr bwMode="auto">
            <a:xfrm>
              <a:off x="4740363" y="3253049"/>
              <a:ext cx="293678" cy="723240"/>
            </a:xfrm>
            <a:custGeom>
              <a:avLst/>
              <a:gdLst>
                <a:gd name="T0" fmla="*/ 8584982 w 21600"/>
                <a:gd name="T1" fmla="*/ 6003098 h 21600"/>
                <a:gd name="T2" fmla="*/ 7815766 w 21600"/>
                <a:gd name="T3" fmla="*/ 10739855 h 21600"/>
                <a:gd name="T4" fmla="*/ 6021998 w 21600"/>
                <a:gd name="T5" fmla="*/ 12635973 h 21600"/>
                <a:gd name="T6" fmla="*/ 4228253 w 21600"/>
                <a:gd name="T7" fmla="*/ 10739855 h 21600"/>
                <a:gd name="T8" fmla="*/ 3587513 w 21600"/>
                <a:gd name="T9" fmla="*/ 6003098 h 21600"/>
                <a:gd name="T10" fmla="*/ 4228253 w 21600"/>
                <a:gd name="T11" fmla="*/ 1896060 h 21600"/>
                <a:gd name="T12" fmla="*/ 6021998 w 21600"/>
                <a:gd name="T13" fmla="*/ 0 h 21600"/>
                <a:gd name="T14" fmla="*/ 7815766 w 21600"/>
                <a:gd name="T15" fmla="*/ 1896060 h 21600"/>
                <a:gd name="T16" fmla="*/ 8584982 w 21600"/>
                <a:gd name="T17" fmla="*/ 6003098 h 21600"/>
                <a:gd name="T18" fmla="*/ 12172495 w 21600"/>
                <a:gd name="T19" fmla="*/ 42333153 h 21600"/>
                <a:gd name="T20" fmla="*/ 11019491 w 21600"/>
                <a:gd name="T21" fmla="*/ 45177301 h 21600"/>
                <a:gd name="T22" fmla="*/ 9865916 w 21600"/>
                <a:gd name="T23" fmla="*/ 42333153 h 21600"/>
                <a:gd name="T24" fmla="*/ 9865916 w 21600"/>
                <a:gd name="T25" fmla="*/ 21798021 h 21600"/>
                <a:gd name="T26" fmla="*/ 9353652 w 21600"/>
                <a:gd name="T27" fmla="*/ 21798021 h 21600"/>
                <a:gd name="T28" fmla="*/ 9353652 w 21600"/>
                <a:gd name="T29" fmla="*/ 70767442 h 21600"/>
                <a:gd name="T30" fmla="*/ 7815766 w 21600"/>
                <a:gd name="T31" fmla="*/ 73926450 h 21600"/>
                <a:gd name="T32" fmla="*/ 6406333 w 21600"/>
                <a:gd name="T33" fmla="*/ 70767442 h 21600"/>
                <a:gd name="T34" fmla="*/ 6406333 w 21600"/>
                <a:gd name="T35" fmla="*/ 42018293 h 21600"/>
                <a:gd name="T36" fmla="*/ 5766162 w 21600"/>
                <a:gd name="T37" fmla="*/ 42018293 h 21600"/>
                <a:gd name="T38" fmla="*/ 5766162 w 21600"/>
                <a:gd name="T39" fmla="*/ 70767442 h 21600"/>
                <a:gd name="T40" fmla="*/ 4228253 w 21600"/>
                <a:gd name="T41" fmla="*/ 73926450 h 21600"/>
                <a:gd name="T42" fmla="*/ 2818843 w 21600"/>
                <a:gd name="T43" fmla="*/ 70767442 h 21600"/>
                <a:gd name="T44" fmla="*/ 2818843 w 21600"/>
                <a:gd name="T45" fmla="*/ 21798021 h 21600"/>
                <a:gd name="T46" fmla="*/ 2306579 w 21600"/>
                <a:gd name="T47" fmla="*/ 21798021 h 21600"/>
                <a:gd name="T48" fmla="*/ 2306579 w 21600"/>
                <a:gd name="T49" fmla="*/ 42333153 h 21600"/>
                <a:gd name="T50" fmla="*/ 1153005 w 21600"/>
                <a:gd name="T51" fmla="*/ 45177301 h 21600"/>
                <a:gd name="T52" fmla="*/ 0 w 21600"/>
                <a:gd name="T53" fmla="*/ 42333153 h 21600"/>
                <a:gd name="T54" fmla="*/ 0 w 21600"/>
                <a:gd name="T55" fmla="*/ 18953931 h 21600"/>
                <a:gd name="T56" fmla="*/ 3075249 w 21600"/>
                <a:gd name="T57" fmla="*/ 13269086 h 21600"/>
                <a:gd name="T58" fmla="*/ 9097246 w 21600"/>
                <a:gd name="T59" fmla="*/ 13269086 h 21600"/>
                <a:gd name="T60" fmla="*/ 12172495 w 21600"/>
                <a:gd name="T61" fmla="*/ 18953931 h 21600"/>
                <a:gd name="T62" fmla="*/ 12172495 w 21600"/>
                <a:gd name="T63" fmla="*/ 42333153 h 21600"/>
                <a:gd name="T64" fmla="*/ 1217249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19" name="AutoShape 19"/>
            <p:cNvSpPr/>
            <p:nvPr/>
          </p:nvSpPr>
          <p:spPr bwMode="auto">
            <a:xfrm>
              <a:off x="2867174" y="3253049"/>
              <a:ext cx="293678" cy="723240"/>
            </a:xfrm>
            <a:custGeom>
              <a:avLst/>
              <a:gdLst>
                <a:gd name="T0" fmla="*/ 8675632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675632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424065 w 21600"/>
                <a:gd name="T47" fmla="*/ 21798021 h 21600"/>
                <a:gd name="T48" fmla="*/ 2424065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40" name="AutoShape 20"/>
            <p:cNvSpPr/>
            <p:nvPr/>
          </p:nvSpPr>
          <p:spPr bwMode="auto">
            <a:xfrm>
              <a:off x="2247509" y="3252982"/>
              <a:ext cx="292594" cy="723306"/>
            </a:xfrm>
            <a:custGeom>
              <a:avLst/>
              <a:gdLst>
                <a:gd name="T0" fmla="*/ 1565555491 w 21600"/>
                <a:gd name="T1" fmla="*/ 2147483647 h 21600"/>
                <a:gd name="T2" fmla="*/ 1425279476 w 21600"/>
                <a:gd name="T3" fmla="*/ 2147483647 h 21600"/>
                <a:gd name="T4" fmla="*/ 1098172507 w 21600"/>
                <a:gd name="T5" fmla="*/ 2147483647 h 21600"/>
                <a:gd name="T6" fmla="*/ 771061419 w 21600"/>
                <a:gd name="T7" fmla="*/ 2147483647 h 21600"/>
                <a:gd name="T8" fmla="*/ 630890304 w 21600"/>
                <a:gd name="T9" fmla="*/ 2147483647 h 21600"/>
                <a:gd name="T10" fmla="*/ 771061419 w 21600"/>
                <a:gd name="T11" fmla="*/ 2126124000 h 21600"/>
                <a:gd name="T12" fmla="*/ 1098172507 w 21600"/>
                <a:gd name="T13" fmla="*/ 0 h 21600"/>
                <a:gd name="T14" fmla="*/ 1425279476 w 21600"/>
                <a:gd name="T15" fmla="*/ 2126124000 h 21600"/>
                <a:gd name="T16" fmla="*/ 1565555491 w 21600"/>
                <a:gd name="T17" fmla="*/ 2147483647 h 21600"/>
                <a:gd name="T18" fmla="*/ 2147483647 w 21600"/>
                <a:gd name="T19" fmla="*/ 2147483647 h 21600"/>
                <a:gd name="T20" fmla="*/ 2009509724 w 21600"/>
                <a:gd name="T21" fmla="*/ 2147483647 h 21600"/>
                <a:gd name="T22" fmla="*/ 1799146851 w 21600"/>
                <a:gd name="T23" fmla="*/ 2147483647 h 21600"/>
                <a:gd name="T24" fmla="*/ 1799146851 w 21600"/>
                <a:gd name="T25" fmla="*/ 2147483647 h 21600"/>
                <a:gd name="T26" fmla="*/ 1705730940 w 21600"/>
                <a:gd name="T27" fmla="*/ 2147483647 h 21600"/>
                <a:gd name="T28" fmla="*/ 1705730940 w 21600"/>
                <a:gd name="T29" fmla="*/ 2147483647 h 21600"/>
                <a:gd name="T30" fmla="*/ 1425279476 w 21600"/>
                <a:gd name="T31" fmla="*/ 2147483647 h 21600"/>
                <a:gd name="T32" fmla="*/ 1168260665 w 21600"/>
                <a:gd name="T33" fmla="*/ 2147483647 h 21600"/>
                <a:gd name="T34" fmla="*/ 1168260665 w 21600"/>
                <a:gd name="T35" fmla="*/ 2147483647 h 21600"/>
                <a:gd name="T36" fmla="*/ 1051512667 w 21600"/>
                <a:gd name="T37" fmla="*/ 2147483647 h 21600"/>
                <a:gd name="T38" fmla="*/ 1051512667 w 21600"/>
                <a:gd name="T39" fmla="*/ 2147483647 h 21600"/>
                <a:gd name="T40" fmla="*/ 771061419 w 21600"/>
                <a:gd name="T41" fmla="*/ 2147483647 h 21600"/>
                <a:gd name="T42" fmla="*/ 514042608 w 21600"/>
                <a:gd name="T43" fmla="*/ 2147483647 h 21600"/>
                <a:gd name="T44" fmla="*/ 514042608 w 21600"/>
                <a:gd name="T45" fmla="*/ 2147483647 h 21600"/>
                <a:gd name="T46" fmla="*/ 420626805 w 21600"/>
                <a:gd name="T47" fmla="*/ 2147483647 h 21600"/>
                <a:gd name="T48" fmla="*/ 420626805 w 21600"/>
                <a:gd name="T49" fmla="*/ 2147483647 h 21600"/>
                <a:gd name="T50" fmla="*/ 210263445 w 21600"/>
                <a:gd name="T51" fmla="*/ 2147483647 h 21600"/>
                <a:gd name="T52" fmla="*/ 0 w 21600"/>
                <a:gd name="T53" fmla="*/ 2147483647 h 21600"/>
                <a:gd name="T54" fmla="*/ 0 w 21600"/>
                <a:gd name="T55" fmla="*/ 2147483647 h 21600"/>
                <a:gd name="T56" fmla="*/ 560802580 w 21600"/>
                <a:gd name="T57" fmla="*/ 2147483647 h 21600"/>
                <a:gd name="T58" fmla="*/ 1658970535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w="9525">
              <a:noFill/>
              <a:round/>
            </a:ln>
          </p:spPr>
          <p:txBody>
            <a:bodyPr lIns="0" tIns="0" rIns="0" bIns="0"/>
            <a:lstStyle/>
            <a:p>
              <a:endParaRPr lang="zh-CN" altLang="en-US">
                <a:solidFill>
                  <a:schemeClr val="accent1"/>
                </a:solidFill>
                <a:cs typeface="+mn-ea"/>
                <a:sym typeface="+mn-lt"/>
              </a:endParaRPr>
            </a:p>
          </p:txBody>
        </p:sp>
        <p:sp>
          <p:nvSpPr>
            <p:cNvPr id="21" name="AutoShape 21"/>
            <p:cNvSpPr/>
            <p:nvPr/>
          </p:nvSpPr>
          <p:spPr bwMode="auto">
            <a:xfrm>
              <a:off x="5365817" y="3253049"/>
              <a:ext cx="295265" cy="723240"/>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50254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7912825 w 21600"/>
                <a:gd name="T31" fmla="*/ 73926450 h 21600"/>
                <a:gd name="T32" fmla="*/ 6485901 w 21600"/>
                <a:gd name="T33" fmla="*/ 70767442 h 21600"/>
                <a:gd name="T34" fmla="*/ 6485901 w 21600"/>
                <a:gd name="T35" fmla="*/ 42018293 h 21600"/>
                <a:gd name="T36" fmla="*/ 5707672 w 21600"/>
                <a:gd name="T37" fmla="*/ 42018293 h 21600"/>
                <a:gd name="T38" fmla="*/ 5707672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22" name="AutoShape 22"/>
            <p:cNvSpPr/>
            <p:nvPr/>
          </p:nvSpPr>
          <p:spPr bwMode="auto">
            <a:xfrm>
              <a:off x="3491042" y="3253049"/>
              <a:ext cx="296852" cy="723240"/>
            </a:xfrm>
            <a:custGeom>
              <a:avLst/>
              <a:gdLst>
                <a:gd name="T0" fmla="*/ 8891169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891169 w 21600"/>
                <a:gd name="T17" fmla="*/ 6003098 h 21600"/>
                <a:gd name="T18" fmla="*/ 12552245 w 21600"/>
                <a:gd name="T19" fmla="*/ 42333153 h 21600"/>
                <a:gd name="T20" fmla="*/ 11375463 w 21600"/>
                <a:gd name="T21" fmla="*/ 45177301 h 21600"/>
                <a:gd name="T22" fmla="*/ 10198705 w 21600"/>
                <a:gd name="T23" fmla="*/ 42333153 h 21600"/>
                <a:gd name="T24" fmla="*/ 10198705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23" name="AutoShape 23"/>
            <p:cNvSpPr/>
            <p:nvPr/>
          </p:nvSpPr>
          <p:spPr bwMode="auto">
            <a:xfrm>
              <a:off x="4114908" y="3253049"/>
              <a:ext cx="295265" cy="723240"/>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63205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8042908 w 21600"/>
                <a:gd name="T31" fmla="*/ 73926450 h 21600"/>
                <a:gd name="T32" fmla="*/ 6485901 w 21600"/>
                <a:gd name="T33" fmla="*/ 70767442 h 21600"/>
                <a:gd name="T34" fmla="*/ 6485901 w 21600"/>
                <a:gd name="T35" fmla="*/ 42018293 h 21600"/>
                <a:gd name="T36" fmla="*/ 5837755 w 21600"/>
                <a:gd name="T37" fmla="*/ 42018293 h 21600"/>
                <a:gd name="T38" fmla="*/ 5837755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24" name="AutoShape 24"/>
            <p:cNvSpPr/>
            <p:nvPr/>
          </p:nvSpPr>
          <p:spPr bwMode="auto">
            <a:xfrm>
              <a:off x="5056266" y="3253049"/>
              <a:ext cx="298440" cy="723240"/>
            </a:xfrm>
            <a:custGeom>
              <a:avLst/>
              <a:gdLst>
                <a:gd name="T0" fmla="*/ 8760416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760416 w 21600"/>
                <a:gd name="T17" fmla="*/ 6003098 h 21600"/>
                <a:gd name="T18" fmla="*/ 12552245 w 21600"/>
                <a:gd name="T19" fmla="*/ 42333153 h 21600"/>
                <a:gd name="T20" fmla="*/ 11375463 w 21600"/>
                <a:gd name="T21" fmla="*/ 45177301 h 21600"/>
                <a:gd name="T22" fmla="*/ 10067951 w 21600"/>
                <a:gd name="T23" fmla="*/ 42333153 h 21600"/>
                <a:gd name="T24" fmla="*/ 10067951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25" name="AutoShape 25"/>
            <p:cNvSpPr/>
            <p:nvPr/>
          </p:nvSpPr>
          <p:spPr bwMode="auto">
            <a:xfrm>
              <a:off x="3184664" y="3253049"/>
              <a:ext cx="292090" cy="723240"/>
            </a:xfrm>
            <a:custGeom>
              <a:avLst/>
              <a:gdLst>
                <a:gd name="T0" fmla="*/ 8531889 w 21600"/>
                <a:gd name="T1" fmla="*/ 6003098 h 21600"/>
                <a:gd name="T2" fmla="*/ 7767422 w 21600"/>
                <a:gd name="T3" fmla="*/ 10739855 h 21600"/>
                <a:gd name="T4" fmla="*/ 5984771 w 21600"/>
                <a:gd name="T5" fmla="*/ 12635973 h 21600"/>
                <a:gd name="T6" fmla="*/ 4329794 w 21600"/>
                <a:gd name="T7" fmla="*/ 10739855 h 21600"/>
                <a:gd name="T8" fmla="*/ 3565327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895122 w 21600"/>
                <a:gd name="T31" fmla="*/ 73926450 h 21600"/>
                <a:gd name="T32" fmla="*/ 6494407 w 21600"/>
                <a:gd name="T33" fmla="*/ 70767442 h 21600"/>
                <a:gd name="T34" fmla="*/ 6494407 w 21600"/>
                <a:gd name="T35" fmla="*/ 42018293 h 21600"/>
                <a:gd name="T36" fmla="*/ 5730485 w 21600"/>
                <a:gd name="T37" fmla="*/ 42018293 h 21600"/>
                <a:gd name="T38" fmla="*/ 5730485 w 21600"/>
                <a:gd name="T39" fmla="*/ 70767442 h 21600"/>
                <a:gd name="T40" fmla="*/ 4329794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183366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46" name="AutoShape 26"/>
            <p:cNvSpPr/>
            <p:nvPr/>
          </p:nvSpPr>
          <p:spPr bwMode="auto">
            <a:xfrm>
              <a:off x="2562821" y="3252982"/>
              <a:ext cx="297137" cy="723306"/>
            </a:xfrm>
            <a:custGeom>
              <a:avLst/>
              <a:gdLst>
                <a:gd name="T0" fmla="*/ 1647698904 w 21600"/>
                <a:gd name="T1" fmla="*/ 2147483647 h 21600"/>
                <a:gd name="T2" fmla="*/ 1500142043 w 21600"/>
                <a:gd name="T3" fmla="*/ 2147483647 h 21600"/>
                <a:gd name="T4" fmla="*/ 1180441235 w 21600"/>
                <a:gd name="T5" fmla="*/ 2147483647 h 21600"/>
                <a:gd name="T6" fmla="*/ 836144756 w 21600"/>
                <a:gd name="T7" fmla="*/ 2147483647 h 21600"/>
                <a:gd name="T8" fmla="*/ 688591858 w 21600"/>
                <a:gd name="T9" fmla="*/ 2147483647 h 21600"/>
                <a:gd name="T10" fmla="*/ 836144756 w 21600"/>
                <a:gd name="T11" fmla="*/ 2126124000 h 21600"/>
                <a:gd name="T12" fmla="*/ 1180441235 w 21600"/>
                <a:gd name="T13" fmla="*/ 0 h 21600"/>
                <a:gd name="T14" fmla="*/ 1500142043 w 21600"/>
                <a:gd name="T15" fmla="*/ 2126124000 h 21600"/>
                <a:gd name="T16" fmla="*/ 1647698904 w 21600"/>
                <a:gd name="T17" fmla="*/ 2147483647 h 21600"/>
                <a:gd name="T18" fmla="*/ 2147483647 w 21600"/>
                <a:gd name="T19" fmla="*/ 2147483647 h 21600"/>
                <a:gd name="T20" fmla="*/ 2139548501 w 21600"/>
                <a:gd name="T21" fmla="*/ 2147483647 h 21600"/>
                <a:gd name="T22" fmla="*/ 1893623042 w 21600"/>
                <a:gd name="T23" fmla="*/ 2147483647 h 21600"/>
                <a:gd name="T24" fmla="*/ 1893623042 w 21600"/>
                <a:gd name="T25" fmla="*/ 2147483647 h 21600"/>
                <a:gd name="T26" fmla="*/ 1795252242 w 21600"/>
                <a:gd name="T27" fmla="*/ 2147483647 h 21600"/>
                <a:gd name="T28" fmla="*/ 1795252242 w 21600"/>
                <a:gd name="T29" fmla="*/ 2147483647 h 21600"/>
                <a:gd name="T30" fmla="*/ 1524737054 w 21600"/>
                <a:gd name="T31" fmla="*/ 2147483647 h 21600"/>
                <a:gd name="T32" fmla="*/ 1254217465 w 21600"/>
                <a:gd name="T33" fmla="*/ 2147483647 h 21600"/>
                <a:gd name="T34" fmla="*/ 1254217465 w 21600"/>
                <a:gd name="T35" fmla="*/ 2147483647 h 21600"/>
                <a:gd name="T36" fmla="*/ 1106664126 w 21600"/>
                <a:gd name="T37" fmla="*/ 2147483647 h 21600"/>
                <a:gd name="T38" fmla="*/ 1106664126 w 21600"/>
                <a:gd name="T39" fmla="*/ 2147483647 h 21600"/>
                <a:gd name="T40" fmla="*/ 836144756 w 21600"/>
                <a:gd name="T41" fmla="*/ 2147483647 h 21600"/>
                <a:gd name="T42" fmla="*/ 565630009 w 21600"/>
                <a:gd name="T43" fmla="*/ 2147483647 h 21600"/>
                <a:gd name="T44" fmla="*/ 565630009 w 21600"/>
                <a:gd name="T45" fmla="*/ 2147483647 h 21600"/>
                <a:gd name="T46" fmla="*/ 442667389 w 21600"/>
                <a:gd name="T47" fmla="*/ 2147483647 h 21600"/>
                <a:gd name="T48" fmla="*/ 442667389 w 21600"/>
                <a:gd name="T49" fmla="*/ 2147483647 h 21600"/>
                <a:gd name="T50" fmla="*/ 221333695 w 21600"/>
                <a:gd name="T51" fmla="*/ 2147483647 h 21600"/>
                <a:gd name="T52" fmla="*/ 0 w 21600"/>
                <a:gd name="T53" fmla="*/ 2147483647 h 21600"/>
                <a:gd name="T54" fmla="*/ 0 w 21600"/>
                <a:gd name="T55" fmla="*/ 2147483647 h 21600"/>
                <a:gd name="T56" fmla="*/ 614810787 w 21600"/>
                <a:gd name="T57" fmla="*/ 2147483647 h 21600"/>
                <a:gd name="T58" fmla="*/ 1746070144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w="9525">
              <a:noFill/>
              <a:round/>
            </a:ln>
          </p:spPr>
          <p:txBody>
            <a:bodyPr lIns="0" tIns="0" rIns="0" bIns="0"/>
            <a:lstStyle/>
            <a:p>
              <a:endParaRPr lang="zh-CN" altLang="en-US">
                <a:solidFill>
                  <a:schemeClr val="accent1"/>
                </a:solidFill>
                <a:cs typeface="+mn-ea"/>
                <a:sym typeface="+mn-lt"/>
              </a:endParaRPr>
            </a:p>
          </p:txBody>
        </p:sp>
        <p:sp>
          <p:nvSpPr>
            <p:cNvPr id="27" name="AutoShape 27"/>
            <p:cNvSpPr/>
            <p:nvPr/>
          </p:nvSpPr>
          <p:spPr bwMode="auto">
            <a:xfrm>
              <a:off x="5680132" y="3253049"/>
              <a:ext cx="296853" cy="723240"/>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176287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28" name="AutoShape 28"/>
            <p:cNvSpPr/>
            <p:nvPr/>
          </p:nvSpPr>
          <p:spPr bwMode="auto">
            <a:xfrm>
              <a:off x="3808531" y="3253049"/>
              <a:ext cx="295265" cy="723240"/>
            </a:xfrm>
            <a:custGeom>
              <a:avLst/>
              <a:gdLst>
                <a:gd name="T0" fmla="*/ 8691644 w 21600"/>
                <a:gd name="T1" fmla="*/ 6003098 h 21600"/>
                <a:gd name="T2" fmla="*/ 7912841 w 21600"/>
                <a:gd name="T3" fmla="*/ 10739855 h 21600"/>
                <a:gd name="T4" fmla="*/ 6096811 w 21600"/>
                <a:gd name="T5" fmla="*/ 12635973 h 21600"/>
                <a:gd name="T6" fmla="*/ 4280781 w 21600"/>
                <a:gd name="T7" fmla="*/ 10739855 h 21600"/>
                <a:gd name="T8" fmla="*/ 3632060 w 21600"/>
                <a:gd name="T9" fmla="*/ 6003098 h 21600"/>
                <a:gd name="T10" fmla="*/ 4280781 w 21600"/>
                <a:gd name="T11" fmla="*/ 1896060 h 21600"/>
                <a:gd name="T12" fmla="*/ 6096811 w 21600"/>
                <a:gd name="T13" fmla="*/ 0 h 21600"/>
                <a:gd name="T14" fmla="*/ 7912841 w 21600"/>
                <a:gd name="T15" fmla="*/ 1896060 h 21600"/>
                <a:gd name="T16" fmla="*/ 8691644 w 21600"/>
                <a:gd name="T17" fmla="*/ 6003098 h 21600"/>
                <a:gd name="T18" fmla="*/ 12323705 w 21600"/>
                <a:gd name="T19" fmla="*/ 42333153 h 21600"/>
                <a:gd name="T20" fmla="*/ 11156371 w 21600"/>
                <a:gd name="T21" fmla="*/ 45177301 h 21600"/>
                <a:gd name="T22" fmla="*/ 9988488 w 21600"/>
                <a:gd name="T23" fmla="*/ 42333153 h 21600"/>
                <a:gd name="T24" fmla="*/ 9988488 w 21600"/>
                <a:gd name="T25" fmla="*/ 21798021 h 21600"/>
                <a:gd name="T26" fmla="*/ 9469851 w 21600"/>
                <a:gd name="T27" fmla="*/ 21798021 h 21600"/>
                <a:gd name="T28" fmla="*/ 9469851 w 21600"/>
                <a:gd name="T29" fmla="*/ 70767442 h 21600"/>
                <a:gd name="T30" fmla="*/ 8042924 w 21600"/>
                <a:gd name="T31" fmla="*/ 73926450 h 21600"/>
                <a:gd name="T32" fmla="*/ 6485914 w 21600"/>
                <a:gd name="T33" fmla="*/ 70767442 h 21600"/>
                <a:gd name="T34" fmla="*/ 6485914 w 21600"/>
                <a:gd name="T35" fmla="*/ 42018293 h 21600"/>
                <a:gd name="T36" fmla="*/ 5837791 w 21600"/>
                <a:gd name="T37" fmla="*/ 42018293 h 21600"/>
                <a:gd name="T38" fmla="*/ 5837791 w 21600"/>
                <a:gd name="T39" fmla="*/ 70767442 h 21600"/>
                <a:gd name="T40" fmla="*/ 4280781 w 21600"/>
                <a:gd name="T41" fmla="*/ 73926450 h 21600"/>
                <a:gd name="T42" fmla="*/ 2853854 w 21600"/>
                <a:gd name="T43" fmla="*/ 70767442 h 21600"/>
                <a:gd name="T44" fmla="*/ 2853854 w 21600"/>
                <a:gd name="T45" fmla="*/ 21798021 h 21600"/>
                <a:gd name="T46" fmla="*/ 2335217 w 21600"/>
                <a:gd name="T47" fmla="*/ 21798021 h 21600"/>
                <a:gd name="T48" fmla="*/ 2335217 w 21600"/>
                <a:gd name="T49" fmla="*/ 42333153 h 21600"/>
                <a:gd name="T50" fmla="*/ 1167334 w 21600"/>
                <a:gd name="T51" fmla="*/ 45177301 h 21600"/>
                <a:gd name="T52" fmla="*/ 0 w 21600"/>
                <a:gd name="T53" fmla="*/ 42333153 h 21600"/>
                <a:gd name="T54" fmla="*/ 0 w 21600"/>
                <a:gd name="T55" fmla="*/ 18953931 h 21600"/>
                <a:gd name="T56" fmla="*/ 3242957 w 21600"/>
                <a:gd name="T57" fmla="*/ 13269086 h 21600"/>
                <a:gd name="T58" fmla="*/ 9210258 w 21600"/>
                <a:gd name="T59" fmla="*/ 13269086 h 21600"/>
                <a:gd name="T60" fmla="*/ 12323705 w 21600"/>
                <a:gd name="T61" fmla="*/ 18953931 h 21600"/>
                <a:gd name="T62" fmla="*/ 12323705 w 21600"/>
                <a:gd name="T63" fmla="*/ 42333153 h 21600"/>
                <a:gd name="T64" fmla="*/ 1232370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29" name="AutoShape 29"/>
            <p:cNvSpPr/>
            <p:nvPr/>
          </p:nvSpPr>
          <p:spPr bwMode="auto">
            <a:xfrm>
              <a:off x="4432398" y="3253049"/>
              <a:ext cx="295265" cy="723240"/>
            </a:xfrm>
            <a:custGeom>
              <a:avLst/>
              <a:gdLst>
                <a:gd name="T0" fmla="*/ 8548045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548045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296501 w 21600"/>
                <a:gd name="T47" fmla="*/ 21798021 h 21600"/>
                <a:gd name="T48" fmla="*/ 2296501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0" name="AutoShape 30"/>
            <p:cNvSpPr/>
            <p:nvPr/>
          </p:nvSpPr>
          <p:spPr bwMode="auto">
            <a:xfrm>
              <a:off x="6016671" y="3253049"/>
              <a:ext cx="293678" cy="723240"/>
            </a:xfrm>
            <a:custGeom>
              <a:avLst/>
              <a:gdLst>
                <a:gd name="T0" fmla="*/ 8638223 w 21600"/>
                <a:gd name="T1" fmla="*/ 6003098 h 21600"/>
                <a:gd name="T2" fmla="*/ 7864221 w 21600"/>
                <a:gd name="T3" fmla="*/ 10739855 h 21600"/>
                <a:gd name="T4" fmla="*/ 6059329 w 21600"/>
                <a:gd name="T5" fmla="*/ 12635973 h 21600"/>
                <a:gd name="T6" fmla="*/ 4254460 w 21600"/>
                <a:gd name="T7" fmla="*/ 10739855 h 21600"/>
                <a:gd name="T8" fmla="*/ 3609737 w 21600"/>
                <a:gd name="T9" fmla="*/ 6003098 h 21600"/>
                <a:gd name="T10" fmla="*/ 4254460 w 21600"/>
                <a:gd name="T11" fmla="*/ 1896060 h 21600"/>
                <a:gd name="T12" fmla="*/ 6059329 w 21600"/>
                <a:gd name="T13" fmla="*/ 0 h 21600"/>
                <a:gd name="T14" fmla="*/ 7864221 w 21600"/>
                <a:gd name="T15" fmla="*/ 1896060 h 21600"/>
                <a:gd name="T16" fmla="*/ 8638223 w 21600"/>
                <a:gd name="T17" fmla="*/ 6003098 h 21600"/>
                <a:gd name="T18" fmla="*/ 12247959 w 21600"/>
                <a:gd name="T19" fmla="*/ 42333153 h 21600"/>
                <a:gd name="T20" fmla="*/ 11087814 w 21600"/>
                <a:gd name="T21" fmla="*/ 45177301 h 21600"/>
                <a:gd name="T22" fmla="*/ 9927074 w 21600"/>
                <a:gd name="T23" fmla="*/ 42333153 h 21600"/>
                <a:gd name="T24" fmla="*/ 9927074 w 21600"/>
                <a:gd name="T25" fmla="*/ 21798021 h 21600"/>
                <a:gd name="T26" fmla="*/ 9411653 w 21600"/>
                <a:gd name="T27" fmla="*/ 21798021 h 21600"/>
                <a:gd name="T28" fmla="*/ 9411653 w 21600"/>
                <a:gd name="T29" fmla="*/ 70767442 h 21600"/>
                <a:gd name="T30" fmla="*/ 7993499 w 21600"/>
                <a:gd name="T31" fmla="*/ 73926450 h 21600"/>
                <a:gd name="T32" fmla="*/ 6446068 w 21600"/>
                <a:gd name="T33" fmla="*/ 70767442 h 21600"/>
                <a:gd name="T34" fmla="*/ 6446068 w 21600"/>
                <a:gd name="T35" fmla="*/ 42018293 h 21600"/>
                <a:gd name="T36" fmla="*/ 5801916 w 21600"/>
                <a:gd name="T37" fmla="*/ 42018293 h 21600"/>
                <a:gd name="T38" fmla="*/ 5801916 w 21600"/>
                <a:gd name="T39" fmla="*/ 70767442 h 21600"/>
                <a:gd name="T40" fmla="*/ 4254460 w 21600"/>
                <a:gd name="T41" fmla="*/ 73926450 h 21600"/>
                <a:gd name="T42" fmla="*/ 2836307 w 21600"/>
                <a:gd name="T43" fmla="*/ 70767442 h 21600"/>
                <a:gd name="T44" fmla="*/ 2836307 w 21600"/>
                <a:gd name="T45" fmla="*/ 21798021 h 21600"/>
                <a:gd name="T46" fmla="*/ 2320885 w 21600"/>
                <a:gd name="T47" fmla="*/ 21798021 h 21600"/>
                <a:gd name="T48" fmla="*/ 2320885 w 21600"/>
                <a:gd name="T49" fmla="*/ 42333153 h 21600"/>
                <a:gd name="T50" fmla="*/ 1160145 w 21600"/>
                <a:gd name="T51" fmla="*/ 45177301 h 21600"/>
                <a:gd name="T52" fmla="*/ 0 w 21600"/>
                <a:gd name="T53" fmla="*/ 42333153 h 21600"/>
                <a:gd name="T54" fmla="*/ 0 w 21600"/>
                <a:gd name="T55" fmla="*/ 18953931 h 21600"/>
                <a:gd name="T56" fmla="*/ 3094315 w 21600"/>
                <a:gd name="T57" fmla="*/ 13269086 h 21600"/>
                <a:gd name="T58" fmla="*/ 915364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1" name="AutoShape 31"/>
            <p:cNvSpPr/>
            <p:nvPr/>
          </p:nvSpPr>
          <p:spPr bwMode="auto">
            <a:xfrm>
              <a:off x="6642126" y="3253049"/>
              <a:ext cx="293678" cy="723240"/>
            </a:xfrm>
            <a:custGeom>
              <a:avLst/>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2" name="AutoShape 32"/>
            <p:cNvSpPr/>
            <p:nvPr/>
          </p:nvSpPr>
          <p:spPr bwMode="auto">
            <a:xfrm>
              <a:off x="6332574" y="3253049"/>
              <a:ext cx="296852" cy="723240"/>
            </a:xfrm>
            <a:custGeom>
              <a:avLst/>
              <a:gdLst>
                <a:gd name="T0" fmla="*/ 8707070 w 21600"/>
                <a:gd name="T1" fmla="*/ 6003098 h 21600"/>
                <a:gd name="T2" fmla="*/ 805729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8057291 w 21600"/>
                <a:gd name="T15" fmla="*/ 1896060 h 21600"/>
                <a:gd name="T16" fmla="*/ 8707070 w 21600"/>
                <a:gd name="T17" fmla="*/ 6003098 h 21600"/>
                <a:gd name="T18" fmla="*/ 12475799 w 21600"/>
                <a:gd name="T19" fmla="*/ 42333153 h 21600"/>
                <a:gd name="T20" fmla="*/ 11306187 w 21600"/>
                <a:gd name="T21" fmla="*/ 45177301 h 21600"/>
                <a:gd name="T22" fmla="*/ 10136599 w 21600"/>
                <a:gd name="T23" fmla="*/ 42333153 h 21600"/>
                <a:gd name="T24" fmla="*/ 1013659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3" name="AutoShape 33"/>
            <p:cNvSpPr/>
            <p:nvPr/>
          </p:nvSpPr>
          <p:spPr bwMode="auto">
            <a:xfrm>
              <a:off x="6958028" y="3253049"/>
              <a:ext cx="296852" cy="723240"/>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306233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54" name="AutoShape 54"/>
            <p:cNvSpPr/>
            <p:nvPr/>
          </p:nvSpPr>
          <p:spPr bwMode="auto">
            <a:xfrm>
              <a:off x="1122569" y="3191192"/>
              <a:ext cx="872329" cy="872329"/>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1"/>
            </a:solidFill>
            <a:ln w="50800">
              <a:noFill/>
              <a:bevel/>
            </a:ln>
          </p:spPr>
          <p:txBody>
            <a:bodyPr lIns="0" tIns="0" rIns="0" bIns="0"/>
            <a:lstStyle/>
            <a:p>
              <a:endParaRPr lang="zh-CN" altLang="en-US">
                <a:solidFill>
                  <a:schemeClr val="accent1"/>
                </a:solidFill>
                <a:cs typeface="+mn-ea"/>
                <a:sym typeface="+mn-lt"/>
              </a:endParaRPr>
            </a:p>
          </p:txBody>
        </p:sp>
        <p:sp>
          <p:nvSpPr>
            <p:cNvPr id="43055" name="Rectangle 59"/>
            <p:cNvSpPr/>
            <p:nvPr/>
          </p:nvSpPr>
          <p:spPr bwMode="auto">
            <a:xfrm>
              <a:off x="1284561" y="3455909"/>
              <a:ext cx="651190" cy="363470"/>
            </a:xfrm>
            <a:prstGeom prst="rect">
              <a:avLst/>
            </a:prstGeom>
            <a:noFill/>
            <a:ln w="12700">
              <a:noFill/>
              <a:miter lim="800000"/>
            </a:ln>
          </p:spPr>
          <p:txBody>
            <a:bodyPr lIns="0" tIns="0" rIns="0" bIns="0"/>
            <a:lstStyle/>
            <a:p>
              <a:pPr>
                <a:spcBef>
                  <a:spcPts val="640"/>
                </a:spcBef>
              </a:pPr>
              <a:r>
                <a:rPr lang="en-US" altLang="zh-CN" sz="1500" b="1">
                  <a:solidFill>
                    <a:schemeClr val="accent1"/>
                  </a:solidFill>
                  <a:cs typeface="+mn-ea"/>
                  <a:sym typeface="+mn-lt"/>
                </a:rPr>
                <a:t>50%</a:t>
              </a:r>
            </a:p>
          </p:txBody>
        </p:sp>
        <p:sp>
          <p:nvSpPr>
            <p:cNvPr id="43056" name="TextBox 13"/>
            <p:cNvSpPr txBox="1">
              <a:spLocks noChangeArrowheads="1"/>
            </p:cNvSpPr>
            <p:nvPr/>
          </p:nvSpPr>
          <p:spPr bwMode="auto">
            <a:xfrm>
              <a:off x="7810712" y="3252982"/>
              <a:ext cx="2235767" cy="245997"/>
            </a:xfrm>
            <a:prstGeom prst="rect">
              <a:avLst/>
            </a:prstGeom>
            <a:noFill/>
            <a:ln w="9525">
              <a:noFill/>
              <a:miter lim="800000"/>
            </a:ln>
          </p:spPr>
          <p:txBody>
            <a:bodyPr lIns="0" tIns="0" rIns="0" bIns="0">
              <a:spAutoFit/>
            </a:bodyPr>
            <a:lstStyle/>
            <a:p>
              <a:pPr defTabSz="911860">
                <a:spcBef>
                  <a:spcPct val="20000"/>
                </a:spcBef>
              </a:pPr>
              <a:r>
                <a:rPr lang="zh-CN" altLang="en-US" sz="1200" b="1">
                  <a:solidFill>
                    <a:schemeClr val="accent1"/>
                  </a:solidFill>
                  <a:cs typeface="+mn-ea"/>
                  <a:sym typeface="+mn-lt"/>
                </a:rPr>
                <a:t>单击编辑标题</a:t>
              </a:r>
              <a:endParaRPr lang="en-US" sz="1200" b="1">
                <a:solidFill>
                  <a:schemeClr val="accent1"/>
                </a:solidFill>
                <a:cs typeface="+mn-ea"/>
                <a:sym typeface="+mn-lt"/>
              </a:endParaRPr>
            </a:p>
          </p:txBody>
        </p:sp>
        <p:sp>
          <p:nvSpPr>
            <p:cNvPr id="43057" name="TextBox 13"/>
            <p:cNvSpPr txBox="1">
              <a:spLocks noChangeArrowheads="1"/>
            </p:cNvSpPr>
            <p:nvPr/>
          </p:nvSpPr>
          <p:spPr bwMode="auto">
            <a:xfrm>
              <a:off x="7815384" y="3580283"/>
              <a:ext cx="3139839" cy="368995"/>
            </a:xfrm>
            <a:prstGeom prst="rect">
              <a:avLst/>
            </a:prstGeom>
            <a:noFill/>
            <a:ln w="9525">
              <a:noFill/>
              <a:miter lim="800000"/>
            </a:ln>
          </p:spPr>
          <p:txBody>
            <a:bodyPr lIns="0" tIns="0" rIns="0" bIns="0">
              <a:spAutoFit/>
            </a:bodyPr>
            <a:lstStyle/>
            <a:p>
              <a:pPr defTabSz="911860">
                <a:spcBef>
                  <a:spcPct val="20000"/>
                </a:spcBef>
              </a:pPr>
              <a:r>
                <a:rPr lang="zh-CN" altLang="en-US" sz="900">
                  <a:solidFill>
                    <a:schemeClr val="accent1"/>
                  </a:solidFill>
                  <a:cs typeface="+mn-ea"/>
                  <a:sym typeface="+mn-lt"/>
                </a:rPr>
                <a:t>单击此处可编辑内容，根据您的需要自由拉伸文本框大小</a:t>
              </a:r>
              <a:endParaRPr lang="en-US" altLang="zh-CN" sz="900">
                <a:solidFill>
                  <a:schemeClr val="accent1"/>
                </a:solidFill>
                <a:cs typeface="+mn-ea"/>
                <a:sym typeface="+mn-lt"/>
              </a:endParaRPr>
            </a:p>
          </p:txBody>
        </p:sp>
      </p:grpSp>
      <p:grpSp>
        <p:nvGrpSpPr>
          <p:cNvPr id="20" name="组合 63"/>
          <p:cNvGrpSpPr/>
          <p:nvPr/>
        </p:nvGrpSpPr>
        <p:grpSpPr bwMode="auto">
          <a:xfrm>
            <a:off x="1586184" y="3413523"/>
            <a:ext cx="7371159" cy="653653"/>
            <a:chOff x="1122569" y="4550571"/>
            <a:chExt cx="9827982" cy="872329"/>
          </a:xfrm>
        </p:grpSpPr>
        <p:sp>
          <p:nvSpPr>
            <p:cNvPr id="34" name="AutoShape 34"/>
            <p:cNvSpPr/>
            <p:nvPr/>
          </p:nvSpPr>
          <p:spPr bwMode="auto">
            <a:xfrm>
              <a:off x="4740396" y="4650674"/>
              <a:ext cx="293681" cy="722969"/>
            </a:xfrm>
            <a:custGeom>
              <a:avLst/>
              <a:gdLst>
                <a:gd name="T0" fmla="*/ 8584982 w 21600"/>
                <a:gd name="T1" fmla="*/ 6003098 h 21600"/>
                <a:gd name="T2" fmla="*/ 7815766 w 21600"/>
                <a:gd name="T3" fmla="*/ 10739855 h 21600"/>
                <a:gd name="T4" fmla="*/ 6021998 w 21600"/>
                <a:gd name="T5" fmla="*/ 12635973 h 21600"/>
                <a:gd name="T6" fmla="*/ 4228253 w 21600"/>
                <a:gd name="T7" fmla="*/ 10739855 h 21600"/>
                <a:gd name="T8" fmla="*/ 3587513 w 21600"/>
                <a:gd name="T9" fmla="*/ 6003098 h 21600"/>
                <a:gd name="T10" fmla="*/ 4228253 w 21600"/>
                <a:gd name="T11" fmla="*/ 1896060 h 21600"/>
                <a:gd name="T12" fmla="*/ 6021998 w 21600"/>
                <a:gd name="T13" fmla="*/ 0 h 21600"/>
                <a:gd name="T14" fmla="*/ 7815766 w 21600"/>
                <a:gd name="T15" fmla="*/ 1896060 h 21600"/>
                <a:gd name="T16" fmla="*/ 8584982 w 21600"/>
                <a:gd name="T17" fmla="*/ 6003098 h 21600"/>
                <a:gd name="T18" fmla="*/ 12172495 w 21600"/>
                <a:gd name="T19" fmla="*/ 42333153 h 21600"/>
                <a:gd name="T20" fmla="*/ 11019491 w 21600"/>
                <a:gd name="T21" fmla="*/ 45177301 h 21600"/>
                <a:gd name="T22" fmla="*/ 9865916 w 21600"/>
                <a:gd name="T23" fmla="*/ 42333153 h 21600"/>
                <a:gd name="T24" fmla="*/ 9865916 w 21600"/>
                <a:gd name="T25" fmla="*/ 21798021 h 21600"/>
                <a:gd name="T26" fmla="*/ 9353652 w 21600"/>
                <a:gd name="T27" fmla="*/ 21798021 h 21600"/>
                <a:gd name="T28" fmla="*/ 9353652 w 21600"/>
                <a:gd name="T29" fmla="*/ 70767442 h 21600"/>
                <a:gd name="T30" fmla="*/ 7815766 w 21600"/>
                <a:gd name="T31" fmla="*/ 73926450 h 21600"/>
                <a:gd name="T32" fmla="*/ 6406333 w 21600"/>
                <a:gd name="T33" fmla="*/ 70767442 h 21600"/>
                <a:gd name="T34" fmla="*/ 6406333 w 21600"/>
                <a:gd name="T35" fmla="*/ 42018293 h 21600"/>
                <a:gd name="T36" fmla="*/ 5766162 w 21600"/>
                <a:gd name="T37" fmla="*/ 42018293 h 21600"/>
                <a:gd name="T38" fmla="*/ 5766162 w 21600"/>
                <a:gd name="T39" fmla="*/ 70767442 h 21600"/>
                <a:gd name="T40" fmla="*/ 4228253 w 21600"/>
                <a:gd name="T41" fmla="*/ 73926450 h 21600"/>
                <a:gd name="T42" fmla="*/ 2818843 w 21600"/>
                <a:gd name="T43" fmla="*/ 70767442 h 21600"/>
                <a:gd name="T44" fmla="*/ 2818843 w 21600"/>
                <a:gd name="T45" fmla="*/ 21798021 h 21600"/>
                <a:gd name="T46" fmla="*/ 2306579 w 21600"/>
                <a:gd name="T47" fmla="*/ 21798021 h 21600"/>
                <a:gd name="T48" fmla="*/ 2306579 w 21600"/>
                <a:gd name="T49" fmla="*/ 42333153 h 21600"/>
                <a:gd name="T50" fmla="*/ 1153005 w 21600"/>
                <a:gd name="T51" fmla="*/ 45177301 h 21600"/>
                <a:gd name="T52" fmla="*/ 0 w 21600"/>
                <a:gd name="T53" fmla="*/ 42333153 h 21600"/>
                <a:gd name="T54" fmla="*/ 0 w 21600"/>
                <a:gd name="T55" fmla="*/ 18953931 h 21600"/>
                <a:gd name="T56" fmla="*/ 3075249 w 21600"/>
                <a:gd name="T57" fmla="*/ 13269086 h 21600"/>
                <a:gd name="T58" fmla="*/ 9097246 w 21600"/>
                <a:gd name="T59" fmla="*/ 13269086 h 21600"/>
                <a:gd name="T60" fmla="*/ 12172495 w 21600"/>
                <a:gd name="T61" fmla="*/ 18953931 h 21600"/>
                <a:gd name="T62" fmla="*/ 12172495 w 21600"/>
                <a:gd name="T63" fmla="*/ 42333153 h 21600"/>
                <a:gd name="T64" fmla="*/ 1217249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5" name="AutoShape 35"/>
            <p:cNvSpPr/>
            <p:nvPr/>
          </p:nvSpPr>
          <p:spPr bwMode="auto">
            <a:xfrm>
              <a:off x="2867190" y="4650674"/>
              <a:ext cx="293681" cy="722969"/>
            </a:xfrm>
            <a:custGeom>
              <a:avLst/>
              <a:gdLst>
                <a:gd name="T0" fmla="*/ 8675632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675632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424065 w 21600"/>
                <a:gd name="T47" fmla="*/ 21798021 h 21600"/>
                <a:gd name="T48" fmla="*/ 2424065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20" name="AutoShape 36"/>
            <p:cNvSpPr/>
            <p:nvPr/>
          </p:nvSpPr>
          <p:spPr bwMode="auto">
            <a:xfrm>
              <a:off x="2247509" y="4650525"/>
              <a:ext cx="292594" cy="723306"/>
            </a:xfrm>
            <a:custGeom>
              <a:avLst/>
              <a:gdLst>
                <a:gd name="T0" fmla="*/ 1565555491 w 21600"/>
                <a:gd name="T1" fmla="*/ 2147483647 h 21600"/>
                <a:gd name="T2" fmla="*/ 1425279476 w 21600"/>
                <a:gd name="T3" fmla="*/ 2147483647 h 21600"/>
                <a:gd name="T4" fmla="*/ 1098172507 w 21600"/>
                <a:gd name="T5" fmla="*/ 2147483647 h 21600"/>
                <a:gd name="T6" fmla="*/ 771061419 w 21600"/>
                <a:gd name="T7" fmla="*/ 2147483647 h 21600"/>
                <a:gd name="T8" fmla="*/ 630890304 w 21600"/>
                <a:gd name="T9" fmla="*/ 2147483647 h 21600"/>
                <a:gd name="T10" fmla="*/ 771061419 w 21600"/>
                <a:gd name="T11" fmla="*/ 2126124000 h 21600"/>
                <a:gd name="T12" fmla="*/ 1098172507 w 21600"/>
                <a:gd name="T13" fmla="*/ 0 h 21600"/>
                <a:gd name="T14" fmla="*/ 1425279476 w 21600"/>
                <a:gd name="T15" fmla="*/ 2126124000 h 21600"/>
                <a:gd name="T16" fmla="*/ 1565555491 w 21600"/>
                <a:gd name="T17" fmla="*/ 2147483647 h 21600"/>
                <a:gd name="T18" fmla="*/ 2147483647 w 21600"/>
                <a:gd name="T19" fmla="*/ 2147483647 h 21600"/>
                <a:gd name="T20" fmla="*/ 2009509724 w 21600"/>
                <a:gd name="T21" fmla="*/ 2147483647 h 21600"/>
                <a:gd name="T22" fmla="*/ 1799146851 w 21600"/>
                <a:gd name="T23" fmla="*/ 2147483647 h 21600"/>
                <a:gd name="T24" fmla="*/ 1799146851 w 21600"/>
                <a:gd name="T25" fmla="*/ 2147483647 h 21600"/>
                <a:gd name="T26" fmla="*/ 1705730940 w 21600"/>
                <a:gd name="T27" fmla="*/ 2147483647 h 21600"/>
                <a:gd name="T28" fmla="*/ 1705730940 w 21600"/>
                <a:gd name="T29" fmla="*/ 2147483647 h 21600"/>
                <a:gd name="T30" fmla="*/ 1425279476 w 21600"/>
                <a:gd name="T31" fmla="*/ 2147483647 h 21600"/>
                <a:gd name="T32" fmla="*/ 1168260665 w 21600"/>
                <a:gd name="T33" fmla="*/ 2147483647 h 21600"/>
                <a:gd name="T34" fmla="*/ 1168260665 w 21600"/>
                <a:gd name="T35" fmla="*/ 2147483647 h 21600"/>
                <a:gd name="T36" fmla="*/ 1051512667 w 21600"/>
                <a:gd name="T37" fmla="*/ 2147483647 h 21600"/>
                <a:gd name="T38" fmla="*/ 1051512667 w 21600"/>
                <a:gd name="T39" fmla="*/ 2147483647 h 21600"/>
                <a:gd name="T40" fmla="*/ 771061419 w 21600"/>
                <a:gd name="T41" fmla="*/ 2147483647 h 21600"/>
                <a:gd name="T42" fmla="*/ 514042608 w 21600"/>
                <a:gd name="T43" fmla="*/ 2147483647 h 21600"/>
                <a:gd name="T44" fmla="*/ 514042608 w 21600"/>
                <a:gd name="T45" fmla="*/ 2147483647 h 21600"/>
                <a:gd name="T46" fmla="*/ 420626805 w 21600"/>
                <a:gd name="T47" fmla="*/ 2147483647 h 21600"/>
                <a:gd name="T48" fmla="*/ 420626805 w 21600"/>
                <a:gd name="T49" fmla="*/ 2147483647 h 21600"/>
                <a:gd name="T50" fmla="*/ 210263445 w 21600"/>
                <a:gd name="T51" fmla="*/ 2147483647 h 21600"/>
                <a:gd name="T52" fmla="*/ 0 w 21600"/>
                <a:gd name="T53" fmla="*/ 2147483647 h 21600"/>
                <a:gd name="T54" fmla="*/ 0 w 21600"/>
                <a:gd name="T55" fmla="*/ 2147483647 h 21600"/>
                <a:gd name="T56" fmla="*/ 560802580 w 21600"/>
                <a:gd name="T57" fmla="*/ 2147483647 h 21600"/>
                <a:gd name="T58" fmla="*/ 1658970535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w="9525">
              <a:noFill/>
              <a:round/>
            </a:ln>
          </p:spPr>
          <p:txBody>
            <a:bodyPr lIns="0" tIns="0" rIns="0" bIns="0"/>
            <a:lstStyle/>
            <a:p>
              <a:endParaRPr lang="zh-CN" altLang="en-US">
                <a:solidFill>
                  <a:schemeClr val="accent1"/>
                </a:solidFill>
                <a:cs typeface="+mn-ea"/>
                <a:sym typeface="+mn-lt"/>
              </a:endParaRPr>
            </a:p>
          </p:txBody>
        </p:sp>
        <p:sp>
          <p:nvSpPr>
            <p:cNvPr id="37" name="AutoShape 37"/>
            <p:cNvSpPr/>
            <p:nvPr/>
          </p:nvSpPr>
          <p:spPr bwMode="auto">
            <a:xfrm>
              <a:off x="5365857" y="4650674"/>
              <a:ext cx="295268" cy="722969"/>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50254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7912825 w 21600"/>
                <a:gd name="T31" fmla="*/ 73926450 h 21600"/>
                <a:gd name="T32" fmla="*/ 6485901 w 21600"/>
                <a:gd name="T33" fmla="*/ 70767442 h 21600"/>
                <a:gd name="T34" fmla="*/ 6485901 w 21600"/>
                <a:gd name="T35" fmla="*/ 42018293 h 21600"/>
                <a:gd name="T36" fmla="*/ 5707672 w 21600"/>
                <a:gd name="T37" fmla="*/ 42018293 h 21600"/>
                <a:gd name="T38" fmla="*/ 5707672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8" name="AutoShape 38"/>
            <p:cNvSpPr/>
            <p:nvPr/>
          </p:nvSpPr>
          <p:spPr bwMode="auto">
            <a:xfrm>
              <a:off x="3491064" y="4650674"/>
              <a:ext cx="296855" cy="722969"/>
            </a:xfrm>
            <a:custGeom>
              <a:avLst/>
              <a:gdLst>
                <a:gd name="T0" fmla="*/ 8891169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891169 w 21600"/>
                <a:gd name="T17" fmla="*/ 6003098 h 21600"/>
                <a:gd name="T18" fmla="*/ 12552245 w 21600"/>
                <a:gd name="T19" fmla="*/ 42333153 h 21600"/>
                <a:gd name="T20" fmla="*/ 11375463 w 21600"/>
                <a:gd name="T21" fmla="*/ 45177301 h 21600"/>
                <a:gd name="T22" fmla="*/ 10198705 w 21600"/>
                <a:gd name="T23" fmla="*/ 42333153 h 21600"/>
                <a:gd name="T24" fmla="*/ 10198705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39" name="AutoShape 39"/>
            <p:cNvSpPr/>
            <p:nvPr/>
          </p:nvSpPr>
          <p:spPr bwMode="auto">
            <a:xfrm>
              <a:off x="4114936" y="4650674"/>
              <a:ext cx="295268" cy="722969"/>
            </a:xfrm>
            <a:custGeom>
              <a:avLst/>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63205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8042908 w 21600"/>
                <a:gd name="T31" fmla="*/ 73926450 h 21600"/>
                <a:gd name="T32" fmla="*/ 6485901 w 21600"/>
                <a:gd name="T33" fmla="*/ 70767442 h 21600"/>
                <a:gd name="T34" fmla="*/ 6485901 w 21600"/>
                <a:gd name="T35" fmla="*/ 42018293 h 21600"/>
                <a:gd name="T36" fmla="*/ 5837755 w 21600"/>
                <a:gd name="T37" fmla="*/ 42018293 h 21600"/>
                <a:gd name="T38" fmla="*/ 5837755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0" name="AutoShape 40"/>
            <p:cNvSpPr/>
            <p:nvPr/>
          </p:nvSpPr>
          <p:spPr bwMode="auto">
            <a:xfrm>
              <a:off x="5056302" y="4650674"/>
              <a:ext cx="298443" cy="722969"/>
            </a:xfrm>
            <a:custGeom>
              <a:avLst/>
              <a:gdLst>
                <a:gd name="T0" fmla="*/ 8760416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760416 w 21600"/>
                <a:gd name="T17" fmla="*/ 6003098 h 21600"/>
                <a:gd name="T18" fmla="*/ 12552245 w 21600"/>
                <a:gd name="T19" fmla="*/ 42333153 h 21600"/>
                <a:gd name="T20" fmla="*/ 11375463 w 21600"/>
                <a:gd name="T21" fmla="*/ 45177301 h 21600"/>
                <a:gd name="T22" fmla="*/ 10067951 w 21600"/>
                <a:gd name="T23" fmla="*/ 42333153 h 21600"/>
                <a:gd name="T24" fmla="*/ 10067951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1" name="AutoShape 41"/>
            <p:cNvSpPr/>
            <p:nvPr/>
          </p:nvSpPr>
          <p:spPr bwMode="auto">
            <a:xfrm>
              <a:off x="3184683" y="4650674"/>
              <a:ext cx="292093" cy="722969"/>
            </a:xfrm>
            <a:custGeom>
              <a:avLst/>
              <a:gdLst>
                <a:gd name="T0" fmla="*/ 8531889 w 21600"/>
                <a:gd name="T1" fmla="*/ 6003098 h 21600"/>
                <a:gd name="T2" fmla="*/ 7767422 w 21600"/>
                <a:gd name="T3" fmla="*/ 10739855 h 21600"/>
                <a:gd name="T4" fmla="*/ 5984771 w 21600"/>
                <a:gd name="T5" fmla="*/ 12635973 h 21600"/>
                <a:gd name="T6" fmla="*/ 4329794 w 21600"/>
                <a:gd name="T7" fmla="*/ 10739855 h 21600"/>
                <a:gd name="T8" fmla="*/ 3565327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895122 w 21600"/>
                <a:gd name="T31" fmla="*/ 73926450 h 21600"/>
                <a:gd name="T32" fmla="*/ 6494407 w 21600"/>
                <a:gd name="T33" fmla="*/ 70767442 h 21600"/>
                <a:gd name="T34" fmla="*/ 6494407 w 21600"/>
                <a:gd name="T35" fmla="*/ 42018293 h 21600"/>
                <a:gd name="T36" fmla="*/ 5730485 w 21600"/>
                <a:gd name="T37" fmla="*/ 42018293 h 21600"/>
                <a:gd name="T38" fmla="*/ 5730485 w 21600"/>
                <a:gd name="T39" fmla="*/ 70767442 h 21600"/>
                <a:gd name="T40" fmla="*/ 4329794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183366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26" name="AutoShape 42"/>
            <p:cNvSpPr/>
            <p:nvPr/>
          </p:nvSpPr>
          <p:spPr bwMode="auto">
            <a:xfrm>
              <a:off x="2562821" y="4650525"/>
              <a:ext cx="297137" cy="723306"/>
            </a:xfrm>
            <a:custGeom>
              <a:avLst/>
              <a:gdLst>
                <a:gd name="T0" fmla="*/ 1647698904 w 21600"/>
                <a:gd name="T1" fmla="*/ 2147483647 h 21600"/>
                <a:gd name="T2" fmla="*/ 1500142043 w 21600"/>
                <a:gd name="T3" fmla="*/ 2147483647 h 21600"/>
                <a:gd name="T4" fmla="*/ 1180441235 w 21600"/>
                <a:gd name="T5" fmla="*/ 2147483647 h 21600"/>
                <a:gd name="T6" fmla="*/ 836144756 w 21600"/>
                <a:gd name="T7" fmla="*/ 2147483647 h 21600"/>
                <a:gd name="T8" fmla="*/ 688591858 w 21600"/>
                <a:gd name="T9" fmla="*/ 2147483647 h 21600"/>
                <a:gd name="T10" fmla="*/ 836144756 w 21600"/>
                <a:gd name="T11" fmla="*/ 2126124000 h 21600"/>
                <a:gd name="T12" fmla="*/ 1180441235 w 21600"/>
                <a:gd name="T13" fmla="*/ 0 h 21600"/>
                <a:gd name="T14" fmla="*/ 1500142043 w 21600"/>
                <a:gd name="T15" fmla="*/ 2126124000 h 21600"/>
                <a:gd name="T16" fmla="*/ 1647698904 w 21600"/>
                <a:gd name="T17" fmla="*/ 2147483647 h 21600"/>
                <a:gd name="T18" fmla="*/ 2147483647 w 21600"/>
                <a:gd name="T19" fmla="*/ 2147483647 h 21600"/>
                <a:gd name="T20" fmla="*/ 2139548501 w 21600"/>
                <a:gd name="T21" fmla="*/ 2147483647 h 21600"/>
                <a:gd name="T22" fmla="*/ 1893623042 w 21600"/>
                <a:gd name="T23" fmla="*/ 2147483647 h 21600"/>
                <a:gd name="T24" fmla="*/ 1893623042 w 21600"/>
                <a:gd name="T25" fmla="*/ 2147483647 h 21600"/>
                <a:gd name="T26" fmla="*/ 1795252242 w 21600"/>
                <a:gd name="T27" fmla="*/ 2147483647 h 21600"/>
                <a:gd name="T28" fmla="*/ 1795252242 w 21600"/>
                <a:gd name="T29" fmla="*/ 2147483647 h 21600"/>
                <a:gd name="T30" fmla="*/ 1524737054 w 21600"/>
                <a:gd name="T31" fmla="*/ 2147483647 h 21600"/>
                <a:gd name="T32" fmla="*/ 1254217465 w 21600"/>
                <a:gd name="T33" fmla="*/ 2147483647 h 21600"/>
                <a:gd name="T34" fmla="*/ 1254217465 w 21600"/>
                <a:gd name="T35" fmla="*/ 2147483647 h 21600"/>
                <a:gd name="T36" fmla="*/ 1106664126 w 21600"/>
                <a:gd name="T37" fmla="*/ 2147483647 h 21600"/>
                <a:gd name="T38" fmla="*/ 1106664126 w 21600"/>
                <a:gd name="T39" fmla="*/ 2147483647 h 21600"/>
                <a:gd name="T40" fmla="*/ 836144756 w 21600"/>
                <a:gd name="T41" fmla="*/ 2147483647 h 21600"/>
                <a:gd name="T42" fmla="*/ 565630009 w 21600"/>
                <a:gd name="T43" fmla="*/ 2147483647 h 21600"/>
                <a:gd name="T44" fmla="*/ 565630009 w 21600"/>
                <a:gd name="T45" fmla="*/ 2147483647 h 21600"/>
                <a:gd name="T46" fmla="*/ 442667389 w 21600"/>
                <a:gd name="T47" fmla="*/ 2147483647 h 21600"/>
                <a:gd name="T48" fmla="*/ 442667389 w 21600"/>
                <a:gd name="T49" fmla="*/ 2147483647 h 21600"/>
                <a:gd name="T50" fmla="*/ 221333695 w 21600"/>
                <a:gd name="T51" fmla="*/ 2147483647 h 21600"/>
                <a:gd name="T52" fmla="*/ 0 w 21600"/>
                <a:gd name="T53" fmla="*/ 2147483647 h 21600"/>
                <a:gd name="T54" fmla="*/ 0 w 21600"/>
                <a:gd name="T55" fmla="*/ 2147483647 h 21600"/>
                <a:gd name="T56" fmla="*/ 614810787 w 21600"/>
                <a:gd name="T57" fmla="*/ 2147483647 h 21600"/>
                <a:gd name="T58" fmla="*/ 1746070144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w="9525">
              <a:noFill/>
              <a:round/>
            </a:ln>
          </p:spPr>
          <p:txBody>
            <a:bodyPr lIns="0" tIns="0" rIns="0" bIns="0"/>
            <a:lstStyle/>
            <a:p>
              <a:endParaRPr lang="zh-CN" altLang="en-US">
                <a:solidFill>
                  <a:schemeClr val="accent1"/>
                </a:solidFill>
                <a:cs typeface="+mn-ea"/>
                <a:sym typeface="+mn-lt"/>
              </a:endParaRPr>
            </a:p>
          </p:txBody>
        </p:sp>
        <p:sp>
          <p:nvSpPr>
            <p:cNvPr id="43" name="AutoShape 43"/>
            <p:cNvSpPr/>
            <p:nvPr/>
          </p:nvSpPr>
          <p:spPr bwMode="auto">
            <a:xfrm>
              <a:off x="5680174" y="4650674"/>
              <a:ext cx="296856" cy="722969"/>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176287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4" name="AutoShape 44"/>
            <p:cNvSpPr/>
            <p:nvPr/>
          </p:nvSpPr>
          <p:spPr bwMode="auto">
            <a:xfrm>
              <a:off x="3808556" y="4650674"/>
              <a:ext cx="295268" cy="722969"/>
            </a:xfrm>
            <a:custGeom>
              <a:avLst/>
              <a:gdLst>
                <a:gd name="T0" fmla="*/ 8691644 w 21600"/>
                <a:gd name="T1" fmla="*/ 6003098 h 21600"/>
                <a:gd name="T2" fmla="*/ 7912841 w 21600"/>
                <a:gd name="T3" fmla="*/ 10739855 h 21600"/>
                <a:gd name="T4" fmla="*/ 6096811 w 21600"/>
                <a:gd name="T5" fmla="*/ 12635973 h 21600"/>
                <a:gd name="T6" fmla="*/ 4280781 w 21600"/>
                <a:gd name="T7" fmla="*/ 10739855 h 21600"/>
                <a:gd name="T8" fmla="*/ 3632060 w 21600"/>
                <a:gd name="T9" fmla="*/ 6003098 h 21600"/>
                <a:gd name="T10" fmla="*/ 4280781 w 21600"/>
                <a:gd name="T11" fmla="*/ 1896060 h 21600"/>
                <a:gd name="T12" fmla="*/ 6096811 w 21600"/>
                <a:gd name="T13" fmla="*/ 0 h 21600"/>
                <a:gd name="T14" fmla="*/ 7912841 w 21600"/>
                <a:gd name="T15" fmla="*/ 1896060 h 21600"/>
                <a:gd name="T16" fmla="*/ 8691644 w 21600"/>
                <a:gd name="T17" fmla="*/ 6003098 h 21600"/>
                <a:gd name="T18" fmla="*/ 12323705 w 21600"/>
                <a:gd name="T19" fmla="*/ 42333153 h 21600"/>
                <a:gd name="T20" fmla="*/ 11156371 w 21600"/>
                <a:gd name="T21" fmla="*/ 45177301 h 21600"/>
                <a:gd name="T22" fmla="*/ 9988488 w 21600"/>
                <a:gd name="T23" fmla="*/ 42333153 h 21600"/>
                <a:gd name="T24" fmla="*/ 9988488 w 21600"/>
                <a:gd name="T25" fmla="*/ 21798021 h 21600"/>
                <a:gd name="T26" fmla="*/ 9469851 w 21600"/>
                <a:gd name="T27" fmla="*/ 21798021 h 21600"/>
                <a:gd name="T28" fmla="*/ 9469851 w 21600"/>
                <a:gd name="T29" fmla="*/ 70767442 h 21600"/>
                <a:gd name="T30" fmla="*/ 8042924 w 21600"/>
                <a:gd name="T31" fmla="*/ 73926450 h 21600"/>
                <a:gd name="T32" fmla="*/ 6485914 w 21600"/>
                <a:gd name="T33" fmla="*/ 70767442 h 21600"/>
                <a:gd name="T34" fmla="*/ 6485914 w 21600"/>
                <a:gd name="T35" fmla="*/ 42018293 h 21600"/>
                <a:gd name="T36" fmla="*/ 5837791 w 21600"/>
                <a:gd name="T37" fmla="*/ 42018293 h 21600"/>
                <a:gd name="T38" fmla="*/ 5837791 w 21600"/>
                <a:gd name="T39" fmla="*/ 70767442 h 21600"/>
                <a:gd name="T40" fmla="*/ 4280781 w 21600"/>
                <a:gd name="T41" fmla="*/ 73926450 h 21600"/>
                <a:gd name="T42" fmla="*/ 2853854 w 21600"/>
                <a:gd name="T43" fmla="*/ 70767442 h 21600"/>
                <a:gd name="T44" fmla="*/ 2853854 w 21600"/>
                <a:gd name="T45" fmla="*/ 21798021 h 21600"/>
                <a:gd name="T46" fmla="*/ 2335217 w 21600"/>
                <a:gd name="T47" fmla="*/ 21798021 h 21600"/>
                <a:gd name="T48" fmla="*/ 2335217 w 21600"/>
                <a:gd name="T49" fmla="*/ 42333153 h 21600"/>
                <a:gd name="T50" fmla="*/ 1167334 w 21600"/>
                <a:gd name="T51" fmla="*/ 45177301 h 21600"/>
                <a:gd name="T52" fmla="*/ 0 w 21600"/>
                <a:gd name="T53" fmla="*/ 42333153 h 21600"/>
                <a:gd name="T54" fmla="*/ 0 w 21600"/>
                <a:gd name="T55" fmla="*/ 18953931 h 21600"/>
                <a:gd name="T56" fmla="*/ 3242957 w 21600"/>
                <a:gd name="T57" fmla="*/ 13269086 h 21600"/>
                <a:gd name="T58" fmla="*/ 9210258 w 21600"/>
                <a:gd name="T59" fmla="*/ 13269086 h 21600"/>
                <a:gd name="T60" fmla="*/ 12323705 w 21600"/>
                <a:gd name="T61" fmla="*/ 18953931 h 21600"/>
                <a:gd name="T62" fmla="*/ 12323705 w 21600"/>
                <a:gd name="T63" fmla="*/ 42333153 h 21600"/>
                <a:gd name="T64" fmla="*/ 1232370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5" name="AutoShape 45"/>
            <p:cNvSpPr/>
            <p:nvPr/>
          </p:nvSpPr>
          <p:spPr bwMode="auto">
            <a:xfrm>
              <a:off x="4432429" y="4650674"/>
              <a:ext cx="295268" cy="722969"/>
            </a:xfrm>
            <a:custGeom>
              <a:avLst/>
              <a:gdLst>
                <a:gd name="T0" fmla="*/ 8548045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548045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296501 w 21600"/>
                <a:gd name="T47" fmla="*/ 21798021 h 21600"/>
                <a:gd name="T48" fmla="*/ 2296501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6" name="AutoShape 46"/>
            <p:cNvSpPr/>
            <p:nvPr/>
          </p:nvSpPr>
          <p:spPr bwMode="auto">
            <a:xfrm>
              <a:off x="6016716" y="4650674"/>
              <a:ext cx="293681" cy="722969"/>
            </a:xfrm>
            <a:custGeom>
              <a:avLst/>
              <a:gdLst>
                <a:gd name="T0" fmla="*/ 8638223 w 21600"/>
                <a:gd name="T1" fmla="*/ 6003098 h 21600"/>
                <a:gd name="T2" fmla="*/ 7864221 w 21600"/>
                <a:gd name="T3" fmla="*/ 10739855 h 21600"/>
                <a:gd name="T4" fmla="*/ 6059329 w 21600"/>
                <a:gd name="T5" fmla="*/ 12635973 h 21600"/>
                <a:gd name="T6" fmla="*/ 4254460 w 21600"/>
                <a:gd name="T7" fmla="*/ 10739855 h 21600"/>
                <a:gd name="T8" fmla="*/ 3609737 w 21600"/>
                <a:gd name="T9" fmla="*/ 6003098 h 21600"/>
                <a:gd name="T10" fmla="*/ 4254460 w 21600"/>
                <a:gd name="T11" fmla="*/ 1896060 h 21600"/>
                <a:gd name="T12" fmla="*/ 6059329 w 21600"/>
                <a:gd name="T13" fmla="*/ 0 h 21600"/>
                <a:gd name="T14" fmla="*/ 7864221 w 21600"/>
                <a:gd name="T15" fmla="*/ 1896060 h 21600"/>
                <a:gd name="T16" fmla="*/ 8638223 w 21600"/>
                <a:gd name="T17" fmla="*/ 6003098 h 21600"/>
                <a:gd name="T18" fmla="*/ 12247959 w 21600"/>
                <a:gd name="T19" fmla="*/ 42333153 h 21600"/>
                <a:gd name="T20" fmla="*/ 11087814 w 21600"/>
                <a:gd name="T21" fmla="*/ 45177301 h 21600"/>
                <a:gd name="T22" fmla="*/ 9927074 w 21600"/>
                <a:gd name="T23" fmla="*/ 42333153 h 21600"/>
                <a:gd name="T24" fmla="*/ 9927074 w 21600"/>
                <a:gd name="T25" fmla="*/ 21798021 h 21600"/>
                <a:gd name="T26" fmla="*/ 9411653 w 21600"/>
                <a:gd name="T27" fmla="*/ 21798021 h 21600"/>
                <a:gd name="T28" fmla="*/ 9411653 w 21600"/>
                <a:gd name="T29" fmla="*/ 70767442 h 21600"/>
                <a:gd name="T30" fmla="*/ 7993499 w 21600"/>
                <a:gd name="T31" fmla="*/ 73926450 h 21600"/>
                <a:gd name="T32" fmla="*/ 6446068 w 21600"/>
                <a:gd name="T33" fmla="*/ 70767442 h 21600"/>
                <a:gd name="T34" fmla="*/ 6446068 w 21600"/>
                <a:gd name="T35" fmla="*/ 42018293 h 21600"/>
                <a:gd name="T36" fmla="*/ 5801916 w 21600"/>
                <a:gd name="T37" fmla="*/ 42018293 h 21600"/>
                <a:gd name="T38" fmla="*/ 5801916 w 21600"/>
                <a:gd name="T39" fmla="*/ 70767442 h 21600"/>
                <a:gd name="T40" fmla="*/ 4254460 w 21600"/>
                <a:gd name="T41" fmla="*/ 73926450 h 21600"/>
                <a:gd name="T42" fmla="*/ 2836307 w 21600"/>
                <a:gd name="T43" fmla="*/ 70767442 h 21600"/>
                <a:gd name="T44" fmla="*/ 2836307 w 21600"/>
                <a:gd name="T45" fmla="*/ 21798021 h 21600"/>
                <a:gd name="T46" fmla="*/ 2320885 w 21600"/>
                <a:gd name="T47" fmla="*/ 21798021 h 21600"/>
                <a:gd name="T48" fmla="*/ 2320885 w 21600"/>
                <a:gd name="T49" fmla="*/ 42333153 h 21600"/>
                <a:gd name="T50" fmla="*/ 1160145 w 21600"/>
                <a:gd name="T51" fmla="*/ 45177301 h 21600"/>
                <a:gd name="T52" fmla="*/ 0 w 21600"/>
                <a:gd name="T53" fmla="*/ 42333153 h 21600"/>
                <a:gd name="T54" fmla="*/ 0 w 21600"/>
                <a:gd name="T55" fmla="*/ 18953931 h 21600"/>
                <a:gd name="T56" fmla="*/ 3094315 w 21600"/>
                <a:gd name="T57" fmla="*/ 13269086 h 21600"/>
                <a:gd name="T58" fmla="*/ 915364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7" name="AutoShape 47"/>
            <p:cNvSpPr/>
            <p:nvPr/>
          </p:nvSpPr>
          <p:spPr bwMode="auto">
            <a:xfrm>
              <a:off x="6642177" y="4650674"/>
              <a:ext cx="293681" cy="722969"/>
            </a:xfrm>
            <a:custGeom>
              <a:avLst/>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8" name="AutoShape 48"/>
            <p:cNvSpPr/>
            <p:nvPr/>
          </p:nvSpPr>
          <p:spPr bwMode="auto">
            <a:xfrm>
              <a:off x="6332622" y="4650674"/>
              <a:ext cx="296855" cy="722969"/>
            </a:xfrm>
            <a:custGeom>
              <a:avLst/>
              <a:gdLst>
                <a:gd name="T0" fmla="*/ 8707070 w 21600"/>
                <a:gd name="T1" fmla="*/ 6003098 h 21600"/>
                <a:gd name="T2" fmla="*/ 805729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8057291 w 21600"/>
                <a:gd name="T15" fmla="*/ 1896060 h 21600"/>
                <a:gd name="T16" fmla="*/ 8707070 w 21600"/>
                <a:gd name="T17" fmla="*/ 6003098 h 21600"/>
                <a:gd name="T18" fmla="*/ 12475799 w 21600"/>
                <a:gd name="T19" fmla="*/ 42333153 h 21600"/>
                <a:gd name="T20" fmla="*/ 11306187 w 21600"/>
                <a:gd name="T21" fmla="*/ 45177301 h 21600"/>
                <a:gd name="T22" fmla="*/ 10136599 w 21600"/>
                <a:gd name="T23" fmla="*/ 42333153 h 21600"/>
                <a:gd name="T24" fmla="*/ 1013659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bg1"/>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9" name="AutoShape 49"/>
            <p:cNvSpPr/>
            <p:nvPr/>
          </p:nvSpPr>
          <p:spPr bwMode="auto">
            <a:xfrm>
              <a:off x="6958082" y="4650674"/>
              <a:ext cx="296855" cy="722969"/>
            </a:xfrm>
            <a:custGeom>
              <a:avLst/>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306233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chemeClr val="accent1"/>
                </a:solidFill>
                <a:cs typeface="+mn-ea"/>
                <a:sym typeface="+mn-lt"/>
              </a:endParaRPr>
            </a:p>
          </p:txBody>
        </p:sp>
        <p:sp>
          <p:nvSpPr>
            <p:cNvPr id="43034" name="AutoShape 55"/>
            <p:cNvSpPr/>
            <p:nvPr/>
          </p:nvSpPr>
          <p:spPr bwMode="auto">
            <a:xfrm>
              <a:off x="1122569" y="4550571"/>
              <a:ext cx="872329" cy="872329"/>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bg1"/>
            </a:solidFill>
            <a:ln w="50800">
              <a:noFill/>
              <a:bevel/>
            </a:ln>
          </p:spPr>
          <p:txBody>
            <a:bodyPr lIns="0" tIns="0" rIns="0" bIns="0"/>
            <a:lstStyle/>
            <a:p>
              <a:endParaRPr lang="zh-CN" altLang="en-US">
                <a:solidFill>
                  <a:schemeClr val="accent1"/>
                </a:solidFill>
                <a:cs typeface="+mn-ea"/>
                <a:sym typeface="+mn-lt"/>
              </a:endParaRPr>
            </a:p>
          </p:txBody>
        </p:sp>
        <p:sp>
          <p:nvSpPr>
            <p:cNvPr id="43035" name="Rectangle 59"/>
            <p:cNvSpPr/>
            <p:nvPr/>
          </p:nvSpPr>
          <p:spPr bwMode="auto">
            <a:xfrm>
              <a:off x="1284561" y="4840730"/>
              <a:ext cx="651190" cy="363470"/>
            </a:xfrm>
            <a:prstGeom prst="rect">
              <a:avLst/>
            </a:prstGeom>
            <a:noFill/>
            <a:ln w="12700">
              <a:noFill/>
              <a:miter lim="800000"/>
            </a:ln>
          </p:spPr>
          <p:txBody>
            <a:bodyPr lIns="0" tIns="0" rIns="0" bIns="0"/>
            <a:lstStyle/>
            <a:p>
              <a:pPr>
                <a:spcBef>
                  <a:spcPts val="640"/>
                </a:spcBef>
              </a:pPr>
              <a:r>
                <a:rPr lang="en-US" altLang="zh-CN" sz="1500" b="1">
                  <a:solidFill>
                    <a:schemeClr val="accent1"/>
                  </a:solidFill>
                  <a:cs typeface="+mn-ea"/>
                  <a:sym typeface="+mn-lt"/>
                </a:rPr>
                <a:t>60%</a:t>
              </a:r>
            </a:p>
          </p:txBody>
        </p:sp>
        <p:sp>
          <p:nvSpPr>
            <p:cNvPr id="43036" name="TextBox 13"/>
            <p:cNvSpPr txBox="1">
              <a:spLocks noChangeArrowheads="1"/>
            </p:cNvSpPr>
            <p:nvPr/>
          </p:nvSpPr>
          <p:spPr bwMode="auto">
            <a:xfrm>
              <a:off x="7806041" y="4649255"/>
              <a:ext cx="2235766" cy="246445"/>
            </a:xfrm>
            <a:prstGeom prst="rect">
              <a:avLst/>
            </a:prstGeom>
            <a:noFill/>
            <a:ln w="9525">
              <a:noFill/>
              <a:miter lim="800000"/>
            </a:ln>
          </p:spPr>
          <p:txBody>
            <a:bodyPr lIns="0" tIns="0" rIns="0" bIns="0">
              <a:spAutoFit/>
            </a:bodyPr>
            <a:lstStyle/>
            <a:p>
              <a:pPr defTabSz="911860">
                <a:spcBef>
                  <a:spcPct val="20000"/>
                </a:spcBef>
              </a:pPr>
              <a:r>
                <a:rPr lang="zh-CN" altLang="en-US" sz="1200" b="1">
                  <a:solidFill>
                    <a:schemeClr val="accent1"/>
                  </a:solidFill>
                  <a:cs typeface="+mn-ea"/>
                  <a:sym typeface="+mn-lt"/>
                </a:rPr>
                <a:t>单击编辑标题</a:t>
              </a:r>
              <a:endParaRPr lang="en-US" sz="1200" b="1">
                <a:solidFill>
                  <a:schemeClr val="accent1"/>
                </a:solidFill>
                <a:cs typeface="+mn-ea"/>
                <a:sym typeface="+mn-lt"/>
              </a:endParaRPr>
            </a:p>
          </p:txBody>
        </p:sp>
        <p:sp>
          <p:nvSpPr>
            <p:cNvPr id="43037" name="TextBox 13"/>
            <p:cNvSpPr txBox="1">
              <a:spLocks noChangeArrowheads="1"/>
            </p:cNvSpPr>
            <p:nvPr/>
          </p:nvSpPr>
          <p:spPr bwMode="auto">
            <a:xfrm>
              <a:off x="7810712" y="4976556"/>
              <a:ext cx="3139839" cy="369667"/>
            </a:xfrm>
            <a:prstGeom prst="rect">
              <a:avLst/>
            </a:prstGeom>
            <a:noFill/>
            <a:ln w="9525">
              <a:noFill/>
              <a:miter lim="800000"/>
            </a:ln>
          </p:spPr>
          <p:txBody>
            <a:bodyPr lIns="0" tIns="0" rIns="0" bIns="0">
              <a:spAutoFit/>
            </a:bodyPr>
            <a:lstStyle/>
            <a:p>
              <a:pPr defTabSz="911860">
                <a:spcBef>
                  <a:spcPct val="20000"/>
                </a:spcBef>
              </a:pPr>
              <a:r>
                <a:rPr lang="zh-CN" altLang="en-US" sz="900">
                  <a:solidFill>
                    <a:schemeClr val="accent1"/>
                  </a:solidFill>
                  <a:cs typeface="+mn-ea"/>
                  <a:sym typeface="+mn-lt"/>
                </a:rPr>
                <a:t>单击此处可编辑内容，根据您的需要自由拉伸文本框大小</a:t>
              </a:r>
              <a:endParaRPr lang="en-US" altLang="zh-CN" sz="900">
                <a:solidFill>
                  <a:schemeClr val="accent1"/>
                </a:solidFill>
                <a:cs typeface="+mn-ea"/>
                <a:sym typeface="+mn-lt"/>
              </a:endParaRPr>
            </a:p>
          </p:txBody>
        </p:sp>
      </p:grpSp>
      <p:sp>
        <p:nvSpPr>
          <p:cNvPr id="65"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66"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67" name="组合 66"/>
          <p:cNvGrpSpPr/>
          <p:nvPr/>
        </p:nvGrpSpPr>
        <p:grpSpPr>
          <a:xfrm>
            <a:off x="3562128" y="427662"/>
            <a:ext cx="197506" cy="296260"/>
            <a:chOff x="5284519" y="1508166"/>
            <a:chExt cx="213756" cy="427512"/>
          </a:xfrm>
        </p:grpSpPr>
        <p:cxnSp>
          <p:nvCxnSpPr>
            <p:cNvPr id="68" name="直接连接符 67"/>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655507" y="1096961"/>
            <a:ext cx="7086971" cy="3747808"/>
            <a:chOff x="1182841" y="1471613"/>
            <a:chExt cx="9807156" cy="5187675"/>
          </a:xfrm>
          <a:solidFill>
            <a:schemeClr val="accent1"/>
          </a:solidFill>
        </p:grpSpPr>
        <p:grpSp>
          <p:nvGrpSpPr>
            <p:cNvPr id="6" name="Group 216"/>
            <p:cNvGrpSpPr/>
            <p:nvPr/>
          </p:nvGrpSpPr>
          <p:grpSpPr>
            <a:xfrm>
              <a:off x="3557209" y="4469179"/>
              <a:ext cx="1297087" cy="2190109"/>
              <a:chOff x="3417257" y="4376815"/>
              <a:chExt cx="1254542" cy="2118273"/>
            </a:xfrm>
            <a:grpFill/>
          </p:grpSpPr>
          <p:sp>
            <p:nvSpPr>
              <p:cNvPr id="172" name="Freeform 285"/>
              <p:cNvSpPr/>
              <p:nvPr/>
            </p:nvSpPr>
            <p:spPr bwMode="auto">
              <a:xfrm>
                <a:off x="3616725" y="4585303"/>
                <a:ext cx="1055074" cy="1139755"/>
              </a:xfrm>
              <a:custGeom>
                <a:avLst/>
                <a:gdLst>
                  <a:gd name="T0" fmla="*/ 180 w 321"/>
                  <a:gd name="T1" fmla="*/ 304 h 328"/>
                  <a:gd name="T2" fmla="*/ 185 w 321"/>
                  <a:gd name="T3" fmla="*/ 306 h 328"/>
                  <a:gd name="T4" fmla="*/ 206 w 321"/>
                  <a:gd name="T5" fmla="*/ 270 h 328"/>
                  <a:gd name="T6" fmla="*/ 219 w 321"/>
                  <a:gd name="T7" fmla="*/ 244 h 328"/>
                  <a:gd name="T8" fmla="*/ 240 w 321"/>
                  <a:gd name="T9" fmla="*/ 232 h 328"/>
                  <a:gd name="T10" fmla="*/ 265 w 321"/>
                  <a:gd name="T11" fmla="*/ 225 h 328"/>
                  <a:gd name="T12" fmla="*/ 275 w 321"/>
                  <a:gd name="T13" fmla="*/ 206 h 328"/>
                  <a:gd name="T14" fmla="*/ 283 w 321"/>
                  <a:gd name="T15" fmla="*/ 188 h 328"/>
                  <a:gd name="T16" fmla="*/ 286 w 321"/>
                  <a:gd name="T17" fmla="*/ 151 h 328"/>
                  <a:gd name="T18" fmla="*/ 292 w 321"/>
                  <a:gd name="T19" fmla="*/ 147 h 328"/>
                  <a:gd name="T20" fmla="*/ 317 w 321"/>
                  <a:gd name="T21" fmla="*/ 112 h 328"/>
                  <a:gd name="T22" fmla="*/ 290 w 321"/>
                  <a:gd name="T23" fmla="*/ 74 h 328"/>
                  <a:gd name="T24" fmla="*/ 240 w 321"/>
                  <a:gd name="T25" fmla="*/ 68 h 328"/>
                  <a:gd name="T26" fmla="*/ 211 w 321"/>
                  <a:gd name="T27" fmla="*/ 53 h 328"/>
                  <a:gd name="T28" fmla="*/ 208 w 321"/>
                  <a:gd name="T29" fmla="*/ 47 h 328"/>
                  <a:gd name="T30" fmla="*/ 188 w 321"/>
                  <a:gd name="T31" fmla="*/ 43 h 328"/>
                  <a:gd name="T32" fmla="*/ 184 w 321"/>
                  <a:gd name="T33" fmla="*/ 9 h 328"/>
                  <a:gd name="T34" fmla="*/ 158 w 321"/>
                  <a:gd name="T35" fmla="*/ 23 h 328"/>
                  <a:gd name="T36" fmla="*/ 136 w 321"/>
                  <a:gd name="T37" fmla="*/ 27 h 328"/>
                  <a:gd name="T38" fmla="*/ 118 w 321"/>
                  <a:gd name="T39" fmla="*/ 28 h 328"/>
                  <a:gd name="T40" fmla="*/ 112 w 321"/>
                  <a:gd name="T41" fmla="*/ 1 h 328"/>
                  <a:gd name="T42" fmla="*/ 92 w 321"/>
                  <a:gd name="T43" fmla="*/ 12 h 328"/>
                  <a:gd name="T44" fmla="*/ 76 w 321"/>
                  <a:gd name="T45" fmla="*/ 11 h 328"/>
                  <a:gd name="T46" fmla="*/ 86 w 321"/>
                  <a:gd name="T47" fmla="*/ 23 h 328"/>
                  <a:gd name="T48" fmla="*/ 75 w 321"/>
                  <a:gd name="T49" fmla="*/ 33 h 328"/>
                  <a:gd name="T50" fmla="*/ 60 w 321"/>
                  <a:gd name="T51" fmla="*/ 35 h 328"/>
                  <a:gd name="T52" fmla="*/ 34 w 321"/>
                  <a:gd name="T53" fmla="*/ 30 h 328"/>
                  <a:gd name="T54" fmla="*/ 32 w 321"/>
                  <a:gd name="T55" fmla="*/ 42 h 328"/>
                  <a:gd name="T56" fmla="*/ 33 w 321"/>
                  <a:gd name="T57" fmla="*/ 77 h 328"/>
                  <a:gd name="T58" fmla="*/ 9 w 321"/>
                  <a:gd name="T59" fmla="*/ 86 h 328"/>
                  <a:gd name="T60" fmla="*/ 1 w 321"/>
                  <a:gd name="T61" fmla="*/ 103 h 328"/>
                  <a:gd name="T62" fmla="*/ 11 w 321"/>
                  <a:gd name="T63" fmla="*/ 120 h 328"/>
                  <a:gd name="T64" fmla="*/ 27 w 321"/>
                  <a:gd name="T65" fmla="*/ 122 h 328"/>
                  <a:gd name="T66" fmla="*/ 47 w 321"/>
                  <a:gd name="T67" fmla="*/ 131 h 328"/>
                  <a:gd name="T68" fmla="*/ 71 w 321"/>
                  <a:gd name="T69" fmla="*/ 124 h 328"/>
                  <a:gd name="T70" fmla="*/ 88 w 321"/>
                  <a:gd name="T71" fmla="*/ 146 h 328"/>
                  <a:gd name="T72" fmla="*/ 107 w 321"/>
                  <a:gd name="T73" fmla="*/ 154 h 328"/>
                  <a:gd name="T74" fmla="*/ 112 w 321"/>
                  <a:gd name="T75" fmla="*/ 173 h 328"/>
                  <a:gd name="T76" fmla="*/ 133 w 321"/>
                  <a:gd name="T77" fmla="*/ 189 h 328"/>
                  <a:gd name="T78" fmla="*/ 130 w 321"/>
                  <a:gd name="T79" fmla="*/ 209 h 328"/>
                  <a:gd name="T80" fmla="*/ 142 w 321"/>
                  <a:gd name="T81" fmla="*/ 226 h 328"/>
                  <a:gd name="T82" fmla="*/ 158 w 321"/>
                  <a:gd name="T83" fmla="*/ 240 h 328"/>
                  <a:gd name="T84" fmla="*/ 164 w 321"/>
                  <a:gd name="T85" fmla="*/ 267 h 328"/>
                  <a:gd name="T86" fmla="*/ 134 w 321"/>
                  <a:gd name="T87" fmla="*/ 296 h 328"/>
                  <a:gd name="T88" fmla="*/ 146 w 321"/>
                  <a:gd name="T89" fmla="*/ 304 h 328"/>
                  <a:gd name="T90" fmla="*/ 165 w 321"/>
                  <a:gd name="T91" fmla="*/ 3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8">
                    <a:moveTo>
                      <a:pt x="170" y="324"/>
                    </a:moveTo>
                    <a:cubicBezTo>
                      <a:pt x="175" y="320"/>
                      <a:pt x="174" y="318"/>
                      <a:pt x="176" y="314"/>
                    </a:cubicBezTo>
                    <a:cubicBezTo>
                      <a:pt x="178" y="310"/>
                      <a:pt x="176" y="308"/>
                      <a:pt x="180" y="304"/>
                    </a:cubicBezTo>
                    <a:cubicBezTo>
                      <a:pt x="184" y="301"/>
                      <a:pt x="180" y="298"/>
                      <a:pt x="185" y="296"/>
                    </a:cubicBezTo>
                    <a:cubicBezTo>
                      <a:pt x="190" y="293"/>
                      <a:pt x="189" y="298"/>
                      <a:pt x="185" y="303"/>
                    </a:cubicBezTo>
                    <a:cubicBezTo>
                      <a:pt x="181" y="308"/>
                      <a:pt x="180" y="310"/>
                      <a:pt x="185" y="306"/>
                    </a:cubicBezTo>
                    <a:cubicBezTo>
                      <a:pt x="191" y="302"/>
                      <a:pt x="193" y="296"/>
                      <a:pt x="196" y="290"/>
                    </a:cubicBezTo>
                    <a:cubicBezTo>
                      <a:pt x="199" y="284"/>
                      <a:pt x="201" y="282"/>
                      <a:pt x="204" y="281"/>
                    </a:cubicBezTo>
                    <a:cubicBezTo>
                      <a:pt x="206" y="281"/>
                      <a:pt x="206" y="274"/>
                      <a:pt x="206" y="270"/>
                    </a:cubicBezTo>
                    <a:cubicBezTo>
                      <a:pt x="206" y="265"/>
                      <a:pt x="204" y="261"/>
                      <a:pt x="206" y="258"/>
                    </a:cubicBezTo>
                    <a:cubicBezTo>
                      <a:pt x="208" y="255"/>
                      <a:pt x="206" y="252"/>
                      <a:pt x="209" y="252"/>
                    </a:cubicBezTo>
                    <a:cubicBezTo>
                      <a:pt x="211" y="252"/>
                      <a:pt x="215" y="248"/>
                      <a:pt x="219" y="244"/>
                    </a:cubicBezTo>
                    <a:cubicBezTo>
                      <a:pt x="223" y="240"/>
                      <a:pt x="225" y="240"/>
                      <a:pt x="229" y="240"/>
                    </a:cubicBezTo>
                    <a:cubicBezTo>
                      <a:pt x="234" y="239"/>
                      <a:pt x="231" y="238"/>
                      <a:pt x="234" y="237"/>
                    </a:cubicBezTo>
                    <a:cubicBezTo>
                      <a:pt x="237" y="236"/>
                      <a:pt x="238" y="234"/>
                      <a:pt x="240" y="232"/>
                    </a:cubicBezTo>
                    <a:cubicBezTo>
                      <a:pt x="242" y="231"/>
                      <a:pt x="249" y="233"/>
                      <a:pt x="253" y="233"/>
                    </a:cubicBezTo>
                    <a:cubicBezTo>
                      <a:pt x="258" y="233"/>
                      <a:pt x="261" y="233"/>
                      <a:pt x="261" y="230"/>
                    </a:cubicBezTo>
                    <a:cubicBezTo>
                      <a:pt x="261" y="228"/>
                      <a:pt x="263" y="225"/>
                      <a:pt x="265" y="225"/>
                    </a:cubicBezTo>
                    <a:cubicBezTo>
                      <a:pt x="268" y="225"/>
                      <a:pt x="269" y="225"/>
                      <a:pt x="269" y="221"/>
                    </a:cubicBezTo>
                    <a:cubicBezTo>
                      <a:pt x="269" y="218"/>
                      <a:pt x="270" y="215"/>
                      <a:pt x="272" y="214"/>
                    </a:cubicBezTo>
                    <a:cubicBezTo>
                      <a:pt x="274" y="212"/>
                      <a:pt x="274" y="209"/>
                      <a:pt x="275" y="206"/>
                    </a:cubicBezTo>
                    <a:cubicBezTo>
                      <a:pt x="276" y="204"/>
                      <a:pt x="278" y="205"/>
                      <a:pt x="278" y="202"/>
                    </a:cubicBezTo>
                    <a:cubicBezTo>
                      <a:pt x="278" y="199"/>
                      <a:pt x="279" y="195"/>
                      <a:pt x="279" y="192"/>
                    </a:cubicBezTo>
                    <a:cubicBezTo>
                      <a:pt x="279" y="190"/>
                      <a:pt x="282" y="190"/>
                      <a:pt x="283" y="188"/>
                    </a:cubicBezTo>
                    <a:cubicBezTo>
                      <a:pt x="285" y="186"/>
                      <a:pt x="282" y="184"/>
                      <a:pt x="284" y="178"/>
                    </a:cubicBezTo>
                    <a:cubicBezTo>
                      <a:pt x="286" y="172"/>
                      <a:pt x="284" y="167"/>
                      <a:pt x="284" y="162"/>
                    </a:cubicBezTo>
                    <a:cubicBezTo>
                      <a:pt x="284" y="157"/>
                      <a:pt x="284" y="152"/>
                      <a:pt x="286" y="151"/>
                    </a:cubicBezTo>
                    <a:cubicBezTo>
                      <a:pt x="288" y="149"/>
                      <a:pt x="287" y="148"/>
                      <a:pt x="286" y="147"/>
                    </a:cubicBezTo>
                    <a:cubicBezTo>
                      <a:pt x="284" y="147"/>
                      <a:pt x="286" y="145"/>
                      <a:pt x="287" y="145"/>
                    </a:cubicBezTo>
                    <a:cubicBezTo>
                      <a:pt x="288" y="145"/>
                      <a:pt x="290" y="148"/>
                      <a:pt x="292" y="147"/>
                    </a:cubicBezTo>
                    <a:cubicBezTo>
                      <a:pt x="294" y="145"/>
                      <a:pt x="296" y="139"/>
                      <a:pt x="298" y="134"/>
                    </a:cubicBezTo>
                    <a:cubicBezTo>
                      <a:pt x="300" y="129"/>
                      <a:pt x="304" y="129"/>
                      <a:pt x="306" y="128"/>
                    </a:cubicBezTo>
                    <a:cubicBezTo>
                      <a:pt x="309" y="127"/>
                      <a:pt x="314" y="121"/>
                      <a:pt x="317" y="112"/>
                    </a:cubicBezTo>
                    <a:cubicBezTo>
                      <a:pt x="321" y="104"/>
                      <a:pt x="317" y="95"/>
                      <a:pt x="316" y="89"/>
                    </a:cubicBezTo>
                    <a:cubicBezTo>
                      <a:pt x="314" y="83"/>
                      <a:pt x="312" y="84"/>
                      <a:pt x="309" y="84"/>
                    </a:cubicBezTo>
                    <a:cubicBezTo>
                      <a:pt x="305" y="85"/>
                      <a:pt x="298" y="84"/>
                      <a:pt x="290" y="74"/>
                    </a:cubicBezTo>
                    <a:cubicBezTo>
                      <a:pt x="281" y="64"/>
                      <a:pt x="272" y="65"/>
                      <a:pt x="266" y="67"/>
                    </a:cubicBezTo>
                    <a:cubicBezTo>
                      <a:pt x="260" y="68"/>
                      <a:pt x="254" y="64"/>
                      <a:pt x="250" y="63"/>
                    </a:cubicBezTo>
                    <a:cubicBezTo>
                      <a:pt x="246" y="62"/>
                      <a:pt x="242" y="67"/>
                      <a:pt x="240" y="68"/>
                    </a:cubicBezTo>
                    <a:cubicBezTo>
                      <a:pt x="237" y="69"/>
                      <a:pt x="241" y="64"/>
                      <a:pt x="241" y="60"/>
                    </a:cubicBezTo>
                    <a:cubicBezTo>
                      <a:pt x="241" y="57"/>
                      <a:pt x="230" y="52"/>
                      <a:pt x="222" y="49"/>
                    </a:cubicBezTo>
                    <a:cubicBezTo>
                      <a:pt x="214" y="46"/>
                      <a:pt x="211" y="47"/>
                      <a:pt x="211" y="53"/>
                    </a:cubicBezTo>
                    <a:cubicBezTo>
                      <a:pt x="211" y="58"/>
                      <a:pt x="207" y="51"/>
                      <a:pt x="205" y="57"/>
                    </a:cubicBezTo>
                    <a:cubicBezTo>
                      <a:pt x="202" y="62"/>
                      <a:pt x="198" y="58"/>
                      <a:pt x="201" y="57"/>
                    </a:cubicBezTo>
                    <a:cubicBezTo>
                      <a:pt x="204" y="55"/>
                      <a:pt x="207" y="51"/>
                      <a:pt x="208" y="47"/>
                    </a:cubicBezTo>
                    <a:cubicBezTo>
                      <a:pt x="209" y="44"/>
                      <a:pt x="196" y="41"/>
                      <a:pt x="191" y="43"/>
                    </a:cubicBezTo>
                    <a:cubicBezTo>
                      <a:pt x="187" y="45"/>
                      <a:pt x="190" y="51"/>
                      <a:pt x="186" y="49"/>
                    </a:cubicBezTo>
                    <a:cubicBezTo>
                      <a:pt x="183" y="47"/>
                      <a:pt x="186" y="43"/>
                      <a:pt x="188" y="43"/>
                    </a:cubicBezTo>
                    <a:cubicBezTo>
                      <a:pt x="191" y="43"/>
                      <a:pt x="194" y="37"/>
                      <a:pt x="196" y="33"/>
                    </a:cubicBezTo>
                    <a:cubicBezTo>
                      <a:pt x="198" y="29"/>
                      <a:pt x="193" y="28"/>
                      <a:pt x="190" y="24"/>
                    </a:cubicBezTo>
                    <a:cubicBezTo>
                      <a:pt x="187" y="21"/>
                      <a:pt x="187" y="10"/>
                      <a:pt x="184" y="9"/>
                    </a:cubicBezTo>
                    <a:cubicBezTo>
                      <a:pt x="181" y="12"/>
                      <a:pt x="176" y="18"/>
                      <a:pt x="175" y="22"/>
                    </a:cubicBezTo>
                    <a:cubicBezTo>
                      <a:pt x="173" y="27"/>
                      <a:pt x="171" y="24"/>
                      <a:pt x="166" y="25"/>
                    </a:cubicBezTo>
                    <a:cubicBezTo>
                      <a:pt x="162" y="27"/>
                      <a:pt x="159" y="25"/>
                      <a:pt x="158" y="23"/>
                    </a:cubicBezTo>
                    <a:cubicBezTo>
                      <a:pt x="157" y="21"/>
                      <a:pt x="152" y="23"/>
                      <a:pt x="149" y="23"/>
                    </a:cubicBezTo>
                    <a:cubicBezTo>
                      <a:pt x="146" y="22"/>
                      <a:pt x="148" y="26"/>
                      <a:pt x="146" y="28"/>
                    </a:cubicBezTo>
                    <a:cubicBezTo>
                      <a:pt x="144" y="29"/>
                      <a:pt x="138" y="25"/>
                      <a:pt x="136" y="27"/>
                    </a:cubicBezTo>
                    <a:cubicBezTo>
                      <a:pt x="134" y="30"/>
                      <a:pt x="133" y="27"/>
                      <a:pt x="132" y="29"/>
                    </a:cubicBezTo>
                    <a:cubicBezTo>
                      <a:pt x="131" y="31"/>
                      <a:pt x="128" y="30"/>
                      <a:pt x="127" y="31"/>
                    </a:cubicBezTo>
                    <a:cubicBezTo>
                      <a:pt x="126" y="32"/>
                      <a:pt x="122" y="33"/>
                      <a:pt x="118" y="28"/>
                    </a:cubicBezTo>
                    <a:cubicBezTo>
                      <a:pt x="114" y="24"/>
                      <a:pt x="114" y="16"/>
                      <a:pt x="116" y="14"/>
                    </a:cubicBezTo>
                    <a:cubicBezTo>
                      <a:pt x="118" y="13"/>
                      <a:pt x="118" y="9"/>
                      <a:pt x="116" y="7"/>
                    </a:cubicBezTo>
                    <a:cubicBezTo>
                      <a:pt x="113" y="6"/>
                      <a:pt x="116" y="1"/>
                      <a:pt x="112" y="1"/>
                    </a:cubicBezTo>
                    <a:cubicBezTo>
                      <a:pt x="109" y="0"/>
                      <a:pt x="109" y="4"/>
                      <a:pt x="107" y="5"/>
                    </a:cubicBezTo>
                    <a:cubicBezTo>
                      <a:pt x="105" y="6"/>
                      <a:pt x="100" y="10"/>
                      <a:pt x="97" y="9"/>
                    </a:cubicBezTo>
                    <a:cubicBezTo>
                      <a:pt x="95" y="9"/>
                      <a:pt x="92" y="10"/>
                      <a:pt x="92" y="12"/>
                    </a:cubicBezTo>
                    <a:cubicBezTo>
                      <a:pt x="92" y="15"/>
                      <a:pt x="89" y="14"/>
                      <a:pt x="89" y="12"/>
                    </a:cubicBezTo>
                    <a:cubicBezTo>
                      <a:pt x="88" y="10"/>
                      <a:pt x="83" y="11"/>
                      <a:pt x="82" y="10"/>
                    </a:cubicBezTo>
                    <a:cubicBezTo>
                      <a:pt x="80" y="8"/>
                      <a:pt x="73" y="9"/>
                      <a:pt x="76" y="11"/>
                    </a:cubicBezTo>
                    <a:cubicBezTo>
                      <a:pt x="79" y="12"/>
                      <a:pt x="79" y="14"/>
                      <a:pt x="79" y="17"/>
                    </a:cubicBezTo>
                    <a:cubicBezTo>
                      <a:pt x="79" y="19"/>
                      <a:pt x="82" y="18"/>
                      <a:pt x="82" y="22"/>
                    </a:cubicBezTo>
                    <a:cubicBezTo>
                      <a:pt x="82" y="25"/>
                      <a:pt x="84" y="23"/>
                      <a:pt x="86" y="23"/>
                    </a:cubicBezTo>
                    <a:cubicBezTo>
                      <a:pt x="87" y="23"/>
                      <a:pt x="87" y="25"/>
                      <a:pt x="85" y="26"/>
                    </a:cubicBezTo>
                    <a:cubicBezTo>
                      <a:pt x="82" y="26"/>
                      <a:pt x="81" y="28"/>
                      <a:pt x="80" y="30"/>
                    </a:cubicBezTo>
                    <a:cubicBezTo>
                      <a:pt x="79" y="33"/>
                      <a:pt x="77" y="31"/>
                      <a:pt x="75" y="33"/>
                    </a:cubicBezTo>
                    <a:cubicBezTo>
                      <a:pt x="73" y="35"/>
                      <a:pt x="71" y="37"/>
                      <a:pt x="69" y="36"/>
                    </a:cubicBezTo>
                    <a:cubicBezTo>
                      <a:pt x="68" y="35"/>
                      <a:pt x="67" y="36"/>
                      <a:pt x="65" y="37"/>
                    </a:cubicBezTo>
                    <a:cubicBezTo>
                      <a:pt x="63" y="38"/>
                      <a:pt x="63" y="37"/>
                      <a:pt x="60" y="35"/>
                    </a:cubicBezTo>
                    <a:cubicBezTo>
                      <a:pt x="58" y="33"/>
                      <a:pt x="57" y="30"/>
                      <a:pt x="54" y="27"/>
                    </a:cubicBezTo>
                    <a:cubicBezTo>
                      <a:pt x="52" y="27"/>
                      <a:pt x="48" y="29"/>
                      <a:pt x="46" y="29"/>
                    </a:cubicBezTo>
                    <a:cubicBezTo>
                      <a:pt x="43" y="29"/>
                      <a:pt x="34" y="28"/>
                      <a:pt x="34" y="30"/>
                    </a:cubicBezTo>
                    <a:cubicBezTo>
                      <a:pt x="33" y="31"/>
                      <a:pt x="35" y="34"/>
                      <a:pt x="36" y="34"/>
                    </a:cubicBezTo>
                    <a:cubicBezTo>
                      <a:pt x="37" y="34"/>
                      <a:pt x="41" y="35"/>
                      <a:pt x="38" y="37"/>
                    </a:cubicBezTo>
                    <a:cubicBezTo>
                      <a:pt x="35" y="40"/>
                      <a:pt x="32" y="37"/>
                      <a:pt x="32" y="42"/>
                    </a:cubicBezTo>
                    <a:cubicBezTo>
                      <a:pt x="32" y="47"/>
                      <a:pt x="39" y="50"/>
                      <a:pt x="37" y="55"/>
                    </a:cubicBezTo>
                    <a:cubicBezTo>
                      <a:pt x="37" y="57"/>
                      <a:pt x="36" y="63"/>
                      <a:pt x="36" y="66"/>
                    </a:cubicBezTo>
                    <a:cubicBezTo>
                      <a:pt x="36" y="68"/>
                      <a:pt x="35" y="76"/>
                      <a:pt x="33" y="77"/>
                    </a:cubicBezTo>
                    <a:cubicBezTo>
                      <a:pt x="30" y="77"/>
                      <a:pt x="29" y="75"/>
                      <a:pt x="26" y="77"/>
                    </a:cubicBezTo>
                    <a:cubicBezTo>
                      <a:pt x="23" y="80"/>
                      <a:pt x="19" y="78"/>
                      <a:pt x="16" y="81"/>
                    </a:cubicBezTo>
                    <a:cubicBezTo>
                      <a:pt x="13" y="83"/>
                      <a:pt x="9" y="82"/>
                      <a:pt x="9" y="86"/>
                    </a:cubicBezTo>
                    <a:cubicBezTo>
                      <a:pt x="9" y="89"/>
                      <a:pt x="5" y="90"/>
                      <a:pt x="6" y="93"/>
                    </a:cubicBezTo>
                    <a:cubicBezTo>
                      <a:pt x="7" y="96"/>
                      <a:pt x="5" y="95"/>
                      <a:pt x="3" y="97"/>
                    </a:cubicBezTo>
                    <a:cubicBezTo>
                      <a:pt x="0" y="100"/>
                      <a:pt x="3" y="101"/>
                      <a:pt x="1" y="103"/>
                    </a:cubicBezTo>
                    <a:cubicBezTo>
                      <a:pt x="0" y="104"/>
                      <a:pt x="2" y="107"/>
                      <a:pt x="4" y="110"/>
                    </a:cubicBezTo>
                    <a:cubicBezTo>
                      <a:pt x="5" y="112"/>
                      <a:pt x="7" y="114"/>
                      <a:pt x="7" y="116"/>
                    </a:cubicBezTo>
                    <a:cubicBezTo>
                      <a:pt x="7" y="119"/>
                      <a:pt x="9" y="120"/>
                      <a:pt x="11" y="120"/>
                    </a:cubicBezTo>
                    <a:cubicBezTo>
                      <a:pt x="13" y="119"/>
                      <a:pt x="11" y="124"/>
                      <a:pt x="15" y="124"/>
                    </a:cubicBezTo>
                    <a:cubicBezTo>
                      <a:pt x="19" y="124"/>
                      <a:pt x="23" y="125"/>
                      <a:pt x="24" y="123"/>
                    </a:cubicBezTo>
                    <a:cubicBezTo>
                      <a:pt x="25" y="121"/>
                      <a:pt x="27" y="119"/>
                      <a:pt x="27" y="122"/>
                    </a:cubicBezTo>
                    <a:cubicBezTo>
                      <a:pt x="27" y="125"/>
                      <a:pt x="27" y="134"/>
                      <a:pt x="29" y="133"/>
                    </a:cubicBezTo>
                    <a:cubicBezTo>
                      <a:pt x="32" y="132"/>
                      <a:pt x="37" y="132"/>
                      <a:pt x="40" y="133"/>
                    </a:cubicBezTo>
                    <a:cubicBezTo>
                      <a:pt x="42" y="134"/>
                      <a:pt x="45" y="133"/>
                      <a:pt x="47" y="131"/>
                    </a:cubicBezTo>
                    <a:cubicBezTo>
                      <a:pt x="48" y="130"/>
                      <a:pt x="50" y="130"/>
                      <a:pt x="54" y="128"/>
                    </a:cubicBezTo>
                    <a:cubicBezTo>
                      <a:pt x="57" y="126"/>
                      <a:pt x="60" y="123"/>
                      <a:pt x="63" y="123"/>
                    </a:cubicBezTo>
                    <a:cubicBezTo>
                      <a:pt x="66" y="123"/>
                      <a:pt x="71" y="121"/>
                      <a:pt x="71" y="124"/>
                    </a:cubicBezTo>
                    <a:cubicBezTo>
                      <a:pt x="70" y="126"/>
                      <a:pt x="69" y="135"/>
                      <a:pt x="73" y="140"/>
                    </a:cubicBezTo>
                    <a:cubicBezTo>
                      <a:pt x="77" y="144"/>
                      <a:pt x="79" y="146"/>
                      <a:pt x="83" y="145"/>
                    </a:cubicBezTo>
                    <a:cubicBezTo>
                      <a:pt x="86" y="145"/>
                      <a:pt x="86" y="147"/>
                      <a:pt x="88" y="146"/>
                    </a:cubicBezTo>
                    <a:cubicBezTo>
                      <a:pt x="91" y="146"/>
                      <a:pt x="89" y="149"/>
                      <a:pt x="92" y="149"/>
                    </a:cubicBezTo>
                    <a:cubicBezTo>
                      <a:pt x="94" y="149"/>
                      <a:pt x="98" y="150"/>
                      <a:pt x="98" y="152"/>
                    </a:cubicBezTo>
                    <a:cubicBezTo>
                      <a:pt x="98" y="155"/>
                      <a:pt x="106" y="153"/>
                      <a:pt x="107" y="154"/>
                    </a:cubicBezTo>
                    <a:cubicBezTo>
                      <a:pt x="109" y="156"/>
                      <a:pt x="111" y="157"/>
                      <a:pt x="110" y="160"/>
                    </a:cubicBezTo>
                    <a:cubicBezTo>
                      <a:pt x="110" y="163"/>
                      <a:pt x="114" y="165"/>
                      <a:pt x="112" y="166"/>
                    </a:cubicBezTo>
                    <a:cubicBezTo>
                      <a:pt x="109" y="167"/>
                      <a:pt x="112" y="169"/>
                      <a:pt x="112" y="173"/>
                    </a:cubicBezTo>
                    <a:cubicBezTo>
                      <a:pt x="113" y="176"/>
                      <a:pt x="116" y="177"/>
                      <a:pt x="121" y="177"/>
                    </a:cubicBezTo>
                    <a:cubicBezTo>
                      <a:pt x="127" y="176"/>
                      <a:pt x="128" y="177"/>
                      <a:pt x="128" y="181"/>
                    </a:cubicBezTo>
                    <a:cubicBezTo>
                      <a:pt x="128" y="184"/>
                      <a:pt x="132" y="185"/>
                      <a:pt x="133" y="189"/>
                    </a:cubicBezTo>
                    <a:cubicBezTo>
                      <a:pt x="134" y="192"/>
                      <a:pt x="131" y="196"/>
                      <a:pt x="132" y="199"/>
                    </a:cubicBezTo>
                    <a:cubicBezTo>
                      <a:pt x="132" y="201"/>
                      <a:pt x="131" y="203"/>
                      <a:pt x="129" y="204"/>
                    </a:cubicBezTo>
                    <a:cubicBezTo>
                      <a:pt x="131" y="207"/>
                      <a:pt x="131" y="208"/>
                      <a:pt x="130" y="209"/>
                    </a:cubicBezTo>
                    <a:cubicBezTo>
                      <a:pt x="127" y="210"/>
                      <a:pt x="132" y="213"/>
                      <a:pt x="131" y="219"/>
                    </a:cubicBezTo>
                    <a:cubicBezTo>
                      <a:pt x="130" y="224"/>
                      <a:pt x="130" y="225"/>
                      <a:pt x="135" y="225"/>
                    </a:cubicBezTo>
                    <a:cubicBezTo>
                      <a:pt x="141" y="225"/>
                      <a:pt x="140" y="227"/>
                      <a:pt x="142" y="226"/>
                    </a:cubicBezTo>
                    <a:cubicBezTo>
                      <a:pt x="144" y="225"/>
                      <a:pt x="147" y="230"/>
                      <a:pt x="148" y="233"/>
                    </a:cubicBezTo>
                    <a:cubicBezTo>
                      <a:pt x="148" y="235"/>
                      <a:pt x="151" y="242"/>
                      <a:pt x="152" y="242"/>
                    </a:cubicBezTo>
                    <a:cubicBezTo>
                      <a:pt x="153" y="242"/>
                      <a:pt x="155" y="239"/>
                      <a:pt x="158" y="240"/>
                    </a:cubicBezTo>
                    <a:cubicBezTo>
                      <a:pt x="161" y="241"/>
                      <a:pt x="158" y="251"/>
                      <a:pt x="158" y="255"/>
                    </a:cubicBezTo>
                    <a:cubicBezTo>
                      <a:pt x="160" y="254"/>
                      <a:pt x="162" y="254"/>
                      <a:pt x="163" y="255"/>
                    </a:cubicBezTo>
                    <a:cubicBezTo>
                      <a:pt x="164" y="256"/>
                      <a:pt x="165" y="265"/>
                      <a:pt x="164" y="267"/>
                    </a:cubicBezTo>
                    <a:cubicBezTo>
                      <a:pt x="164" y="269"/>
                      <a:pt x="158" y="271"/>
                      <a:pt x="155" y="273"/>
                    </a:cubicBezTo>
                    <a:cubicBezTo>
                      <a:pt x="152" y="275"/>
                      <a:pt x="144" y="282"/>
                      <a:pt x="141" y="287"/>
                    </a:cubicBezTo>
                    <a:cubicBezTo>
                      <a:pt x="139" y="291"/>
                      <a:pt x="136" y="293"/>
                      <a:pt x="134" y="296"/>
                    </a:cubicBezTo>
                    <a:cubicBezTo>
                      <a:pt x="135" y="296"/>
                      <a:pt x="135" y="296"/>
                      <a:pt x="136" y="296"/>
                    </a:cubicBezTo>
                    <a:cubicBezTo>
                      <a:pt x="138" y="295"/>
                      <a:pt x="140" y="295"/>
                      <a:pt x="143" y="298"/>
                    </a:cubicBezTo>
                    <a:cubicBezTo>
                      <a:pt x="146" y="301"/>
                      <a:pt x="145" y="304"/>
                      <a:pt x="146" y="304"/>
                    </a:cubicBezTo>
                    <a:cubicBezTo>
                      <a:pt x="148" y="303"/>
                      <a:pt x="149" y="299"/>
                      <a:pt x="151" y="302"/>
                    </a:cubicBezTo>
                    <a:cubicBezTo>
                      <a:pt x="153" y="305"/>
                      <a:pt x="159" y="308"/>
                      <a:pt x="160" y="309"/>
                    </a:cubicBezTo>
                    <a:cubicBezTo>
                      <a:pt x="161" y="311"/>
                      <a:pt x="165" y="312"/>
                      <a:pt x="165" y="316"/>
                    </a:cubicBezTo>
                    <a:cubicBezTo>
                      <a:pt x="165" y="318"/>
                      <a:pt x="164" y="323"/>
                      <a:pt x="166" y="328"/>
                    </a:cubicBezTo>
                    <a:cubicBezTo>
                      <a:pt x="167" y="326"/>
                      <a:pt x="168" y="325"/>
                      <a:pt x="170" y="32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3" name="Freeform 286"/>
              <p:cNvSpPr/>
              <p:nvPr/>
            </p:nvSpPr>
            <p:spPr bwMode="auto">
              <a:xfrm>
                <a:off x="4031405" y="5611084"/>
                <a:ext cx="131229" cy="152893"/>
              </a:xfrm>
              <a:custGeom>
                <a:avLst/>
                <a:gdLst>
                  <a:gd name="T0" fmla="*/ 39 w 40"/>
                  <a:gd name="T1" fmla="*/ 21 h 44"/>
                  <a:gd name="T2" fmla="*/ 34 w 40"/>
                  <a:gd name="T3" fmla="*/ 14 h 44"/>
                  <a:gd name="T4" fmla="*/ 25 w 40"/>
                  <a:gd name="T5" fmla="*/ 7 h 44"/>
                  <a:gd name="T6" fmla="*/ 20 w 40"/>
                  <a:gd name="T7" fmla="*/ 9 h 44"/>
                  <a:gd name="T8" fmla="*/ 17 w 40"/>
                  <a:gd name="T9" fmla="*/ 3 h 44"/>
                  <a:gd name="T10" fmla="*/ 10 w 40"/>
                  <a:gd name="T11" fmla="*/ 1 h 44"/>
                  <a:gd name="T12" fmla="*/ 8 w 40"/>
                  <a:gd name="T13" fmla="*/ 1 h 44"/>
                  <a:gd name="T14" fmla="*/ 5 w 40"/>
                  <a:gd name="T15" fmla="*/ 5 h 44"/>
                  <a:gd name="T16" fmla="*/ 2 w 40"/>
                  <a:gd name="T17" fmla="*/ 19 h 44"/>
                  <a:gd name="T18" fmla="*/ 0 w 40"/>
                  <a:gd name="T19" fmla="*/ 29 h 44"/>
                  <a:gd name="T20" fmla="*/ 3 w 40"/>
                  <a:gd name="T21" fmla="*/ 34 h 44"/>
                  <a:gd name="T22" fmla="*/ 2 w 40"/>
                  <a:gd name="T23" fmla="*/ 38 h 44"/>
                  <a:gd name="T24" fmla="*/ 5 w 40"/>
                  <a:gd name="T25" fmla="*/ 39 h 44"/>
                  <a:gd name="T26" fmla="*/ 15 w 40"/>
                  <a:gd name="T27" fmla="*/ 42 h 44"/>
                  <a:gd name="T28" fmla="*/ 22 w 40"/>
                  <a:gd name="T29" fmla="*/ 42 h 44"/>
                  <a:gd name="T30" fmla="*/ 34 w 40"/>
                  <a:gd name="T31" fmla="*/ 40 h 44"/>
                  <a:gd name="T32" fmla="*/ 40 w 40"/>
                  <a:gd name="T33" fmla="*/ 33 h 44"/>
                  <a:gd name="T34" fmla="*/ 39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39" y="21"/>
                    </a:moveTo>
                    <a:cubicBezTo>
                      <a:pt x="39" y="17"/>
                      <a:pt x="35" y="16"/>
                      <a:pt x="34" y="14"/>
                    </a:cubicBezTo>
                    <a:cubicBezTo>
                      <a:pt x="33" y="13"/>
                      <a:pt x="27" y="10"/>
                      <a:pt x="25" y="7"/>
                    </a:cubicBezTo>
                    <a:cubicBezTo>
                      <a:pt x="23" y="4"/>
                      <a:pt x="22" y="8"/>
                      <a:pt x="20" y="9"/>
                    </a:cubicBezTo>
                    <a:cubicBezTo>
                      <a:pt x="19" y="9"/>
                      <a:pt x="20" y="6"/>
                      <a:pt x="17" y="3"/>
                    </a:cubicBezTo>
                    <a:cubicBezTo>
                      <a:pt x="14" y="0"/>
                      <a:pt x="12" y="0"/>
                      <a:pt x="10" y="1"/>
                    </a:cubicBezTo>
                    <a:cubicBezTo>
                      <a:pt x="9" y="1"/>
                      <a:pt x="9" y="1"/>
                      <a:pt x="8" y="1"/>
                    </a:cubicBezTo>
                    <a:cubicBezTo>
                      <a:pt x="6" y="2"/>
                      <a:pt x="5" y="4"/>
                      <a:pt x="5" y="5"/>
                    </a:cubicBezTo>
                    <a:cubicBezTo>
                      <a:pt x="5" y="9"/>
                      <a:pt x="3" y="12"/>
                      <a:pt x="2" y="19"/>
                    </a:cubicBezTo>
                    <a:cubicBezTo>
                      <a:pt x="2" y="25"/>
                      <a:pt x="0" y="24"/>
                      <a:pt x="0" y="29"/>
                    </a:cubicBezTo>
                    <a:cubicBezTo>
                      <a:pt x="0" y="34"/>
                      <a:pt x="2" y="34"/>
                      <a:pt x="3" y="34"/>
                    </a:cubicBezTo>
                    <a:cubicBezTo>
                      <a:pt x="3" y="35"/>
                      <a:pt x="2" y="36"/>
                      <a:pt x="2" y="38"/>
                    </a:cubicBezTo>
                    <a:cubicBezTo>
                      <a:pt x="3" y="38"/>
                      <a:pt x="3" y="39"/>
                      <a:pt x="5" y="39"/>
                    </a:cubicBezTo>
                    <a:cubicBezTo>
                      <a:pt x="8" y="39"/>
                      <a:pt x="12" y="40"/>
                      <a:pt x="15" y="42"/>
                    </a:cubicBezTo>
                    <a:cubicBezTo>
                      <a:pt x="19" y="44"/>
                      <a:pt x="18" y="41"/>
                      <a:pt x="22" y="42"/>
                    </a:cubicBezTo>
                    <a:cubicBezTo>
                      <a:pt x="25" y="42"/>
                      <a:pt x="30" y="43"/>
                      <a:pt x="34" y="40"/>
                    </a:cubicBezTo>
                    <a:cubicBezTo>
                      <a:pt x="37" y="39"/>
                      <a:pt x="38" y="36"/>
                      <a:pt x="40" y="33"/>
                    </a:cubicBezTo>
                    <a:cubicBezTo>
                      <a:pt x="38" y="28"/>
                      <a:pt x="39" y="23"/>
                      <a:pt x="39" y="2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4" name="Freeform 287"/>
              <p:cNvSpPr>
                <a:spLocks noEditPoints="1"/>
              </p:cNvSpPr>
              <p:nvPr/>
            </p:nvSpPr>
            <p:spPr bwMode="auto">
              <a:xfrm>
                <a:off x="3624597" y="5352553"/>
                <a:ext cx="532786" cy="1123073"/>
              </a:xfrm>
              <a:custGeom>
                <a:avLst/>
                <a:gdLst>
                  <a:gd name="T0" fmla="*/ 46 w 163"/>
                  <a:gd name="T1" fmla="*/ 305 h 322"/>
                  <a:gd name="T2" fmla="*/ 43 w 163"/>
                  <a:gd name="T3" fmla="*/ 298 h 322"/>
                  <a:gd name="T4" fmla="*/ 40 w 163"/>
                  <a:gd name="T5" fmla="*/ 320 h 322"/>
                  <a:gd name="T6" fmla="*/ 57 w 163"/>
                  <a:gd name="T7" fmla="*/ 321 h 322"/>
                  <a:gd name="T8" fmla="*/ 62 w 163"/>
                  <a:gd name="T9" fmla="*/ 315 h 322"/>
                  <a:gd name="T10" fmla="*/ 156 w 163"/>
                  <a:gd name="T11" fmla="*/ 34 h 322"/>
                  <a:gd name="T12" fmla="*/ 152 w 163"/>
                  <a:gd name="T13" fmla="*/ 46 h 322"/>
                  <a:gd name="T14" fmla="*/ 138 w 163"/>
                  <a:gd name="T15" fmla="*/ 51 h 322"/>
                  <a:gd name="T16" fmla="*/ 123 w 163"/>
                  <a:gd name="T17" fmla="*/ 48 h 322"/>
                  <a:gd name="T18" fmla="*/ 132 w 163"/>
                  <a:gd name="T19" fmla="*/ 32 h 322"/>
                  <a:gd name="T20" fmla="*/ 108 w 163"/>
                  <a:gd name="T21" fmla="*/ 20 h 322"/>
                  <a:gd name="T22" fmla="*/ 88 w 163"/>
                  <a:gd name="T23" fmla="*/ 3 h 322"/>
                  <a:gd name="T24" fmla="*/ 75 w 163"/>
                  <a:gd name="T25" fmla="*/ 8 h 322"/>
                  <a:gd name="T26" fmla="*/ 59 w 163"/>
                  <a:gd name="T27" fmla="*/ 4 h 322"/>
                  <a:gd name="T28" fmla="*/ 51 w 163"/>
                  <a:gd name="T29" fmla="*/ 19 h 322"/>
                  <a:gd name="T30" fmla="*/ 42 w 163"/>
                  <a:gd name="T31" fmla="*/ 32 h 322"/>
                  <a:gd name="T32" fmla="*/ 43 w 163"/>
                  <a:gd name="T33" fmla="*/ 46 h 322"/>
                  <a:gd name="T34" fmla="*/ 35 w 163"/>
                  <a:gd name="T35" fmla="*/ 56 h 322"/>
                  <a:gd name="T36" fmla="*/ 30 w 163"/>
                  <a:gd name="T37" fmla="*/ 68 h 322"/>
                  <a:gd name="T38" fmla="*/ 26 w 163"/>
                  <a:gd name="T39" fmla="*/ 82 h 322"/>
                  <a:gd name="T40" fmla="*/ 29 w 163"/>
                  <a:gd name="T41" fmla="*/ 99 h 322"/>
                  <a:gd name="T42" fmla="*/ 29 w 163"/>
                  <a:gd name="T43" fmla="*/ 113 h 322"/>
                  <a:gd name="T44" fmla="*/ 26 w 163"/>
                  <a:gd name="T45" fmla="*/ 129 h 322"/>
                  <a:gd name="T46" fmla="*/ 20 w 163"/>
                  <a:gd name="T47" fmla="*/ 147 h 322"/>
                  <a:gd name="T48" fmla="*/ 18 w 163"/>
                  <a:gd name="T49" fmla="*/ 155 h 322"/>
                  <a:gd name="T50" fmla="*/ 15 w 163"/>
                  <a:gd name="T51" fmla="*/ 166 h 322"/>
                  <a:gd name="T52" fmla="*/ 15 w 163"/>
                  <a:gd name="T53" fmla="*/ 177 h 322"/>
                  <a:gd name="T54" fmla="*/ 13 w 163"/>
                  <a:gd name="T55" fmla="*/ 194 h 322"/>
                  <a:gd name="T56" fmla="*/ 15 w 163"/>
                  <a:gd name="T57" fmla="*/ 204 h 322"/>
                  <a:gd name="T58" fmla="*/ 19 w 163"/>
                  <a:gd name="T59" fmla="*/ 212 h 322"/>
                  <a:gd name="T60" fmla="*/ 17 w 163"/>
                  <a:gd name="T61" fmla="*/ 219 h 322"/>
                  <a:gd name="T62" fmla="*/ 15 w 163"/>
                  <a:gd name="T63" fmla="*/ 231 h 322"/>
                  <a:gd name="T64" fmla="*/ 9 w 163"/>
                  <a:gd name="T65" fmla="*/ 242 h 322"/>
                  <a:gd name="T66" fmla="*/ 6 w 163"/>
                  <a:gd name="T67" fmla="*/ 254 h 322"/>
                  <a:gd name="T68" fmla="*/ 2 w 163"/>
                  <a:gd name="T69" fmla="*/ 267 h 322"/>
                  <a:gd name="T70" fmla="*/ 11 w 163"/>
                  <a:gd name="T71" fmla="*/ 274 h 322"/>
                  <a:gd name="T72" fmla="*/ 15 w 163"/>
                  <a:gd name="T73" fmla="*/ 287 h 322"/>
                  <a:gd name="T74" fmla="*/ 34 w 163"/>
                  <a:gd name="T75" fmla="*/ 289 h 322"/>
                  <a:gd name="T76" fmla="*/ 37 w 163"/>
                  <a:gd name="T77" fmla="*/ 283 h 322"/>
                  <a:gd name="T78" fmla="*/ 38 w 163"/>
                  <a:gd name="T79" fmla="*/ 269 h 322"/>
                  <a:gd name="T80" fmla="*/ 47 w 163"/>
                  <a:gd name="T81" fmla="*/ 260 h 322"/>
                  <a:gd name="T82" fmla="*/ 62 w 163"/>
                  <a:gd name="T83" fmla="*/ 243 h 322"/>
                  <a:gd name="T84" fmla="*/ 56 w 163"/>
                  <a:gd name="T85" fmla="*/ 233 h 322"/>
                  <a:gd name="T86" fmla="*/ 64 w 163"/>
                  <a:gd name="T87" fmla="*/ 214 h 322"/>
                  <a:gd name="T88" fmla="*/ 68 w 163"/>
                  <a:gd name="T89" fmla="*/ 204 h 322"/>
                  <a:gd name="T90" fmla="*/ 73 w 163"/>
                  <a:gd name="T91" fmla="*/ 193 h 322"/>
                  <a:gd name="T92" fmla="*/ 78 w 163"/>
                  <a:gd name="T93" fmla="*/ 192 h 322"/>
                  <a:gd name="T94" fmla="*/ 75 w 163"/>
                  <a:gd name="T95" fmla="*/ 188 h 322"/>
                  <a:gd name="T96" fmla="*/ 70 w 163"/>
                  <a:gd name="T97" fmla="*/ 179 h 322"/>
                  <a:gd name="T98" fmla="*/ 82 w 163"/>
                  <a:gd name="T99" fmla="*/ 175 h 322"/>
                  <a:gd name="T100" fmla="*/ 92 w 163"/>
                  <a:gd name="T101" fmla="*/ 163 h 322"/>
                  <a:gd name="T102" fmla="*/ 95 w 163"/>
                  <a:gd name="T103" fmla="*/ 154 h 322"/>
                  <a:gd name="T104" fmla="*/ 131 w 163"/>
                  <a:gd name="T105" fmla="*/ 145 h 322"/>
                  <a:gd name="T106" fmla="*/ 135 w 163"/>
                  <a:gd name="T107" fmla="*/ 129 h 322"/>
                  <a:gd name="T108" fmla="*/ 129 w 163"/>
                  <a:gd name="T109" fmla="*/ 118 h 322"/>
                  <a:gd name="T110" fmla="*/ 126 w 163"/>
                  <a:gd name="T111" fmla="*/ 112 h 322"/>
                  <a:gd name="T112" fmla="*/ 124 w 163"/>
                  <a:gd name="T113" fmla="*/ 103 h 322"/>
                  <a:gd name="T114" fmla="*/ 129 w 163"/>
                  <a:gd name="T115" fmla="*/ 79 h 322"/>
                  <a:gd name="T116" fmla="*/ 153 w 163"/>
                  <a:gd name="T117" fmla="*/ 52 h 322"/>
                  <a:gd name="T118" fmla="*/ 161 w 163"/>
                  <a:gd name="T119" fmla="*/ 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2">
                    <a:moveTo>
                      <a:pt x="62" y="315"/>
                    </a:moveTo>
                    <a:cubicBezTo>
                      <a:pt x="58" y="315"/>
                      <a:pt x="49" y="307"/>
                      <a:pt x="46" y="305"/>
                    </a:cubicBezTo>
                    <a:cubicBezTo>
                      <a:pt x="44" y="303"/>
                      <a:pt x="46" y="301"/>
                      <a:pt x="42" y="301"/>
                    </a:cubicBezTo>
                    <a:cubicBezTo>
                      <a:pt x="39" y="302"/>
                      <a:pt x="41" y="299"/>
                      <a:pt x="43" y="298"/>
                    </a:cubicBezTo>
                    <a:cubicBezTo>
                      <a:pt x="45" y="297"/>
                      <a:pt x="42" y="294"/>
                      <a:pt x="40" y="293"/>
                    </a:cubicBezTo>
                    <a:cubicBezTo>
                      <a:pt x="40" y="298"/>
                      <a:pt x="39" y="320"/>
                      <a:pt x="40" y="320"/>
                    </a:cubicBezTo>
                    <a:cubicBezTo>
                      <a:pt x="42" y="320"/>
                      <a:pt x="51" y="319"/>
                      <a:pt x="54" y="321"/>
                    </a:cubicBezTo>
                    <a:cubicBezTo>
                      <a:pt x="55" y="321"/>
                      <a:pt x="56" y="322"/>
                      <a:pt x="57" y="321"/>
                    </a:cubicBezTo>
                    <a:cubicBezTo>
                      <a:pt x="59" y="319"/>
                      <a:pt x="65" y="320"/>
                      <a:pt x="67" y="318"/>
                    </a:cubicBezTo>
                    <a:cubicBezTo>
                      <a:pt x="70" y="316"/>
                      <a:pt x="67" y="316"/>
                      <a:pt x="62" y="315"/>
                    </a:cubicBezTo>
                    <a:close/>
                    <a:moveTo>
                      <a:pt x="161" y="34"/>
                    </a:moveTo>
                    <a:cubicBezTo>
                      <a:pt x="160" y="33"/>
                      <a:pt x="158" y="33"/>
                      <a:pt x="156" y="34"/>
                    </a:cubicBezTo>
                    <a:cubicBezTo>
                      <a:pt x="156" y="34"/>
                      <a:pt x="156" y="34"/>
                      <a:pt x="156" y="34"/>
                    </a:cubicBezTo>
                    <a:cubicBezTo>
                      <a:pt x="156" y="38"/>
                      <a:pt x="154" y="46"/>
                      <a:pt x="152" y="46"/>
                    </a:cubicBezTo>
                    <a:cubicBezTo>
                      <a:pt x="149" y="46"/>
                      <a:pt x="147" y="50"/>
                      <a:pt x="145" y="49"/>
                    </a:cubicBezTo>
                    <a:cubicBezTo>
                      <a:pt x="143" y="49"/>
                      <a:pt x="141" y="52"/>
                      <a:pt x="138" y="51"/>
                    </a:cubicBezTo>
                    <a:cubicBezTo>
                      <a:pt x="136" y="49"/>
                      <a:pt x="132" y="51"/>
                      <a:pt x="131" y="50"/>
                    </a:cubicBezTo>
                    <a:cubicBezTo>
                      <a:pt x="129" y="49"/>
                      <a:pt x="123" y="50"/>
                      <a:pt x="123" y="48"/>
                    </a:cubicBezTo>
                    <a:cubicBezTo>
                      <a:pt x="123" y="47"/>
                      <a:pt x="126" y="47"/>
                      <a:pt x="126" y="43"/>
                    </a:cubicBezTo>
                    <a:cubicBezTo>
                      <a:pt x="126" y="39"/>
                      <a:pt x="133" y="34"/>
                      <a:pt x="132" y="32"/>
                    </a:cubicBezTo>
                    <a:cubicBezTo>
                      <a:pt x="131" y="30"/>
                      <a:pt x="119" y="27"/>
                      <a:pt x="117" y="25"/>
                    </a:cubicBezTo>
                    <a:cubicBezTo>
                      <a:pt x="115" y="22"/>
                      <a:pt x="113" y="21"/>
                      <a:pt x="108" y="20"/>
                    </a:cubicBezTo>
                    <a:cubicBezTo>
                      <a:pt x="103" y="20"/>
                      <a:pt x="103" y="17"/>
                      <a:pt x="99" y="15"/>
                    </a:cubicBezTo>
                    <a:cubicBezTo>
                      <a:pt x="96" y="12"/>
                      <a:pt x="90" y="6"/>
                      <a:pt x="88" y="3"/>
                    </a:cubicBezTo>
                    <a:cubicBezTo>
                      <a:pt x="85" y="3"/>
                      <a:pt x="81" y="2"/>
                      <a:pt x="80" y="3"/>
                    </a:cubicBezTo>
                    <a:cubicBezTo>
                      <a:pt x="79" y="5"/>
                      <a:pt x="77" y="11"/>
                      <a:pt x="75" y="8"/>
                    </a:cubicBezTo>
                    <a:cubicBezTo>
                      <a:pt x="74" y="5"/>
                      <a:pt x="70" y="5"/>
                      <a:pt x="66" y="4"/>
                    </a:cubicBezTo>
                    <a:cubicBezTo>
                      <a:pt x="62" y="4"/>
                      <a:pt x="63" y="0"/>
                      <a:pt x="59" y="4"/>
                    </a:cubicBezTo>
                    <a:cubicBezTo>
                      <a:pt x="57" y="6"/>
                      <a:pt x="55" y="8"/>
                      <a:pt x="53" y="9"/>
                    </a:cubicBezTo>
                    <a:cubicBezTo>
                      <a:pt x="53" y="13"/>
                      <a:pt x="52" y="17"/>
                      <a:pt x="51" y="19"/>
                    </a:cubicBezTo>
                    <a:cubicBezTo>
                      <a:pt x="50" y="20"/>
                      <a:pt x="42" y="24"/>
                      <a:pt x="42" y="26"/>
                    </a:cubicBezTo>
                    <a:cubicBezTo>
                      <a:pt x="42" y="28"/>
                      <a:pt x="43" y="30"/>
                      <a:pt x="42" y="32"/>
                    </a:cubicBezTo>
                    <a:cubicBezTo>
                      <a:pt x="40" y="33"/>
                      <a:pt x="45" y="39"/>
                      <a:pt x="42" y="40"/>
                    </a:cubicBezTo>
                    <a:cubicBezTo>
                      <a:pt x="40" y="42"/>
                      <a:pt x="44" y="44"/>
                      <a:pt x="43" y="46"/>
                    </a:cubicBezTo>
                    <a:cubicBezTo>
                      <a:pt x="41" y="47"/>
                      <a:pt x="38" y="48"/>
                      <a:pt x="38" y="50"/>
                    </a:cubicBezTo>
                    <a:cubicBezTo>
                      <a:pt x="38" y="51"/>
                      <a:pt x="38" y="55"/>
                      <a:pt x="35" y="56"/>
                    </a:cubicBezTo>
                    <a:cubicBezTo>
                      <a:pt x="33" y="57"/>
                      <a:pt x="32" y="61"/>
                      <a:pt x="32" y="64"/>
                    </a:cubicBezTo>
                    <a:cubicBezTo>
                      <a:pt x="32" y="66"/>
                      <a:pt x="28" y="64"/>
                      <a:pt x="30" y="68"/>
                    </a:cubicBezTo>
                    <a:cubicBezTo>
                      <a:pt x="31" y="71"/>
                      <a:pt x="32" y="75"/>
                      <a:pt x="30" y="76"/>
                    </a:cubicBezTo>
                    <a:cubicBezTo>
                      <a:pt x="27" y="77"/>
                      <a:pt x="28" y="82"/>
                      <a:pt x="26" y="82"/>
                    </a:cubicBezTo>
                    <a:cubicBezTo>
                      <a:pt x="25" y="82"/>
                      <a:pt x="24" y="88"/>
                      <a:pt x="26" y="91"/>
                    </a:cubicBezTo>
                    <a:cubicBezTo>
                      <a:pt x="28" y="94"/>
                      <a:pt x="29" y="96"/>
                      <a:pt x="29" y="99"/>
                    </a:cubicBezTo>
                    <a:cubicBezTo>
                      <a:pt x="29" y="102"/>
                      <a:pt x="32" y="103"/>
                      <a:pt x="31" y="106"/>
                    </a:cubicBezTo>
                    <a:cubicBezTo>
                      <a:pt x="30" y="109"/>
                      <a:pt x="30" y="112"/>
                      <a:pt x="29" y="113"/>
                    </a:cubicBezTo>
                    <a:cubicBezTo>
                      <a:pt x="27" y="114"/>
                      <a:pt x="28" y="118"/>
                      <a:pt x="26" y="119"/>
                    </a:cubicBezTo>
                    <a:cubicBezTo>
                      <a:pt x="24" y="120"/>
                      <a:pt x="28" y="127"/>
                      <a:pt x="26" y="129"/>
                    </a:cubicBezTo>
                    <a:cubicBezTo>
                      <a:pt x="25" y="130"/>
                      <a:pt x="20" y="131"/>
                      <a:pt x="20" y="137"/>
                    </a:cubicBezTo>
                    <a:cubicBezTo>
                      <a:pt x="20" y="142"/>
                      <a:pt x="21" y="145"/>
                      <a:pt x="20" y="147"/>
                    </a:cubicBezTo>
                    <a:cubicBezTo>
                      <a:pt x="20" y="149"/>
                      <a:pt x="23" y="149"/>
                      <a:pt x="22" y="152"/>
                    </a:cubicBezTo>
                    <a:cubicBezTo>
                      <a:pt x="22" y="155"/>
                      <a:pt x="18" y="153"/>
                      <a:pt x="18" y="155"/>
                    </a:cubicBezTo>
                    <a:cubicBezTo>
                      <a:pt x="18" y="157"/>
                      <a:pt x="19" y="161"/>
                      <a:pt x="17" y="161"/>
                    </a:cubicBezTo>
                    <a:cubicBezTo>
                      <a:pt x="16" y="161"/>
                      <a:pt x="15" y="163"/>
                      <a:pt x="15" y="166"/>
                    </a:cubicBezTo>
                    <a:cubicBezTo>
                      <a:pt x="15" y="170"/>
                      <a:pt x="13" y="170"/>
                      <a:pt x="13" y="172"/>
                    </a:cubicBezTo>
                    <a:cubicBezTo>
                      <a:pt x="13" y="173"/>
                      <a:pt x="15" y="175"/>
                      <a:pt x="15" y="177"/>
                    </a:cubicBezTo>
                    <a:cubicBezTo>
                      <a:pt x="15" y="179"/>
                      <a:pt x="16" y="186"/>
                      <a:pt x="14" y="186"/>
                    </a:cubicBezTo>
                    <a:cubicBezTo>
                      <a:pt x="12" y="186"/>
                      <a:pt x="12" y="193"/>
                      <a:pt x="13" y="194"/>
                    </a:cubicBezTo>
                    <a:cubicBezTo>
                      <a:pt x="14" y="195"/>
                      <a:pt x="14" y="197"/>
                      <a:pt x="14" y="199"/>
                    </a:cubicBezTo>
                    <a:cubicBezTo>
                      <a:pt x="13" y="200"/>
                      <a:pt x="17" y="202"/>
                      <a:pt x="15" y="204"/>
                    </a:cubicBezTo>
                    <a:cubicBezTo>
                      <a:pt x="13" y="206"/>
                      <a:pt x="14" y="209"/>
                      <a:pt x="17" y="208"/>
                    </a:cubicBezTo>
                    <a:cubicBezTo>
                      <a:pt x="20" y="207"/>
                      <a:pt x="21" y="212"/>
                      <a:pt x="19" y="212"/>
                    </a:cubicBezTo>
                    <a:cubicBezTo>
                      <a:pt x="16" y="212"/>
                      <a:pt x="13" y="212"/>
                      <a:pt x="15" y="213"/>
                    </a:cubicBezTo>
                    <a:cubicBezTo>
                      <a:pt x="18" y="215"/>
                      <a:pt x="20" y="217"/>
                      <a:pt x="17" y="219"/>
                    </a:cubicBezTo>
                    <a:cubicBezTo>
                      <a:pt x="13" y="220"/>
                      <a:pt x="16" y="222"/>
                      <a:pt x="15" y="225"/>
                    </a:cubicBezTo>
                    <a:cubicBezTo>
                      <a:pt x="15" y="228"/>
                      <a:pt x="18" y="230"/>
                      <a:pt x="15" y="231"/>
                    </a:cubicBezTo>
                    <a:cubicBezTo>
                      <a:pt x="13" y="232"/>
                      <a:pt x="16" y="236"/>
                      <a:pt x="13" y="237"/>
                    </a:cubicBezTo>
                    <a:cubicBezTo>
                      <a:pt x="9" y="237"/>
                      <a:pt x="12" y="240"/>
                      <a:pt x="9" y="242"/>
                    </a:cubicBezTo>
                    <a:cubicBezTo>
                      <a:pt x="7" y="244"/>
                      <a:pt x="12" y="247"/>
                      <a:pt x="10" y="248"/>
                    </a:cubicBezTo>
                    <a:cubicBezTo>
                      <a:pt x="7" y="250"/>
                      <a:pt x="9" y="254"/>
                      <a:pt x="6" y="254"/>
                    </a:cubicBezTo>
                    <a:cubicBezTo>
                      <a:pt x="4" y="254"/>
                      <a:pt x="2" y="257"/>
                      <a:pt x="2" y="259"/>
                    </a:cubicBezTo>
                    <a:cubicBezTo>
                      <a:pt x="2" y="261"/>
                      <a:pt x="0" y="264"/>
                      <a:pt x="2" y="267"/>
                    </a:cubicBezTo>
                    <a:cubicBezTo>
                      <a:pt x="4" y="269"/>
                      <a:pt x="2" y="271"/>
                      <a:pt x="4" y="272"/>
                    </a:cubicBezTo>
                    <a:cubicBezTo>
                      <a:pt x="5" y="273"/>
                      <a:pt x="12" y="271"/>
                      <a:pt x="11" y="274"/>
                    </a:cubicBezTo>
                    <a:cubicBezTo>
                      <a:pt x="10" y="277"/>
                      <a:pt x="10" y="283"/>
                      <a:pt x="12" y="283"/>
                    </a:cubicBezTo>
                    <a:cubicBezTo>
                      <a:pt x="13" y="283"/>
                      <a:pt x="13" y="287"/>
                      <a:pt x="15" y="287"/>
                    </a:cubicBezTo>
                    <a:cubicBezTo>
                      <a:pt x="17" y="287"/>
                      <a:pt x="26" y="286"/>
                      <a:pt x="30" y="287"/>
                    </a:cubicBezTo>
                    <a:cubicBezTo>
                      <a:pt x="31" y="287"/>
                      <a:pt x="33" y="288"/>
                      <a:pt x="34" y="289"/>
                    </a:cubicBezTo>
                    <a:cubicBezTo>
                      <a:pt x="36" y="288"/>
                      <a:pt x="41" y="291"/>
                      <a:pt x="42" y="290"/>
                    </a:cubicBezTo>
                    <a:cubicBezTo>
                      <a:pt x="43" y="289"/>
                      <a:pt x="37" y="284"/>
                      <a:pt x="37" y="283"/>
                    </a:cubicBezTo>
                    <a:cubicBezTo>
                      <a:pt x="37" y="281"/>
                      <a:pt x="36" y="278"/>
                      <a:pt x="36" y="277"/>
                    </a:cubicBezTo>
                    <a:cubicBezTo>
                      <a:pt x="36" y="275"/>
                      <a:pt x="36" y="271"/>
                      <a:pt x="38" y="269"/>
                    </a:cubicBezTo>
                    <a:cubicBezTo>
                      <a:pt x="41" y="267"/>
                      <a:pt x="41" y="266"/>
                      <a:pt x="42" y="266"/>
                    </a:cubicBezTo>
                    <a:cubicBezTo>
                      <a:pt x="44" y="266"/>
                      <a:pt x="47" y="264"/>
                      <a:pt x="47" y="260"/>
                    </a:cubicBezTo>
                    <a:cubicBezTo>
                      <a:pt x="47" y="256"/>
                      <a:pt x="49" y="254"/>
                      <a:pt x="53" y="251"/>
                    </a:cubicBezTo>
                    <a:cubicBezTo>
                      <a:pt x="57" y="248"/>
                      <a:pt x="63" y="245"/>
                      <a:pt x="62" y="243"/>
                    </a:cubicBezTo>
                    <a:cubicBezTo>
                      <a:pt x="62" y="242"/>
                      <a:pt x="64" y="237"/>
                      <a:pt x="64" y="236"/>
                    </a:cubicBezTo>
                    <a:cubicBezTo>
                      <a:pt x="64" y="234"/>
                      <a:pt x="58" y="234"/>
                      <a:pt x="56" y="233"/>
                    </a:cubicBezTo>
                    <a:cubicBezTo>
                      <a:pt x="54" y="233"/>
                      <a:pt x="47" y="228"/>
                      <a:pt x="50" y="221"/>
                    </a:cubicBezTo>
                    <a:cubicBezTo>
                      <a:pt x="54" y="215"/>
                      <a:pt x="61" y="214"/>
                      <a:pt x="64" y="214"/>
                    </a:cubicBezTo>
                    <a:cubicBezTo>
                      <a:pt x="66" y="213"/>
                      <a:pt x="64" y="210"/>
                      <a:pt x="65" y="209"/>
                    </a:cubicBezTo>
                    <a:cubicBezTo>
                      <a:pt x="67" y="208"/>
                      <a:pt x="68" y="206"/>
                      <a:pt x="68" y="204"/>
                    </a:cubicBezTo>
                    <a:cubicBezTo>
                      <a:pt x="68" y="201"/>
                      <a:pt x="68" y="196"/>
                      <a:pt x="71" y="196"/>
                    </a:cubicBezTo>
                    <a:cubicBezTo>
                      <a:pt x="74" y="195"/>
                      <a:pt x="75" y="193"/>
                      <a:pt x="73" y="193"/>
                    </a:cubicBezTo>
                    <a:cubicBezTo>
                      <a:pt x="71" y="192"/>
                      <a:pt x="70" y="190"/>
                      <a:pt x="73" y="190"/>
                    </a:cubicBezTo>
                    <a:cubicBezTo>
                      <a:pt x="77" y="189"/>
                      <a:pt x="75" y="192"/>
                      <a:pt x="78" y="192"/>
                    </a:cubicBezTo>
                    <a:cubicBezTo>
                      <a:pt x="80" y="192"/>
                      <a:pt x="84" y="188"/>
                      <a:pt x="81" y="186"/>
                    </a:cubicBezTo>
                    <a:cubicBezTo>
                      <a:pt x="78" y="184"/>
                      <a:pt x="77" y="187"/>
                      <a:pt x="75" y="188"/>
                    </a:cubicBezTo>
                    <a:cubicBezTo>
                      <a:pt x="74" y="188"/>
                      <a:pt x="73" y="185"/>
                      <a:pt x="71" y="185"/>
                    </a:cubicBezTo>
                    <a:cubicBezTo>
                      <a:pt x="69" y="185"/>
                      <a:pt x="70" y="181"/>
                      <a:pt x="70" y="179"/>
                    </a:cubicBezTo>
                    <a:cubicBezTo>
                      <a:pt x="69" y="178"/>
                      <a:pt x="68" y="174"/>
                      <a:pt x="69" y="172"/>
                    </a:cubicBezTo>
                    <a:cubicBezTo>
                      <a:pt x="71" y="170"/>
                      <a:pt x="77" y="175"/>
                      <a:pt x="82" y="175"/>
                    </a:cubicBezTo>
                    <a:cubicBezTo>
                      <a:pt x="88" y="176"/>
                      <a:pt x="92" y="173"/>
                      <a:pt x="92" y="171"/>
                    </a:cubicBezTo>
                    <a:cubicBezTo>
                      <a:pt x="92" y="169"/>
                      <a:pt x="89" y="165"/>
                      <a:pt x="92" y="163"/>
                    </a:cubicBezTo>
                    <a:cubicBezTo>
                      <a:pt x="95" y="161"/>
                      <a:pt x="93" y="160"/>
                      <a:pt x="92" y="157"/>
                    </a:cubicBezTo>
                    <a:cubicBezTo>
                      <a:pt x="91" y="154"/>
                      <a:pt x="93" y="153"/>
                      <a:pt x="95" y="154"/>
                    </a:cubicBezTo>
                    <a:cubicBezTo>
                      <a:pt x="96" y="155"/>
                      <a:pt x="107" y="155"/>
                      <a:pt x="115" y="153"/>
                    </a:cubicBezTo>
                    <a:cubicBezTo>
                      <a:pt x="124" y="151"/>
                      <a:pt x="130" y="148"/>
                      <a:pt x="131" y="145"/>
                    </a:cubicBezTo>
                    <a:cubicBezTo>
                      <a:pt x="131" y="143"/>
                      <a:pt x="137" y="137"/>
                      <a:pt x="138" y="135"/>
                    </a:cubicBezTo>
                    <a:cubicBezTo>
                      <a:pt x="139" y="133"/>
                      <a:pt x="138" y="130"/>
                      <a:pt x="135" y="129"/>
                    </a:cubicBezTo>
                    <a:cubicBezTo>
                      <a:pt x="131" y="129"/>
                      <a:pt x="131" y="125"/>
                      <a:pt x="133" y="122"/>
                    </a:cubicBezTo>
                    <a:cubicBezTo>
                      <a:pt x="135" y="120"/>
                      <a:pt x="132" y="118"/>
                      <a:pt x="129" y="118"/>
                    </a:cubicBezTo>
                    <a:cubicBezTo>
                      <a:pt x="125" y="117"/>
                      <a:pt x="120" y="115"/>
                      <a:pt x="123" y="112"/>
                    </a:cubicBezTo>
                    <a:cubicBezTo>
                      <a:pt x="125" y="111"/>
                      <a:pt x="125" y="111"/>
                      <a:pt x="126" y="112"/>
                    </a:cubicBezTo>
                    <a:cubicBezTo>
                      <a:pt x="126" y="110"/>
                      <a:pt x="127" y="109"/>
                      <a:pt x="127" y="108"/>
                    </a:cubicBezTo>
                    <a:cubicBezTo>
                      <a:pt x="126" y="108"/>
                      <a:pt x="124" y="108"/>
                      <a:pt x="124" y="103"/>
                    </a:cubicBezTo>
                    <a:cubicBezTo>
                      <a:pt x="124" y="98"/>
                      <a:pt x="126" y="99"/>
                      <a:pt x="126" y="93"/>
                    </a:cubicBezTo>
                    <a:cubicBezTo>
                      <a:pt x="127" y="86"/>
                      <a:pt x="129" y="83"/>
                      <a:pt x="129" y="79"/>
                    </a:cubicBezTo>
                    <a:cubicBezTo>
                      <a:pt x="129" y="76"/>
                      <a:pt x="135" y="72"/>
                      <a:pt x="139" y="66"/>
                    </a:cubicBezTo>
                    <a:cubicBezTo>
                      <a:pt x="142" y="61"/>
                      <a:pt x="150" y="54"/>
                      <a:pt x="153" y="52"/>
                    </a:cubicBezTo>
                    <a:cubicBezTo>
                      <a:pt x="156" y="50"/>
                      <a:pt x="162" y="48"/>
                      <a:pt x="162" y="46"/>
                    </a:cubicBezTo>
                    <a:cubicBezTo>
                      <a:pt x="163" y="44"/>
                      <a:pt x="162" y="35"/>
                      <a:pt x="161" y="3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5" name="Freeform 288"/>
              <p:cNvSpPr/>
              <p:nvPr/>
            </p:nvSpPr>
            <p:spPr bwMode="auto">
              <a:xfrm>
                <a:off x="3566859" y="5227460"/>
                <a:ext cx="233586" cy="1267628"/>
              </a:xfrm>
              <a:custGeom>
                <a:avLst/>
                <a:gdLst>
                  <a:gd name="T0" fmla="*/ 28 w 71"/>
                  <a:gd name="T1" fmla="*/ 310 h 364"/>
                  <a:gd name="T2" fmla="*/ 19 w 71"/>
                  <a:gd name="T3" fmla="*/ 295 h 364"/>
                  <a:gd name="T4" fmla="*/ 26 w 71"/>
                  <a:gd name="T5" fmla="*/ 278 h 364"/>
                  <a:gd name="T6" fmla="*/ 32 w 71"/>
                  <a:gd name="T7" fmla="*/ 261 h 364"/>
                  <a:gd name="T8" fmla="*/ 36 w 71"/>
                  <a:gd name="T9" fmla="*/ 248 h 364"/>
                  <a:gd name="T10" fmla="*/ 31 w 71"/>
                  <a:gd name="T11" fmla="*/ 235 h 364"/>
                  <a:gd name="T12" fmla="*/ 32 w 71"/>
                  <a:gd name="T13" fmla="*/ 213 h 364"/>
                  <a:gd name="T14" fmla="*/ 34 w 71"/>
                  <a:gd name="T15" fmla="*/ 197 h 364"/>
                  <a:gd name="T16" fmla="*/ 37 w 71"/>
                  <a:gd name="T17" fmla="*/ 183 h 364"/>
                  <a:gd name="T18" fmla="*/ 43 w 71"/>
                  <a:gd name="T19" fmla="*/ 155 h 364"/>
                  <a:gd name="T20" fmla="*/ 46 w 71"/>
                  <a:gd name="T21" fmla="*/ 135 h 364"/>
                  <a:gd name="T22" fmla="*/ 47 w 71"/>
                  <a:gd name="T23" fmla="*/ 112 h 364"/>
                  <a:gd name="T24" fmla="*/ 52 w 71"/>
                  <a:gd name="T25" fmla="*/ 92 h 364"/>
                  <a:gd name="T26" fmla="*/ 59 w 71"/>
                  <a:gd name="T27" fmla="*/ 76 h 364"/>
                  <a:gd name="T28" fmla="*/ 68 w 71"/>
                  <a:gd name="T29" fmla="*/ 55 h 364"/>
                  <a:gd name="T30" fmla="*/ 63 w 71"/>
                  <a:gd name="T31" fmla="*/ 38 h 364"/>
                  <a:gd name="T32" fmla="*/ 59 w 71"/>
                  <a:gd name="T33" fmla="*/ 18 h 364"/>
                  <a:gd name="T34" fmla="*/ 50 w 71"/>
                  <a:gd name="T35" fmla="*/ 2 h 364"/>
                  <a:gd name="T36" fmla="*/ 45 w 71"/>
                  <a:gd name="T37" fmla="*/ 17 h 364"/>
                  <a:gd name="T38" fmla="*/ 44 w 71"/>
                  <a:gd name="T39" fmla="*/ 54 h 364"/>
                  <a:gd name="T40" fmla="*/ 37 w 71"/>
                  <a:gd name="T41" fmla="*/ 91 h 364"/>
                  <a:gd name="T42" fmla="*/ 33 w 71"/>
                  <a:gd name="T43" fmla="*/ 117 h 364"/>
                  <a:gd name="T44" fmla="*/ 29 w 71"/>
                  <a:gd name="T45" fmla="*/ 150 h 364"/>
                  <a:gd name="T46" fmla="*/ 18 w 71"/>
                  <a:gd name="T47" fmla="*/ 179 h 364"/>
                  <a:gd name="T48" fmla="*/ 17 w 71"/>
                  <a:gd name="T49" fmla="*/ 204 h 364"/>
                  <a:gd name="T50" fmla="*/ 11 w 71"/>
                  <a:gd name="T51" fmla="*/ 228 h 364"/>
                  <a:gd name="T52" fmla="*/ 22 w 71"/>
                  <a:gd name="T53" fmla="*/ 215 h 364"/>
                  <a:gd name="T54" fmla="*/ 24 w 71"/>
                  <a:gd name="T55" fmla="*/ 229 h 364"/>
                  <a:gd name="T56" fmla="*/ 21 w 71"/>
                  <a:gd name="T57" fmla="*/ 244 h 364"/>
                  <a:gd name="T58" fmla="*/ 17 w 71"/>
                  <a:gd name="T59" fmla="*/ 255 h 364"/>
                  <a:gd name="T60" fmla="*/ 16 w 71"/>
                  <a:gd name="T61" fmla="*/ 253 h 364"/>
                  <a:gd name="T62" fmla="*/ 10 w 71"/>
                  <a:gd name="T63" fmla="*/ 255 h 364"/>
                  <a:gd name="T64" fmla="*/ 1 w 71"/>
                  <a:gd name="T65" fmla="*/ 267 h 364"/>
                  <a:gd name="T66" fmla="*/ 11 w 71"/>
                  <a:gd name="T67" fmla="*/ 268 h 364"/>
                  <a:gd name="T68" fmla="*/ 17 w 71"/>
                  <a:gd name="T69" fmla="*/ 278 h 364"/>
                  <a:gd name="T70" fmla="*/ 7 w 71"/>
                  <a:gd name="T71" fmla="*/ 280 h 364"/>
                  <a:gd name="T72" fmla="*/ 8 w 71"/>
                  <a:gd name="T73" fmla="*/ 286 h 364"/>
                  <a:gd name="T74" fmla="*/ 3 w 71"/>
                  <a:gd name="T75" fmla="*/ 294 h 364"/>
                  <a:gd name="T76" fmla="*/ 10 w 71"/>
                  <a:gd name="T77" fmla="*/ 297 h 364"/>
                  <a:gd name="T78" fmla="*/ 11 w 71"/>
                  <a:gd name="T79" fmla="*/ 305 h 364"/>
                  <a:gd name="T80" fmla="*/ 6 w 71"/>
                  <a:gd name="T81" fmla="*/ 315 h 364"/>
                  <a:gd name="T82" fmla="*/ 16 w 71"/>
                  <a:gd name="T83" fmla="*/ 317 h 364"/>
                  <a:gd name="T84" fmla="*/ 20 w 71"/>
                  <a:gd name="T85" fmla="*/ 320 h 364"/>
                  <a:gd name="T86" fmla="*/ 15 w 71"/>
                  <a:gd name="T87" fmla="*/ 330 h 364"/>
                  <a:gd name="T88" fmla="*/ 28 w 71"/>
                  <a:gd name="T89" fmla="*/ 330 h 364"/>
                  <a:gd name="T90" fmla="*/ 19 w 71"/>
                  <a:gd name="T91" fmla="*/ 337 h 364"/>
                  <a:gd name="T92" fmla="*/ 30 w 71"/>
                  <a:gd name="T93" fmla="*/ 335 h 364"/>
                  <a:gd name="T94" fmla="*/ 18 w 71"/>
                  <a:gd name="T95" fmla="*/ 344 h 364"/>
                  <a:gd name="T96" fmla="*/ 28 w 71"/>
                  <a:gd name="T97" fmla="*/ 345 h 364"/>
                  <a:gd name="T98" fmla="*/ 45 w 71"/>
                  <a:gd name="T99" fmla="*/ 329 h 364"/>
                  <a:gd name="T100" fmla="*/ 50 w 71"/>
                  <a:gd name="T101" fmla="*/ 338 h 364"/>
                  <a:gd name="T102" fmla="*/ 43 w 71"/>
                  <a:gd name="T103" fmla="*/ 341 h 364"/>
                  <a:gd name="T104" fmla="*/ 35 w 71"/>
                  <a:gd name="T105" fmla="*/ 347 h 364"/>
                  <a:gd name="T106" fmla="*/ 41 w 71"/>
                  <a:gd name="T107" fmla="*/ 359 h 364"/>
                  <a:gd name="T108" fmla="*/ 52 w 71"/>
                  <a:gd name="T109" fmla="*/ 357 h 364"/>
                  <a:gd name="T110" fmla="*/ 64 w 71"/>
                  <a:gd name="T111" fmla="*/ 358 h 364"/>
                  <a:gd name="T112" fmla="*/ 57 w 71"/>
                  <a:gd name="T113" fmla="*/ 356 h 364"/>
                  <a:gd name="T114" fmla="*/ 50 w 71"/>
                  <a:gd name="T115" fmla="*/ 326 h 364"/>
                  <a:gd name="T116" fmla="*/ 32 w 71"/>
                  <a:gd name="T117"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4">
                    <a:moveTo>
                      <a:pt x="32" y="323"/>
                    </a:moveTo>
                    <a:cubicBezTo>
                      <a:pt x="30" y="323"/>
                      <a:pt x="30" y="319"/>
                      <a:pt x="29" y="319"/>
                    </a:cubicBezTo>
                    <a:cubicBezTo>
                      <a:pt x="27" y="319"/>
                      <a:pt x="27" y="313"/>
                      <a:pt x="28" y="310"/>
                    </a:cubicBezTo>
                    <a:cubicBezTo>
                      <a:pt x="29" y="307"/>
                      <a:pt x="22" y="309"/>
                      <a:pt x="21" y="308"/>
                    </a:cubicBezTo>
                    <a:cubicBezTo>
                      <a:pt x="19" y="307"/>
                      <a:pt x="21" y="305"/>
                      <a:pt x="19" y="303"/>
                    </a:cubicBezTo>
                    <a:cubicBezTo>
                      <a:pt x="17" y="300"/>
                      <a:pt x="19" y="297"/>
                      <a:pt x="19" y="295"/>
                    </a:cubicBezTo>
                    <a:cubicBezTo>
                      <a:pt x="19" y="293"/>
                      <a:pt x="21" y="290"/>
                      <a:pt x="23" y="290"/>
                    </a:cubicBezTo>
                    <a:cubicBezTo>
                      <a:pt x="26" y="290"/>
                      <a:pt x="24" y="286"/>
                      <a:pt x="27" y="284"/>
                    </a:cubicBezTo>
                    <a:cubicBezTo>
                      <a:pt x="29" y="283"/>
                      <a:pt x="24" y="280"/>
                      <a:pt x="26" y="278"/>
                    </a:cubicBezTo>
                    <a:cubicBezTo>
                      <a:pt x="29" y="276"/>
                      <a:pt x="26" y="273"/>
                      <a:pt x="30" y="273"/>
                    </a:cubicBezTo>
                    <a:cubicBezTo>
                      <a:pt x="33" y="272"/>
                      <a:pt x="30" y="268"/>
                      <a:pt x="32" y="267"/>
                    </a:cubicBezTo>
                    <a:cubicBezTo>
                      <a:pt x="35" y="266"/>
                      <a:pt x="32" y="264"/>
                      <a:pt x="32" y="261"/>
                    </a:cubicBezTo>
                    <a:cubicBezTo>
                      <a:pt x="33" y="258"/>
                      <a:pt x="30" y="256"/>
                      <a:pt x="34" y="255"/>
                    </a:cubicBezTo>
                    <a:cubicBezTo>
                      <a:pt x="37" y="253"/>
                      <a:pt x="35" y="251"/>
                      <a:pt x="32" y="249"/>
                    </a:cubicBezTo>
                    <a:cubicBezTo>
                      <a:pt x="30" y="248"/>
                      <a:pt x="33" y="248"/>
                      <a:pt x="36" y="248"/>
                    </a:cubicBezTo>
                    <a:cubicBezTo>
                      <a:pt x="38" y="248"/>
                      <a:pt x="37" y="243"/>
                      <a:pt x="34" y="244"/>
                    </a:cubicBezTo>
                    <a:cubicBezTo>
                      <a:pt x="31" y="245"/>
                      <a:pt x="30" y="242"/>
                      <a:pt x="32" y="240"/>
                    </a:cubicBezTo>
                    <a:cubicBezTo>
                      <a:pt x="34" y="238"/>
                      <a:pt x="30" y="236"/>
                      <a:pt x="31" y="235"/>
                    </a:cubicBezTo>
                    <a:cubicBezTo>
                      <a:pt x="31" y="233"/>
                      <a:pt x="31" y="231"/>
                      <a:pt x="30" y="230"/>
                    </a:cubicBezTo>
                    <a:cubicBezTo>
                      <a:pt x="29" y="229"/>
                      <a:pt x="29" y="222"/>
                      <a:pt x="31" y="222"/>
                    </a:cubicBezTo>
                    <a:cubicBezTo>
                      <a:pt x="33" y="222"/>
                      <a:pt x="32" y="215"/>
                      <a:pt x="32" y="213"/>
                    </a:cubicBezTo>
                    <a:cubicBezTo>
                      <a:pt x="32" y="211"/>
                      <a:pt x="30" y="209"/>
                      <a:pt x="30" y="208"/>
                    </a:cubicBezTo>
                    <a:cubicBezTo>
                      <a:pt x="30" y="206"/>
                      <a:pt x="32" y="206"/>
                      <a:pt x="32" y="202"/>
                    </a:cubicBezTo>
                    <a:cubicBezTo>
                      <a:pt x="32" y="199"/>
                      <a:pt x="33" y="197"/>
                      <a:pt x="34" y="197"/>
                    </a:cubicBezTo>
                    <a:cubicBezTo>
                      <a:pt x="36" y="197"/>
                      <a:pt x="35" y="193"/>
                      <a:pt x="35" y="191"/>
                    </a:cubicBezTo>
                    <a:cubicBezTo>
                      <a:pt x="35" y="189"/>
                      <a:pt x="39" y="191"/>
                      <a:pt x="39" y="188"/>
                    </a:cubicBezTo>
                    <a:cubicBezTo>
                      <a:pt x="40" y="185"/>
                      <a:pt x="37" y="185"/>
                      <a:pt x="37" y="183"/>
                    </a:cubicBezTo>
                    <a:cubicBezTo>
                      <a:pt x="38" y="181"/>
                      <a:pt x="37" y="178"/>
                      <a:pt x="37" y="173"/>
                    </a:cubicBezTo>
                    <a:cubicBezTo>
                      <a:pt x="37" y="167"/>
                      <a:pt x="42" y="166"/>
                      <a:pt x="43" y="165"/>
                    </a:cubicBezTo>
                    <a:cubicBezTo>
                      <a:pt x="45" y="163"/>
                      <a:pt x="41" y="156"/>
                      <a:pt x="43" y="155"/>
                    </a:cubicBezTo>
                    <a:cubicBezTo>
                      <a:pt x="45" y="154"/>
                      <a:pt x="44" y="150"/>
                      <a:pt x="46" y="149"/>
                    </a:cubicBezTo>
                    <a:cubicBezTo>
                      <a:pt x="47" y="148"/>
                      <a:pt x="47" y="145"/>
                      <a:pt x="48" y="142"/>
                    </a:cubicBezTo>
                    <a:cubicBezTo>
                      <a:pt x="49" y="139"/>
                      <a:pt x="46" y="138"/>
                      <a:pt x="46" y="135"/>
                    </a:cubicBezTo>
                    <a:cubicBezTo>
                      <a:pt x="46" y="132"/>
                      <a:pt x="45" y="130"/>
                      <a:pt x="43" y="127"/>
                    </a:cubicBezTo>
                    <a:cubicBezTo>
                      <a:pt x="41" y="124"/>
                      <a:pt x="42" y="118"/>
                      <a:pt x="43" y="118"/>
                    </a:cubicBezTo>
                    <a:cubicBezTo>
                      <a:pt x="45" y="118"/>
                      <a:pt x="44" y="113"/>
                      <a:pt x="47" y="112"/>
                    </a:cubicBezTo>
                    <a:cubicBezTo>
                      <a:pt x="49" y="111"/>
                      <a:pt x="48" y="107"/>
                      <a:pt x="47" y="104"/>
                    </a:cubicBezTo>
                    <a:cubicBezTo>
                      <a:pt x="45" y="100"/>
                      <a:pt x="49" y="102"/>
                      <a:pt x="49" y="100"/>
                    </a:cubicBezTo>
                    <a:cubicBezTo>
                      <a:pt x="49" y="97"/>
                      <a:pt x="50" y="93"/>
                      <a:pt x="52" y="92"/>
                    </a:cubicBezTo>
                    <a:cubicBezTo>
                      <a:pt x="55" y="91"/>
                      <a:pt x="55" y="87"/>
                      <a:pt x="55" y="86"/>
                    </a:cubicBezTo>
                    <a:cubicBezTo>
                      <a:pt x="55" y="84"/>
                      <a:pt x="58" y="83"/>
                      <a:pt x="60" y="82"/>
                    </a:cubicBezTo>
                    <a:cubicBezTo>
                      <a:pt x="61" y="80"/>
                      <a:pt x="57" y="78"/>
                      <a:pt x="59" y="76"/>
                    </a:cubicBezTo>
                    <a:cubicBezTo>
                      <a:pt x="62" y="75"/>
                      <a:pt x="57" y="69"/>
                      <a:pt x="59" y="68"/>
                    </a:cubicBezTo>
                    <a:cubicBezTo>
                      <a:pt x="60" y="66"/>
                      <a:pt x="59" y="64"/>
                      <a:pt x="59" y="62"/>
                    </a:cubicBezTo>
                    <a:cubicBezTo>
                      <a:pt x="59" y="60"/>
                      <a:pt x="67" y="56"/>
                      <a:pt x="68" y="55"/>
                    </a:cubicBezTo>
                    <a:cubicBezTo>
                      <a:pt x="69" y="53"/>
                      <a:pt x="70" y="49"/>
                      <a:pt x="70" y="45"/>
                    </a:cubicBezTo>
                    <a:cubicBezTo>
                      <a:pt x="68" y="47"/>
                      <a:pt x="65" y="48"/>
                      <a:pt x="65" y="47"/>
                    </a:cubicBezTo>
                    <a:cubicBezTo>
                      <a:pt x="64" y="45"/>
                      <a:pt x="65" y="40"/>
                      <a:pt x="63" y="38"/>
                    </a:cubicBezTo>
                    <a:cubicBezTo>
                      <a:pt x="61" y="36"/>
                      <a:pt x="62" y="32"/>
                      <a:pt x="60" y="31"/>
                    </a:cubicBezTo>
                    <a:cubicBezTo>
                      <a:pt x="58" y="30"/>
                      <a:pt x="55" y="25"/>
                      <a:pt x="57" y="24"/>
                    </a:cubicBezTo>
                    <a:cubicBezTo>
                      <a:pt x="59" y="23"/>
                      <a:pt x="57" y="20"/>
                      <a:pt x="59" y="18"/>
                    </a:cubicBezTo>
                    <a:cubicBezTo>
                      <a:pt x="61" y="17"/>
                      <a:pt x="58" y="17"/>
                      <a:pt x="56" y="14"/>
                    </a:cubicBezTo>
                    <a:cubicBezTo>
                      <a:pt x="53" y="11"/>
                      <a:pt x="57" y="7"/>
                      <a:pt x="54" y="5"/>
                    </a:cubicBezTo>
                    <a:cubicBezTo>
                      <a:pt x="51" y="3"/>
                      <a:pt x="51" y="0"/>
                      <a:pt x="50" y="2"/>
                    </a:cubicBezTo>
                    <a:cubicBezTo>
                      <a:pt x="49" y="3"/>
                      <a:pt x="49" y="7"/>
                      <a:pt x="47" y="8"/>
                    </a:cubicBezTo>
                    <a:cubicBezTo>
                      <a:pt x="46" y="8"/>
                      <a:pt x="46" y="9"/>
                      <a:pt x="45" y="9"/>
                    </a:cubicBezTo>
                    <a:cubicBezTo>
                      <a:pt x="45" y="11"/>
                      <a:pt x="44" y="15"/>
                      <a:pt x="45" y="17"/>
                    </a:cubicBezTo>
                    <a:cubicBezTo>
                      <a:pt x="46" y="19"/>
                      <a:pt x="47" y="32"/>
                      <a:pt x="46" y="37"/>
                    </a:cubicBezTo>
                    <a:cubicBezTo>
                      <a:pt x="45" y="42"/>
                      <a:pt x="44" y="46"/>
                      <a:pt x="43" y="49"/>
                    </a:cubicBezTo>
                    <a:cubicBezTo>
                      <a:pt x="41" y="52"/>
                      <a:pt x="45" y="53"/>
                      <a:pt x="44" y="54"/>
                    </a:cubicBezTo>
                    <a:cubicBezTo>
                      <a:pt x="42" y="55"/>
                      <a:pt x="43" y="59"/>
                      <a:pt x="43" y="65"/>
                    </a:cubicBezTo>
                    <a:cubicBezTo>
                      <a:pt x="43" y="70"/>
                      <a:pt x="39" y="80"/>
                      <a:pt x="39" y="83"/>
                    </a:cubicBezTo>
                    <a:cubicBezTo>
                      <a:pt x="39" y="86"/>
                      <a:pt x="37" y="88"/>
                      <a:pt x="37" y="91"/>
                    </a:cubicBezTo>
                    <a:cubicBezTo>
                      <a:pt x="37" y="95"/>
                      <a:pt x="35" y="97"/>
                      <a:pt x="33" y="98"/>
                    </a:cubicBezTo>
                    <a:cubicBezTo>
                      <a:pt x="31" y="100"/>
                      <a:pt x="37" y="105"/>
                      <a:pt x="36" y="108"/>
                    </a:cubicBezTo>
                    <a:cubicBezTo>
                      <a:pt x="36" y="111"/>
                      <a:pt x="33" y="112"/>
                      <a:pt x="33" y="117"/>
                    </a:cubicBezTo>
                    <a:cubicBezTo>
                      <a:pt x="35" y="123"/>
                      <a:pt x="33" y="132"/>
                      <a:pt x="33" y="134"/>
                    </a:cubicBezTo>
                    <a:cubicBezTo>
                      <a:pt x="33" y="136"/>
                      <a:pt x="31" y="136"/>
                      <a:pt x="32" y="140"/>
                    </a:cubicBezTo>
                    <a:cubicBezTo>
                      <a:pt x="32" y="144"/>
                      <a:pt x="29" y="145"/>
                      <a:pt x="29" y="150"/>
                    </a:cubicBezTo>
                    <a:cubicBezTo>
                      <a:pt x="28" y="155"/>
                      <a:pt x="24" y="163"/>
                      <a:pt x="23" y="167"/>
                    </a:cubicBezTo>
                    <a:cubicBezTo>
                      <a:pt x="21" y="171"/>
                      <a:pt x="21" y="173"/>
                      <a:pt x="19" y="173"/>
                    </a:cubicBezTo>
                    <a:cubicBezTo>
                      <a:pt x="17" y="173"/>
                      <a:pt x="16" y="176"/>
                      <a:pt x="18" y="179"/>
                    </a:cubicBezTo>
                    <a:cubicBezTo>
                      <a:pt x="19" y="183"/>
                      <a:pt x="17" y="186"/>
                      <a:pt x="19" y="190"/>
                    </a:cubicBezTo>
                    <a:cubicBezTo>
                      <a:pt x="21" y="193"/>
                      <a:pt x="20" y="194"/>
                      <a:pt x="19" y="198"/>
                    </a:cubicBezTo>
                    <a:cubicBezTo>
                      <a:pt x="18" y="201"/>
                      <a:pt x="17" y="201"/>
                      <a:pt x="17" y="204"/>
                    </a:cubicBezTo>
                    <a:cubicBezTo>
                      <a:pt x="17" y="208"/>
                      <a:pt x="14" y="210"/>
                      <a:pt x="16" y="214"/>
                    </a:cubicBezTo>
                    <a:cubicBezTo>
                      <a:pt x="17" y="218"/>
                      <a:pt x="17" y="219"/>
                      <a:pt x="15" y="219"/>
                    </a:cubicBezTo>
                    <a:cubicBezTo>
                      <a:pt x="13" y="219"/>
                      <a:pt x="12" y="222"/>
                      <a:pt x="11" y="228"/>
                    </a:cubicBezTo>
                    <a:cubicBezTo>
                      <a:pt x="11" y="233"/>
                      <a:pt x="11" y="233"/>
                      <a:pt x="15" y="233"/>
                    </a:cubicBezTo>
                    <a:cubicBezTo>
                      <a:pt x="20" y="233"/>
                      <a:pt x="16" y="218"/>
                      <a:pt x="19" y="218"/>
                    </a:cubicBezTo>
                    <a:cubicBezTo>
                      <a:pt x="21" y="218"/>
                      <a:pt x="19" y="216"/>
                      <a:pt x="22" y="215"/>
                    </a:cubicBezTo>
                    <a:cubicBezTo>
                      <a:pt x="25" y="215"/>
                      <a:pt x="22" y="218"/>
                      <a:pt x="24" y="218"/>
                    </a:cubicBezTo>
                    <a:cubicBezTo>
                      <a:pt x="26" y="219"/>
                      <a:pt x="27" y="220"/>
                      <a:pt x="25" y="222"/>
                    </a:cubicBezTo>
                    <a:cubicBezTo>
                      <a:pt x="22" y="224"/>
                      <a:pt x="25" y="227"/>
                      <a:pt x="24" y="229"/>
                    </a:cubicBezTo>
                    <a:cubicBezTo>
                      <a:pt x="23" y="231"/>
                      <a:pt x="21" y="233"/>
                      <a:pt x="22" y="235"/>
                    </a:cubicBezTo>
                    <a:cubicBezTo>
                      <a:pt x="23" y="237"/>
                      <a:pt x="21" y="237"/>
                      <a:pt x="20" y="240"/>
                    </a:cubicBezTo>
                    <a:cubicBezTo>
                      <a:pt x="20" y="243"/>
                      <a:pt x="22" y="244"/>
                      <a:pt x="21" y="244"/>
                    </a:cubicBezTo>
                    <a:cubicBezTo>
                      <a:pt x="20" y="245"/>
                      <a:pt x="22" y="247"/>
                      <a:pt x="21" y="248"/>
                    </a:cubicBezTo>
                    <a:cubicBezTo>
                      <a:pt x="19" y="248"/>
                      <a:pt x="20" y="250"/>
                      <a:pt x="21" y="252"/>
                    </a:cubicBezTo>
                    <a:cubicBezTo>
                      <a:pt x="22" y="255"/>
                      <a:pt x="19" y="253"/>
                      <a:pt x="17" y="255"/>
                    </a:cubicBezTo>
                    <a:cubicBezTo>
                      <a:pt x="15" y="256"/>
                      <a:pt x="19" y="258"/>
                      <a:pt x="18" y="260"/>
                    </a:cubicBezTo>
                    <a:cubicBezTo>
                      <a:pt x="16" y="262"/>
                      <a:pt x="14" y="259"/>
                      <a:pt x="12" y="258"/>
                    </a:cubicBezTo>
                    <a:cubicBezTo>
                      <a:pt x="11" y="257"/>
                      <a:pt x="14" y="255"/>
                      <a:pt x="16" y="253"/>
                    </a:cubicBezTo>
                    <a:cubicBezTo>
                      <a:pt x="18" y="251"/>
                      <a:pt x="14" y="246"/>
                      <a:pt x="12" y="247"/>
                    </a:cubicBezTo>
                    <a:cubicBezTo>
                      <a:pt x="9" y="248"/>
                      <a:pt x="14" y="251"/>
                      <a:pt x="14" y="253"/>
                    </a:cubicBezTo>
                    <a:cubicBezTo>
                      <a:pt x="14" y="256"/>
                      <a:pt x="10" y="253"/>
                      <a:pt x="10" y="255"/>
                    </a:cubicBezTo>
                    <a:cubicBezTo>
                      <a:pt x="10" y="258"/>
                      <a:pt x="7" y="257"/>
                      <a:pt x="5" y="259"/>
                    </a:cubicBezTo>
                    <a:cubicBezTo>
                      <a:pt x="4" y="260"/>
                      <a:pt x="8" y="262"/>
                      <a:pt x="6" y="262"/>
                    </a:cubicBezTo>
                    <a:cubicBezTo>
                      <a:pt x="4" y="263"/>
                      <a:pt x="1" y="265"/>
                      <a:pt x="1" y="267"/>
                    </a:cubicBezTo>
                    <a:cubicBezTo>
                      <a:pt x="1" y="269"/>
                      <a:pt x="3" y="269"/>
                      <a:pt x="3" y="268"/>
                    </a:cubicBezTo>
                    <a:cubicBezTo>
                      <a:pt x="3" y="266"/>
                      <a:pt x="6" y="265"/>
                      <a:pt x="7" y="268"/>
                    </a:cubicBezTo>
                    <a:cubicBezTo>
                      <a:pt x="7" y="270"/>
                      <a:pt x="9" y="268"/>
                      <a:pt x="11" y="268"/>
                    </a:cubicBezTo>
                    <a:cubicBezTo>
                      <a:pt x="14" y="269"/>
                      <a:pt x="13" y="272"/>
                      <a:pt x="12" y="272"/>
                    </a:cubicBezTo>
                    <a:cubicBezTo>
                      <a:pt x="10" y="272"/>
                      <a:pt x="9" y="275"/>
                      <a:pt x="9" y="277"/>
                    </a:cubicBezTo>
                    <a:cubicBezTo>
                      <a:pt x="10" y="280"/>
                      <a:pt x="15" y="277"/>
                      <a:pt x="17" y="278"/>
                    </a:cubicBezTo>
                    <a:cubicBezTo>
                      <a:pt x="19" y="279"/>
                      <a:pt x="18" y="282"/>
                      <a:pt x="17" y="281"/>
                    </a:cubicBezTo>
                    <a:cubicBezTo>
                      <a:pt x="16" y="280"/>
                      <a:pt x="13" y="278"/>
                      <a:pt x="12" y="280"/>
                    </a:cubicBezTo>
                    <a:cubicBezTo>
                      <a:pt x="10" y="282"/>
                      <a:pt x="8" y="281"/>
                      <a:pt x="7" y="280"/>
                    </a:cubicBezTo>
                    <a:cubicBezTo>
                      <a:pt x="5" y="280"/>
                      <a:pt x="0" y="283"/>
                      <a:pt x="2" y="285"/>
                    </a:cubicBezTo>
                    <a:cubicBezTo>
                      <a:pt x="3" y="286"/>
                      <a:pt x="3" y="288"/>
                      <a:pt x="5" y="288"/>
                    </a:cubicBezTo>
                    <a:cubicBezTo>
                      <a:pt x="6" y="288"/>
                      <a:pt x="8" y="287"/>
                      <a:pt x="8" y="286"/>
                    </a:cubicBezTo>
                    <a:cubicBezTo>
                      <a:pt x="9" y="284"/>
                      <a:pt x="12" y="283"/>
                      <a:pt x="12" y="286"/>
                    </a:cubicBezTo>
                    <a:cubicBezTo>
                      <a:pt x="12" y="289"/>
                      <a:pt x="8" y="288"/>
                      <a:pt x="8" y="290"/>
                    </a:cubicBezTo>
                    <a:cubicBezTo>
                      <a:pt x="7" y="291"/>
                      <a:pt x="6" y="293"/>
                      <a:pt x="3" y="294"/>
                    </a:cubicBezTo>
                    <a:cubicBezTo>
                      <a:pt x="1" y="296"/>
                      <a:pt x="3" y="299"/>
                      <a:pt x="5" y="298"/>
                    </a:cubicBezTo>
                    <a:cubicBezTo>
                      <a:pt x="7" y="297"/>
                      <a:pt x="5" y="300"/>
                      <a:pt x="7" y="300"/>
                    </a:cubicBezTo>
                    <a:cubicBezTo>
                      <a:pt x="10" y="301"/>
                      <a:pt x="10" y="299"/>
                      <a:pt x="10" y="297"/>
                    </a:cubicBezTo>
                    <a:cubicBezTo>
                      <a:pt x="9" y="295"/>
                      <a:pt x="11" y="291"/>
                      <a:pt x="13" y="293"/>
                    </a:cubicBezTo>
                    <a:cubicBezTo>
                      <a:pt x="15" y="295"/>
                      <a:pt x="12" y="297"/>
                      <a:pt x="12" y="299"/>
                    </a:cubicBezTo>
                    <a:cubicBezTo>
                      <a:pt x="12" y="301"/>
                      <a:pt x="11" y="303"/>
                      <a:pt x="11" y="305"/>
                    </a:cubicBezTo>
                    <a:cubicBezTo>
                      <a:pt x="11" y="307"/>
                      <a:pt x="8" y="306"/>
                      <a:pt x="9" y="308"/>
                    </a:cubicBezTo>
                    <a:cubicBezTo>
                      <a:pt x="9" y="310"/>
                      <a:pt x="4" y="309"/>
                      <a:pt x="6" y="310"/>
                    </a:cubicBezTo>
                    <a:cubicBezTo>
                      <a:pt x="8" y="312"/>
                      <a:pt x="5" y="314"/>
                      <a:pt x="6" y="315"/>
                    </a:cubicBezTo>
                    <a:cubicBezTo>
                      <a:pt x="7" y="316"/>
                      <a:pt x="8" y="313"/>
                      <a:pt x="10" y="314"/>
                    </a:cubicBezTo>
                    <a:cubicBezTo>
                      <a:pt x="12" y="315"/>
                      <a:pt x="12" y="315"/>
                      <a:pt x="14" y="314"/>
                    </a:cubicBezTo>
                    <a:cubicBezTo>
                      <a:pt x="17" y="313"/>
                      <a:pt x="18" y="316"/>
                      <a:pt x="16" y="317"/>
                    </a:cubicBezTo>
                    <a:cubicBezTo>
                      <a:pt x="13" y="317"/>
                      <a:pt x="11" y="320"/>
                      <a:pt x="12" y="320"/>
                    </a:cubicBezTo>
                    <a:cubicBezTo>
                      <a:pt x="13" y="321"/>
                      <a:pt x="16" y="319"/>
                      <a:pt x="17" y="321"/>
                    </a:cubicBezTo>
                    <a:cubicBezTo>
                      <a:pt x="18" y="323"/>
                      <a:pt x="19" y="323"/>
                      <a:pt x="20" y="320"/>
                    </a:cubicBezTo>
                    <a:cubicBezTo>
                      <a:pt x="20" y="318"/>
                      <a:pt x="24" y="320"/>
                      <a:pt x="25" y="322"/>
                    </a:cubicBezTo>
                    <a:cubicBezTo>
                      <a:pt x="25" y="324"/>
                      <a:pt x="20" y="325"/>
                      <a:pt x="18" y="325"/>
                    </a:cubicBezTo>
                    <a:cubicBezTo>
                      <a:pt x="15" y="324"/>
                      <a:pt x="13" y="327"/>
                      <a:pt x="15" y="330"/>
                    </a:cubicBezTo>
                    <a:cubicBezTo>
                      <a:pt x="17" y="332"/>
                      <a:pt x="19" y="330"/>
                      <a:pt x="21" y="328"/>
                    </a:cubicBezTo>
                    <a:cubicBezTo>
                      <a:pt x="23" y="326"/>
                      <a:pt x="33" y="326"/>
                      <a:pt x="33" y="328"/>
                    </a:cubicBezTo>
                    <a:cubicBezTo>
                      <a:pt x="34" y="330"/>
                      <a:pt x="29" y="329"/>
                      <a:pt x="28" y="330"/>
                    </a:cubicBezTo>
                    <a:cubicBezTo>
                      <a:pt x="28" y="331"/>
                      <a:pt x="24" y="332"/>
                      <a:pt x="23" y="331"/>
                    </a:cubicBezTo>
                    <a:cubicBezTo>
                      <a:pt x="23" y="329"/>
                      <a:pt x="19" y="331"/>
                      <a:pt x="19" y="334"/>
                    </a:cubicBezTo>
                    <a:cubicBezTo>
                      <a:pt x="19" y="336"/>
                      <a:pt x="16" y="336"/>
                      <a:pt x="19" y="337"/>
                    </a:cubicBezTo>
                    <a:cubicBezTo>
                      <a:pt x="22" y="338"/>
                      <a:pt x="21" y="333"/>
                      <a:pt x="26" y="334"/>
                    </a:cubicBezTo>
                    <a:cubicBezTo>
                      <a:pt x="31" y="334"/>
                      <a:pt x="34" y="329"/>
                      <a:pt x="36" y="332"/>
                    </a:cubicBezTo>
                    <a:cubicBezTo>
                      <a:pt x="37" y="335"/>
                      <a:pt x="31" y="337"/>
                      <a:pt x="30" y="335"/>
                    </a:cubicBezTo>
                    <a:cubicBezTo>
                      <a:pt x="28" y="334"/>
                      <a:pt x="25" y="337"/>
                      <a:pt x="25" y="339"/>
                    </a:cubicBezTo>
                    <a:cubicBezTo>
                      <a:pt x="26" y="342"/>
                      <a:pt x="20" y="339"/>
                      <a:pt x="17" y="338"/>
                    </a:cubicBezTo>
                    <a:cubicBezTo>
                      <a:pt x="14" y="338"/>
                      <a:pt x="15" y="341"/>
                      <a:pt x="18" y="344"/>
                    </a:cubicBezTo>
                    <a:cubicBezTo>
                      <a:pt x="20" y="346"/>
                      <a:pt x="22" y="343"/>
                      <a:pt x="25" y="345"/>
                    </a:cubicBezTo>
                    <a:cubicBezTo>
                      <a:pt x="28" y="347"/>
                      <a:pt x="28" y="349"/>
                      <a:pt x="30" y="347"/>
                    </a:cubicBezTo>
                    <a:cubicBezTo>
                      <a:pt x="32" y="345"/>
                      <a:pt x="30" y="346"/>
                      <a:pt x="28" y="345"/>
                    </a:cubicBezTo>
                    <a:cubicBezTo>
                      <a:pt x="27" y="344"/>
                      <a:pt x="28" y="341"/>
                      <a:pt x="32" y="342"/>
                    </a:cubicBezTo>
                    <a:cubicBezTo>
                      <a:pt x="35" y="344"/>
                      <a:pt x="39" y="341"/>
                      <a:pt x="38" y="337"/>
                    </a:cubicBezTo>
                    <a:cubicBezTo>
                      <a:pt x="37" y="332"/>
                      <a:pt x="41" y="330"/>
                      <a:pt x="45" y="329"/>
                    </a:cubicBezTo>
                    <a:cubicBezTo>
                      <a:pt x="49" y="328"/>
                      <a:pt x="47" y="332"/>
                      <a:pt x="44" y="333"/>
                    </a:cubicBezTo>
                    <a:cubicBezTo>
                      <a:pt x="41" y="334"/>
                      <a:pt x="40" y="335"/>
                      <a:pt x="43" y="338"/>
                    </a:cubicBezTo>
                    <a:cubicBezTo>
                      <a:pt x="45" y="340"/>
                      <a:pt x="48" y="336"/>
                      <a:pt x="50" y="338"/>
                    </a:cubicBezTo>
                    <a:cubicBezTo>
                      <a:pt x="52" y="340"/>
                      <a:pt x="46" y="340"/>
                      <a:pt x="46" y="341"/>
                    </a:cubicBezTo>
                    <a:cubicBezTo>
                      <a:pt x="45" y="343"/>
                      <a:pt x="49" y="346"/>
                      <a:pt x="46" y="347"/>
                    </a:cubicBezTo>
                    <a:cubicBezTo>
                      <a:pt x="43" y="349"/>
                      <a:pt x="44" y="341"/>
                      <a:pt x="43" y="341"/>
                    </a:cubicBezTo>
                    <a:cubicBezTo>
                      <a:pt x="41" y="340"/>
                      <a:pt x="39" y="341"/>
                      <a:pt x="41" y="346"/>
                    </a:cubicBezTo>
                    <a:cubicBezTo>
                      <a:pt x="43" y="350"/>
                      <a:pt x="39" y="346"/>
                      <a:pt x="37" y="344"/>
                    </a:cubicBezTo>
                    <a:cubicBezTo>
                      <a:pt x="35" y="342"/>
                      <a:pt x="33" y="345"/>
                      <a:pt x="35" y="347"/>
                    </a:cubicBezTo>
                    <a:cubicBezTo>
                      <a:pt x="37" y="349"/>
                      <a:pt x="31" y="347"/>
                      <a:pt x="31" y="350"/>
                    </a:cubicBezTo>
                    <a:cubicBezTo>
                      <a:pt x="31" y="354"/>
                      <a:pt x="33" y="351"/>
                      <a:pt x="37" y="352"/>
                    </a:cubicBezTo>
                    <a:cubicBezTo>
                      <a:pt x="40" y="352"/>
                      <a:pt x="38" y="357"/>
                      <a:pt x="41" y="359"/>
                    </a:cubicBezTo>
                    <a:cubicBezTo>
                      <a:pt x="43" y="361"/>
                      <a:pt x="41" y="353"/>
                      <a:pt x="44" y="353"/>
                    </a:cubicBezTo>
                    <a:cubicBezTo>
                      <a:pt x="46" y="352"/>
                      <a:pt x="44" y="358"/>
                      <a:pt x="49" y="360"/>
                    </a:cubicBezTo>
                    <a:cubicBezTo>
                      <a:pt x="55" y="362"/>
                      <a:pt x="50" y="359"/>
                      <a:pt x="52" y="357"/>
                    </a:cubicBezTo>
                    <a:cubicBezTo>
                      <a:pt x="55" y="355"/>
                      <a:pt x="58" y="363"/>
                      <a:pt x="61" y="363"/>
                    </a:cubicBezTo>
                    <a:cubicBezTo>
                      <a:pt x="63" y="364"/>
                      <a:pt x="61" y="360"/>
                      <a:pt x="59" y="358"/>
                    </a:cubicBezTo>
                    <a:cubicBezTo>
                      <a:pt x="58" y="356"/>
                      <a:pt x="61" y="357"/>
                      <a:pt x="64" y="358"/>
                    </a:cubicBezTo>
                    <a:cubicBezTo>
                      <a:pt x="67" y="359"/>
                      <a:pt x="69" y="359"/>
                      <a:pt x="69" y="357"/>
                    </a:cubicBezTo>
                    <a:cubicBezTo>
                      <a:pt x="70" y="356"/>
                      <a:pt x="70" y="356"/>
                      <a:pt x="71" y="357"/>
                    </a:cubicBezTo>
                    <a:cubicBezTo>
                      <a:pt x="68" y="355"/>
                      <a:pt x="59" y="356"/>
                      <a:pt x="57" y="356"/>
                    </a:cubicBezTo>
                    <a:cubicBezTo>
                      <a:pt x="56" y="356"/>
                      <a:pt x="57" y="334"/>
                      <a:pt x="57" y="329"/>
                    </a:cubicBezTo>
                    <a:cubicBezTo>
                      <a:pt x="57" y="329"/>
                      <a:pt x="57" y="329"/>
                      <a:pt x="57" y="329"/>
                    </a:cubicBezTo>
                    <a:cubicBezTo>
                      <a:pt x="54" y="329"/>
                      <a:pt x="49" y="330"/>
                      <a:pt x="50" y="326"/>
                    </a:cubicBezTo>
                    <a:cubicBezTo>
                      <a:pt x="50" y="326"/>
                      <a:pt x="51" y="325"/>
                      <a:pt x="51" y="325"/>
                    </a:cubicBezTo>
                    <a:cubicBezTo>
                      <a:pt x="50" y="324"/>
                      <a:pt x="48" y="323"/>
                      <a:pt x="47" y="323"/>
                    </a:cubicBezTo>
                    <a:cubicBezTo>
                      <a:pt x="43" y="322"/>
                      <a:pt x="34" y="323"/>
                      <a:pt x="32" y="32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6" name="Freeform 289"/>
              <p:cNvSpPr/>
              <p:nvPr/>
            </p:nvSpPr>
            <p:spPr bwMode="auto">
              <a:xfrm>
                <a:off x="3913300" y="5283057"/>
                <a:ext cx="230962" cy="252970"/>
              </a:xfrm>
              <a:custGeom>
                <a:avLst/>
                <a:gdLst>
                  <a:gd name="T0" fmla="*/ 68 w 71"/>
                  <a:gd name="T1" fmla="*/ 39 h 72"/>
                  <a:gd name="T2" fmla="*/ 62 w 71"/>
                  <a:gd name="T3" fmla="*/ 41 h 72"/>
                  <a:gd name="T4" fmla="*/ 58 w 71"/>
                  <a:gd name="T5" fmla="*/ 32 h 72"/>
                  <a:gd name="T6" fmla="*/ 52 w 71"/>
                  <a:gd name="T7" fmla="*/ 25 h 72"/>
                  <a:gd name="T8" fmla="*/ 45 w 71"/>
                  <a:gd name="T9" fmla="*/ 24 h 72"/>
                  <a:gd name="T10" fmla="*/ 41 w 71"/>
                  <a:gd name="T11" fmla="*/ 18 h 72"/>
                  <a:gd name="T12" fmla="*/ 40 w 71"/>
                  <a:gd name="T13" fmla="*/ 8 h 72"/>
                  <a:gd name="T14" fmla="*/ 39 w 71"/>
                  <a:gd name="T15" fmla="*/ 3 h 72"/>
                  <a:gd name="T16" fmla="*/ 38 w 71"/>
                  <a:gd name="T17" fmla="*/ 4 h 72"/>
                  <a:gd name="T18" fmla="*/ 30 w 71"/>
                  <a:gd name="T19" fmla="*/ 1 h 72"/>
                  <a:gd name="T20" fmla="*/ 21 w 71"/>
                  <a:gd name="T21" fmla="*/ 2 h 72"/>
                  <a:gd name="T22" fmla="*/ 11 w 71"/>
                  <a:gd name="T23" fmla="*/ 3 h 72"/>
                  <a:gd name="T24" fmla="*/ 5 w 71"/>
                  <a:gd name="T25" fmla="*/ 11 h 72"/>
                  <a:gd name="T26" fmla="*/ 3 w 71"/>
                  <a:gd name="T27" fmla="*/ 23 h 72"/>
                  <a:gd name="T28" fmla="*/ 0 w 71"/>
                  <a:gd name="T29" fmla="*/ 23 h 72"/>
                  <a:gd name="T30" fmla="*/ 11 w 71"/>
                  <a:gd name="T31" fmla="*/ 35 h 72"/>
                  <a:gd name="T32" fmla="*/ 20 w 71"/>
                  <a:gd name="T33" fmla="*/ 40 h 72"/>
                  <a:gd name="T34" fmla="*/ 29 w 71"/>
                  <a:gd name="T35" fmla="*/ 45 h 72"/>
                  <a:gd name="T36" fmla="*/ 44 w 71"/>
                  <a:gd name="T37" fmla="*/ 52 h 72"/>
                  <a:gd name="T38" fmla="*/ 38 w 71"/>
                  <a:gd name="T39" fmla="*/ 63 h 72"/>
                  <a:gd name="T40" fmla="*/ 35 w 71"/>
                  <a:gd name="T41" fmla="*/ 68 h 72"/>
                  <a:gd name="T42" fmla="*/ 43 w 71"/>
                  <a:gd name="T43" fmla="*/ 70 h 72"/>
                  <a:gd name="T44" fmla="*/ 50 w 71"/>
                  <a:gd name="T45" fmla="*/ 71 h 72"/>
                  <a:gd name="T46" fmla="*/ 57 w 71"/>
                  <a:gd name="T47" fmla="*/ 69 h 72"/>
                  <a:gd name="T48" fmla="*/ 64 w 71"/>
                  <a:gd name="T49" fmla="*/ 66 h 72"/>
                  <a:gd name="T50" fmla="*/ 68 w 71"/>
                  <a:gd name="T51" fmla="*/ 54 h 72"/>
                  <a:gd name="T52" fmla="*/ 68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8" y="39"/>
                    </a:moveTo>
                    <a:cubicBezTo>
                      <a:pt x="65" y="38"/>
                      <a:pt x="63" y="41"/>
                      <a:pt x="62" y="41"/>
                    </a:cubicBezTo>
                    <a:cubicBezTo>
                      <a:pt x="61" y="41"/>
                      <a:pt x="58" y="34"/>
                      <a:pt x="58" y="32"/>
                    </a:cubicBezTo>
                    <a:cubicBezTo>
                      <a:pt x="57" y="29"/>
                      <a:pt x="54" y="24"/>
                      <a:pt x="52" y="25"/>
                    </a:cubicBezTo>
                    <a:cubicBezTo>
                      <a:pt x="50" y="26"/>
                      <a:pt x="51" y="24"/>
                      <a:pt x="45" y="24"/>
                    </a:cubicBezTo>
                    <a:cubicBezTo>
                      <a:pt x="40" y="24"/>
                      <a:pt x="40" y="23"/>
                      <a:pt x="41" y="18"/>
                    </a:cubicBezTo>
                    <a:cubicBezTo>
                      <a:pt x="42" y="12"/>
                      <a:pt x="37" y="9"/>
                      <a:pt x="40" y="8"/>
                    </a:cubicBezTo>
                    <a:cubicBezTo>
                      <a:pt x="41" y="7"/>
                      <a:pt x="41" y="6"/>
                      <a:pt x="39" y="3"/>
                    </a:cubicBezTo>
                    <a:cubicBezTo>
                      <a:pt x="39" y="4"/>
                      <a:pt x="38" y="4"/>
                      <a:pt x="38" y="4"/>
                    </a:cubicBezTo>
                    <a:cubicBezTo>
                      <a:pt x="36" y="4"/>
                      <a:pt x="34" y="1"/>
                      <a:pt x="30" y="1"/>
                    </a:cubicBezTo>
                    <a:cubicBezTo>
                      <a:pt x="27" y="1"/>
                      <a:pt x="23" y="0"/>
                      <a:pt x="21" y="2"/>
                    </a:cubicBezTo>
                    <a:cubicBezTo>
                      <a:pt x="19" y="3"/>
                      <a:pt x="14" y="1"/>
                      <a:pt x="11" y="3"/>
                    </a:cubicBezTo>
                    <a:cubicBezTo>
                      <a:pt x="8" y="5"/>
                      <a:pt x="5" y="9"/>
                      <a:pt x="5" y="11"/>
                    </a:cubicBezTo>
                    <a:cubicBezTo>
                      <a:pt x="5" y="12"/>
                      <a:pt x="4" y="23"/>
                      <a:pt x="3" y="23"/>
                    </a:cubicBezTo>
                    <a:cubicBezTo>
                      <a:pt x="2" y="23"/>
                      <a:pt x="1" y="23"/>
                      <a:pt x="0" y="23"/>
                    </a:cubicBezTo>
                    <a:cubicBezTo>
                      <a:pt x="2" y="26"/>
                      <a:pt x="8" y="32"/>
                      <a:pt x="11" y="35"/>
                    </a:cubicBezTo>
                    <a:cubicBezTo>
                      <a:pt x="15" y="37"/>
                      <a:pt x="15" y="40"/>
                      <a:pt x="20" y="40"/>
                    </a:cubicBezTo>
                    <a:cubicBezTo>
                      <a:pt x="25" y="41"/>
                      <a:pt x="27" y="42"/>
                      <a:pt x="29" y="45"/>
                    </a:cubicBezTo>
                    <a:cubicBezTo>
                      <a:pt x="31" y="47"/>
                      <a:pt x="43" y="50"/>
                      <a:pt x="44" y="52"/>
                    </a:cubicBezTo>
                    <a:cubicBezTo>
                      <a:pt x="45" y="54"/>
                      <a:pt x="38" y="59"/>
                      <a:pt x="38" y="63"/>
                    </a:cubicBezTo>
                    <a:cubicBezTo>
                      <a:pt x="38" y="67"/>
                      <a:pt x="35" y="67"/>
                      <a:pt x="35" y="68"/>
                    </a:cubicBezTo>
                    <a:cubicBezTo>
                      <a:pt x="35" y="70"/>
                      <a:pt x="41" y="69"/>
                      <a:pt x="43" y="70"/>
                    </a:cubicBezTo>
                    <a:cubicBezTo>
                      <a:pt x="44" y="71"/>
                      <a:pt x="48" y="69"/>
                      <a:pt x="50" y="71"/>
                    </a:cubicBezTo>
                    <a:cubicBezTo>
                      <a:pt x="53" y="72"/>
                      <a:pt x="55" y="69"/>
                      <a:pt x="57" y="69"/>
                    </a:cubicBezTo>
                    <a:cubicBezTo>
                      <a:pt x="59" y="70"/>
                      <a:pt x="61" y="66"/>
                      <a:pt x="64" y="66"/>
                    </a:cubicBezTo>
                    <a:cubicBezTo>
                      <a:pt x="66" y="66"/>
                      <a:pt x="68" y="58"/>
                      <a:pt x="68" y="54"/>
                    </a:cubicBezTo>
                    <a:cubicBezTo>
                      <a:pt x="67" y="51"/>
                      <a:pt x="71" y="41"/>
                      <a:pt x="68" y="3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7" name="Freeform 292"/>
              <p:cNvSpPr/>
              <p:nvPr/>
            </p:nvSpPr>
            <p:spPr bwMode="auto">
              <a:xfrm>
                <a:off x="3482872" y="4376815"/>
                <a:ext cx="317573" cy="475361"/>
              </a:xfrm>
              <a:custGeom>
                <a:avLst/>
                <a:gdLst>
                  <a:gd name="T0" fmla="*/ 15 w 97"/>
                  <a:gd name="T1" fmla="*/ 100 h 137"/>
                  <a:gd name="T2" fmla="*/ 21 w 97"/>
                  <a:gd name="T3" fmla="*/ 100 h 137"/>
                  <a:gd name="T4" fmla="*/ 27 w 97"/>
                  <a:gd name="T5" fmla="*/ 104 h 137"/>
                  <a:gd name="T6" fmla="*/ 28 w 97"/>
                  <a:gd name="T7" fmla="*/ 105 h 137"/>
                  <a:gd name="T8" fmla="*/ 35 w 97"/>
                  <a:gd name="T9" fmla="*/ 104 h 137"/>
                  <a:gd name="T10" fmla="*/ 39 w 97"/>
                  <a:gd name="T11" fmla="*/ 111 h 137"/>
                  <a:gd name="T12" fmla="*/ 44 w 97"/>
                  <a:gd name="T13" fmla="*/ 116 h 137"/>
                  <a:gd name="T14" fmla="*/ 47 w 97"/>
                  <a:gd name="T15" fmla="*/ 121 h 137"/>
                  <a:gd name="T16" fmla="*/ 57 w 97"/>
                  <a:gd name="T17" fmla="*/ 122 h 137"/>
                  <a:gd name="T18" fmla="*/ 61 w 97"/>
                  <a:gd name="T19" fmla="*/ 122 h 137"/>
                  <a:gd name="T20" fmla="*/ 67 w 97"/>
                  <a:gd name="T21" fmla="*/ 121 h 137"/>
                  <a:gd name="T22" fmla="*/ 73 w 97"/>
                  <a:gd name="T23" fmla="*/ 126 h 137"/>
                  <a:gd name="T24" fmla="*/ 68 w 97"/>
                  <a:gd name="T25" fmla="*/ 133 h 137"/>
                  <a:gd name="T26" fmla="*/ 73 w 97"/>
                  <a:gd name="T27" fmla="*/ 137 h 137"/>
                  <a:gd name="T28" fmla="*/ 74 w 97"/>
                  <a:gd name="T29" fmla="*/ 137 h 137"/>
                  <a:gd name="T30" fmla="*/ 77 w 97"/>
                  <a:gd name="T31" fmla="*/ 126 h 137"/>
                  <a:gd name="T32" fmla="*/ 78 w 97"/>
                  <a:gd name="T33" fmla="*/ 115 h 137"/>
                  <a:gd name="T34" fmla="*/ 73 w 97"/>
                  <a:gd name="T35" fmla="*/ 102 h 137"/>
                  <a:gd name="T36" fmla="*/ 79 w 97"/>
                  <a:gd name="T37" fmla="*/ 97 h 137"/>
                  <a:gd name="T38" fmla="*/ 77 w 97"/>
                  <a:gd name="T39" fmla="*/ 94 h 137"/>
                  <a:gd name="T40" fmla="*/ 75 w 97"/>
                  <a:gd name="T41" fmla="*/ 90 h 137"/>
                  <a:gd name="T42" fmla="*/ 87 w 97"/>
                  <a:gd name="T43" fmla="*/ 89 h 137"/>
                  <a:gd name="T44" fmla="*/ 96 w 97"/>
                  <a:gd name="T45" fmla="*/ 86 h 137"/>
                  <a:gd name="T46" fmla="*/ 95 w 97"/>
                  <a:gd name="T47" fmla="*/ 82 h 137"/>
                  <a:gd name="T48" fmla="*/ 95 w 97"/>
                  <a:gd name="T49" fmla="*/ 76 h 137"/>
                  <a:gd name="T50" fmla="*/ 92 w 97"/>
                  <a:gd name="T51" fmla="*/ 70 h 137"/>
                  <a:gd name="T52" fmla="*/ 94 w 97"/>
                  <a:gd name="T53" fmla="*/ 55 h 137"/>
                  <a:gd name="T54" fmla="*/ 84 w 97"/>
                  <a:gd name="T55" fmla="*/ 52 h 137"/>
                  <a:gd name="T56" fmla="*/ 73 w 97"/>
                  <a:gd name="T57" fmla="*/ 47 h 137"/>
                  <a:gd name="T58" fmla="*/ 59 w 97"/>
                  <a:gd name="T59" fmla="*/ 46 h 137"/>
                  <a:gd name="T60" fmla="*/ 54 w 97"/>
                  <a:gd name="T61" fmla="*/ 36 h 137"/>
                  <a:gd name="T62" fmla="*/ 51 w 97"/>
                  <a:gd name="T63" fmla="*/ 30 h 137"/>
                  <a:gd name="T64" fmla="*/ 47 w 97"/>
                  <a:gd name="T65" fmla="*/ 29 h 137"/>
                  <a:gd name="T66" fmla="*/ 48 w 97"/>
                  <a:gd name="T67" fmla="*/ 25 h 137"/>
                  <a:gd name="T68" fmla="*/ 49 w 97"/>
                  <a:gd name="T69" fmla="*/ 19 h 137"/>
                  <a:gd name="T70" fmla="*/ 56 w 97"/>
                  <a:gd name="T71" fmla="*/ 10 h 137"/>
                  <a:gd name="T72" fmla="*/ 59 w 97"/>
                  <a:gd name="T73" fmla="*/ 8 h 137"/>
                  <a:gd name="T74" fmla="*/ 61 w 97"/>
                  <a:gd name="T75" fmla="*/ 7 h 137"/>
                  <a:gd name="T76" fmla="*/ 63 w 97"/>
                  <a:gd name="T77" fmla="*/ 2 h 137"/>
                  <a:gd name="T78" fmla="*/ 54 w 97"/>
                  <a:gd name="T79" fmla="*/ 6 h 137"/>
                  <a:gd name="T80" fmla="*/ 47 w 97"/>
                  <a:gd name="T81" fmla="*/ 10 h 137"/>
                  <a:gd name="T82" fmla="*/ 39 w 97"/>
                  <a:gd name="T83" fmla="*/ 12 h 137"/>
                  <a:gd name="T84" fmla="*/ 36 w 97"/>
                  <a:gd name="T85" fmla="*/ 12 h 137"/>
                  <a:gd name="T86" fmla="*/ 28 w 97"/>
                  <a:gd name="T87" fmla="*/ 19 h 137"/>
                  <a:gd name="T88" fmla="*/ 25 w 97"/>
                  <a:gd name="T89" fmla="*/ 26 h 137"/>
                  <a:gd name="T90" fmla="*/ 17 w 97"/>
                  <a:gd name="T91" fmla="*/ 36 h 137"/>
                  <a:gd name="T92" fmla="*/ 15 w 97"/>
                  <a:gd name="T93" fmla="*/ 36 h 137"/>
                  <a:gd name="T94" fmla="*/ 14 w 97"/>
                  <a:gd name="T95" fmla="*/ 39 h 137"/>
                  <a:gd name="T96" fmla="*/ 9 w 97"/>
                  <a:gd name="T97" fmla="*/ 44 h 137"/>
                  <a:gd name="T98" fmla="*/ 11 w 97"/>
                  <a:gd name="T99" fmla="*/ 46 h 137"/>
                  <a:gd name="T100" fmla="*/ 13 w 97"/>
                  <a:gd name="T101" fmla="*/ 53 h 137"/>
                  <a:gd name="T102" fmla="*/ 13 w 97"/>
                  <a:gd name="T103" fmla="*/ 57 h 137"/>
                  <a:gd name="T104" fmla="*/ 14 w 97"/>
                  <a:gd name="T105" fmla="*/ 70 h 137"/>
                  <a:gd name="T106" fmla="*/ 13 w 97"/>
                  <a:gd name="T107" fmla="*/ 77 h 137"/>
                  <a:gd name="T108" fmla="*/ 6 w 97"/>
                  <a:gd name="T109" fmla="*/ 82 h 137"/>
                  <a:gd name="T110" fmla="*/ 2 w 97"/>
                  <a:gd name="T111" fmla="*/ 87 h 137"/>
                  <a:gd name="T112" fmla="*/ 0 w 97"/>
                  <a:gd name="T113" fmla="*/ 90 h 137"/>
                  <a:gd name="T114" fmla="*/ 10 w 97"/>
                  <a:gd name="T115" fmla="*/ 96 h 137"/>
                  <a:gd name="T116" fmla="*/ 15 w 97"/>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 h="137">
                    <a:moveTo>
                      <a:pt x="15" y="100"/>
                    </a:moveTo>
                    <a:cubicBezTo>
                      <a:pt x="18" y="101"/>
                      <a:pt x="21" y="101"/>
                      <a:pt x="21" y="100"/>
                    </a:cubicBezTo>
                    <a:cubicBezTo>
                      <a:pt x="22" y="99"/>
                      <a:pt x="24" y="101"/>
                      <a:pt x="27" y="104"/>
                    </a:cubicBezTo>
                    <a:cubicBezTo>
                      <a:pt x="27" y="104"/>
                      <a:pt x="27" y="104"/>
                      <a:pt x="28" y="105"/>
                    </a:cubicBezTo>
                    <a:cubicBezTo>
                      <a:pt x="30" y="104"/>
                      <a:pt x="33" y="104"/>
                      <a:pt x="35" y="104"/>
                    </a:cubicBezTo>
                    <a:cubicBezTo>
                      <a:pt x="37" y="106"/>
                      <a:pt x="36" y="111"/>
                      <a:pt x="39" y="111"/>
                    </a:cubicBezTo>
                    <a:cubicBezTo>
                      <a:pt x="42" y="111"/>
                      <a:pt x="45" y="114"/>
                      <a:pt x="44" y="116"/>
                    </a:cubicBezTo>
                    <a:cubicBezTo>
                      <a:pt x="44" y="118"/>
                      <a:pt x="48" y="119"/>
                      <a:pt x="47" y="121"/>
                    </a:cubicBezTo>
                    <a:cubicBezTo>
                      <a:pt x="47" y="124"/>
                      <a:pt x="56" y="123"/>
                      <a:pt x="57" y="122"/>
                    </a:cubicBezTo>
                    <a:cubicBezTo>
                      <a:pt x="58" y="121"/>
                      <a:pt x="60" y="121"/>
                      <a:pt x="61" y="122"/>
                    </a:cubicBezTo>
                    <a:cubicBezTo>
                      <a:pt x="63" y="123"/>
                      <a:pt x="65" y="121"/>
                      <a:pt x="67" y="121"/>
                    </a:cubicBezTo>
                    <a:cubicBezTo>
                      <a:pt x="68" y="122"/>
                      <a:pt x="74" y="124"/>
                      <a:pt x="73" y="126"/>
                    </a:cubicBezTo>
                    <a:cubicBezTo>
                      <a:pt x="71" y="128"/>
                      <a:pt x="68" y="131"/>
                      <a:pt x="68" y="133"/>
                    </a:cubicBezTo>
                    <a:cubicBezTo>
                      <a:pt x="69" y="134"/>
                      <a:pt x="72" y="135"/>
                      <a:pt x="73" y="137"/>
                    </a:cubicBezTo>
                    <a:cubicBezTo>
                      <a:pt x="73" y="137"/>
                      <a:pt x="73" y="137"/>
                      <a:pt x="74" y="137"/>
                    </a:cubicBezTo>
                    <a:cubicBezTo>
                      <a:pt x="76" y="136"/>
                      <a:pt x="77" y="128"/>
                      <a:pt x="77" y="126"/>
                    </a:cubicBezTo>
                    <a:cubicBezTo>
                      <a:pt x="77" y="123"/>
                      <a:pt x="78" y="117"/>
                      <a:pt x="78" y="115"/>
                    </a:cubicBezTo>
                    <a:cubicBezTo>
                      <a:pt x="80" y="110"/>
                      <a:pt x="73" y="107"/>
                      <a:pt x="73" y="102"/>
                    </a:cubicBezTo>
                    <a:cubicBezTo>
                      <a:pt x="73" y="97"/>
                      <a:pt x="76" y="100"/>
                      <a:pt x="79" y="97"/>
                    </a:cubicBezTo>
                    <a:cubicBezTo>
                      <a:pt x="82" y="95"/>
                      <a:pt x="78" y="94"/>
                      <a:pt x="77" y="94"/>
                    </a:cubicBezTo>
                    <a:cubicBezTo>
                      <a:pt x="76" y="94"/>
                      <a:pt x="74" y="91"/>
                      <a:pt x="75" y="90"/>
                    </a:cubicBezTo>
                    <a:cubicBezTo>
                      <a:pt x="75" y="88"/>
                      <a:pt x="84" y="89"/>
                      <a:pt x="87" y="89"/>
                    </a:cubicBezTo>
                    <a:cubicBezTo>
                      <a:pt x="90" y="89"/>
                      <a:pt x="96" y="86"/>
                      <a:pt x="96" y="86"/>
                    </a:cubicBezTo>
                    <a:cubicBezTo>
                      <a:pt x="96" y="85"/>
                      <a:pt x="97" y="83"/>
                      <a:pt x="95" y="82"/>
                    </a:cubicBezTo>
                    <a:cubicBezTo>
                      <a:pt x="92" y="80"/>
                      <a:pt x="93" y="78"/>
                      <a:pt x="95" y="76"/>
                    </a:cubicBezTo>
                    <a:cubicBezTo>
                      <a:pt x="97" y="74"/>
                      <a:pt x="94" y="72"/>
                      <a:pt x="92" y="70"/>
                    </a:cubicBezTo>
                    <a:cubicBezTo>
                      <a:pt x="90" y="67"/>
                      <a:pt x="91" y="59"/>
                      <a:pt x="94" y="55"/>
                    </a:cubicBezTo>
                    <a:cubicBezTo>
                      <a:pt x="96" y="51"/>
                      <a:pt x="89" y="52"/>
                      <a:pt x="84" y="52"/>
                    </a:cubicBezTo>
                    <a:cubicBezTo>
                      <a:pt x="80" y="53"/>
                      <a:pt x="76" y="51"/>
                      <a:pt x="73" y="47"/>
                    </a:cubicBezTo>
                    <a:cubicBezTo>
                      <a:pt x="70" y="44"/>
                      <a:pt x="66" y="46"/>
                      <a:pt x="59" y="46"/>
                    </a:cubicBezTo>
                    <a:cubicBezTo>
                      <a:pt x="52" y="46"/>
                      <a:pt x="54" y="39"/>
                      <a:pt x="54" y="36"/>
                    </a:cubicBezTo>
                    <a:cubicBezTo>
                      <a:pt x="54" y="33"/>
                      <a:pt x="51" y="32"/>
                      <a:pt x="51" y="30"/>
                    </a:cubicBezTo>
                    <a:cubicBezTo>
                      <a:pt x="51" y="28"/>
                      <a:pt x="49" y="28"/>
                      <a:pt x="47" y="29"/>
                    </a:cubicBezTo>
                    <a:cubicBezTo>
                      <a:pt x="45" y="29"/>
                      <a:pt x="47" y="26"/>
                      <a:pt x="48" y="25"/>
                    </a:cubicBezTo>
                    <a:cubicBezTo>
                      <a:pt x="49" y="23"/>
                      <a:pt x="49" y="22"/>
                      <a:pt x="49" y="19"/>
                    </a:cubicBezTo>
                    <a:cubicBezTo>
                      <a:pt x="49" y="16"/>
                      <a:pt x="54" y="13"/>
                      <a:pt x="56" y="10"/>
                    </a:cubicBezTo>
                    <a:cubicBezTo>
                      <a:pt x="57" y="9"/>
                      <a:pt x="58" y="9"/>
                      <a:pt x="59" y="8"/>
                    </a:cubicBezTo>
                    <a:cubicBezTo>
                      <a:pt x="59" y="7"/>
                      <a:pt x="60" y="7"/>
                      <a:pt x="61" y="7"/>
                    </a:cubicBezTo>
                    <a:cubicBezTo>
                      <a:pt x="64" y="6"/>
                      <a:pt x="66" y="4"/>
                      <a:pt x="63" y="2"/>
                    </a:cubicBezTo>
                    <a:cubicBezTo>
                      <a:pt x="59" y="0"/>
                      <a:pt x="57" y="5"/>
                      <a:pt x="54" y="6"/>
                    </a:cubicBezTo>
                    <a:cubicBezTo>
                      <a:pt x="50" y="6"/>
                      <a:pt x="49" y="9"/>
                      <a:pt x="47" y="10"/>
                    </a:cubicBezTo>
                    <a:cubicBezTo>
                      <a:pt x="44" y="11"/>
                      <a:pt x="39" y="10"/>
                      <a:pt x="39" y="12"/>
                    </a:cubicBezTo>
                    <a:cubicBezTo>
                      <a:pt x="39" y="15"/>
                      <a:pt x="38" y="12"/>
                      <a:pt x="36" y="12"/>
                    </a:cubicBezTo>
                    <a:cubicBezTo>
                      <a:pt x="33" y="11"/>
                      <a:pt x="28" y="16"/>
                      <a:pt x="28" y="19"/>
                    </a:cubicBezTo>
                    <a:cubicBezTo>
                      <a:pt x="28" y="21"/>
                      <a:pt x="29" y="24"/>
                      <a:pt x="25" y="26"/>
                    </a:cubicBezTo>
                    <a:cubicBezTo>
                      <a:pt x="21" y="29"/>
                      <a:pt x="19" y="34"/>
                      <a:pt x="17" y="36"/>
                    </a:cubicBezTo>
                    <a:cubicBezTo>
                      <a:pt x="17" y="36"/>
                      <a:pt x="16" y="36"/>
                      <a:pt x="15" y="36"/>
                    </a:cubicBezTo>
                    <a:cubicBezTo>
                      <a:pt x="15" y="37"/>
                      <a:pt x="15" y="38"/>
                      <a:pt x="14" y="39"/>
                    </a:cubicBezTo>
                    <a:cubicBezTo>
                      <a:pt x="13" y="39"/>
                      <a:pt x="11" y="42"/>
                      <a:pt x="9" y="44"/>
                    </a:cubicBezTo>
                    <a:cubicBezTo>
                      <a:pt x="10" y="45"/>
                      <a:pt x="11" y="46"/>
                      <a:pt x="11" y="46"/>
                    </a:cubicBezTo>
                    <a:cubicBezTo>
                      <a:pt x="14" y="49"/>
                      <a:pt x="12" y="51"/>
                      <a:pt x="13" y="53"/>
                    </a:cubicBezTo>
                    <a:cubicBezTo>
                      <a:pt x="14" y="54"/>
                      <a:pt x="14" y="56"/>
                      <a:pt x="13" y="57"/>
                    </a:cubicBezTo>
                    <a:cubicBezTo>
                      <a:pt x="12" y="58"/>
                      <a:pt x="13" y="68"/>
                      <a:pt x="14" y="70"/>
                    </a:cubicBezTo>
                    <a:cubicBezTo>
                      <a:pt x="16" y="71"/>
                      <a:pt x="14" y="73"/>
                      <a:pt x="13" y="77"/>
                    </a:cubicBezTo>
                    <a:cubicBezTo>
                      <a:pt x="11" y="80"/>
                      <a:pt x="9" y="82"/>
                      <a:pt x="6" y="82"/>
                    </a:cubicBezTo>
                    <a:cubicBezTo>
                      <a:pt x="3" y="82"/>
                      <a:pt x="3" y="87"/>
                      <a:pt x="2" y="87"/>
                    </a:cubicBezTo>
                    <a:cubicBezTo>
                      <a:pt x="1" y="87"/>
                      <a:pt x="1" y="89"/>
                      <a:pt x="0" y="90"/>
                    </a:cubicBezTo>
                    <a:cubicBezTo>
                      <a:pt x="3" y="93"/>
                      <a:pt x="9" y="96"/>
                      <a:pt x="10" y="96"/>
                    </a:cubicBezTo>
                    <a:cubicBezTo>
                      <a:pt x="12" y="96"/>
                      <a:pt x="13" y="98"/>
                      <a:pt x="15" y="10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8" name="Freeform 293"/>
              <p:cNvSpPr/>
              <p:nvPr/>
            </p:nvSpPr>
            <p:spPr bwMode="auto">
              <a:xfrm>
                <a:off x="3732204" y="5005066"/>
                <a:ext cx="325444" cy="389183"/>
              </a:xfrm>
              <a:custGeom>
                <a:avLst/>
                <a:gdLst>
                  <a:gd name="T0" fmla="*/ 98 w 99"/>
                  <a:gd name="T1" fmla="*/ 68 h 112"/>
                  <a:gd name="T2" fmla="*/ 93 w 99"/>
                  <a:gd name="T3" fmla="*/ 60 h 112"/>
                  <a:gd name="T4" fmla="*/ 86 w 99"/>
                  <a:gd name="T5" fmla="*/ 56 h 112"/>
                  <a:gd name="T6" fmla="*/ 77 w 99"/>
                  <a:gd name="T7" fmla="*/ 52 h 112"/>
                  <a:gd name="T8" fmla="*/ 77 w 99"/>
                  <a:gd name="T9" fmla="*/ 45 h 112"/>
                  <a:gd name="T10" fmla="*/ 75 w 99"/>
                  <a:gd name="T11" fmla="*/ 39 h 112"/>
                  <a:gd name="T12" fmla="*/ 72 w 99"/>
                  <a:gd name="T13" fmla="*/ 33 h 112"/>
                  <a:gd name="T14" fmla="*/ 63 w 99"/>
                  <a:gd name="T15" fmla="*/ 31 h 112"/>
                  <a:gd name="T16" fmla="*/ 57 w 99"/>
                  <a:gd name="T17" fmla="*/ 28 h 112"/>
                  <a:gd name="T18" fmla="*/ 53 w 99"/>
                  <a:gd name="T19" fmla="*/ 25 h 112"/>
                  <a:gd name="T20" fmla="*/ 48 w 99"/>
                  <a:gd name="T21" fmla="*/ 24 h 112"/>
                  <a:gd name="T22" fmla="*/ 38 w 99"/>
                  <a:gd name="T23" fmla="*/ 19 h 112"/>
                  <a:gd name="T24" fmla="*/ 36 w 99"/>
                  <a:gd name="T25" fmla="*/ 3 h 112"/>
                  <a:gd name="T26" fmla="*/ 28 w 99"/>
                  <a:gd name="T27" fmla="*/ 2 h 112"/>
                  <a:gd name="T28" fmla="*/ 19 w 99"/>
                  <a:gd name="T29" fmla="*/ 7 h 112"/>
                  <a:gd name="T30" fmla="*/ 12 w 99"/>
                  <a:gd name="T31" fmla="*/ 10 h 112"/>
                  <a:gd name="T32" fmla="*/ 5 w 99"/>
                  <a:gd name="T33" fmla="*/ 12 h 112"/>
                  <a:gd name="T34" fmla="*/ 2 w 99"/>
                  <a:gd name="T35" fmla="*/ 11 h 112"/>
                  <a:gd name="T36" fmla="*/ 8 w 99"/>
                  <a:gd name="T37" fmla="*/ 23 h 112"/>
                  <a:gd name="T38" fmla="*/ 5 w 99"/>
                  <a:gd name="T39" fmla="*/ 27 h 112"/>
                  <a:gd name="T40" fmla="*/ 6 w 99"/>
                  <a:gd name="T41" fmla="*/ 38 h 112"/>
                  <a:gd name="T42" fmla="*/ 4 w 99"/>
                  <a:gd name="T43" fmla="*/ 45 h 112"/>
                  <a:gd name="T44" fmla="*/ 2 w 99"/>
                  <a:gd name="T45" fmla="*/ 52 h 112"/>
                  <a:gd name="T46" fmla="*/ 5 w 99"/>
                  <a:gd name="T47" fmla="*/ 56 h 112"/>
                  <a:gd name="T48" fmla="*/ 1 w 99"/>
                  <a:gd name="T49" fmla="*/ 62 h 112"/>
                  <a:gd name="T50" fmla="*/ 0 w 99"/>
                  <a:gd name="T51" fmla="*/ 65 h 112"/>
                  <a:gd name="T52" fmla="*/ 4 w 99"/>
                  <a:gd name="T53" fmla="*/ 69 h 112"/>
                  <a:gd name="T54" fmla="*/ 6 w 99"/>
                  <a:gd name="T55" fmla="*/ 78 h 112"/>
                  <a:gd name="T56" fmla="*/ 9 w 99"/>
                  <a:gd name="T57" fmla="*/ 82 h 112"/>
                  <a:gd name="T58" fmla="*/ 7 w 99"/>
                  <a:gd name="T59" fmla="*/ 88 h 112"/>
                  <a:gd name="T60" fmla="*/ 10 w 99"/>
                  <a:gd name="T61" fmla="*/ 95 h 112"/>
                  <a:gd name="T62" fmla="*/ 13 w 99"/>
                  <a:gd name="T63" fmla="*/ 102 h 112"/>
                  <a:gd name="T64" fmla="*/ 15 w 99"/>
                  <a:gd name="T65" fmla="*/ 111 h 112"/>
                  <a:gd name="T66" fmla="*/ 26 w 99"/>
                  <a:gd name="T67" fmla="*/ 104 h 112"/>
                  <a:gd name="T68" fmla="*/ 33 w 99"/>
                  <a:gd name="T69" fmla="*/ 104 h 112"/>
                  <a:gd name="T70" fmla="*/ 42 w 99"/>
                  <a:gd name="T71" fmla="*/ 108 h 112"/>
                  <a:gd name="T72" fmla="*/ 47 w 99"/>
                  <a:gd name="T73" fmla="*/ 103 h 112"/>
                  <a:gd name="T74" fmla="*/ 58 w 99"/>
                  <a:gd name="T75" fmla="*/ 103 h 112"/>
                  <a:gd name="T76" fmla="*/ 60 w 99"/>
                  <a:gd name="T77" fmla="*/ 91 h 112"/>
                  <a:gd name="T78" fmla="*/ 66 w 99"/>
                  <a:gd name="T79" fmla="*/ 83 h 112"/>
                  <a:gd name="T80" fmla="*/ 76 w 99"/>
                  <a:gd name="T81" fmla="*/ 82 h 112"/>
                  <a:gd name="T82" fmla="*/ 85 w 99"/>
                  <a:gd name="T83" fmla="*/ 81 h 112"/>
                  <a:gd name="T84" fmla="*/ 93 w 99"/>
                  <a:gd name="T85" fmla="*/ 84 h 112"/>
                  <a:gd name="T86" fmla="*/ 97 w 99"/>
                  <a:gd name="T87" fmla="*/ 78 h 112"/>
                  <a:gd name="T88" fmla="*/ 98 w 99"/>
                  <a:gd name="T8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8"/>
                    </a:moveTo>
                    <a:cubicBezTo>
                      <a:pt x="97" y="64"/>
                      <a:pt x="93" y="63"/>
                      <a:pt x="93" y="60"/>
                    </a:cubicBezTo>
                    <a:cubicBezTo>
                      <a:pt x="93" y="56"/>
                      <a:pt x="92" y="55"/>
                      <a:pt x="86" y="56"/>
                    </a:cubicBezTo>
                    <a:cubicBezTo>
                      <a:pt x="81" y="56"/>
                      <a:pt x="78" y="55"/>
                      <a:pt x="77" y="52"/>
                    </a:cubicBezTo>
                    <a:cubicBezTo>
                      <a:pt x="77" y="48"/>
                      <a:pt x="74" y="46"/>
                      <a:pt x="77" y="45"/>
                    </a:cubicBezTo>
                    <a:cubicBezTo>
                      <a:pt x="79" y="44"/>
                      <a:pt x="75" y="42"/>
                      <a:pt x="75" y="39"/>
                    </a:cubicBezTo>
                    <a:cubicBezTo>
                      <a:pt x="76" y="36"/>
                      <a:pt x="74" y="35"/>
                      <a:pt x="72" y="33"/>
                    </a:cubicBezTo>
                    <a:cubicBezTo>
                      <a:pt x="71" y="32"/>
                      <a:pt x="63" y="34"/>
                      <a:pt x="63" y="31"/>
                    </a:cubicBezTo>
                    <a:cubicBezTo>
                      <a:pt x="63" y="29"/>
                      <a:pt x="59" y="28"/>
                      <a:pt x="57" y="28"/>
                    </a:cubicBezTo>
                    <a:cubicBezTo>
                      <a:pt x="54" y="28"/>
                      <a:pt x="56" y="25"/>
                      <a:pt x="53" y="25"/>
                    </a:cubicBezTo>
                    <a:cubicBezTo>
                      <a:pt x="51" y="26"/>
                      <a:pt x="51" y="24"/>
                      <a:pt x="48" y="24"/>
                    </a:cubicBezTo>
                    <a:cubicBezTo>
                      <a:pt x="44" y="25"/>
                      <a:pt x="42" y="23"/>
                      <a:pt x="38" y="19"/>
                    </a:cubicBezTo>
                    <a:cubicBezTo>
                      <a:pt x="34" y="14"/>
                      <a:pt x="35" y="5"/>
                      <a:pt x="36" y="3"/>
                    </a:cubicBezTo>
                    <a:cubicBezTo>
                      <a:pt x="36" y="0"/>
                      <a:pt x="31" y="2"/>
                      <a:pt x="28" y="2"/>
                    </a:cubicBezTo>
                    <a:cubicBezTo>
                      <a:pt x="25" y="2"/>
                      <a:pt x="22" y="5"/>
                      <a:pt x="19" y="7"/>
                    </a:cubicBezTo>
                    <a:cubicBezTo>
                      <a:pt x="15" y="9"/>
                      <a:pt x="13" y="9"/>
                      <a:pt x="12" y="10"/>
                    </a:cubicBezTo>
                    <a:cubicBezTo>
                      <a:pt x="10" y="12"/>
                      <a:pt x="7" y="13"/>
                      <a:pt x="5" y="12"/>
                    </a:cubicBezTo>
                    <a:cubicBezTo>
                      <a:pt x="4" y="12"/>
                      <a:pt x="3" y="11"/>
                      <a:pt x="2" y="11"/>
                    </a:cubicBezTo>
                    <a:cubicBezTo>
                      <a:pt x="3" y="15"/>
                      <a:pt x="7" y="20"/>
                      <a:pt x="8" y="23"/>
                    </a:cubicBezTo>
                    <a:cubicBezTo>
                      <a:pt x="9" y="25"/>
                      <a:pt x="6" y="26"/>
                      <a:pt x="5" y="27"/>
                    </a:cubicBezTo>
                    <a:cubicBezTo>
                      <a:pt x="4" y="28"/>
                      <a:pt x="6" y="36"/>
                      <a:pt x="6" y="38"/>
                    </a:cubicBezTo>
                    <a:cubicBezTo>
                      <a:pt x="6" y="40"/>
                      <a:pt x="3" y="44"/>
                      <a:pt x="4" y="45"/>
                    </a:cubicBezTo>
                    <a:cubicBezTo>
                      <a:pt x="6" y="46"/>
                      <a:pt x="2" y="50"/>
                      <a:pt x="2" y="52"/>
                    </a:cubicBezTo>
                    <a:cubicBezTo>
                      <a:pt x="2" y="54"/>
                      <a:pt x="5" y="54"/>
                      <a:pt x="5" y="56"/>
                    </a:cubicBezTo>
                    <a:cubicBezTo>
                      <a:pt x="5" y="57"/>
                      <a:pt x="3" y="61"/>
                      <a:pt x="1" y="62"/>
                    </a:cubicBezTo>
                    <a:cubicBezTo>
                      <a:pt x="0" y="63"/>
                      <a:pt x="0" y="64"/>
                      <a:pt x="0" y="65"/>
                    </a:cubicBezTo>
                    <a:cubicBezTo>
                      <a:pt x="1" y="65"/>
                      <a:pt x="1" y="67"/>
                      <a:pt x="4" y="69"/>
                    </a:cubicBezTo>
                    <a:cubicBezTo>
                      <a:pt x="7" y="71"/>
                      <a:pt x="3" y="75"/>
                      <a:pt x="6" y="78"/>
                    </a:cubicBezTo>
                    <a:cubicBezTo>
                      <a:pt x="8" y="81"/>
                      <a:pt x="11" y="81"/>
                      <a:pt x="9" y="82"/>
                    </a:cubicBezTo>
                    <a:cubicBezTo>
                      <a:pt x="7" y="84"/>
                      <a:pt x="9" y="87"/>
                      <a:pt x="7" y="88"/>
                    </a:cubicBezTo>
                    <a:cubicBezTo>
                      <a:pt x="5" y="89"/>
                      <a:pt x="8" y="94"/>
                      <a:pt x="10" y="95"/>
                    </a:cubicBezTo>
                    <a:cubicBezTo>
                      <a:pt x="12" y="96"/>
                      <a:pt x="11" y="100"/>
                      <a:pt x="13" y="102"/>
                    </a:cubicBezTo>
                    <a:cubicBezTo>
                      <a:pt x="15" y="104"/>
                      <a:pt x="14" y="109"/>
                      <a:pt x="15" y="111"/>
                    </a:cubicBezTo>
                    <a:cubicBezTo>
                      <a:pt x="16" y="112"/>
                      <a:pt x="22" y="108"/>
                      <a:pt x="26" y="104"/>
                    </a:cubicBezTo>
                    <a:cubicBezTo>
                      <a:pt x="30" y="100"/>
                      <a:pt x="29" y="104"/>
                      <a:pt x="33" y="104"/>
                    </a:cubicBezTo>
                    <a:cubicBezTo>
                      <a:pt x="37" y="105"/>
                      <a:pt x="41" y="105"/>
                      <a:pt x="42" y="108"/>
                    </a:cubicBezTo>
                    <a:cubicBezTo>
                      <a:pt x="44" y="111"/>
                      <a:pt x="46" y="105"/>
                      <a:pt x="47" y="103"/>
                    </a:cubicBezTo>
                    <a:cubicBezTo>
                      <a:pt x="48" y="102"/>
                      <a:pt x="56" y="104"/>
                      <a:pt x="58" y="103"/>
                    </a:cubicBezTo>
                    <a:cubicBezTo>
                      <a:pt x="59" y="103"/>
                      <a:pt x="60" y="92"/>
                      <a:pt x="60" y="91"/>
                    </a:cubicBezTo>
                    <a:cubicBezTo>
                      <a:pt x="60" y="89"/>
                      <a:pt x="63" y="85"/>
                      <a:pt x="66" y="83"/>
                    </a:cubicBezTo>
                    <a:cubicBezTo>
                      <a:pt x="69" y="81"/>
                      <a:pt x="74" y="83"/>
                      <a:pt x="76" y="82"/>
                    </a:cubicBezTo>
                    <a:cubicBezTo>
                      <a:pt x="78" y="80"/>
                      <a:pt x="82" y="81"/>
                      <a:pt x="85" y="81"/>
                    </a:cubicBezTo>
                    <a:cubicBezTo>
                      <a:pt x="89" y="81"/>
                      <a:pt x="91" y="84"/>
                      <a:pt x="93" y="84"/>
                    </a:cubicBezTo>
                    <a:cubicBezTo>
                      <a:pt x="95" y="84"/>
                      <a:pt x="97" y="81"/>
                      <a:pt x="97" y="78"/>
                    </a:cubicBezTo>
                    <a:cubicBezTo>
                      <a:pt x="96" y="75"/>
                      <a:pt x="99" y="71"/>
                      <a:pt x="98" y="6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9" name="Freeform 294"/>
              <p:cNvSpPr/>
              <p:nvPr/>
            </p:nvSpPr>
            <p:spPr bwMode="auto">
              <a:xfrm>
                <a:off x="3417257" y="4738200"/>
                <a:ext cx="343819" cy="522620"/>
              </a:xfrm>
              <a:custGeom>
                <a:avLst/>
                <a:gdLst>
                  <a:gd name="T0" fmla="*/ 96 w 105"/>
                  <a:gd name="T1" fmla="*/ 143 h 150"/>
                  <a:gd name="T2" fmla="*/ 96 w 105"/>
                  <a:gd name="T3" fmla="*/ 142 h 150"/>
                  <a:gd name="T4" fmla="*/ 97 w 105"/>
                  <a:gd name="T5" fmla="*/ 139 h 150"/>
                  <a:gd name="T6" fmla="*/ 101 w 105"/>
                  <a:gd name="T7" fmla="*/ 133 h 150"/>
                  <a:gd name="T8" fmla="*/ 98 w 105"/>
                  <a:gd name="T9" fmla="*/ 129 h 150"/>
                  <a:gd name="T10" fmla="*/ 100 w 105"/>
                  <a:gd name="T11" fmla="*/ 122 h 150"/>
                  <a:gd name="T12" fmla="*/ 102 w 105"/>
                  <a:gd name="T13" fmla="*/ 115 h 150"/>
                  <a:gd name="T14" fmla="*/ 101 w 105"/>
                  <a:gd name="T15" fmla="*/ 104 h 150"/>
                  <a:gd name="T16" fmla="*/ 104 w 105"/>
                  <a:gd name="T17" fmla="*/ 100 h 150"/>
                  <a:gd name="T18" fmla="*/ 98 w 105"/>
                  <a:gd name="T19" fmla="*/ 88 h 150"/>
                  <a:gd name="T20" fmla="*/ 90 w 105"/>
                  <a:gd name="T21" fmla="*/ 89 h 150"/>
                  <a:gd name="T22" fmla="*/ 88 w 105"/>
                  <a:gd name="T23" fmla="*/ 78 h 150"/>
                  <a:gd name="T24" fmla="*/ 85 w 105"/>
                  <a:gd name="T25" fmla="*/ 79 h 150"/>
                  <a:gd name="T26" fmla="*/ 76 w 105"/>
                  <a:gd name="T27" fmla="*/ 80 h 150"/>
                  <a:gd name="T28" fmla="*/ 72 w 105"/>
                  <a:gd name="T29" fmla="*/ 76 h 150"/>
                  <a:gd name="T30" fmla="*/ 68 w 105"/>
                  <a:gd name="T31" fmla="*/ 72 h 150"/>
                  <a:gd name="T32" fmla="*/ 65 w 105"/>
                  <a:gd name="T33" fmla="*/ 66 h 150"/>
                  <a:gd name="T34" fmla="*/ 62 w 105"/>
                  <a:gd name="T35" fmla="*/ 59 h 150"/>
                  <a:gd name="T36" fmla="*/ 64 w 105"/>
                  <a:gd name="T37" fmla="*/ 53 h 150"/>
                  <a:gd name="T38" fmla="*/ 67 w 105"/>
                  <a:gd name="T39" fmla="*/ 49 h 150"/>
                  <a:gd name="T40" fmla="*/ 70 w 105"/>
                  <a:gd name="T41" fmla="*/ 42 h 150"/>
                  <a:gd name="T42" fmla="*/ 77 w 105"/>
                  <a:gd name="T43" fmla="*/ 37 h 150"/>
                  <a:gd name="T44" fmla="*/ 87 w 105"/>
                  <a:gd name="T45" fmla="*/ 33 h 150"/>
                  <a:gd name="T46" fmla="*/ 93 w 105"/>
                  <a:gd name="T47" fmla="*/ 33 h 150"/>
                  <a:gd name="T48" fmla="*/ 88 w 105"/>
                  <a:gd name="T49" fmla="*/ 29 h 150"/>
                  <a:gd name="T50" fmla="*/ 93 w 105"/>
                  <a:gd name="T51" fmla="*/ 22 h 150"/>
                  <a:gd name="T52" fmla="*/ 87 w 105"/>
                  <a:gd name="T53" fmla="*/ 17 h 150"/>
                  <a:gd name="T54" fmla="*/ 81 w 105"/>
                  <a:gd name="T55" fmla="*/ 18 h 150"/>
                  <a:gd name="T56" fmla="*/ 77 w 105"/>
                  <a:gd name="T57" fmla="*/ 18 h 150"/>
                  <a:gd name="T58" fmla="*/ 67 w 105"/>
                  <a:gd name="T59" fmla="*/ 17 h 150"/>
                  <a:gd name="T60" fmla="*/ 64 w 105"/>
                  <a:gd name="T61" fmla="*/ 12 h 150"/>
                  <a:gd name="T62" fmla="*/ 59 w 105"/>
                  <a:gd name="T63" fmla="*/ 7 h 150"/>
                  <a:gd name="T64" fmla="*/ 55 w 105"/>
                  <a:gd name="T65" fmla="*/ 0 h 150"/>
                  <a:gd name="T66" fmla="*/ 48 w 105"/>
                  <a:gd name="T67" fmla="*/ 1 h 150"/>
                  <a:gd name="T68" fmla="*/ 49 w 105"/>
                  <a:gd name="T69" fmla="*/ 6 h 150"/>
                  <a:gd name="T70" fmla="*/ 45 w 105"/>
                  <a:gd name="T71" fmla="*/ 15 h 150"/>
                  <a:gd name="T72" fmla="*/ 29 w 105"/>
                  <a:gd name="T73" fmla="*/ 23 h 150"/>
                  <a:gd name="T74" fmla="*/ 22 w 105"/>
                  <a:gd name="T75" fmla="*/ 36 h 150"/>
                  <a:gd name="T76" fmla="*/ 16 w 105"/>
                  <a:gd name="T77" fmla="*/ 36 h 150"/>
                  <a:gd name="T78" fmla="*/ 10 w 105"/>
                  <a:gd name="T79" fmla="*/ 35 h 150"/>
                  <a:gd name="T80" fmla="*/ 10 w 105"/>
                  <a:gd name="T81" fmla="*/ 31 h 150"/>
                  <a:gd name="T82" fmla="*/ 9 w 105"/>
                  <a:gd name="T83" fmla="*/ 26 h 150"/>
                  <a:gd name="T84" fmla="*/ 2 w 105"/>
                  <a:gd name="T85" fmla="*/ 33 h 150"/>
                  <a:gd name="T86" fmla="*/ 5 w 105"/>
                  <a:gd name="T87" fmla="*/ 44 h 150"/>
                  <a:gd name="T88" fmla="*/ 2 w 105"/>
                  <a:gd name="T89" fmla="*/ 47 h 150"/>
                  <a:gd name="T90" fmla="*/ 11 w 105"/>
                  <a:gd name="T91" fmla="*/ 54 h 150"/>
                  <a:gd name="T92" fmla="*/ 19 w 105"/>
                  <a:gd name="T93" fmla="*/ 65 h 150"/>
                  <a:gd name="T94" fmla="*/ 25 w 105"/>
                  <a:gd name="T95" fmla="*/ 77 h 150"/>
                  <a:gd name="T96" fmla="*/ 37 w 105"/>
                  <a:gd name="T97" fmla="*/ 101 h 150"/>
                  <a:gd name="T98" fmla="*/ 42 w 105"/>
                  <a:gd name="T99" fmla="*/ 111 h 150"/>
                  <a:gd name="T100" fmla="*/ 45 w 105"/>
                  <a:gd name="T101" fmla="*/ 118 h 150"/>
                  <a:gd name="T102" fmla="*/ 58 w 105"/>
                  <a:gd name="T103" fmla="*/ 127 h 150"/>
                  <a:gd name="T104" fmla="*/ 81 w 105"/>
                  <a:gd name="T105" fmla="*/ 141 h 150"/>
                  <a:gd name="T106" fmla="*/ 91 w 105"/>
                  <a:gd name="T107" fmla="*/ 149 h 150"/>
                  <a:gd name="T108" fmla="*/ 91 w 105"/>
                  <a:gd name="T109" fmla="*/ 150 h 150"/>
                  <a:gd name="T110" fmla="*/ 93 w 105"/>
                  <a:gd name="T111" fmla="*/ 149 h 150"/>
                  <a:gd name="T112" fmla="*/ 96 w 105"/>
                  <a:gd name="T113" fmla="*/ 1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150">
                    <a:moveTo>
                      <a:pt x="96" y="143"/>
                    </a:moveTo>
                    <a:cubicBezTo>
                      <a:pt x="96" y="142"/>
                      <a:pt x="96" y="142"/>
                      <a:pt x="96" y="142"/>
                    </a:cubicBezTo>
                    <a:cubicBezTo>
                      <a:pt x="96" y="141"/>
                      <a:pt x="96" y="140"/>
                      <a:pt x="97" y="139"/>
                    </a:cubicBezTo>
                    <a:cubicBezTo>
                      <a:pt x="99" y="138"/>
                      <a:pt x="101" y="134"/>
                      <a:pt x="101" y="133"/>
                    </a:cubicBezTo>
                    <a:cubicBezTo>
                      <a:pt x="101" y="131"/>
                      <a:pt x="98" y="131"/>
                      <a:pt x="98" y="129"/>
                    </a:cubicBezTo>
                    <a:cubicBezTo>
                      <a:pt x="98" y="127"/>
                      <a:pt x="102" y="123"/>
                      <a:pt x="100" y="122"/>
                    </a:cubicBezTo>
                    <a:cubicBezTo>
                      <a:pt x="99" y="121"/>
                      <a:pt x="102" y="117"/>
                      <a:pt x="102" y="115"/>
                    </a:cubicBezTo>
                    <a:cubicBezTo>
                      <a:pt x="102" y="113"/>
                      <a:pt x="100" y="105"/>
                      <a:pt x="101" y="104"/>
                    </a:cubicBezTo>
                    <a:cubicBezTo>
                      <a:pt x="102" y="103"/>
                      <a:pt x="105" y="102"/>
                      <a:pt x="104" y="100"/>
                    </a:cubicBezTo>
                    <a:cubicBezTo>
                      <a:pt x="103" y="97"/>
                      <a:pt x="99" y="92"/>
                      <a:pt x="98" y="88"/>
                    </a:cubicBezTo>
                    <a:cubicBezTo>
                      <a:pt x="95" y="88"/>
                      <a:pt x="92" y="88"/>
                      <a:pt x="90" y="89"/>
                    </a:cubicBezTo>
                    <a:cubicBezTo>
                      <a:pt x="88" y="90"/>
                      <a:pt x="88" y="81"/>
                      <a:pt x="88" y="78"/>
                    </a:cubicBezTo>
                    <a:cubicBezTo>
                      <a:pt x="88" y="75"/>
                      <a:pt x="86" y="77"/>
                      <a:pt x="85" y="79"/>
                    </a:cubicBezTo>
                    <a:cubicBezTo>
                      <a:pt x="84" y="81"/>
                      <a:pt x="80" y="80"/>
                      <a:pt x="76" y="80"/>
                    </a:cubicBezTo>
                    <a:cubicBezTo>
                      <a:pt x="72" y="80"/>
                      <a:pt x="74" y="75"/>
                      <a:pt x="72" y="76"/>
                    </a:cubicBezTo>
                    <a:cubicBezTo>
                      <a:pt x="70" y="76"/>
                      <a:pt x="68" y="75"/>
                      <a:pt x="68" y="72"/>
                    </a:cubicBezTo>
                    <a:cubicBezTo>
                      <a:pt x="68" y="70"/>
                      <a:pt x="66" y="68"/>
                      <a:pt x="65" y="66"/>
                    </a:cubicBezTo>
                    <a:cubicBezTo>
                      <a:pt x="63" y="63"/>
                      <a:pt x="61" y="60"/>
                      <a:pt x="62" y="59"/>
                    </a:cubicBezTo>
                    <a:cubicBezTo>
                      <a:pt x="64" y="57"/>
                      <a:pt x="61" y="56"/>
                      <a:pt x="64" y="53"/>
                    </a:cubicBezTo>
                    <a:cubicBezTo>
                      <a:pt x="66" y="51"/>
                      <a:pt x="68" y="52"/>
                      <a:pt x="67" y="49"/>
                    </a:cubicBezTo>
                    <a:cubicBezTo>
                      <a:pt x="66" y="46"/>
                      <a:pt x="70" y="45"/>
                      <a:pt x="70" y="42"/>
                    </a:cubicBezTo>
                    <a:cubicBezTo>
                      <a:pt x="70" y="38"/>
                      <a:pt x="74" y="39"/>
                      <a:pt x="77" y="37"/>
                    </a:cubicBezTo>
                    <a:cubicBezTo>
                      <a:pt x="80" y="34"/>
                      <a:pt x="84" y="36"/>
                      <a:pt x="87" y="33"/>
                    </a:cubicBezTo>
                    <a:cubicBezTo>
                      <a:pt x="89" y="31"/>
                      <a:pt x="91" y="33"/>
                      <a:pt x="93" y="33"/>
                    </a:cubicBezTo>
                    <a:cubicBezTo>
                      <a:pt x="92" y="31"/>
                      <a:pt x="89" y="30"/>
                      <a:pt x="88" y="29"/>
                    </a:cubicBezTo>
                    <a:cubicBezTo>
                      <a:pt x="88" y="27"/>
                      <a:pt x="91" y="24"/>
                      <a:pt x="93" y="22"/>
                    </a:cubicBezTo>
                    <a:cubicBezTo>
                      <a:pt x="94" y="20"/>
                      <a:pt x="88" y="18"/>
                      <a:pt x="87" y="17"/>
                    </a:cubicBezTo>
                    <a:cubicBezTo>
                      <a:pt x="85" y="17"/>
                      <a:pt x="83" y="19"/>
                      <a:pt x="81" y="18"/>
                    </a:cubicBezTo>
                    <a:cubicBezTo>
                      <a:pt x="80" y="17"/>
                      <a:pt x="78" y="17"/>
                      <a:pt x="77" y="18"/>
                    </a:cubicBezTo>
                    <a:cubicBezTo>
                      <a:pt x="76" y="19"/>
                      <a:pt x="67" y="20"/>
                      <a:pt x="67" y="17"/>
                    </a:cubicBezTo>
                    <a:cubicBezTo>
                      <a:pt x="68" y="15"/>
                      <a:pt x="64" y="14"/>
                      <a:pt x="64" y="12"/>
                    </a:cubicBezTo>
                    <a:cubicBezTo>
                      <a:pt x="65" y="10"/>
                      <a:pt x="62" y="7"/>
                      <a:pt x="59" y="7"/>
                    </a:cubicBezTo>
                    <a:cubicBezTo>
                      <a:pt x="56" y="7"/>
                      <a:pt x="57" y="2"/>
                      <a:pt x="55" y="0"/>
                    </a:cubicBezTo>
                    <a:cubicBezTo>
                      <a:pt x="53" y="0"/>
                      <a:pt x="50" y="0"/>
                      <a:pt x="48" y="1"/>
                    </a:cubicBezTo>
                    <a:cubicBezTo>
                      <a:pt x="50" y="4"/>
                      <a:pt x="51" y="5"/>
                      <a:pt x="49" y="6"/>
                    </a:cubicBezTo>
                    <a:cubicBezTo>
                      <a:pt x="47" y="8"/>
                      <a:pt x="49" y="9"/>
                      <a:pt x="45" y="15"/>
                    </a:cubicBezTo>
                    <a:cubicBezTo>
                      <a:pt x="41" y="20"/>
                      <a:pt x="33" y="22"/>
                      <a:pt x="29" y="23"/>
                    </a:cubicBezTo>
                    <a:cubicBezTo>
                      <a:pt x="26" y="24"/>
                      <a:pt x="24" y="31"/>
                      <a:pt x="22" y="36"/>
                    </a:cubicBezTo>
                    <a:cubicBezTo>
                      <a:pt x="20" y="41"/>
                      <a:pt x="18" y="39"/>
                      <a:pt x="16" y="36"/>
                    </a:cubicBezTo>
                    <a:cubicBezTo>
                      <a:pt x="14" y="33"/>
                      <a:pt x="12" y="37"/>
                      <a:pt x="10" y="35"/>
                    </a:cubicBezTo>
                    <a:cubicBezTo>
                      <a:pt x="8" y="32"/>
                      <a:pt x="9" y="32"/>
                      <a:pt x="10" y="31"/>
                    </a:cubicBezTo>
                    <a:cubicBezTo>
                      <a:pt x="11" y="30"/>
                      <a:pt x="10" y="28"/>
                      <a:pt x="9" y="26"/>
                    </a:cubicBezTo>
                    <a:cubicBezTo>
                      <a:pt x="6" y="27"/>
                      <a:pt x="3" y="31"/>
                      <a:pt x="2" y="33"/>
                    </a:cubicBezTo>
                    <a:cubicBezTo>
                      <a:pt x="0" y="36"/>
                      <a:pt x="4" y="42"/>
                      <a:pt x="5" y="44"/>
                    </a:cubicBezTo>
                    <a:cubicBezTo>
                      <a:pt x="5" y="47"/>
                      <a:pt x="3" y="45"/>
                      <a:pt x="2" y="47"/>
                    </a:cubicBezTo>
                    <a:cubicBezTo>
                      <a:pt x="2" y="49"/>
                      <a:pt x="8" y="51"/>
                      <a:pt x="11" y="54"/>
                    </a:cubicBezTo>
                    <a:cubicBezTo>
                      <a:pt x="14" y="56"/>
                      <a:pt x="16" y="62"/>
                      <a:pt x="19" y="65"/>
                    </a:cubicBezTo>
                    <a:cubicBezTo>
                      <a:pt x="22" y="67"/>
                      <a:pt x="22" y="70"/>
                      <a:pt x="25" y="77"/>
                    </a:cubicBezTo>
                    <a:cubicBezTo>
                      <a:pt x="28" y="84"/>
                      <a:pt x="33" y="96"/>
                      <a:pt x="37" y="101"/>
                    </a:cubicBezTo>
                    <a:cubicBezTo>
                      <a:pt x="41" y="106"/>
                      <a:pt x="43" y="110"/>
                      <a:pt x="42" y="111"/>
                    </a:cubicBezTo>
                    <a:cubicBezTo>
                      <a:pt x="41" y="112"/>
                      <a:pt x="42" y="116"/>
                      <a:pt x="45" y="118"/>
                    </a:cubicBezTo>
                    <a:cubicBezTo>
                      <a:pt x="48" y="120"/>
                      <a:pt x="50" y="123"/>
                      <a:pt x="58" y="127"/>
                    </a:cubicBezTo>
                    <a:cubicBezTo>
                      <a:pt x="65" y="131"/>
                      <a:pt x="79" y="138"/>
                      <a:pt x="81" y="141"/>
                    </a:cubicBezTo>
                    <a:cubicBezTo>
                      <a:pt x="83" y="145"/>
                      <a:pt x="89" y="148"/>
                      <a:pt x="91" y="149"/>
                    </a:cubicBezTo>
                    <a:cubicBezTo>
                      <a:pt x="91" y="149"/>
                      <a:pt x="91" y="150"/>
                      <a:pt x="91" y="150"/>
                    </a:cubicBezTo>
                    <a:cubicBezTo>
                      <a:pt x="92" y="150"/>
                      <a:pt x="92" y="149"/>
                      <a:pt x="93" y="149"/>
                    </a:cubicBezTo>
                    <a:cubicBezTo>
                      <a:pt x="95" y="148"/>
                      <a:pt x="95" y="144"/>
                      <a:pt x="96" y="14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80" name="Freeform 295"/>
              <p:cNvSpPr/>
              <p:nvPr/>
            </p:nvSpPr>
            <p:spPr bwMode="auto">
              <a:xfrm>
                <a:off x="3629848" y="4390712"/>
                <a:ext cx="367438" cy="325246"/>
              </a:xfrm>
              <a:custGeom>
                <a:avLst/>
                <a:gdLst>
                  <a:gd name="T0" fmla="*/ 11 w 112"/>
                  <a:gd name="T1" fmla="*/ 6 h 94"/>
                  <a:gd name="T2" fmla="*/ 4 w 112"/>
                  <a:gd name="T3" fmla="*/ 15 h 94"/>
                  <a:gd name="T4" fmla="*/ 3 w 112"/>
                  <a:gd name="T5" fmla="*/ 21 h 94"/>
                  <a:gd name="T6" fmla="*/ 2 w 112"/>
                  <a:gd name="T7" fmla="*/ 25 h 94"/>
                  <a:gd name="T8" fmla="*/ 6 w 112"/>
                  <a:gd name="T9" fmla="*/ 26 h 94"/>
                  <a:gd name="T10" fmla="*/ 9 w 112"/>
                  <a:gd name="T11" fmla="*/ 32 h 94"/>
                  <a:gd name="T12" fmla="*/ 14 w 112"/>
                  <a:gd name="T13" fmla="*/ 42 h 94"/>
                  <a:gd name="T14" fmla="*/ 28 w 112"/>
                  <a:gd name="T15" fmla="*/ 43 h 94"/>
                  <a:gd name="T16" fmla="*/ 39 w 112"/>
                  <a:gd name="T17" fmla="*/ 48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6 h 94"/>
                  <a:gd name="T40" fmla="*/ 81 w 112"/>
                  <a:gd name="T41" fmla="*/ 82 h 94"/>
                  <a:gd name="T42" fmla="*/ 82 w 112"/>
                  <a:gd name="T43" fmla="*/ 79 h 94"/>
                  <a:gd name="T44" fmla="*/ 78 w 112"/>
                  <a:gd name="T45" fmla="*/ 78 h 94"/>
                  <a:gd name="T46" fmla="*/ 75 w 112"/>
                  <a:gd name="T47" fmla="*/ 73 h 94"/>
                  <a:gd name="T48" fmla="*/ 72 w 112"/>
                  <a:gd name="T49" fmla="*/ 67 h 94"/>
                  <a:gd name="T50" fmla="*/ 78 w 112"/>
                  <a:gd name="T51" fmla="*/ 66 h 94"/>
                  <a:gd name="T52" fmla="*/ 85 w 112"/>
                  <a:gd name="T53" fmla="*/ 68 h 94"/>
                  <a:gd name="T54" fmla="*/ 88 w 112"/>
                  <a:gd name="T55" fmla="*/ 68 h 94"/>
                  <a:gd name="T56" fmla="*/ 93 w 112"/>
                  <a:gd name="T57" fmla="*/ 65 h 94"/>
                  <a:gd name="T58" fmla="*/ 103 w 112"/>
                  <a:gd name="T59" fmla="*/ 61 h 94"/>
                  <a:gd name="T60" fmla="*/ 105 w 112"/>
                  <a:gd name="T61" fmla="*/ 58 h 94"/>
                  <a:gd name="T62" fmla="*/ 100 w 112"/>
                  <a:gd name="T63" fmla="*/ 52 h 94"/>
                  <a:gd name="T64" fmla="*/ 101 w 112"/>
                  <a:gd name="T65" fmla="*/ 48 h 94"/>
                  <a:gd name="T66" fmla="*/ 105 w 112"/>
                  <a:gd name="T67" fmla="*/ 44 h 94"/>
                  <a:gd name="T68" fmla="*/ 106 w 112"/>
                  <a:gd name="T69" fmla="*/ 39 h 94"/>
                  <a:gd name="T70" fmla="*/ 109 w 112"/>
                  <a:gd name="T71" fmla="*/ 34 h 94"/>
                  <a:gd name="T72" fmla="*/ 112 w 112"/>
                  <a:gd name="T73" fmla="*/ 30 h 94"/>
                  <a:gd name="T74" fmla="*/ 100 w 112"/>
                  <a:gd name="T75" fmla="*/ 29 h 94"/>
                  <a:gd name="T76" fmla="*/ 102 w 112"/>
                  <a:gd name="T77" fmla="*/ 22 h 94"/>
                  <a:gd name="T78" fmla="*/ 90 w 112"/>
                  <a:gd name="T79" fmla="*/ 18 h 94"/>
                  <a:gd name="T80" fmla="*/ 91 w 112"/>
                  <a:gd name="T81" fmla="*/ 13 h 94"/>
                  <a:gd name="T82" fmla="*/ 85 w 112"/>
                  <a:gd name="T83" fmla="*/ 11 h 94"/>
                  <a:gd name="T84" fmla="*/ 69 w 112"/>
                  <a:gd name="T85" fmla="*/ 17 h 94"/>
                  <a:gd name="T86" fmla="*/ 54 w 112"/>
                  <a:gd name="T87" fmla="*/ 12 h 94"/>
                  <a:gd name="T88" fmla="*/ 43 w 112"/>
                  <a:gd name="T89" fmla="*/ 11 h 94"/>
                  <a:gd name="T90" fmla="*/ 37 w 112"/>
                  <a:gd name="T91" fmla="*/ 4 h 94"/>
                  <a:gd name="T92" fmla="*/ 30 w 112"/>
                  <a:gd name="T93" fmla="*/ 0 h 94"/>
                  <a:gd name="T94" fmla="*/ 28 w 112"/>
                  <a:gd name="T95" fmla="*/ 5 h 94"/>
                  <a:gd name="T96" fmla="*/ 17 w 112"/>
                  <a:gd name="T97" fmla="*/ 11 h 94"/>
                  <a:gd name="T98" fmla="*/ 20 w 112"/>
                  <a:gd name="T99" fmla="*/ 23 h 94"/>
                  <a:gd name="T100" fmla="*/ 11 w 112"/>
                  <a:gd name="T101" fmla="*/ 20 h 94"/>
                  <a:gd name="T102" fmla="*/ 15 w 112"/>
                  <a:gd name="T103" fmla="*/ 10 h 94"/>
                  <a:gd name="T104" fmla="*/ 14 w 112"/>
                  <a:gd name="T105" fmla="*/ 4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4" y="12"/>
                      <a:pt x="4" y="15"/>
                    </a:cubicBezTo>
                    <a:cubicBezTo>
                      <a:pt x="4" y="18"/>
                      <a:pt x="4" y="19"/>
                      <a:pt x="3" y="21"/>
                    </a:cubicBezTo>
                    <a:cubicBezTo>
                      <a:pt x="2" y="22"/>
                      <a:pt x="0" y="25"/>
                      <a:pt x="2" y="25"/>
                    </a:cubicBezTo>
                    <a:cubicBezTo>
                      <a:pt x="4" y="24"/>
                      <a:pt x="6" y="24"/>
                      <a:pt x="6" y="26"/>
                    </a:cubicBezTo>
                    <a:cubicBezTo>
                      <a:pt x="6" y="28"/>
                      <a:pt x="9" y="29"/>
                      <a:pt x="9" y="32"/>
                    </a:cubicBezTo>
                    <a:cubicBezTo>
                      <a:pt x="9" y="35"/>
                      <a:pt x="7" y="42"/>
                      <a:pt x="14" y="42"/>
                    </a:cubicBezTo>
                    <a:cubicBezTo>
                      <a:pt x="21" y="42"/>
                      <a:pt x="25" y="40"/>
                      <a:pt x="28" y="43"/>
                    </a:cubicBezTo>
                    <a:cubicBezTo>
                      <a:pt x="31" y="47"/>
                      <a:pt x="35" y="49"/>
                      <a:pt x="39" y="48"/>
                    </a:cubicBezTo>
                    <a:cubicBezTo>
                      <a:pt x="44" y="48"/>
                      <a:pt x="51" y="47"/>
                      <a:pt x="49" y="51"/>
                    </a:cubicBezTo>
                    <a:cubicBezTo>
                      <a:pt x="46" y="55"/>
                      <a:pt x="45" y="63"/>
                      <a:pt x="47" y="66"/>
                    </a:cubicBezTo>
                    <a:cubicBezTo>
                      <a:pt x="49" y="68"/>
                      <a:pt x="52" y="70"/>
                      <a:pt x="50" y="72"/>
                    </a:cubicBezTo>
                    <a:cubicBezTo>
                      <a:pt x="48" y="74"/>
                      <a:pt x="47" y="76"/>
                      <a:pt x="50" y="78"/>
                    </a:cubicBezTo>
                    <a:cubicBezTo>
                      <a:pt x="52" y="79"/>
                      <a:pt x="51" y="81"/>
                      <a:pt x="51" y="82"/>
                    </a:cubicBezTo>
                    <a:cubicBezTo>
                      <a:pt x="51" y="82"/>
                      <a:pt x="51" y="82"/>
                      <a:pt x="50" y="83"/>
                    </a:cubicBezTo>
                    <a:cubicBezTo>
                      <a:pt x="53" y="86"/>
                      <a:pt x="54" y="89"/>
                      <a:pt x="56" y="91"/>
                    </a:cubicBezTo>
                    <a:cubicBezTo>
                      <a:pt x="59" y="93"/>
                      <a:pt x="59" y="94"/>
                      <a:pt x="61" y="93"/>
                    </a:cubicBezTo>
                    <a:cubicBezTo>
                      <a:pt x="63" y="92"/>
                      <a:pt x="64" y="91"/>
                      <a:pt x="65" y="92"/>
                    </a:cubicBezTo>
                    <a:cubicBezTo>
                      <a:pt x="67" y="93"/>
                      <a:pt x="69" y="91"/>
                      <a:pt x="71" y="89"/>
                    </a:cubicBezTo>
                    <a:cubicBezTo>
                      <a:pt x="73" y="87"/>
                      <a:pt x="75" y="89"/>
                      <a:pt x="76" y="86"/>
                    </a:cubicBezTo>
                    <a:cubicBezTo>
                      <a:pt x="77" y="84"/>
                      <a:pt x="78" y="82"/>
                      <a:pt x="81" y="82"/>
                    </a:cubicBezTo>
                    <a:cubicBezTo>
                      <a:pt x="83" y="81"/>
                      <a:pt x="83" y="79"/>
                      <a:pt x="82" y="79"/>
                    </a:cubicBezTo>
                    <a:cubicBezTo>
                      <a:pt x="80" y="79"/>
                      <a:pt x="78" y="81"/>
                      <a:pt x="78" y="78"/>
                    </a:cubicBezTo>
                    <a:cubicBezTo>
                      <a:pt x="78" y="74"/>
                      <a:pt x="75" y="75"/>
                      <a:pt x="75" y="73"/>
                    </a:cubicBezTo>
                    <a:cubicBezTo>
                      <a:pt x="75" y="70"/>
                      <a:pt x="75" y="68"/>
                      <a:pt x="72" y="67"/>
                    </a:cubicBezTo>
                    <a:cubicBezTo>
                      <a:pt x="69" y="65"/>
                      <a:pt x="76" y="64"/>
                      <a:pt x="78" y="66"/>
                    </a:cubicBezTo>
                    <a:cubicBezTo>
                      <a:pt x="79" y="67"/>
                      <a:pt x="84" y="66"/>
                      <a:pt x="85" y="68"/>
                    </a:cubicBezTo>
                    <a:cubicBezTo>
                      <a:pt x="85" y="70"/>
                      <a:pt x="88" y="71"/>
                      <a:pt x="88" y="68"/>
                    </a:cubicBezTo>
                    <a:cubicBezTo>
                      <a:pt x="88" y="66"/>
                      <a:pt x="91" y="65"/>
                      <a:pt x="93" y="65"/>
                    </a:cubicBezTo>
                    <a:cubicBezTo>
                      <a:pt x="96" y="66"/>
                      <a:pt x="101" y="62"/>
                      <a:pt x="103" y="61"/>
                    </a:cubicBezTo>
                    <a:cubicBezTo>
                      <a:pt x="104" y="61"/>
                      <a:pt x="105" y="59"/>
                      <a:pt x="105" y="58"/>
                    </a:cubicBezTo>
                    <a:cubicBezTo>
                      <a:pt x="104" y="56"/>
                      <a:pt x="101" y="53"/>
                      <a:pt x="100" y="52"/>
                    </a:cubicBezTo>
                    <a:cubicBezTo>
                      <a:pt x="98" y="50"/>
                      <a:pt x="101" y="50"/>
                      <a:pt x="101" y="48"/>
                    </a:cubicBezTo>
                    <a:cubicBezTo>
                      <a:pt x="101" y="45"/>
                      <a:pt x="101" y="44"/>
                      <a:pt x="105" y="44"/>
                    </a:cubicBezTo>
                    <a:cubicBezTo>
                      <a:pt x="108" y="43"/>
                      <a:pt x="108" y="41"/>
                      <a:pt x="106" y="39"/>
                    </a:cubicBezTo>
                    <a:cubicBezTo>
                      <a:pt x="104" y="38"/>
                      <a:pt x="107" y="35"/>
                      <a:pt x="109" y="34"/>
                    </a:cubicBezTo>
                    <a:cubicBezTo>
                      <a:pt x="110" y="33"/>
                      <a:pt x="111" y="32"/>
                      <a:pt x="112" y="30"/>
                    </a:cubicBezTo>
                    <a:cubicBezTo>
                      <a:pt x="108" y="29"/>
                      <a:pt x="102" y="29"/>
                      <a:pt x="100" y="29"/>
                    </a:cubicBezTo>
                    <a:cubicBezTo>
                      <a:pt x="97" y="29"/>
                      <a:pt x="102" y="25"/>
                      <a:pt x="102" y="22"/>
                    </a:cubicBezTo>
                    <a:cubicBezTo>
                      <a:pt x="102" y="19"/>
                      <a:pt x="94" y="19"/>
                      <a:pt x="90" y="18"/>
                    </a:cubicBezTo>
                    <a:cubicBezTo>
                      <a:pt x="87" y="17"/>
                      <a:pt x="88" y="14"/>
                      <a:pt x="91" y="13"/>
                    </a:cubicBezTo>
                    <a:cubicBezTo>
                      <a:pt x="95" y="13"/>
                      <a:pt x="89" y="11"/>
                      <a:pt x="85" y="11"/>
                    </a:cubicBezTo>
                    <a:cubicBezTo>
                      <a:pt x="80" y="12"/>
                      <a:pt x="73" y="15"/>
                      <a:pt x="69" y="17"/>
                    </a:cubicBezTo>
                    <a:cubicBezTo>
                      <a:pt x="65" y="19"/>
                      <a:pt x="58" y="11"/>
                      <a:pt x="54" y="12"/>
                    </a:cubicBezTo>
                    <a:cubicBezTo>
                      <a:pt x="49" y="14"/>
                      <a:pt x="43" y="14"/>
                      <a:pt x="43" y="11"/>
                    </a:cubicBezTo>
                    <a:cubicBezTo>
                      <a:pt x="44" y="7"/>
                      <a:pt x="42" y="4"/>
                      <a:pt x="37" y="4"/>
                    </a:cubicBezTo>
                    <a:cubicBezTo>
                      <a:pt x="33" y="5"/>
                      <a:pt x="34" y="0"/>
                      <a:pt x="30" y="0"/>
                    </a:cubicBezTo>
                    <a:cubicBezTo>
                      <a:pt x="27" y="0"/>
                      <a:pt x="30" y="4"/>
                      <a:pt x="28" y="5"/>
                    </a:cubicBezTo>
                    <a:cubicBezTo>
                      <a:pt x="26" y="6"/>
                      <a:pt x="18" y="8"/>
                      <a:pt x="17" y="11"/>
                    </a:cubicBezTo>
                    <a:cubicBezTo>
                      <a:pt x="17" y="15"/>
                      <a:pt x="21" y="20"/>
                      <a:pt x="20" y="23"/>
                    </a:cubicBezTo>
                    <a:cubicBezTo>
                      <a:pt x="18" y="26"/>
                      <a:pt x="13" y="24"/>
                      <a:pt x="11" y="20"/>
                    </a:cubicBezTo>
                    <a:cubicBezTo>
                      <a:pt x="10" y="17"/>
                      <a:pt x="16" y="12"/>
                      <a:pt x="15" y="10"/>
                    </a:cubicBezTo>
                    <a:cubicBezTo>
                      <a:pt x="14" y="8"/>
                      <a:pt x="13" y="6"/>
                      <a:pt x="14" y="4"/>
                    </a:cubicBezTo>
                    <a:cubicBezTo>
                      <a:pt x="13" y="5"/>
                      <a:pt x="12" y="5"/>
                      <a:pt x="11" y="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81" name="Freeform 296"/>
              <p:cNvSpPr/>
              <p:nvPr/>
            </p:nvSpPr>
            <p:spPr bwMode="auto">
              <a:xfrm>
                <a:off x="4039279" y="4557504"/>
                <a:ext cx="112858" cy="125095"/>
              </a:xfrm>
              <a:custGeom>
                <a:avLst/>
                <a:gdLst>
                  <a:gd name="T0" fmla="*/ 8 w 34"/>
                  <a:gd name="T1" fmla="*/ 7 h 36"/>
                  <a:gd name="T2" fmla="*/ 5 w 34"/>
                  <a:gd name="T3" fmla="*/ 11 h 36"/>
                  <a:gd name="T4" fmla="*/ 1 w 34"/>
                  <a:gd name="T5" fmla="*/ 18 h 36"/>
                  <a:gd name="T6" fmla="*/ 8 w 34"/>
                  <a:gd name="T7" fmla="*/ 26 h 36"/>
                  <a:gd name="T8" fmla="*/ 13 w 34"/>
                  <a:gd name="T9" fmla="*/ 35 h 36"/>
                  <a:gd name="T10" fmla="*/ 17 w 34"/>
                  <a:gd name="T11" fmla="*/ 36 h 36"/>
                  <a:gd name="T12" fmla="*/ 20 w 34"/>
                  <a:gd name="T13" fmla="*/ 31 h 36"/>
                  <a:gd name="T14" fmla="*/ 29 w 34"/>
                  <a:gd name="T15" fmla="*/ 31 h 36"/>
                  <a:gd name="T16" fmla="*/ 30 w 34"/>
                  <a:gd name="T17" fmla="*/ 32 h 36"/>
                  <a:gd name="T18" fmla="*/ 32 w 34"/>
                  <a:gd name="T19" fmla="*/ 28 h 36"/>
                  <a:gd name="T20" fmla="*/ 31 w 34"/>
                  <a:gd name="T21" fmla="*/ 17 h 36"/>
                  <a:gd name="T22" fmla="*/ 33 w 34"/>
                  <a:gd name="T23" fmla="*/ 8 h 36"/>
                  <a:gd name="T24" fmla="*/ 34 w 34"/>
                  <a:gd name="T25" fmla="*/ 4 h 36"/>
                  <a:gd name="T26" fmla="*/ 26 w 34"/>
                  <a:gd name="T27" fmla="*/ 2 h 36"/>
                  <a:gd name="T28" fmla="*/ 16 w 34"/>
                  <a:gd name="T29" fmla="*/ 2 h 36"/>
                  <a:gd name="T30" fmla="*/ 10 w 34"/>
                  <a:gd name="T31" fmla="*/ 2 h 36"/>
                  <a:gd name="T32" fmla="*/ 9 w 34"/>
                  <a:gd name="T33" fmla="*/ 2 h 36"/>
                  <a:gd name="T34" fmla="*/ 8 w 34"/>
                  <a:gd name="T3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6">
                    <a:moveTo>
                      <a:pt x="8" y="7"/>
                    </a:moveTo>
                    <a:cubicBezTo>
                      <a:pt x="9" y="10"/>
                      <a:pt x="7" y="11"/>
                      <a:pt x="5" y="11"/>
                    </a:cubicBezTo>
                    <a:cubicBezTo>
                      <a:pt x="2" y="11"/>
                      <a:pt x="3" y="17"/>
                      <a:pt x="1" y="18"/>
                    </a:cubicBezTo>
                    <a:cubicBezTo>
                      <a:pt x="0" y="19"/>
                      <a:pt x="7" y="23"/>
                      <a:pt x="8" y="26"/>
                    </a:cubicBezTo>
                    <a:cubicBezTo>
                      <a:pt x="9" y="28"/>
                      <a:pt x="11" y="32"/>
                      <a:pt x="13" y="35"/>
                    </a:cubicBezTo>
                    <a:cubicBezTo>
                      <a:pt x="14" y="36"/>
                      <a:pt x="16" y="36"/>
                      <a:pt x="17" y="36"/>
                    </a:cubicBezTo>
                    <a:cubicBezTo>
                      <a:pt x="19" y="34"/>
                      <a:pt x="17" y="30"/>
                      <a:pt x="20" y="31"/>
                    </a:cubicBezTo>
                    <a:cubicBezTo>
                      <a:pt x="23" y="31"/>
                      <a:pt x="28" y="29"/>
                      <a:pt x="29" y="31"/>
                    </a:cubicBezTo>
                    <a:cubicBezTo>
                      <a:pt x="29" y="31"/>
                      <a:pt x="30" y="32"/>
                      <a:pt x="30" y="32"/>
                    </a:cubicBezTo>
                    <a:cubicBezTo>
                      <a:pt x="31" y="30"/>
                      <a:pt x="32" y="29"/>
                      <a:pt x="32" y="28"/>
                    </a:cubicBezTo>
                    <a:cubicBezTo>
                      <a:pt x="33" y="27"/>
                      <a:pt x="33" y="21"/>
                      <a:pt x="31" y="17"/>
                    </a:cubicBezTo>
                    <a:cubicBezTo>
                      <a:pt x="30" y="14"/>
                      <a:pt x="31" y="9"/>
                      <a:pt x="33" y="8"/>
                    </a:cubicBezTo>
                    <a:cubicBezTo>
                      <a:pt x="33" y="8"/>
                      <a:pt x="34" y="6"/>
                      <a:pt x="34" y="4"/>
                    </a:cubicBezTo>
                    <a:cubicBezTo>
                      <a:pt x="32" y="3"/>
                      <a:pt x="29" y="2"/>
                      <a:pt x="26" y="2"/>
                    </a:cubicBezTo>
                    <a:cubicBezTo>
                      <a:pt x="22" y="2"/>
                      <a:pt x="18" y="4"/>
                      <a:pt x="16" y="2"/>
                    </a:cubicBezTo>
                    <a:cubicBezTo>
                      <a:pt x="14" y="0"/>
                      <a:pt x="12" y="0"/>
                      <a:pt x="10" y="2"/>
                    </a:cubicBezTo>
                    <a:cubicBezTo>
                      <a:pt x="10" y="2"/>
                      <a:pt x="9" y="2"/>
                      <a:pt x="9" y="2"/>
                    </a:cubicBezTo>
                    <a:cubicBezTo>
                      <a:pt x="8" y="4"/>
                      <a:pt x="8" y="6"/>
                      <a:pt x="8" y="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82" name="Freeform 297"/>
              <p:cNvSpPr/>
              <p:nvPr/>
            </p:nvSpPr>
            <p:spPr bwMode="auto">
              <a:xfrm>
                <a:off x="3952667" y="4493569"/>
                <a:ext cx="131229" cy="205712"/>
              </a:xfrm>
              <a:custGeom>
                <a:avLst/>
                <a:gdLst>
                  <a:gd name="T0" fmla="*/ 11 w 40"/>
                  <a:gd name="T1" fmla="*/ 4 h 59"/>
                  <a:gd name="T2" fmla="*/ 8 w 40"/>
                  <a:gd name="T3" fmla="*/ 9 h 59"/>
                  <a:gd name="T4" fmla="*/ 7 w 40"/>
                  <a:gd name="T5" fmla="*/ 14 h 59"/>
                  <a:gd name="T6" fmla="*/ 3 w 40"/>
                  <a:gd name="T7" fmla="*/ 18 h 59"/>
                  <a:gd name="T8" fmla="*/ 2 w 40"/>
                  <a:gd name="T9" fmla="*/ 22 h 59"/>
                  <a:gd name="T10" fmla="*/ 7 w 40"/>
                  <a:gd name="T11" fmla="*/ 28 h 59"/>
                  <a:gd name="T12" fmla="*/ 10 w 40"/>
                  <a:gd name="T13" fmla="*/ 27 h 59"/>
                  <a:gd name="T14" fmla="*/ 14 w 40"/>
                  <a:gd name="T15" fmla="*/ 33 h 59"/>
                  <a:gd name="T16" fmla="*/ 14 w 40"/>
                  <a:gd name="T17" fmla="*/ 40 h 59"/>
                  <a:gd name="T18" fmla="*/ 16 w 40"/>
                  <a:gd name="T19" fmla="*/ 54 h 59"/>
                  <a:gd name="T20" fmla="*/ 25 w 40"/>
                  <a:gd name="T21" fmla="*/ 57 h 59"/>
                  <a:gd name="T22" fmla="*/ 30 w 40"/>
                  <a:gd name="T23" fmla="*/ 55 h 59"/>
                  <a:gd name="T24" fmla="*/ 34 w 40"/>
                  <a:gd name="T25" fmla="*/ 53 h 59"/>
                  <a:gd name="T26" fmla="*/ 40 w 40"/>
                  <a:gd name="T27" fmla="*/ 53 h 59"/>
                  <a:gd name="T28" fmla="*/ 35 w 40"/>
                  <a:gd name="T29" fmla="*/ 44 h 59"/>
                  <a:gd name="T30" fmla="*/ 28 w 40"/>
                  <a:gd name="T31" fmla="*/ 36 h 59"/>
                  <a:gd name="T32" fmla="*/ 32 w 40"/>
                  <a:gd name="T33" fmla="*/ 29 h 59"/>
                  <a:gd name="T34" fmla="*/ 35 w 40"/>
                  <a:gd name="T35" fmla="*/ 25 h 59"/>
                  <a:gd name="T36" fmla="*/ 36 w 40"/>
                  <a:gd name="T37" fmla="*/ 20 h 59"/>
                  <a:gd name="T38" fmla="*/ 29 w 40"/>
                  <a:gd name="T39" fmla="*/ 14 h 59"/>
                  <a:gd name="T40" fmla="*/ 25 w 40"/>
                  <a:gd name="T41" fmla="*/ 9 h 59"/>
                  <a:gd name="T42" fmla="*/ 17 w 40"/>
                  <a:gd name="T43" fmla="*/ 2 h 59"/>
                  <a:gd name="T44" fmla="*/ 14 w 40"/>
                  <a:gd name="T45" fmla="*/ 0 h 59"/>
                  <a:gd name="T46" fmla="*/ 11 w 40"/>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9">
                    <a:moveTo>
                      <a:pt x="11" y="4"/>
                    </a:moveTo>
                    <a:cubicBezTo>
                      <a:pt x="9" y="5"/>
                      <a:pt x="6" y="8"/>
                      <a:pt x="8" y="9"/>
                    </a:cubicBezTo>
                    <a:cubicBezTo>
                      <a:pt x="10" y="11"/>
                      <a:pt x="10" y="13"/>
                      <a:pt x="7" y="14"/>
                    </a:cubicBezTo>
                    <a:cubicBezTo>
                      <a:pt x="3" y="14"/>
                      <a:pt x="3" y="15"/>
                      <a:pt x="3" y="18"/>
                    </a:cubicBezTo>
                    <a:cubicBezTo>
                      <a:pt x="3" y="20"/>
                      <a:pt x="0" y="20"/>
                      <a:pt x="2" y="22"/>
                    </a:cubicBezTo>
                    <a:cubicBezTo>
                      <a:pt x="3" y="23"/>
                      <a:pt x="6" y="26"/>
                      <a:pt x="7" y="28"/>
                    </a:cubicBezTo>
                    <a:cubicBezTo>
                      <a:pt x="8" y="27"/>
                      <a:pt x="9" y="26"/>
                      <a:pt x="10" y="27"/>
                    </a:cubicBezTo>
                    <a:cubicBezTo>
                      <a:pt x="14" y="27"/>
                      <a:pt x="11" y="32"/>
                      <a:pt x="14" y="33"/>
                    </a:cubicBezTo>
                    <a:cubicBezTo>
                      <a:pt x="16" y="35"/>
                      <a:pt x="16" y="39"/>
                      <a:pt x="14" y="40"/>
                    </a:cubicBezTo>
                    <a:cubicBezTo>
                      <a:pt x="12" y="42"/>
                      <a:pt x="12" y="50"/>
                      <a:pt x="16" y="54"/>
                    </a:cubicBezTo>
                    <a:cubicBezTo>
                      <a:pt x="20" y="59"/>
                      <a:pt x="24" y="58"/>
                      <a:pt x="25" y="57"/>
                    </a:cubicBezTo>
                    <a:cubicBezTo>
                      <a:pt x="26" y="56"/>
                      <a:pt x="29" y="57"/>
                      <a:pt x="30" y="55"/>
                    </a:cubicBezTo>
                    <a:cubicBezTo>
                      <a:pt x="31" y="53"/>
                      <a:pt x="32" y="56"/>
                      <a:pt x="34" y="53"/>
                    </a:cubicBezTo>
                    <a:cubicBezTo>
                      <a:pt x="35" y="52"/>
                      <a:pt x="38" y="53"/>
                      <a:pt x="40" y="53"/>
                    </a:cubicBezTo>
                    <a:cubicBezTo>
                      <a:pt x="38" y="50"/>
                      <a:pt x="36" y="46"/>
                      <a:pt x="35" y="44"/>
                    </a:cubicBezTo>
                    <a:cubicBezTo>
                      <a:pt x="34" y="41"/>
                      <a:pt x="27" y="37"/>
                      <a:pt x="28" y="36"/>
                    </a:cubicBezTo>
                    <a:cubicBezTo>
                      <a:pt x="30" y="35"/>
                      <a:pt x="29" y="29"/>
                      <a:pt x="32" y="29"/>
                    </a:cubicBezTo>
                    <a:cubicBezTo>
                      <a:pt x="34" y="29"/>
                      <a:pt x="36" y="28"/>
                      <a:pt x="35" y="25"/>
                    </a:cubicBezTo>
                    <a:cubicBezTo>
                      <a:pt x="35" y="24"/>
                      <a:pt x="35" y="22"/>
                      <a:pt x="36" y="20"/>
                    </a:cubicBezTo>
                    <a:cubicBezTo>
                      <a:pt x="34" y="20"/>
                      <a:pt x="31" y="14"/>
                      <a:pt x="29" y="14"/>
                    </a:cubicBezTo>
                    <a:cubicBezTo>
                      <a:pt x="27" y="14"/>
                      <a:pt x="24" y="12"/>
                      <a:pt x="25" y="9"/>
                    </a:cubicBezTo>
                    <a:cubicBezTo>
                      <a:pt x="25" y="6"/>
                      <a:pt x="20" y="5"/>
                      <a:pt x="17" y="2"/>
                    </a:cubicBezTo>
                    <a:cubicBezTo>
                      <a:pt x="16" y="1"/>
                      <a:pt x="15" y="1"/>
                      <a:pt x="14" y="0"/>
                    </a:cubicBezTo>
                    <a:cubicBezTo>
                      <a:pt x="13" y="2"/>
                      <a:pt x="12" y="3"/>
                      <a:pt x="11" y="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83" name="Freeform 298"/>
              <p:cNvSpPr/>
              <p:nvPr/>
            </p:nvSpPr>
            <p:spPr bwMode="auto">
              <a:xfrm>
                <a:off x="4139013" y="4571406"/>
                <a:ext cx="81363" cy="108416"/>
              </a:xfrm>
              <a:custGeom>
                <a:avLst/>
                <a:gdLst>
                  <a:gd name="T0" fmla="*/ 1 w 25"/>
                  <a:gd name="T1" fmla="*/ 13 h 31"/>
                  <a:gd name="T2" fmla="*/ 2 w 25"/>
                  <a:gd name="T3" fmla="*/ 24 h 31"/>
                  <a:gd name="T4" fmla="*/ 0 w 25"/>
                  <a:gd name="T5" fmla="*/ 28 h 31"/>
                  <a:gd name="T6" fmla="*/ 7 w 25"/>
                  <a:gd name="T7" fmla="*/ 29 h 31"/>
                  <a:gd name="T8" fmla="*/ 16 w 25"/>
                  <a:gd name="T9" fmla="*/ 26 h 31"/>
                  <a:gd name="T10" fmla="*/ 25 w 25"/>
                  <a:gd name="T11" fmla="*/ 13 h 31"/>
                  <a:gd name="T12" fmla="*/ 25 w 25"/>
                  <a:gd name="T13" fmla="*/ 13 h 31"/>
                  <a:gd name="T14" fmla="*/ 11 w 25"/>
                  <a:gd name="T15" fmla="*/ 2 h 31"/>
                  <a:gd name="T16" fmla="*/ 4 w 25"/>
                  <a:gd name="T17" fmla="*/ 0 h 31"/>
                  <a:gd name="T18" fmla="*/ 3 w 25"/>
                  <a:gd name="T19" fmla="*/ 4 h 31"/>
                  <a:gd name="T20" fmla="*/ 1 w 25"/>
                  <a:gd name="T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1" y="13"/>
                    </a:moveTo>
                    <a:cubicBezTo>
                      <a:pt x="3" y="17"/>
                      <a:pt x="3" y="23"/>
                      <a:pt x="2" y="24"/>
                    </a:cubicBezTo>
                    <a:cubicBezTo>
                      <a:pt x="2" y="25"/>
                      <a:pt x="1" y="26"/>
                      <a:pt x="0" y="28"/>
                    </a:cubicBezTo>
                    <a:cubicBezTo>
                      <a:pt x="1" y="29"/>
                      <a:pt x="3" y="30"/>
                      <a:pt x="7" y="29"/>
                    </a:cubicBezTo>
                    <a:cubicBezTo>
                      <a:pt x="12" y="28"/>
                      <a:pt x="14" y="31"/>
                      <a:pt x="16" y="26"/>
                    </a:cubicBezTo>
                    <a:cubicBezTo>
                      <a:pt x="17" y="22"/>
                      <a:pt x="22" y="16"/>
                      <a:pt x="25" y="13"/>
                    </a:cubicBezTo>
                    <a:cubicBezTo>
                      <a:pt x="25" y="13"/>
                      <a:pt x="25" y="13"/>
                      <a:pt x="25" y="13"/>
                    </a:cubicBezTo>
                    <a:cubicBezTo>
                      <a:pt x="22" y="11"/>
                      <a:pt x="16" y="3"/>
                      <a:pt x="11" y="2"/>
                    </a:cubicBezTo>
                    <a:cubicBezTo>
                      <a:pt x="9" y="2"/>
                      <a:pt x="7" y="1"/>
                      <a:pt x="4" y="0"/>
                    </a:cubicBezTo>
                    <a:cubicBezTo>
                      <a:pt x="4" y="2"/>
                      <a:pt x="3" y="4"/>
                      <a:pt x="3" y="4"/>
                    </a:cubicBezTo>
                    <a:cubicBezTo>
                      <a:pt x="1" y="5"/>
                      <a:pt x="0" y="10"/>
                      <a:pt x="1" y="1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sp>
          <p:nvSpPr>
            <p:cNvPr id="7" name="Freeform 343"/>
            <p:cNvSpPr>
              <a:spLocks noEditPoints="1"/>
            </p:cNvSpPr>
            <p:nvPr/>
          </p:nvSpPr>
          <p:spPr bwMode="auto">
            <a:xfrm>
              <a:off x="8851377" y="5153227"/>
              <a:ext cx="1120702" cy="1057690"/>
            </a:xfrm>
            <a:custGeom>
              <a:avLst/>
              <a:gdLst>
                <a:gd name="T0" fmla="*/ 326 w 330"/>
                <a:gd name="T1" fmla="*/ 128 h 294"/>
                <a:gd name="T2" fmla="*/ 312 w 330"/>
                <a:gd name="T3" fmla="*/ 114 h 294"/>
                <a:gd name="T4" fmla="*/ 302 w 330"/>
                <a:gd name="T5" fmla="*/ 100 h 294"/>
                <a:gd name="T6" fmla="*/ 293 w 330"/>
                <a:gd name="T7" fmla="*/ 89 h 294"/>
                <a:gd name="T8" fmla="*/ 269 w 330"/>
                <a:gd name="T9" fmla="*/ 66 h 294"/>
                <a:gd name="T10" fmla="*/ 262 w 330"/>
                <a:gd name="T11" fmla="*/ 38 h 294"/>
                <a:gd name="T12" fmla="*/ 247 w 330"/>
                <a:gd name="T13" fmla="*/ 24 h 294"/>
                <a:gd name="T14" fmla="*/ 235 w 330"/>
                <a:gd name="T15" fmla="*/ 7 h 294"/>
                <a:gd name="T16" fmla="*/ 231 w 330"/>
                <a:gd name="T17" fmla="*/ 37 h 294"/>
                <a:gd name="T18" fmla="*/ 212 w 330"/>
                <a:gd name="T19" fmla="*/ 55 h 294"/>
                <a:gd name="T20" fmla="*/ 189 w 330"/>
                <a:gd name="T21" fmla="*/ 42 h 294"/>
                <a:gd name="T22" fmla="*/ 185 w 330"/>
                <a:gd name="T23" fmla="*/ 25 h 294"/>
                <a:gd name="T24" fmla="*/ 191 w 330"/>
                <a:gd name="T25" fmla="*/ 12 h 294"/>
                <a:gd name="T26" fmla="*/ 179 w 330"/>
                <a:gd name="T27" fmla="*/ 14 h 294"/>
                <a:gd name="T28" fmla="*/ 158 w 330"/>
                <a:gd name="T29" fmla="*/ 10 h 294"/>
                <a:gd name="T30" fmla="*/ 138 w 330"/>
                <a:gd name="T31" fmla="*/ 23 h 294"/>
                <a:gd name="T32" fmla="*/ 131 w 330"/>
                <a:gd name="T33" fmla="*/ 37 h 294"/>
                <a:gd name="T34" fmla="*/ 119 w 330"/>
                <a:gd name="T35" fmla="*/ 31 h 294"/>
                <a:gd name="T36" fmla="*/ 105 w 330"/>
                <a:gd name="T37" fmla="*/ 33 h 294"/>
                <a:gd name="T38" fmla="*/ 94 w 330"/>
                <a:gd name="T39" fmla="*/ 39 h 294"/>
                <a:gd name="T40" fmla="*/ 87 w 330"/>
                <a:gd name="T41" fmla="*/ 53 h 294"/>
                <a:gd name="T42" fmla="*/ 75 w 330"/>
                <a:gd name="T43" fmla="*/ 54 h 294"/>
                <a:gd name="T44" fmla="*/ 49 w 330"/>
                <a:gd name="T45" fmla="*/ 79 h 294"/>
                <a:gd name="T46" fmla="*/ 24 w 330"/>
                <a:gd name="T47" fmla="*/ 87 h 294"/>
                <a:gd name="T48" fmla="*/ 9 w 330"/>
                <a:gd name="T49" fmla="*/ 93 h 294"/>
                <a:gd name="T50" fmla="*/ 4 w 330"/>
                <a:gd name="T51" fmla="*/ 121 h 294"/>
                <a:gd name="T52" fmla="*/ 6 w 330"/>
                <a:gd name="T53" fmla="*/ 133 h 294"/>
                <a:gd name="T54" fmla="*/ 15 w 330"/>
                <a:gd name="T55" fmla="*/ 162 h 294"/>
                <a:gd name="T56" fmla="*/ 16 w 330"/>
                <a:gd name="T57" fmla="*/ 198 h 294"/>
                <a:gd name="T58" fmla="*/ 40 w 330"/>
                <a:gd name="T59" fmla="*/ 210 h 294"/>
                <a:gd name="T60" fmla="*/ 74 w 330"/>
                <a:gd name="T61" fmla="*/ 200 h 294"/>
                <a:gd name="T62" fmla="*/ 112 w 330"/>
                <a:gd name="T63" fmla="*/ 186 h 294"/>
                <a:gd name="T64" fmla="*/ 156 w 330"/>
                <a:gd name="T65" fmla="*/ 183 h 294"/>
                <a:gd name="T66" fmla="*/ 171 w 330"/>
                <a:gd name="T67" fmla="*/ 192 h 294"/>
                <a:gd name="T68" fmla="*/ 187 w 330"/>
                <a:gd name="T69" fmla="*/ 205 h 294"/>
                <a:gd name="T70" fmla="*/ 198 w 330"/>
                <a:gd name="T71" fmla="*/ 203 h 294"/>
                <a:gd name="T72" fmla="*/ 205 w 330"/>
                <a:gd name="T73" fmla="*/ 207 h 294"/>
                <a:gd name="T74" fmla="*/ 217 w 330"/>
                <a:gd name="T75" fmla="*/ 226 h 294"/>
                <a:gd name="T76" fmla="*/ 245 w 330"/>
                <a:gd name="T77" fmla="*/ 246 h 294"/>
                <a:gd name="T78" fmla="*/ 260 w 330"/>
                <a:gd name="T79" fmla="*/ 244 h 294"/>
                <a:gd name="T80" fmla="*/ 270 w 330"/>
                <a:gd name="T81" fmla="*/ 249 h 294"/>
                <a:gd name="T82" fmla="*/ 298 w 330"/>
                <a:gd name="T83" fmla="*/ 236 h 294"/>
                <a:gd name="T84" fmla="*/ 316 w 330"/>
                <a:gd name="T85" fmla="*/ 190 h 294"/>
                <a:gd name="T86" fmla="*/ 327 w 330"/>
                <a:gd name="T87" fmla="*/ 163 h 294"/>
                <a:gd name="T88" fmla="*/ 149 w 330"/>
                <a:gd name="T89" fmla="*/ 8 h 294"/>
                <a:gd name="T90" fmla="*/ 189 w 330"/>
                <a:gd name="T91" fmla="*/ 219 h 294"/>
                <a:gd name="T92" fmla="*/ 270 w 330"/>
                <a:gd name="T93" fmla="*/ 269 h 294"/>
                <a:gd name="T94" fmla="*/ 271 w 330"/>
                <a:gd name="T95" fmla="*/ 293 h 294"/>
                <a:gd name="T96" fmla="*/ 282 w 330"/>
                <a:gd name="T97" fmla="*/ 287 h 294"/>
                <a:gd name="T98" fmla="*/ 270 w 330"/>
                <a:gd name="T99"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294">
                  <a:moveTo>
                    <a:pt x="328" y="148"/>
                  </a:moveTo>
                  <a:cubicBezTo>
                    <a:pt x="329" y="147"/>
                    <a:pt x="327" y="141"/>
                    <a:pt x="326" y="142"/>
                  </a:cubicBezTo>
                  <a:cubicBezTo>
                    <a:pt x="325" y="143"/>
                    <a:pt x="325" y="133"/>
                    <a:pt x="326" y="128"/>
                  </a:cubicBezTo>
                  <a:cubicBezTo>
                    <a:pt x="327" y="124"/>
                    <a:pt x="326" y="124"/>
                    <a:pt x="324" y="127"/>
                  </a:cubicBezTo>
                  <a:cubicBezTo>
                    <a:pt x="321" y="129"/>
                    <a:pt x="319" y="122"/>
                    <a:pt x="318" y="121"/>
                  </a:cubicBezTo>
                  <a:cubicBezTo>
                    <a:pt x="318" y="119"/>
                    <a:pt x="315" y="114"/>
                    <a:pt x="312" y="114"/>
                  </a:cubicBezTo>
                  <a:cubicBezTo>
                    <a:pt x="309" y="115"/>
                    <a:pt x="311" y="110"/>
                    <a:pt x="308" y="111"/>
                  </a:cubicBezTo>
                  <a:cubicBezTo>
                    <a:pt x="305" y="111"/>
                    <a:pt x="305" y="107"/>
                    <a:pt x="305" y="102"/>
                  </a:cubicBezTo>
                  <a:cubicBezTo>
                    <a:pt x="306" y="98"/>
                    <a:pt x="303" y="101"/>
                    <a:pt x="302" y="100"/>
                  </a:cubicBezTo>
                  <a:cubicBezTo>
                    <a:pt x="301" y="98"/>
                    <a:pt x="300" y="99"/>
                    <a:pt x="298" y="100"/>
                  </a:cubicBezTo>
                  <a:cubicBezTo>
                    <a:pt x="296" y="101"/>
                    <a:pt x="295" y="96"/>
                    <a:pt x="296" y="95"/>
                  </a:cubicBezTo>
                  <a:cubicBezTo>
                    <a:pt x="296" y="93"/>
                    <a:pt x="295" y="91"/>
                    <a:pt x="293" y="89"/>
                  </a:cubicBezTo>
                  <a:cubicBezTo>
                    <a:pt x="290" y="87"/>
                    <a:pt x="290" y="85"/>
                    <a:pt x="290" y="83"/>
                  </a:cubicBezTo>
                  <a:cubicBezTo>
                    <a:pt x="290" y="80"/>
                    <a:pt x="275" y="73"/>
                    <a:pt x="271" y="72"/>
                  </a:cubicBezTo>
                  <a:cubicBezTo>
                    <a:pt x="268" y="71"/>
                    <a:pt x="271" y="68"/>
                    <a:pt x="269" y="66"/>
                  </a:cubicBezTo>
                  <a:cubicBezTo>
                    <a:pt x="268" y="65"/>
                    <a:pt x="267" y="60"/>
                    <a:pt x="267" y="57"/>
                  </a:cubicBezTo>
                  <a:cubicBezTo>
                    <a:pt x="267" y="53"/>
                    <a:pt x="262" y="51"/>
                    <a:pt x="263" y="48"/>
                  </a:cubicBezTo>
                  <a:cubicBezTo>
                    <a:pt x="263" y="45"/>
                    <a:pt x="261" y="42"/>
                    <a:pt x="262" y="38"/>
                  </a:cubicBezTo>
                  <a:cubicBezTo>
                    <a:pt x="262" y="35"/>
                    <a:pt x="256" y="34"/>
                    <a:pt x="256" y="32"/>
                  </a:cubicBezTo>
                  <a:cubicBezTo>
                    <a:pt x="256" y="30"/>
                    <a:pt x="253" y="32"/>
                    <a:pt x="250" y="32"/>
                  </a:cubicBezTo>
                  <a:cubicBezTo>
                    <a:pt x="247" y="32"/>
                    <a:pt x="247" y="28"/>
                    <a:pt x="247" y="24"/>
                  </a:cubicBezTo>
                  <a:cubicBezTo>
                    <a:pt x="248" y="20"/>
                    <a:pt x="246" y="13"/>
                    <a:pt x="244" y="11"/>
                  </a:cubicBezTo>
                  <a:cubicBezTo>
                    <a:pt x="241" y="9"/>
                    <a:pt x="241" y="2"/>
                    <a:pt x="240" y="1"/>
                  </a:cubicBezTo>
                  <a:cubicBezTo>
                    <a:pt x="239" y="0"/>
                    <a:pt x="234" y="5"/>
                    <a:pt x="235" y="7"/>
                  </a:cubicBezTo>
                  <a:cubicBezTo>
                    <a:pt x="235" y="10"/>
                    <a:pt x="234" y="12"/>
                    <a:pt x="233" y="14"/>
                  </a:cubicBezTo>
                  <a:cubicBezTo>
                    <a:pt x="231" y="15"/>
                    <a:pt x="234" y="21"/>
                    <a:pt x="232" y="23"/>
                  </a:cubicBezTo>
                  <a:cubicBezTo>
                    <a:pt x="229" y="25"/>
                    <a:pt x="231" y="32"/>
                    <a:pt x="231" y="37"/>
                  </a:cubicBezTo>
                  <a:cubicBezTo>
                    <a:pt x="230" y="41"/>
                    <a:pt x="230" y="46"/>
                    <a:pt x="228" y="49"/>
                  </a:cubicBezTo>
                  <a:cubicBezTo>
                    <a:pt x="226" y="52"/>
                    <a:pt x="226" y="57"/>
                    <a:pt x="222" y="59"/>
                  </a:cubicBezTo>
                  <a:cubicBezTo>
                    <a:pt x="217" y="60"/>
                    <a:pt x="212" y="57"/>
                    <a:pt x="212" y="55"/>
                  </a:cubicBezTo>
                  <a:cubicBezTo>
                    <a:pt x="212" y="52"/>
                    <a:pt x="207" y="51"/>
                    <a:pt x="205" y="51"/>
                  </a:cubicBezTo>
                  <a:cubicBezTo>
                    <a:pt x="202" y="52"/>
                    <a:pt x="201" y="48"/>
                    <a:pt x="197" y="45"/>
                  </a:cubicBezTo>
                  <a:cubicBezTo>
                    <a:pt x="193" y="42"/>
                    <a:pt x="190" y="46"/>
                    <a:pt x="189" y="42"/>
                  </a:cubicBezTo>
                  <a:cubicBezTo>
                    <a:pt x="187" y="39"/>
                    <a:pt x="186" y="38"/>
                    <a:pt x="183" y="36"/>
                  </a:cubicBezTo>
                  <a:cubicBezTo>
                    <a:pt x="180" y="34"/>
                    <a:pt x="181" y="34"/>
                    <a:pt x="184" y="32"/>
                  </a:cubicBezTo>
                  <a:cubicBezTo>
                    <a:pt x="187" y="30"/>
                    <a:pt x="186" y="28"/>
                    <a:pt x="185" y="25"/>
                  </a:cubicBezTo>
                  <a:cubicBezTo>
                    <a:pt x="183" y="23"/>
                    <a:pt x="186" y="24"/>
                    <a:pt x="190" y="22"/>
                  </a:cubicBezTo>
                  <a:cubicBezTo>
                    <a:pt x="193" y="20"/>
                    <a:pt x="190" y="17"/>
                    <a:pt x="192" y="16"/>
                  </a:cubicBezTo>
                  <a:cubicBezTo>
                    <a:pt x="195" y="15"/>
                    <a:pt x="194" y="13"/>
                    <a:pt x="191" y="12"/>
                  </a:cubicBezTo>
                  <a:cubicBezTo>
                    <a:pt x="188" y="12"/>
                    <a:pt x="189" y="15"/>
                    <a:pt x="188" y="16"/>
                  </a:cubicBezTo>
                  <a:cubicBezTo>
                    <a:pt x="187" y="16"/>
                    <a:pt x="186" y="11"/>
                    <a:pt x="185" y="11"/>
                  </a:cubicBezTo>
                  <a:cubicBezTo>
                    <a:pt x="184" y="11"/>
                    <a:pt x="180" y="16"/>
                    <a:pt x="179" y="14"/>
                  </a:cubicBezTo>
                  <a:cubicBezTo>
                    <a:pt x="177" y="11"/>
                    <a:pt x="167" y="9"/>
                    <a:pt x="163" y="9"/>
                  </a:cubicBezTo>
                  <a:cubicBezTo>
                    <a:pt x="159" y="8"/>
                    <a:pt x="158" y="3"/>
                    <a:pt x="155" y="4"/>
                  </a:cubicBezTo>
                  <a:cubicBezTo>
                    <a:pt x="153" y="5"/>
                    <a:pt x="156" y="7"/>
                    <a:pt x="158" y="10"/>
                  </a:cubicBezTo>
                  <a:cubicBezTo>
                    <a:pt x="161" y="12"/>
                    <a:pt x="150" y="14"/>
                    <a:pt x="146" y="13"/>
                  </a:cubicBezTo>
                  <a:cubicBezTo>
                    <a:pt x="143" y="12"/>
                    <a:pt x="147" y="16"/>
                    <a:pt x="144" y="16"/>
                  </a:cubicBezTo>
                  <a:cubicBezTo>
                    <a:pt x="141" y="16"/>
                    <a:pt x="140" y="21"/>
                    <a:pt x="138" y="23"/>
                  </a:cubicBezTo>
                  <a:cubicBezTo>
                    <a:pt x="136" y="26"/>
                    <a:pt x="137" y="27"/>
                    <a:pt x="135" y="29"/>
                  </a:cubicBezTo>
                  <a:cubicBezTo>
                    <a:pt x="132" y="30"/>
                    <a:pt x="132" y="32"/>
                    <a:pt x="135" y="36"/>
                  </a:cubicBezTo>
                  <a:cubicBezTo>
                    <a:pt x="138" y="39"/>
                    <a:pt x="134" y="39"/>
                    <a:pt x="131" y="37"/>
                  </a:cubicBezTo>
                  <a:cubicBezTo>
                    <a:pt x="128" y="34"/>
                    <a:pt x="126" y="34"/>
                    <a:pt x="126" y="37"/>
                  </a:cubicBezTo>
                  <a:cubicBezTo>
                    <a:pt x="126" y="40"/>
                    <a:pt x="123" y="39"/>
                    <a:pt x="123" y="35"/>
                  </a:cubicBezTo>
                  <a:cubicBezTo>
                    <a:pt x="124" y="32"/>
                    <a:pt x="120" y="33"/>
                    <a:pt x="119" y="31"/>
                  </a:cubicBezTo>
                  <a:cubicBezTo>
                    <a:pt x="118" y="29"/>
                    <a:pt x="114" y="26"/>
                    <a:pt x="112" y="26"/>
                  </a:cubicBezTo>
                  <a:cubicBezTo>
                    <a:pt x="110" y="27"/>
                    <a:pt x="110" y="29"/>
                    <a:pt x="107" y="29"/>
                  </a:cubicBezTo>
                  <a:cubicBezTo>
                    <a:pt x="105" y="29"/>
                    <a:pt x="105" y="30"/>
                    <a:pt x="105" y="33"/>
                  </a:cubicBezTo>
                  <a:cubicBezTo>
                    <a:pt x="105" y="35"/>
                    <a:pt x="101" y="33"/>
                    <a:pt x="99" y="33"/>
                  </a:cubicBezTo>
                  <a:cubicBezTo>
                    <a:pt x="96" y="33"/>
                    <a:pt x="99" y="36"/>
                    <a:pt x="97" y="37"/>
                  </a:cubicBezTo>
                  <a:cubicBezTo>
                    <a:pt x="96" y="37"/>
                    <a:pt x="96" y="39"/>
                    <a:pt x="94" y="39"/>
                  </a:cubicBezTo>
                  <a:cubicBezTo>
                    <a:pt x="91" y="39"/>
                    <a:pt x="92" y="44"/>
                    <a:pt x="92" y="47"/>
                  </a:cubicBezTo>
                  <a:cubicBezTo>
                    <a:pt x="92" y="50"/>
                    <a:pt x="88" y="46"/>
                    <a:pt x="86" y="47"/>
                  </a:cubicBezTo>
                  <a:cubicBezTo>
                    <a:pt x="84" y="47"/>
                    <a:pt x="87" y="50"/>
                    <a:pt x="87" y="53"/>
                  </a:cubicBezTo>
                  <a:cubicBezTo>
                    <a:pt x="88" y="56"/>
                    <a:pt x="86" y="55"/>
                    <a:pt x="85" y="57"/>
                  </a:cubicBezTo>
                  <a:cubicBezTo>
                    <a:pt x="84" y="58"/>
                    <a:pt x="82" y="53"/>
                    <a:pt x="82" y="51"/>
                  </a:cubicBezTo>
                  <a:cubicBezTo>
                    <a:pt x="82" y="48"/>
                    <a:pt x="79" y="50"/>
                    <a:pt x="75" y="54"/>
                  </a:cubicBezTo>
                  <a:cubicBezTo>
                    <a:pt x="72" y="57"/>
                    <a:pt x="76" y="62"/>
                    <a:pt x="75" y="63"/>
                  </a:cubicBezTo>
                  <a:cubicBezTo>
                    <a:pt x="74" y="64"/>
                    <a:pt x="67" y="70"/>
                    <a:pt x="63" y="75"/>
                  </a:cubicBezTo>
                  <a:cubicBezTo>
                    <a:pt x="60" y="79"/>
                    <a:pt x="52" y="77"/>
                    <a:pt x="49" y="79"/>
                  </a:cubicBezTo>
                  <a:cubicBezTo>
                    <a:pt x="47" y="81"/>
                    <a:pt x="44" y="79"/>
                    <a:pt x="41" y="81"/>
                  </a:cubicBezTo>
                  <a:cubicBezTo>
                    <a:pt x="39" y="83"/>
                    <a:pt x="34" y="87"/>
                    <a:pt x="34" y="85"/>
                  </a:cubicBezTo>
                  <a:cubicBezTo>
                    <a:pt x="33" y="82"/>
                    <a:pt x="27" y="84"/>
                    <a:pt x="24" y="87"/>
                  </a:cubicBezTo>
                  <a:cubicBezTo>
                    <a:pt x="21" y="90"/>
                    <a:pt x="17" y="92"/>
                    <a:pt x="14" y="92"/>
                  </a:cubicBezTo>
                  <a:cubicBezTo>
                    <a:pt x="11" y="93"/>
                    <a:pt x="11" y="97"/>
                    <a:pt x="10" y="98"/>
                  </a:cubicBezTo>
                  <a:cubicBezTo>
                    <a:pt x="9" y="99"/>
                    <a:pt x="9" y="95"/>
                    <a:pt x="9" y="93"/>
                  </a:cubicBezTo>
                  <a:cubicBezTo>
                    <a:pt x="9" y="92"/>
                    <a:pt x="6" y="95"/>
                    <a:pt x="5" y="99"/>
                  </a:cubicBezTo>
                  <a:cubicBezTo>
                    <a:pt x="4" y="103"/>
                    <a:pt x="8" y="104"/>
                    <a:pt x="5" y="108"/>
                  </a:cubicBezTo>
                  <a:cubicBezTo>
                    <a:pt x="3" y="112"/>
                    <a:pt x="0" y="116"/>
                    <a:pt x="4" y="121"/>
                  </a:cubicBezTo>
                  <a:cubicBezTo>
                    <a:pt x="8" y="126"/>
                    <a:pt x="10" y="129"/>
                    <a:pt x="8" y="132"/>
                  </a:cubicBezTo>
                  <a:cubicBezTo>
                    <a:pt x="7" y="134"/>
                    <a:pt x="5" y="127"/>
                    <a:pt x="4" y="128"/>
                  </a:cubicBezTo>
                  <a:cubicBezTo>
                    <a:pt x="3" y="129"/>
                    <a:pt x="7" y="132"/>
                    <a:pt x="6" y="133"/>
                  </a:cubicBezTo>
                  <a:cubicBezTo>
                    <a:pt x="5" y="135"/>
                    <a:pt x="1" y="127"/>
                    <a:pt x="0" y="129"/>
                  </a:cubicBezTo>
                  <a:cubicBezTo>
                    <a:pt x="0" y="131"/>
                    <a:pt x="8" y="143"/>
                    <a:pt x="8" y="147"/>
                  </a:cubicBezTo>
                  <a:cubicBezTo>
                    <a:pt x="9" y="152"/>
                    <a:pt x="16" y="156"/>
                    <a:pt x="15" y="162"/>
                  </a:cubicBezTo>
                  <a:cubicBezTo>
                    <a:pt x="15" y="169"/>
                    <a:pt x="21" y="179"/>
                    <a:pt x="22" y="181"/>
                  </a:cubicBezTo>
                  <a:cubicBezTo>
                    <a:pt x="23" y="182"/>
                    <a:pt x="20" y="187"/>
                    <a:pt x="21" y="192"/>
                  </a:cubicBezTo>
                  <a:cubicBezTo>
                    <a:pt x="21" y="196"/>
                    <a:pt x="19" y="198"/>
                    <a:pt x="16" y="198"/>
                  </a:cubicBezTo>
                  <a:cubicBezTo>
                    <a:pt x="13" y="198"/>
                    <a:pt x="15" y="203"/>
                    <a:pt x="18" y="203"/>
                  </a:cubicBezTo>
                  <a:cubicBezTo>
                    <a:pt x="21" y="204"/>
                    <a:pt x="20" y="206"/>
                    <a:pt x="24" y="209"/>
                  </a:cubicBezTo>
                  <a:cubicBezTo>
                    <a:pt x="28" y="211"/>
                    <a:pt x="37" y="210"/>
                    <a:pt x="40" y="210"/>
                  </a:cubicBezTo>
                  <a:cubicBezTo>
                    <a:pt x="43" y="210"/>
                    <a:pt x="44" y="206"/>
                    <a:pt x="48" y="205"/>
                  </a:cubicBezTo>
                  <a:cubicBezTo>
                    <a:pt x="52" y="205"/>
                    <a:pt x="51" y="204"/>
                    <a:pt x="53" y="202"/>
                  </a:cubicBezTo>
                  <a:cubicBezTo>
                    <a:pt x="55" y="199"/>
                    <a:pt x="65" y="200"/>
                    <a:pt x="74" y="200"/>
                  </a:cubicBezTo>
                  <a:cubicBezTo>
                    <a:pt x="84" y="201"/>
                    <a:pt x="88" y="198"/>
                    <a:pt x="89" y="194"/>
                  </a:cubicBezTo>
                  <a:cubicBezTo>
                    <a:pt x="90" y="191"/>
                    <a:pt x="97" y="190"/>
                    <a:pt x="100" y="188"/>
                  </a:cubicBezTo>
                  <a:cubicBezTo>
                    <a:pt x="102" y="185"/>
                    <a:pt x="105" y="185"/>
                    <a:pt x="112" y="186"/>
                  </a:cubicBezTo>
                  <a:cubicBezTo>
                    <a:pt x="119" y="186"/>
                    <a:pt x="125" y="182"/>
                    <a:pt x="130" y="180"/>
                  </a:cubicBezTo>
                  <a:cubicBezTo>
                    <a:pt x="134" y="179"/>
                    <a:pt x="142" y="179"/>
                    <a:pt x="146" y="178"/>
                  </a:cubicBezTo>
                  <a:cubicBezTo>
                    <a:pt x="151" y="177"/>
                    <a:pt x="151" y="184"/>
                    <a:pt x="156" y="183"/>
                  </a:cubicBezTo>
                  <a:cubicBezTo>
                    <a:pt x="161" y="183"/>
                    <a:pt x="163" y="185"/>
                    <a:pt x="166" y="184"/>
                  </a:cubicBezTo>
                  <a:cubicBezTo>
                    <a:pt x="168" y="184"/>
                    <a:pt x="168" y="186"/>
                    <a:pt x="170" y="187"/>
                  </a:cubicBezTo>
                  <a:cubicBezTo>
                    <a:pt x="173" y="187"/>
                    <a:pt x="173" y="189"/>
                    <a:pt x="171" y="192"/>
                  </a:cubicBezTo>
                  <a:cubicBezTo>
                    <a:pt x="169" y="194"/>
                    <a:pt x="175" y="194"/>
                    <a:pt x="178" y="198"/>
                  </a:cubicBezTo>
                  <a:cubicBezTo>
                    <a:pt x="181" y="203"/>
                    <a:pt x="178" y="204"/>
                    <a:pt x="180" y="207"/>
                  </a:cubicBezTo>
                  <a:cubicBezTo>
                    <a:pt x="182" y="211"/>
                    <a:pt x="183" y="210"/>
                    <a:pt x="187" y="205"/>
                  </a:cubicBezTo>
                  <a:cubicBezTo>
                    <a:pt x="190" y="200"/>
                    <a:pt x="194" y="203"/>
                    <a:pt x="195" y="199"/>
                  </a:cubicBezTo>
                  <a:cubicBezTo>
                    <a:pt x="195" y="195"/>
                    <a:pt x="199" y="190"/>
                    <a:pt x="201" y="192"/>
                  </a:cubicBezTo>
                  <a:cubicBezTo>
                    <a:pt x="204" y="194"/>
                    <a:pt x="200" y="195"/>
                    <a:pt x="198" y="203"/>
                  </a:cubicBezTo>
                  <a:cubicBezTo>
                    <a:pt x="196" y="212"/>
                    <a:pt x="194" y="207"/>
                    <a:pt x="193" y="210"/>
                  </a:cubicBezTo>
                  <a:cubicBezTo>
                    <a:pt x="192" y="212"/>
                    <a:pt x="201" y="213"/>
                    <a:pt x="201" y="209"/>
                  </a:cubicBezTo>
                  <a:cubicBezTo>
                    <a:pt x="201" y="205"/>
                    <a:pt x="202" y="203"/>
                    <a:pt x="205" y="207"/>
                  </a:cubicBezTo>
                  <a:cubicBezTo>
                    <a:pt x="208" y="210"/>
                    <a:pt x="203" y="214"/>
                    <a:pt x="204" y="215"/>
                  </a:cubicBezTo>
                  <a:cubicBezTo>
                    <a:pt x="205" y="217"/>
                    <a:pt x="208" y="215"/>
                    <a:pt x="210" y="215"/>
                  </a:cubicBezTo>
                  <a:cubicBezTo>
                    <a:pt x="213" y="215"/>
                    <a:pt x="217" y="222"/>
                    <a:pt x="217" y="226"/>
                  </a:cubicBezTo>
                  <a:cubicBezTo>
                    <a:pt x="216" y="230"/>
                    <a:pt x="215" y="233"/>
                    <a:pt x="221" y="236"/>
                  </a:cubicBezTo>
                  <a:cubicBezTo>
                    <a:pt x="227" y="240"/>
                    <a:pt x="225" y="240"/>
                    <a:pt x="229" y="240"/>
                  </a:cubicBezTo>
                  <a:cubicBezTo>
                    <a:pt x="234" y="240"/>
                    <a:pt x="243" y="244"/>
                    <a:pt x="245" y="246"/>
                  </a:cubicBezTo>
                  <a:cubicBezTo>
                    <a:pt x="248" y="248"/>
                    <a:pt x="254" y="244"/>
                    <a:pt x="255" y="240"/>
                  </a:cubicBezTo>
                  <a:cubicBezTo>
                    <a:pt x="257" y="236"/>
                    <a:pt x="261" y="240"/>
                    <a:pt x="259" y="241"/>
                  </a:cubicBezTo>
                  <a:cubicBezTo>
                    <a:pt x="256" y="243"/>
                    <a:pt x="260" y="246"/>
                    <a:pt x="260" y="244"/>
                  </a:cubicBezTo>
                  <a:cubicBezTo>
                    <a:pt x="260" y="241"/>
                    <a:pt x="262" y="239"/>
                    <a:pt x="262" y="242"/>
                  </a:cubicBezTo>
                  <a:cubicBezTo>
                    <a:pt x="263" y="245"/>
                    <a:pt x="267" y="245"/>
                    <a:pt x="268" y="247"/>
                  </a:cubicBezTo>
                  <a:cubicBezTo>
                    <a:pt x="269" y="249"/>
                    <a:pt x="270" y="251"/>
                    <a:pt x="270" y="249"/>
                  </a:cubicBezTo>
                  <a:cubicBezTo>
                    <a:pt x="270" y="247"/>
                    <a:pt x="271" y="245"/>
                    <a:pt x="274" y="244"/>
                  </a:cubicBezTo>
                  <a:cubicBezTo>
                    <a:pt x="277" y="243"/>
                    <a:pt x="279" y="241"/>
                    <a:pt x="282" y="239"/>
                  </a:cubicBezTo>
                  <a:cubicBezTo>
                    <a:pt x="285" y="236"/>
                    <a:pt x="297" y="236"/>
                    <a:pt x="298" y="236"/>
                  </a:cubicBezTo>
                  <a:cubicBezTo>
                    <a:pt x="300" y="236"/>
                    <a:pt x="300" y="225"/>
                    <a:pt x="301" y="220"/>
                  </a:cubicBezTo>
                  <a:cubicBezTo>
                    <a:pt x="302" y="214"/>
                    <a:pt x="306" y="213"/>
                    <a:pt x="307" y="207"/>
                  </a:cubicBezTo>
                  <a:cubicBezTo>
                    <a:pt x="308" y="201"/>
                    <a:pt x="314" y="190"/>
                    <a:pt x="316" y="190"/>
                  </a:cubicBezTo>
                  <a:cubicBezTo>
                    <a:pt x="317" y="189"/>
                    <a:pt x="320" y="188"/>
                    <a:pt x="321" y="184"/>
                  </a:cubicBezTo>
                  <a:cubicBezTo>
                    <a:pt x="321" y="181"/>
                    <a:pt x="325" y="177"/>
                    <a:pt x="325" y="173"/>
                  </a:cubicBezTo>
                  <a:cubicBezTo>
                    <a:pt x="325" y="169"/>
                    <a:pt x="327" y="164"/>
                    <a:pt x="327" y="163"/>
                  </a:cubicBezTo>
                  <a:cubicBezTo>
                    <a:pt x="326" y="162"/>
                    <a:pt x="325" y="158"/>
                    <a:pt x="328" y="155"/>
                  </a:cubicBezTo>
                  <a:cubicBezTo>
                    <a:pt x="330" y="152"/>
                    <a:pt x="327" y="149"/>
                    <a:pt x="328" y="148"/>
                  </a:cubicBezTo>
                  <a:close/>
                  <a:moveTo>
                    <a:pt x="149" y="8"/>
                  </a:moveTo>
                  <a:cubicBezTo>
                    <a:pt x="149" y="6"/>
                    <a:pt x="136" y="8"/>
                    <a:pt x="139" y="11"/>
                  </a:cubicBezTo>
                  <a:cubicBezTo>
                    <a:pt x="141" y="12"/>
                    <a:pt x="150" y="10"/>
                    <a:pt x="149" y="8"/>
                  </a:cubicBezTo>
                  <a:close/>
                  <a:moveTo>
                    <a:pt x="189" y="219"/>
                  </a:moveTo>
                  <a:cubicBezTo>
                    <a:pt x="191" y="221"/>
                    <a:pt x="198" y="220"/>
                    <a:pt x="199" y="218"/>
                  </a:cubicBezTo>
                  <a:cubicBezTo>
                    <a:pt x="200" y="215"/>
                    <a:pt x="188" y="218"/>
                    <a:pt x="189" y="219"/>
                  </a:cubicBezTo>
                  <a:close/>
                  <a:moveTo>
                    <a:pt x="270" y="269"/>
                  </a:moveTo>
                  <a:cubicBezTo>
                    <a:pt x="265" y="269"/>
                    <a:pt x="258" y="264"/>
                    <a:pt x="256" y="265"/>
                  </a:cubicBezTo>
                  <a:cubicBezTo>
                    <a:pt x="254" y="265"/>
                    <a:pt x="263" y="278"/>
                    <a:pt x="260" y="281"/>
                  </a:cubicBezTo>
                  <a:cubicBezTo>
                    <a:pt x="258" y="284"/>
                    <a:pt x="267" y="293"/>
                    <a:pt x="271" y="293"/>
                  </a:cubicBezTo>
                  <a:cubicBezTo>
                    <a:pt x="274" y="294"/>
                    <a:pt x="273" y="290"/>
                    <a:pt x="275" y="290"/>
                  </a:cubicBezTo>
                  <a:cubicBezTo>
                    <a:pt x="278" y="290"/>
                    <a:pt x="277" y="288"/>
                    <a:pt x="277" y="286"/>
                  </a:cubicBezTo>
                  <a:cubicBezTo>
                    <a:pt x="277" y="284"/>
                    <a:pt x="280" y="288"/>
                    <a:pt x="282" y="287"/>
                  </a:cubicBezTo>
                  <a:cubicBezTo>
                    <a:pt x="284" y="286"/>
                    <a:pt x="281" y="278"/>
                    <a:pt x="284" y="278"/>
                  </a:cubicBezTo>
                  <a:cubicBezTo>
                    <a:pt x="287" y="278"/>
                    <a:pt x="285" y="269"/>
                    <a:pt x="284" y="266"/>
                  </a:cubicBezTo>
                  <a:cubicBezTo>
                    <a:pt x="283" y="263"/>
                    <a:pt x="275" y="268"/>
                    <a:pt x="270" y="26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nvGrpSpPr>
            <p:cNvPr id="8" name="Group 251"/>
            <p:cNvGrpSpPr/>
            <p:nvPr/>
          </p:nvGrpSpPr>
          <p:grpSpPr>
            <a:xfrm>
              <a:off x="5329170" y="3690284"/>
              <a:ext cx="1856078" cy="2207354"/>
              <a:chOff x="3041931" y="2650760"/>
              <a:chExt cx="1050440" cy="1179437"/>
            </a:xfrm>
            <a:grpFill/>
          </p:grpSpPr>
          <p:sp>
            <p:nvSpPr>
              <p:cNvPr id="123" name="Freeform 184"/>
              <p:cNvSpPr/>
              <p:nvPr/>
            </p:nvSpPr>
            <p:spPr bwMode="auto">
              <a:xfrm>
                <a:off x="3490364" y="3529194"/>
                <a:ext cx="196573" cy="198109"/>
              </a:xfrm>
              <a:custGeom>
                <a:avLst/>
                <a:gdLst>
                  <a:gd name="T0" fmla="*/ 38 w 102"/>
                  <a:gd name="T1" fmla="*/ 98 h 103"/>
                  <a:gd name="T2" fmla="*/ 42 w 102"/>
                  <a:gd name="T3" fmla="*/ 96 h 103"/>
                  <a:gd name="T4" fmla="*/ 47 w 102"/>
                  <a:gd name="T5" fmla="*/ 101 h 103"/>
                  <a:gd name="T6" fmla="*/ 57 w 102"/>
                  <a:gd name="T7" fmla="*/ 101 h 103"/>
                  <a:gd name="T8" fmla="*/ 62 w 102"/>
                  <a:gd name="T9" fmla="*/ 96 h 103"/>
                  <a:gd name="T10" fmla="*/ 62 w 102"/>
                  <a:gd name="T11" fmla="*/ 43 h 103"/>
                  <a:gd name="T12" fmla="*/ 70 w 102"/>
                  <a:gd name="T13" fmla="*/ 40 h 103"/>
                  <a:gd name="T14" fmla="*/ 70 w 102"/>
                  <a:gd name="T15" fmla="*/ 12 h 103"/>
                  <a:gd name="T16" fmla="*/ 78 w 102"/>
                  <a:gd name="T17" fmla="*/ 11 h 103"/>
                  <a:gd name="T18" fmla="*/ 87 w 102"/>
                  <a:gd name="T19" fmla="*/ 9 h 103"/>
                  <a:gd name="T20" fmla="*/ 91 w 102"/>
                  <a:gd name="T21" fmla="*/ 12 h 103"/>
                  <a:gd name="T22" fmla="*/ 97 w 102"/>
                  <a:gd name="T23" fmla="*/ 8 h 103"/>
                  <a:gd name="T24" fmla="*/ 102 w 102"/>
                  <a:gd name="T25" fmla="*/ 7 h 103"/>
                  <a:gd name="T26" fmla="*/ 102 w 102"/>
                  <a:gd name="T27" fmla="*/ 5 h 103"/>
                  <a:gd name="T28" fmla="*/ 85 w 102"/>
                  <a:gd name="T29" fmla="*/ 7 h 103"/>
                  <a:gd name="T30" fmla="*/ 72 w 102"/>
                  <a:gd name="T31" fmla="*/ 7 h 103"/>
                  <a:gd name="T32" fmla="*/ 55 w 102"/>
                  <a:gd name="T33" fmla="*/ 7 h 103"/>
                  <a:gd name="T34" fmla="*/ 52 w 102"/>
                  <a:gd name="T35" fmla="*/ 5 h 103"/>
                  <a:gd name="T36" fmla="*/ 24 w 102"/>
                  <a:gd name="T37" fmla="*/ 5 h 103"/>
                  <a:gd name="T38" fmla="*/ 17 w 102"/>
                  <a:gd name="T39" fmla="*/ 3 h 103"/>
                  <a:gd name="T40" fmla="*/ 9 w 102"/>
                  <a:gd name="T41" fmla="*/ 2 h 103"/>
                  <a:gd name="T42" fmla="*/ 6 w 102"/>
                  <a:gd name="T43" fmla="*/ 0 h 103"/>
                  <a:gd name="T44" fmla="*/ 3 w 102"/>
                  <a:gd name="T45" fmla="*/ 3 h 103"/>
                  <a:gd name="T46" fmla="*/ 0 w 102"/>
                  <a:gd name="T47" fmla="*/ 3 h 103"/>
                  <a:gd name="T48" fmla="*/ 5 w 102"/>
                  <a:gd name="T49" fmla="*/ 14 h 103"/>
                  <a:gd name="T50" fmla="*/ 13 w 102"/>
                  <a:gd name="T51" fmla="*/ 30 h 103"/>
                  <a:gd name="T52" fmla="*/ 21 w 102"/>
                  <a:gd name="T53" fmla="*/ 47 h 103"/>
                  <a:gd name="T54" fmla="*/ 21 w 102"/>
                  <a:gd name="T55" fmla="*/ 60 h 103"/>
                  <a:gd name="T56" fmla="*/ 24 w 102"/>
                  <a:gd name="T57" fmla="*/ 73 h 103"/>
                  <a:gd name="T58" fmla="*/ 29 w 102"/>
                  <a:gd name="T59" fmla="*/ 93 h 103"/>
                  <a:gd name="T60" fmla="*/ 34 w 102"/>
                  <a:gd name="T61" fmla="*/ 99 h 103"/>
                  <a:gd name="T62" fmla="*/ 38 w 102"/>
                  <a:gd name="T6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3">
                    <a:moveTo>
                      <a:pt x="38" y="98"/>
                    </a:moveTo>
                    <a:cubicBezTo>
                      <a:pt x="38" y="96"/>
                      <a:pt x="41" y="93"/>
                      <a:pt x="42" y="96"/>
                    </a:cubicBezTo>
                    <a:cubicBezTo>
                      <a:pt x="44" y="98"/>
                      <a:pt x="43" y="101"/>
                      <a:pt x="47" y="101"/>
                    </a:cubicBezTo>
                    <a:cubicBezTo>
                      <a:pt x="50" y="101"/>
                      <a:pt x="56" y="103"/>
                      <a:pt x="57" y="101"/>
                    </a:cubicBezTo>
                    <a:cubicBezTo>
                      <a:pt x="58" y="100"/>
                      <a:pt x="62" y="99"/>
                      <a:pt x="62" y="96"/>
                    </a:cubicBezTo>
                    <a:cubicBezTo>
                      <a:pt x="62" y="93"/>
                      <a:pt x="62" y="45"/>
                      <a:pt x="62" y="43"/>
                    </a:cubicBezTo>
                    <a:cubicBezTo>
                      <a:pt x="62" y="41"/>
                      <a:pt x="70" y="43"/>
                      <a:pt x="70" y="40"/>
                    </a:cubicBezTo>
                    <a:cubicBezTo>
                      <a:pt x="70" y="37"/>
                      <a:pt x="70" y="12"/>
                      <a:pt x="70" y="12"/>
                    </a:cubicBezTo>
                    <a:cubicBezTo>
                      <a:pt x="70" y="12"/>
                      <a:pt x="76" y="12"/>
                      <a:pt x="78" y="11"/>
                    </a:cubicBezTo>
                    <a:cubicBezTo>
                      <a:pt x="80" y="11"/>
                      <a:pt x="85" y="8"/>
                      <a:pt x="87" y="9"/>
                    </a:cubicBezTo>
                    <a:cubicBezTo>
                      <a:pt x="88" y="10"/>
                      <a:pt x="90" y="13"/>
                      <a:pt x="91" y="12"/>
                    </a:cubicBezTo>
                    <a:cubicBezTo>
                      <a:pt x="92" y="11"/>
                      <a:pt x="94" y="8"/>
                      <a:pt x="97" y="8"/>
                    </a:cubicBezTo>
                    <a:cubicBezTo>
                      <a:pt x="98" y="8"/>
                      <a:pt x="100" y="8"/>
                      <a:pt x="102" y="7"/>
                    </a:cubicBezTo>
                    <a:cubicBezTo>
                      <a:pt x="102" y="6"/>
                      <a:pt x="102" y="6"/>
                      <a:pt x="102" y="5"/>
                    </a:cubicBezTo>
                    <a:cubicBezTo>
                      <a:pt x="102" y="3"/>
                      <a:pt x="87" y="6"/>
                      <a:pt x="85" y="7"/>
                    </a:cubicBezTo>
                    <a:cubicBezTo>
                      <a:pt x="82" y="7"/>
                      <a:pt x="75" y="9"/>
                      <a:pt x="72" y="7"/>
                    </a:cubicBezTo>
                    <a:cubicBezTo>
                      <a:pt x="70" y="6"/>
                      <a:pt x="55" y="7"/>
                      <a:pt x="55" y="7"/>
                    </a:cubicBezTo>
                    <a:cubicBezTo>
                      <a:pt x="52" y="5"/>
                      <a:pt x="52" y="5"/>
                      <a:pt x="52" y="5"/>
                    </a:cubicBezTo>
                    <a:cubicBezTo>
                      <a:pt x="52" y="5"/>
                      <a:pt x="27" y="5"/>
                      <a:pt x="24" y="5"/>
                    </a:cubicBezTo>
                    <a:cubicBezTo>
                      <a:pt x="21" y="5"/>
                      <a:pt x="19" y="4"/>
                      <a:pt x="17" y="3"/>
                    </a:cubicBezTo>
                    <a:cubicBezTo>
                      <a:pt x="14" y="1"/>
                      <a:pt x="12" y="1"/>
                      <a:pt x="9" y="2"/>
                    </a:cubicBezTo>
                    <a:cubicBezTo>
                      <a:pt x="6" y="3"/>
                      <a:pt x="8" y="0"/>
                      <a:pt x="6" y="0"/>
                    </a:cubicBezTo>
                    <a:cubicBezTo>
                      <a:pt x="4" y="0"/>
                      <a:pt x="3" y="3"/>
                      <a:pt x="3" y="3"/>
                    </a:cubicBezTo>
                    <a:cubicBezTo>
                      <a:pt x="0" y="3"/>
                      <a:pt x="0" y="3"/>
                      <a:pt x="0" y="3"/>
                    </a:cubicBezTo>
                    <a:cubicBezTo>
                      <a:pt x="0" y="6"/>
                      <a:pt x="2" y="10"/>
                      <a:pt x="5" y="14"/>
                    </a:cubicBezTo>
                    <a:cubicBezTo>
                      <a:pt x="7" y="17"/>
                      <a:pt x="11" y="24"/>
                      <a:pt x="13" y="30"/>
                    </a:cubicBezTo>
                    <a:cubicBezTo>
                      <a:pt x="14" y="36"/>
                      <a:pt x="19" y="42"/>
                      <a:pt x="21" y="47"/>
                    </a:cubicBezTo>
                    <a:cubicBezTo>
                      <a:pt x="22" y="51"/>
                      <a:pt x="20" y="58"/>
                      <a:pt x="21" y="60"/>
                    </a:cubicBezTo>
                    <a:cubicBezTo>
                      <a:pt x="22" y="63"/>
                      <a:pt x="23" y="68"/>
                      <a:pt x="24" y="73"/>
                    </a:cubicBezTo>
                    <a:cubicBezTo>
                      <a:pt x="25" y="78"/>
                      <a:pt x="25" y="88"/>
                      <a:pt x="29" y="93"/>
                    </a:cubicBezTo>
                    <a:cubicBezTo>
                      <a:pt x="31" y="94"/>
                      <a:pt x="33" y="96"/>
                      <a:pt x="34" y="99"/>
                    </a:cubicBezTo>
                    <a:cubicBezTo>
                      <a:pt x="36" y="99"/>
                      <a:pt x="38" y="99"/>
                      <a:pt x="38" y="9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4" name="Freeform 185"/>
              <p:cNvSpPr/>
              <p:nvPr/>
            </p:nvSpPr>
            <p:spPr bwMode="auto">
              <a:xfrm>
                <a:off x="3686939" y="3509230"/>
                <a:ext cx="124395" cy="107501"/>
              </a:xfrm>
              <a:custGeom>
                <a:avLst/>
                <a:gdLst>
                  <a:gd name="T0" fmla="*/ 43 w 65"/>
                  <a:gd name="T1" fmla="*/ 3 h 56"/>
                  <a:gd name="T2" fmla="*/ 42 w 65"/>
                  <a:gd name="T3" fmla="*/ 0 h 56"/>
                  <a:gd name="T4" fmla="*/ 35 w 65"/>
                  <a:gd name="T5" fmla="*/ 0 h 56"/>
                  <a:gd name="T6" fmla="*/ 30 w 65"/>
                  <a:gd name="T7" fmla="*/ 4 h 56"/>
                  <a:gd name="T8" fmla="*/ 23 w 65"/>
                  <a:gd name="T9" fmla="*/ 10 h 56"/>
                  <a:gd name="T10" fmla="*/ 15 w 65"/>
                  <a:gd name="T11" fmla="*/ 19 h 56"/>
                  <a:gd name="T12" fmla="*/ 4 w 65"/>
                  <a:gd name="T13" fmla="*/ 18 h 56"/>
                  <a:gd name="T14" fmla="*/ 0 w 65"/>
                  <a:gd name="T15" fmla="*/ 18 h 56"/>
                  <a:gd name="T16" fmla="*/ 5 w 65"/>
                  <a:gd name="T17" fmla="*/ 23 h 56"/>
                  <a:gd name="T18" fmla="*/ 9 w 65"/>
                  <a:gd name="T19" fmla="*/ 32 h 56"/>
                  <a:gd name="T20" fmla="*/ 17 w 65"/>
                  <a:gd name="T21" fmla="*/ 38 h 56"/>
                  <a:gd name="T22" fmla="*/ 21 w 65"/>
                  <a:gd name="T23" fmla="*/ 44 h 56"/>
                  <a:gd name="T24" fmla="*/ 26 w 65"/>
                  <a:gd name="T25" fmla="*/ 50 h 56"/>
                  <a:gd name="T26" fmla="*/ 32 w 65"/>
                  <a:gd name="T27" fmla="*/ 53 h 56"/>
                  <a:gd name="T28" fmla="*/ 40 w 65"/>
                  <a:gd name="T29" fmla="*/ 55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1 h 56"/>
                  <a:gd name="T42" fmla="*/ 63 w 65"/>
                  <a:gd name="T43" fmla="*/ 9 h 56"/>
                  <a:gd name="T44" fmla="*/ 53 w 65"/>
                  <a:gd name="T45" fmla="*/ 5 h 56"/>
                  <a:gd name="T46" fmla="*/ 43 w 65"/>
                  <a:gd name="T4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3"/>
                    </a:moveTo>
                    <a:cubicBezTo>
                      <a:pt x="42" y="0"/>
                      <a:pt x="42" y="0"/>
                      <a:pt x="42" y="0"/>
                    </a:cubicBezTo>
                    <a:cubicBezTo>
                      <a:pt x="35" y="0"/>
                      <a:pt x="35" y="0"/>
                      <a:pt x="35" y="0"/>
                    </a:cubicBezTo>
                    <a:cubicBezTo>
                      <a:pt x="30" y="2"/>
                      <a:pt x="30" y="3"/>
                      <a:pt x="30" y="4"/>
                    </a:cubicBezTo>
                    <a:cubicBezTo>
                      <a:pt x="30" y="6"/>
                      <a:pt x="26" y="9"/>
                      <a:pt x="23" y="10"/>
                    </a:cubicBezTo>
                    <a:cubicBezTo>
                      <a:pt x="20" y="11"/>
                      <a:pt x="16" y="18"/>
                      <a:pt x="15" y="19"/>
                    </a:cubicBezTo>
                    <a:cubicBezTo>
                      <a:pt x="13" y="20"/>
                      <a:pt x="6" y="18"/>
                      <a:pt x="4" y="18"/>
                    </a:cubicBezTo>
                    <a:cubicBezTo>
                      <a:pt x="4" y="17"/>
                      <a:pt x="2" y="18"/>
                      <a:pt x="0" y="18"/>
                    </a:cubicBezTo>
                    <a:cubicBezTo>
                      <a:pt x="1" y="20"/>
                      <a:pt x="4" y="23"/>
                      <a:pt x="5" y="23"/>
                    </a:cubicBezTo>
                    <a:cubicBezTo>
                      <a:pt x="6" y="23"/>
                      <a:pt x="6" y="31"/>
                      <a:pt x="9" y="32"/>
                    </a:cubicBezTo>
                    <a:cubicBezTo>
                      <a:pt x="12" y="34"/>
                      <a:pt x="17" y="36"/>
                      <a:pt x="17" y="38"/>
                    </a:cubicBezTo>
                    <a:cubicBezTo>
                      <a:pt x="17" y="40"/>
                      <a:pt x="21" y="42"/>
                      <a:pt x="21" y="44"/>
                    </a:cubicBezTo>
                    <a:cubicBezTo>
                      <a:pt x="21" y="46"/>
                      <a:pt x="24" y="50"/>
                      <a:pt x="26" y="50"/>
                    </a:cubicBezTo>
                    <a:cubicBezTo>
                      <a:pt x="31" y="50"/>
                      <a:pt x="32" y="52"/>
                      <a:pt x="32" y="53"/>
                    </a:cubicBezTo>
                    <a:cubicBezTo>
                      <a:pt x="32" y="55"/>
                      <a:pt x="39" y="53"/>
                      <a:pt x="40" y="55"/>
                    </a:cubicBezTo>
                    <a:cubicBezTo>
                      <a:pt x="40" y="56"/>
                      <a:pt x="47" y="55"/>
                      <a:pt x="49" y="56"/>
                    </a:cubicBezTo>
                    <a:cubicBezTo>
                      <a:pt x="51" y="54"/>
                      <a:pt x="55" y="50"/>
                      <a:pt x="57" y="48"/>
                    </a:cubicBezTo>
                    <a:cubicBezTo>
                      <a:pt x="59" y="45"/>
                      <a:pt x="57" y="41"/>
                      <a:pt x="59" y="40"/>
                    </a:cubicBezTo>
                    <a:cubicBezTo>
                      <a:pt x="61" y="39"/>
                      <a:pt x="65" y="35"/>
                      <a:pt x="63" y="34"/>
                    </a:cubicBezTo>
                    <a:cubicBezTo>
                      <a:pt x="62" y="34"/>
                      <a:pt x="63" y="30"/>
                      <a:pt x="61" y="28"/>
                    </a:cubicBezTo>
                    <a:cubicBezTo>
                      <a:pt x="59" y="26"/>
                      <a:pt x="63" y="25"/>
                      <a:pt x="63" y="21"/>
                    </a:cubicBezTo>
                    <a:cubicBezTo>
                      <a:pt x="63" y="17"/>
                      <a:pt x="64" y="9"/>
                      <a:pt x="63" y="9"/>
                    </a:cubicBezTo>
                    <a:cubicBezTo>
                      <a:pt x="61" y="8"/>
                      <a:pt x="56" y="7"/>
                      <a:pt x="53" y="5"/>
                    </a:cubicBezTo>
                    <a:cubicBezTo>
                      <a:pt x="50" y="3"/>
                      <a:pt x="43" y="3"/>
                      <a:pt x="43" y="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5" name="Freeform 186"/>
              <p:cNvSpPr/>
              <p:nvPr/>
            </p:nvSpPr>
            <p:spPr bwMode="auto">
              <a:xfrm>
                <a:off x="3610152" y="3543016"/>
                <a:ext cx="138216" cy="150500"/>
              </a:xfrm>
              <a:custGeom>
                <a:avLst/>
                <a:gdLst>
                  <a:gd name="T0" fmla="*/ 66 w 72"/>
                  <a:gd name="T1" fmla="*/ 32 h 78"/>
                  <a:gd name="T2" fmla="*/ 61 w 72"/>
                  <a:gd name="T3" fmla="*/ 26 h 78"/>
                  <a:gd name="T4" fmla="*/ 57 w 72"/>
                  <a:gd name="T5" fmla="*/ 20 h 78"/>
                  <a:gd name="T6" fmla="*/ 49 w 72"/>
                  <a:gd name="T7" fmla="*/ 14 h 78"/>
                  <a:gd name="T8" fmla="*/ 45 w 72"/>
                  <a:gd name="T9" fmla="*/ 5 h 78"/>
                  <a:gd name="T10" fmla="*/ 40 w 72"/>
                  <a:gd name="T11" fmla="*/ 0 h 78"/>
                  <a:gd name="T12" fmla="*/ 35 w 72"/>
                  <a:gd name="T13" fmla="*/ 1 h 78"/>
                  <a:gd name="T14" fmla="*/ 29 w 72"/>
                  <a:gd name="T15" fmla="*/ 5 h 78"/>
                  <a:gd name="T16" fmla="*/ 25 w 72"/>
                  <a:gd name="T17" fmla="*/ 2 h 78"/>
                  <a:gd name="T18" fmla="*/ 16 w 72"/>
                  <a:gd name="T19" fmla="*/ 4 h 78"/>
                  <a:gd name="T20" fmla="*/ 8 w 72"/>
                  <a:gd name="T21" fmla="*/ 5 h 78"/>
                  <a:gd name="T22" fmla="*/ 8 w 72"/>
                  <a:gd name="T23" fmla="*/ 33 h 78"/>
                  <a:gd name="T24" fmla="*/ 0 w 72"/>
                  <a:gd name="T25" fmla="*/ 36 h 78"/>
                  <a:gd name="T26" fmla="*/ 0 w 72"/>
                  <a:gd name="T27" fmla="*/ 60 h 78"/>
                  <a:gd name="T28" fmla="*/ 4 w 72"/>
                  <a:gd name="T29" fmla="*/ 62 h 78"/>
                  <a:gd name="T30" fmla="*/ 7 w 72"/>
                  <a:gd name="T31" fmla="*/ 71 h 78"/>
                  <a:gd name="T32" fmla="*/ 5 w 72"/>
                  <a:gd name="T33" fmla="*/ 73 h 78"/>
                  <a:gd name="T34" fmla="*/ 6 w 72"/>
                  <a:gd name="T35" fmla="*/ 77 h 78"/>
                  <a:gd name="T36" fmla="*/ 14 w 72"/>
                  <a:gd name="T37" fmla="*/ 76 h 78"/>
                  <a:gd name="T38" fmla="*/ 22 w 72"/>
                  <a:gd name="T39" fmla="*/ 68 h 78"/>
                  <a:gd name="T40" fmla="*/ 27 w 72"/>
                  <a:gd name="T41" fmla="*/ 64 h 78"/>
                  <a:gd name="T42" fmla="*/ 37 w 72"/>
                  <a:gd name="T43" fmla="*/ 67 h 78"/>
                  <a:gd name="T44" fmla="*/ 44 w 72"/>
                  <a:gd name="T45" fmla="*/ 63 h 78"/>
                  <a:gd name="T46" fmla="*/ 47 w 72"/>
                  <a:gd name="T47" fmla="*/ 57 h 78"/>
                  <a:gd name="T48" fmla="*/ 54 w 72"/>
                  <a:gd name="T49" fmla="*/ 52 h 78"/>
                  <a:gd name="T50" fmla="*/ 58 w 72"/>
                  <a:gd name="T51" fmla="*/ 47 h 78"/>
                  <a:gd name="T52" fmla="*/ 64 w 72"/>
                  <a:gd name="T53" fmla="*/ 42 h 78"/>
                  <a:gd name="T54" fmla="*/ 69 w 72"/>
                  <a:gd name="T55" fmla="*/ 39 h 78"/>
                  <a:gd name="T56" fmla="*/ 72 w 72"/>
                  <a:gd name="T57" fmla="*/ 35 h 78"/>
                  <a:gd name="T58" fmla="*/ 72 w 72"/>
                  <a:gd name="T59" fmla="*/ 35 h 78"/>
                  <a:gd name="T60" fmla="*/ 66 w 72"/>
                  <a:gd name="T6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8">
                    <a:moveTo>
                      <a:pt x="66" y="32"/>
                    </a:moveTo>
                    <a:cubicBezTo>
                      <a:pt x="64" y="32"/>
                      <a:pt x="61" y="28"/>
                      <a:pt x="61" y="26"/>
                    </a:cubicBezTo>
                    <a:cubicBezTo>
                      <a:pt x="61" y="24"/>
                      <a:pt x="57" y="22"/>
                      <a:pt x="57" y="20"/>
                    </a:cubicBezTo>
                    <a:cubicBezTo>
                      <a:pt x="57" y="18"/>
                      <a:pt x="52" y="16"/>
                      <a:pt x="49" y="14"/>
                    </a:cubicBezTo>
                    <a:cubicBezTo>
                      <a:pt x="46" y="13"/>
                      <a:pt x="46" y="5"/>
                      <a:pt x="45" y="5"/>
                    </a:cubicBezTo>
                    <a:cubicBezTo>
                      <a:pt x="44" y="5"/>
                      <a:pt x="41" y="2"/>
                      <a:pt x="40" y="0"/>
                    </a:cubicBezTo>
                    <a:cubicBezTo>
                      <a:pt x="38" y="1"/>
                      <a:pt x="36" y="1"/>
                      <a:pt x="35" y="1"/>
                    </a:cubicBezTo>
                    <a:cubicBezTo>
                      <a:pt x="32" y="1"/>
                      <a:pt x="30" y="4"/>
                      <a:pt x="29" y="5"/>
                    </a:cubicBezTo>
                    <a:cubicBezTo>
                      <a:pt x="28" y="6"/>
                      <a:pt x="26" y="3"/>
                      <a:pt x="25" y="2"/>
                    </a:cubicBezTo>
                    <a:cubicBezTo>
                      <a:pt x="23" y="1"/>
                      <a:pt x="18" y="4"/>
                      <a:pt x="16" y="4"/>
                    </a:cubicBezTo>
                    <a:cubicBezTo>
                      <a:pt x="14" y="5"/>
                      <a:pt x="8" y="5"/>
                      <a:pt x="8" y="5"/>
                    </a:cubicBezTo>
                    <a:cubicBezTo>
                      <a:pt x="8" y="5"/>
                      <a:pt x="8" y="30"/>
                      <a:pt x="8" y="33"/>
                    </a:cubicBezTo>
                    <a:cubicBezTo>
                      <a:pt x="8" y="36"/>
                      <a:pt x="0" y="34"/>
                      <a:pt x="0" y="36"/>
                    </a:cubicBezTo>
                    <a:cubicBezTo>
                      <a:pt x="0" y="37"/>
                      <a:pt x="0" y="48"/>
                      <a:pt x="0" y="60"/>
                    </a:cubicBezTo>
                    <a:cubicBezTo>
                      <a:pt x="2" y="60"/>
                      <a:pt x="4" y="61"/>
                      <a:pt x="4" y="62"/>
                    </a:cubicBezTo>
                    <a:cubicBezTo>
                      <a:pt x="5" y="64"/>
                      <a:pt x="7" y="70"/>
                      <a:pt x="7" y="71"/>
                    </a:cubicBezTo>
                    <a:cubicBezTo>
                      <a:pt x="6" y="73"/>
                      <a:pt x="5" y="72"/>
                      <a:pt x="5" y="73"/>
                    </a:cubicBezTo>
                    <a:cubicBezTo>
                      <a:pt x="5" y="74"/>
                      <a:pt x="4" y="77"/>
                      <a:pt x="6" y="77"/>
                    </a:cubicBezTo>
                    <a:cubicBezTo>
                      <a:pt x="9" y="77"/>
                      <a:pt x="13" y="78"/>
                      <a:pt x="14" y="76"/>
                    </a:cubicBezTo>
                    <a:cubicBezTo>
                      <a:pt x="16" y="74"/>
                      <a:pt x="22" y="70"/>
                      <a:pt x="22" y="68"/>
                    </a:cubicBezTo>
                    <a:cubicBezTo>
                      <a:pt x="22" y="66"/>
                      <a:pt x="23" y="61"/>
                      <a:pt x="27" y="64"/>
                    </a:cubicBezTo>
                    <a:cubicBezTo>
                      <a:pt x="31" y="66"/>
                      <a:pt x="32" y="67"/>
                      <a:pt x="37" y="67"/>
                    </a:cubicBezTo>
                    <a:cubicBezTo>
                      <a:pt x="42" y="67"/>
                      <a:pt x="43" y="66"/>
                      <a:pt x="44" y="63"/>
                    </a:cubicBezTo>
                    <a:cubicBezTo>
                      <a:pt x="45" y="60"/>
                      <a:pt x="44" y="57"/>
                      <a:pt x="47" y="57"/>
                    </a:cubicBezTo>
                    <a:cubicBezTo>
                      <a:pt x="51" y="57"/>
                      <a:pt x="54" y="54"/>
                      <a:pt x="54" y="52"/>
                    </a:cubicBezTo>
                    <a:cubicBezTo>
                      <a:pt x="54" y="50"/>
                      <a:pt x="56" y="47"/>
                      <a:pt x="58" y="47"/>
                    </a:cubicBezTo>
                    <a:cubicBezTo>
                      <a:pt x="60" y="47"/>
                      <a:pt x="64" y="44"/>
                      <a:pt x="64" y="42"/>
                    </a:cubicBezTo>
                    <a:cubicBezTo>
                      <a:pt x="65" y="39"/>
                      <a:pt x="68" y="40"/>
                      <a:pt x="69" y="39"/>
                    </a:cubicBezTo>
                    <a:cubicBezTo>
                      <a:pt x="70" y="38"/>
                      <a:pt x="71" y="37"/>
                      <a:pt x="72" y="35"/>
                    </a:cubicBezTo>
                    <a:cubicBezTo>
                      <a:pt x="72" y="35"/>
                      <a:pt x="72" y="35"/>
                      <a:pt x="72" y="35"/>
                    </a:cubicBezTo>
                    <a:cubicBezTo>
                      <a:pt x="72" y="34"/>
                      <a:pt x="71" y="32"/>
                      <a:pt x="66" y="3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6" name="Freeform 187"/>
              <p:cNvSpPr/>
              <p:nvPr/>
            </p:nvSpPr>
            <p:spPr bwMode="auto">
              <a:xfrm>
                <a:off x="3772939" y="3672017"/>
                <a:ext cx="19965" cy="27643"/>
              </a:xfrm>
              <a:custGeom>
                <a:avLst/>
                <a:gdLst>
                  <a:gd name="T0" fmla="*/ 5 w 10"/>
                  <a:gd name="T1" fmla="*/ 0 h 14"/>
                  <a:gd name="T2" fmla="*/ 0 w 10"/>
                  <a:gd name="T3" fmla="*/ 6 h 14"/>
                  <a:gd name="T4" fmla="*/ 5 w 10"/>
                  <a:gd name="T5" fmla="*/ 13 h 14"/>
                  <a:gd name="T6" fmla="*/ 9 w 10"/>
                  <a:gd name="T7" fmla="*/ 12 h 14"/>
                  <a:gd name="T8" fmla="*/ 10 w 10"/>
                  <a:gd name="T9" fmla="*/ 10 h 14"/>
                  <a:gd name="T10" fmla="*/ 10 w 10"/>
                  <a:gd name="T11" fmla="*/ 3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cubicBezTo>
                      <a:pt x="3" y="0"/>
                      <a:pt x="0" y="5"/>
                      <a:pt x="0" y="6"/>
                    </a:cubicBezTo>
                    <a:cubicBezTo>
                      <a:pt x="0" y="7"/>
                      <a:pt x="2" y="13"/>
                      <a:pt x="5" y="13"/>
                    </a:cubicBezTo>
                    <a:cubicBezTo>
                      <a:pt x="7" y="14"/>
                      <a:pt x="9" y="13"/>
                      <a:pt x="9" y="12"/>
                    </a:cubicBezTo>
                    <a:cubicBezTo>
                      <a:pt x="9" y="11"/>
                      <a:pt x="10" y="10"/>
                      <a:pt x="10" y="10"/>
                    </a:cubicBezTo>
                    <a:cubicBezTo>
                      <a:pt x="10" y="8"/>
                      <a:pt x="10" y="5"/>
                      <a:pt x="10" y="3"/>
                    </a:cubicBezTo>
                    <a:cubicBezTo>
                      <a:pt x="8" y="2"/>
                      <a:pt x="6" y="0"/>
                      <a:pt x="5" y="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7" name="Freeform 188"/>
              <p:cNvSpPr/>
              <p:nvPr/>
            </p:nvSpPr>
            <p:spPr bwMode="auto">
              <a:xfrm>
                <a:off x="3717653" y="3716552"/>
                <a:ext cx="33786" cy="38392"/>
              </a:xfrm>
              <a:custGeom>
                <a:avLst/>
                <a:gdLst>
                  <a:gd name="T0" fmla="*/ 12 w 18"/>
                  <a:gd name="T1" fmla="*/ 2 h 20"/>
                  <a:gd name="T2" fmla="*/ 4 w 18"/>
                  <a:gd name="T3" fmla="*/ 5 h 20"/>
                  <a:gd name="T4" fmla="*/ 0 w 18"/>
                  <a:gd name="T5" fmla="*/ 13 h 20"/>
                  <a:gd name="T6" fmla="*/ 4 w 18"/>
                  <a:gd name="T7" fmla="*/ 19 h 20"/>
                  <a:gd name="T8" fmla="*/ 8 w 18"/>
                  <a:gd name="T9" fmla="*/ 20 h 20"/>
                  <a:gd name="T10" fmla="*/ 10 w 18"/>
                  <a:gd name="T11" fmla="*/ 15 h 20"/>
                  <a:gd name="T12" fmla="*/ 15 w 18"/>
                  <a:gd name="T13" fmla="*/ 14 h 20"/>
                  <a:gd name="T14" fmla="*/ 18 w 18"/>
                  <a:gd name="T15" fmla="*/ 8 h 20"/>
                  <a:gd name="T16" fmla="*/ 12 w 18"/>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2" y="2"/>
                    </a:moveTo>
                    <a:cubicBezTo>
                      <a:pt x="11" y="0"/>
                      <a:pt x="5" y="3"/>
                      <a:pt x="4" y="5"/>
                    </a:cubicBezTo>
                    <a:cubicBezTo>
                      <a:pt x="3" y="7"/>
                      <a:pt x="0" y="13"/>
                      <a:pt x="0" y="13"/>
                    </a:cubicBezTo>
                    <a:cubicBezTo>
                      <a:pt x="4" y="19"/>
                      <a:pt x="4" y="19"/>
                      <a:pt x="4" y="19"/>
                    </a:cubicBezTo>
                    <a:cubicBezTo>
                      <a:pt x="8" y="20"/>
                      <a:pt x="8" y="20"/>
                      <a:pt x="8" y="20"/>
                    </a:cubicBezTo>
                    <a:cubicBezTo>
                      <a:pt x="8" y="20"/>
                      <a:pt x="9" y="17"/>
                      <a:pt x="10" y="15"/>
                    </a:cubicBezTo>
                    <a:cubicBezTo>
                      <a:pt x="10" y="13"/>
                      <a:pt x="15" y="16"/>
                      <a:pt x="15" y="14"/>
                    </a:cubicBezTo>
                    <a:cubicBezTo>
                      <a:pt x="15" y="12"/>
                      <a:pt x="18" y="10"/>
                      <a:pt x="18" y="8"/>
                    </a:cubicBezTo>
                    <a:cubicBezTo>
                      <a:pt x="18" y="6"/>
                      <a:pt x="13" y="4"/>
                      <a:pt x="12" y="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8" name="Freeform 189"/>
              <p:cNvSpPr>
                <a:spLocks noEditPoints="1"/>
              </p:cNvSpPr>
              <p:nvPr/>
            </p:nvSpPr>
            <p:spPr bwMode="auto">
              <a:xfrm>
                <a:off x="3556401" y="3610589"/>
                <a:ext cx="248788" cy="219608"/>
              </a:xfrm>
              <a:custGeom>
                <a:avLst/>
                <a:gdLst>
                  <a:gd name="T0" fmla="*/ 124 w 130"/>
                  <a:gd name="T1" fmla="*/ 42 h 114"/>
                  <a:gd name="T2" fmla="*/ 123 w 130"/>
                  <a:gd name="T3" fmla="*/ 42 h 114"/>
                  <a:gd name="T4" fmla="*/ 122 w 130"/>
                  <a:gd name="T5" fmla="*/ 44 h 114"/>
                  <a:gd name="T6" fmla="*/ 118 w 130"/>
                  <a:gd name="T7" fmla="*/ 45 h 114"/>
                  <a:gd name="T8" fmla="*/ 113 w 130"/>
                  <a:gd name="T9" fmla="*/ 38 h 114"/>
                  <a:gd name="T10" fmla="*/ 118 w 130"/>
                  <a:gd name="T11" fmla="*/ 32 h 114"/>
                  <a:gd name="T12" fmla="*/ 123 w 130"/>
                  <a:gd name="T13" fmla="*/ 35 h 114"/>
                  <a:gd name="T14" fmla="*/ 123 w 130"/>
                  <a:gd name="T15" fmla="*/ 33 h 114"/>
                  <a:gd name="T16" fmla="*/ 122 w 130"/>
                  <a:gd name="T17" fmla="*/ 18 h 114"/>
                  <a:gd name="T18" fmla="*/ 117 w 130"/>
                  <a:gd name="T19" fmla="*/ 3 h 114"/>
                  <a:gd name="T20" fmla="*/ 108 w 130"/>
                  <a:gd name="T21" fmla="*/ 2 h 114"/>
                  <a:gd name="T22" fmla="*/ 100 w 130"/>
                  <a:gd name="T23" fmla="*/ 0 h 114"/>
                  <a:gd name="T24" fmla="*/ 97 w 130"/>
                  <a:gd name="T25" fmla="*/ 4 h 114"/>
                  <a:gd name="T26" fmla="*/ 92 w 130"/>
                  <a:gd name="T27" fmla="*/ 7 h 114"/>
                  <a:gd name="T28" fmla="*/ 86 w 130"/>
                  <a:gd name="T29" fmla="*/ 12 h 114"/>
                  <a:gd name="T30" fmla="*/ 82 w 130"/>
                  <a:gd name="T31" fmla="*/ 17 h 114"/>
                  <a:gd name="T32" fmla="*/ 75 w 130"/>
                  <a:gd name="T33" fmla="*/ 22 h 114"/>
                  <a:gd name="T34" fmla="*/ 72 w 130"/>
                  <a:gd name="T35" fmla="*/ 28 h 114"/>
                  <a:gd name="T36" fmla="*/ 65 w 130"/>
                  <a:gd name="T37" fmla="*/ 32 h 114"/>
                  <a:gd name="T38" fmla="*/ 55 w 130"/>
                  <a:gd name="T39" fmla="*/ 29 h 114"/>
                  <a:gd name="T40" fmla="*/ 50 w 130"/>
                  <a:gd name="T41" fmla="*/ 33 h 114"/>
                  <a:gd name="T42" fmla="*/ 42 w 130"/>
                  <a:gd name="T43" fmla="*/ 41 h 114"/>
                  <a:gd name="T44" fmla="*/ 34 w 130"/>
                  <a:gd name="T45" fmla="*/ 42 h 114"/>
                  <a:gd name="T46" fmla="*/ 33 w 130"/>
                  <a:gd name="T47" fmla="*/ 38 h 114"/>
                  <a:gd name="T48" fmla="*/ 35 w 130"/>
                  <a:gd name="T49" fmla="*/ 36 h 114"/>
                  <a:gd name="T50" fmla="*/ 32 w 130"/>
                  <a:gd name="T51" fmla="*/ 27 h 114"/>
                  <a:gd name="T52" fmla="*/ 28 w 130"/>
                  <a:gd name="T53" fmla="*/ 25 h 114"/>
                  <a:gd name="T54" fmla="*/ 28 w 130"/>
                  <a:gd name="T55" fmla="*/ 54 h 114"/>
                  <a:gd name="T56" fmla="*/ 23 w 130"/>
                  <a:gd name="T57" fmla="*/ 59 h 114"/>
                  <a:gd name="T58" fmla="*/ 13 w 130"/>
                  <a:gd name="T59" fmla="*/ 59 h 114"/>
                  <a:gd name="T60" fmla="*/ 8 w 130"/>
                  <a:gd name="T61" fmla="*/ 54 h 114"/>
                  <a:gd name="T62" fmla="*/ 4 w 130"/>
                  <a:gd name="T63" fmla="*/ 56 h 114"/>
                  <a:gd name="T64" fmla="*/ 0 w 130"/>
                  <a:gd name="T65" fmla="*/ 57 h 114"/>
                  <a:gd name="T66" fmla="*/ 7 w 130"/>
                  <a:gd name="T67" fmla="*/ 70 h 114"/>
                  <a:gd name="T68" fmla="*/ 14 w 130"/>
                  <a:gd name="T69" fmla="*/ 86 h 114"/>
                  <a:gd name="T70" fmla="*/ 14 w 130"/>
                  <a:gd name="T71" fmla="*/ 93 h 114"/>
                  <a:gd name="T72" fmla="*/ 14 w 130"/>
                  <a:gd name="T73" fmla="*/ 100 h 114"/>
                  <a:gd name="T74" fmla="*/ 17 w 130"/>
                  <a:gd name="T75" fmla="*/ 107 h 114"/>
                  <a:gd name="T76" fmla="*/ 20 w 130"/>
                  <a:gd name="T77" fmla="*/ 109 h 114"/>
                  <a:gd name="T78" fmla="*/ 25 w 130"/>
                  <a:gd name="T79" fmla="*/ 112 h 114"/>
                  <a:gd name="T80" fmla="*/ 30 w 130"/>
                  <a:gd name="T81" fmla="*/ 112 h 114"/>
                  <a:gd name="T82" fmla="*/ 39 w 130"/>
                  <a:gd name="T83" fmla="*/ 109 h 114"/>
                  <a:gd name="T84" fmla="*/ 47 w 130"/>
                  <a:gd name="T85" fmla="*/ 106 h 114"/>
                  <a:gd name="T86" fmla="*/ 59 w 130"/>
                  <a:gd name="T87" fmla="*/ 106 h 114"/>
                  <a:gd name="T88" fmla="*/ 67 w 130"/>
                  <a:gd name="T89" fmla="*/ 105 h 114"/>
                  <a:gd name="T90" fmla="*/ 72 w 130"/>
                  <a:gd name="T91" fmla="*/ 104 h 114"/>
                  <a:gd name="T92" fmla="*/ 79 w 130"/>
                  <a:gd name="T93" fmla="*/ 102 h 114"/>
                  <a:gd name="T94" fmla="*/ 95 w 130"/>
                  <a:gd name="T95" fmla="*/ 91 h 114"/>
                  <a:gd name="T96" fmla="*/ 114 w 130"/>
                  <a:gd name="T97" fmla="*/ 68 h 114"/>
                  <a:gd name="T98" fmla="*/ 126 w 130"/>
                  <a:gd name="T99" fmla="*/ 55 h 114"/>
                  <a:gd name="T100" fmla="*/ 130 w 130"/>
                  <a:gd name="T101" fmla="*/ 42 h 114"/>
                  <a:gd name="T102" fmla="*/ 124 w 130"/>
                  <a:gd name="T103" fmla="*/ 42 h 114"/>
                  <a:gd name="T104" fmla="*/ 99 w 130"/>
                  <a:gd name="T105" fmla="*/ 69 h 114"/>
                  <a:gd name="T106" fmla="*/ 94 w 130"/>
                  <a:gd name="T107" fmla="*/ 70 h 114"/>
                  <a:gd name="T108" fmla="*/ 92 w 130"/>
                  <a:gd name="T109" fmla="*/ 75 h 114"/>
                  <a:gd name="T110" fmla="*/ 88 w 130"/>
                  <a:gd name="T111" fmla="*/ 74 h 114"/>
                  <a:gd name="T112" fmla="*/ 84 w 130"/>
                  <a:gd name="T113" fmla="*/ 68 h 114"/>
                  <a:gd name="T114" fmla="*/ 88 w 130"/>
                  <a:gd name="T115" fmla="*/ 60 h 114"/>
                  <a:gd name="T116" fmla="*/ 96 w 130"/>
                  <a:gd name="T117" fmla="*/ 57 h 114"/>
                  <a:gd name="T118" fmla="*/ 102 w 130"/>
                  <a:gd name="T119" fmla="*/ 63 h 114"/>
                  <a:gd name="T120" fmla="*/ 99 w 130"/>
                  <a:gd name="T121"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14">
                    <a:moveTo>
                      <a:pt x="124" y="42"/>
                    </a:moveTo>
                    <a:cubicBezTo>
                      <a:pt x="124" y="42"/>
                      <a:pt x="124" y="42"/>
                      <a:pt x="123" y="42"/>
                    </a:cubicBezTo>
                    <a:cubicBezTo>
                      <a:pt x="123" y="42"/>
                      <a:pt x="122" y="43"/>
                      <a:pt x="122" y="44"/>
                    </a:cubicBezTo>
                    <a:cubicBezTo>
                      <a:pt x="122" y="45"/>
                      <a:pt x="120" y="46"/>
                      <a:pt x="118" y="45"/>
                    </a:cubicBezTo>
                    <a:cubicBezTo>
                      <a:pt x="115" y="45"/>
                      <a:pt x="113" y="39"/>
                      <a:pt x="113" y="38"/>
                    </a:cubicBezTo>
                    <a:cubicBezTo>
                      <a:pt x="113" y="37"/>
                      <a:pt x="116" y="32"/>
                      <a:pt x="118" y="32"/>
                    </a:cubicBezTo>
                    <a:cubicBezTo>
                      <a:pt x="119" y="32"/>
                      <a:pt x="121" y="34"/>
                      <a:pt x="123" y="35"/>
                    </a:cubicBezTo>
                    <a:cubicBezTo>
                      <a:pt x="123" y="34"/>
                      <a:pt x="123" y="33"/>
                      <a:pt x="123" y="33"/>
                    </a:cubicBezTo>
                    <a:cubicBezTo>
                      <a:pt x="123" y="32"/>
                      <a:pt x="124" y="20"/>
                      <a:pt x="122" y="18"/>
                    </a:cubicBezTo>
                    <a:cubicBezTo>
                      <a:pt x="120" y="17"/>
                      <a:pt x="118" y="5"/>
                      <a:pt x="117" y="3"/>
                    </a:cubicBezTo>
                    <a:cubicBezTo>
                      <a:pt x="116" y="2"/>
                      <a:pt x="108" y="3"/>
                      <a:pt x="108" y="2"/>
                    </a:cubicBezTo>
                    <a:cubicBezTo>
                      <a:pt x="107" y="0"/>
                      <a:pt x="100" y="1"/>
                      <a:pt x="100" y="0"/>
                    </a:cubicBezTo>
                    <a:cubicBezTo>
                      <a:pt x="99" y="2"/>
                      <a:pt x="98" y="3"/>
                      <a:pt x="97" y="4"/>
                    </a:cubicBezTo>
                    <a:cubicBezTo>
                      <a:pt x="96" y="5"/>
                      <a:pt x="93" y="4"/>
                      <a:pt x="92" y="7"/>
                    </a:cubicBezTo>
                    <a:cubicBezTo>
                      <a:pt x="92" y="9"/>
                      <a:pt x="88" y="12"/>
                      <a:pt x="86" y="12"/>
                    </a:cubicBezTo>
                    <a:cubicBezTo>
                      <a:pt x="84" y="12"/>
                      <a:pt x="82" y="15"/>
                      <a:pt x="82" y="17"/>
                    </a:cubicBezTo>
                    <a:cubicBezTo>
                      <a:pt x="82" y="19"/>
                      <a:pt x="79" y="22"/>
                      <a:pt x="75" y="22"/>
                    </a:cubicBezTo>
                    <a:cubicBezTo>
                      <a:pt x="72" y="22"/>
                      <a:pt x="73" y="25"/>
                      <a:pt x="72" y="28"/>
                    </a:cubicBezTo>
                    <a:cubicBezTo>
                      <a:pt x="71" y="31"/>
                      <a:pt x="70" y="32"/>
                      <a:pt x="65" y="32"/>
                    </a:cubicBezTo>
                    <a:cubicBezTo>
                      <a:pt x="60" y="32"/>
                      <a:pt x="59" y="31"/>
                      <a:pt x="55" y="29"/>
                    </a:cubicBezTo>
                    <a:cubicBezTo>
                      <a:pt x="51" y="26"/>
                      <a:pt x="50" y="31"/>
                      <a:pt x="50" y="33"/>
                    </a:cubicBezTo>
                    <a:cubicBezTo>
                      <a:pt x="50" y="35"/>
                      <a:pt x="44" y="39"/>
                      <a:pt x="42" y="41"/>
                    </a:cubicBezTo>
                    <a:cubicBezTo>
                      <a:pt x="41" y="43"/>
                      <a:pt x="37" y="42"/>
                      <a:pt x="34" y="42"/>
                    </a:cubicBezTo>
                    <a:cubicBezTo>
                      <a:pt x="32" y="42"/>
                      <a:pt x="33" y="39"/>
                      <a:pt x="33" y="38"/>
                    </a:cubicBezTo>
                    <a:cubicBezTo>
                      <a:pt x="33" y="37"/>
                      <a:pt x="34" y="38"/>
                      <a:pt x="35" y="36"/>
                    </a:cubicBezTo>
                    <a:cubicBezTo>
                      <a:pt x="35" y="35"/>
                      <a:pt x="33" y="29"/>
                      <a:pt x="32" y="27"/>
                    </a:cubicBezTo>
                    <a:cubicBezTo>
                      <a:pt x="32" y="26"/>
                      <a:pt x="30" y="25"/>
                      <a:pt x="28" y="25"/>
                    </a:cubicBezTo>
                    <a:cubicBezTo>
                      <a:pt x="28" y="38"/>
                      <a:pt x="28" y="53"/>
                      <a:pt x="28" y="54"/>
                    </a:cubicBezTo>
                    <a:cubicBezTo>
                      <a:pt x="28" y="57"/>
                      <a:pt x="24" y="58"/>
                      <a:pt x="23" y="59"/>
                    </a:cubicBezTo>
                    <a:cubicBezTo>
                      <a:pt x="22" y="61"/>
                      <a:pt x="16" y="59"/>
                      <a:pt x="13" y="59"/>
                    </a:cubicBezTo>
                    <a:cubicBezTo>
                      <a:pt x="9" y="59"/>
                      <a:pt x="10" y="56"/>
                      <a:pt x="8" y="54"/>
                    </a:cubicBezTo>
                    <a:cubicBezTo>
                      <a:pt x="7" y="51"/>
                      <a:pt x="4" y="54"/>
                      <a:pt x="4" y="56"/>
                    </a:cubicBezTo>
                    <a:cubicBezTo>
                      <a:pt x="4" y="57"/>
                      <a:pt x="2" y="57"/>
                      <a:pt x="0" y="57"/>
                    </a:cubicBezTo>
                    <a:cubicBezTo>
                      <a:pt x="3" y="61"/>
                      <a:pt x="5" y="66"/>
                      <a:pt x="7" y="70"/>
                    </a:cubicBezTo>
                    <a:cubicBezTo>
                      <a:pt x="8" y="76"/>
                      <a:pt x="13" y="82"/>
                      <a:pt x="14" y="86"/>
                    </a:cubicBezTo>
                    <a:cubicBezTo>
                      <a:pt x="15" y="89"/>
                      <a:pt x="17" y="93"/>
                      <a:pt x="14" y="93"/>
                    </a:cubicBezTo>
                    <a:cubicBezTo>
                      <a:pt x="12" y="94"/>
                      <a:pt x="12" y="96"/>
                      <a:pt x="14" y="100"/>
                    </a:cubicBezTo>
                    <a:cubicBezTo>
                      <a:pt x="17" y="104"/>
                      <a:pt x="15" y="106"/>
                      <a:pt x="17" y="107"/>
                    </a:cubicBezTo>
                    <a:cubicBezTo>
                      <a:pt x="19" y="107"/>
                      <a:pt x="19" y="109"/>
                      <a:pt x="20" y="109"/>
                    </a:cubicBezTo>
                    <a:cubicBezTo>
                      <a:pt x="22" y="109"/>
                      <a:pt x="23" y="111"/>
                      <a:pt x="25" y="112"/>
                    </a:cubicBezTo>
                    <a:cubicBezTo>
                      <a:pt x="26" y="114"/>
                      <a:pt x="28" y="114"/>
                      <a:pt x="30" y="112"/>
                    </a:cubicBezTo>
                    <a:cubicBezTo>
                      <a:pt x="31" y="110"/>
                      <a:pt x="35" y="109"/>
                      <a:pt x="39" y="109"/>
                    </a:cubicBezTo>
                    <a:cubicBezTo>
                      <a:pt x="43" y="109"/>
                      <a:pt x="43" y="107"/>
                      <a:pt x="47" y="106"/>
                    </a:cubicBezTo>
                    <a:cubicBezTo>
                      <a:pt x="51" y="105"/>
                      <a:pt x="56" y="105"/>
                      <a:pt x="59" y="106"/>
                    </a:cubicBezTo>
                    <a:cubicBezTo>
                      <a:pt x="63" y="107"/>
                      <a:pt x="65" y="106"/>
                      <a:pt x="67" y="105"/>
                    </a:cubicBezTo>
                    <a:cubicBezTo>
                      <a:pt x="68" y="104"/>
                      <a:pt x="72" y="107"/>
                      <a:pt x="72" y="104"/>
                    </a:cubicBezTo>
                    <a:cubicBezTo>
                      <a:pt x="72" y="101"/>
                      <a:pt x="75" y="102"/>
                      <a:pt x="79" y="102"/>
                    </a:cubicBezTo>
                    <a:cubicBezTo>
                      <a:pt x="82" y="102"/>
                      <a:pt x="89" y="97"/>
                      <a:pt x="95" y="91"/>
                    </a:cubicBezTo>
                    <a:cubicBezTo>
                      <a:pt x="101" y="86"/>
                      <a:pt x="111" y="74"/>
                      <a:pt x="114" y="68"/>
                    </a:cubicBezTo>
                    <a:cubicBezTo>
                      <a:pt x="118" y="62"/>
                      <a:pt x="123" y="58"/>
                      <a:pt x="126" y="55"/>
                    </a:cubicBezTo>
                    <a:cubicBezTo>
                      <a:pt x="128" y="53"/>
                      <a:pt x="129" y="47"/>
                      <a:pt x="130" y="42"/>
                    </a:cubicBezTo>
                    <a:cubicBezTo>
                      <a:pt x="127" y="42"/>
                      <a:pt x="124" y="42"/>
                      <a:pt x="124" y="42"/>
                    </a:cubicBezTo>
                    <a:close/>
                    <a:moveTo>
                      <a:pt x="99" y="69"/>
                    </a:moveTo>
                    <a:cubicBezTo>
                      <a:pt x="99" y="71"/>
                      <a:pt x="94" y="68"/>
                      <a:pt x="94" y="70"/>
                    </a:cubicBezTo>
                    <a:cubicBezTo>
                      <a:pt x="93" y="72"/>
                      <a:pt x="92" y="75"/>
                      <a:pt x="92" y="75"/>
                    </a:cubicBezTo>
                    <a:cubicBezTo>
                      <a:pt x="88" y="74"/>
                      <a:pt x="88" y="74"/>
                      <a:pt x="88" y="74"/>
                    </a:cubicBezTo>
                    <a:cubicBezTo>
                      <a:pt x="84" y="68"/>
                      <a:pt x="84" y="68"/>
                      <a:pt x="84" y="68"/>
                    </a:cubicBezTo>
                    <a:cubicBezTo>
                      <a:pt x="84" y="68"/>
                      <a:pt x="87" y="62"/>
                      <a:pt x="88" y="60"/>
                    </a:cubicBezTo>
                    <a:cubicBezTo>
                      <a:pt x="89" y="58"/>
                      <a:pt x="95" y="55"/>
                      <a:pt x="96" y="57"/>
                    </a:cubicBezTo>
                    <a:cubicBezTo>
                      <a:pt x="97" y="59"/>
                      <a:pt x="102" y="61"/>
                      <a:pt x="102" y="63"/>
                    </a:cubicBezTo>
                    <a:cubicBezTo>
                      <a:pt x="102" y="65"/>
                      <a:pt x="99" y="67"/>
                      <a:pt x="99" y="6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9" name="Freeform 190"/>
              <p:cNvSpPr/>
              <p:nvPr/>
            </p:nvSpPr>
            <p:spPr bwMode="auto">
              <a:xfrm>
                <a:off x="3490364" y="3354122"/>
                <a:ext cx="181216" cy="193502"/>
              </a:xfrm>
              <a:custGeom>
                <a:avLst/>
                <a:gdLst>
                  <a:gd name="T0" fmla="*/ 6 w 94"/>
                  <a:gd name="T1" fmla="*/ 91 h 100"/>
                  <a:gd name="T2" fmla="*/ 9 w 94"/>
                  <a:gd name="T3" fmla="*/ 93 h 100"/>
                  <a:gd name="T4" fmla="*/ 17 w 94"/>
                  <a:gd name="T5" fmla="*/ 94 h 100"/>
                  <a:gd name="T6" fmla="*/ 24 w 94"/>
                  <a:gd name="T7" fmla="*/ 96 h 100"/>
                  <a:gd name="T8" fmla="*/ 52 w 94"/>
                  <a:gd name="T9" fmla="*/ 96 h 100"/>
                  <a:gd name="T10" fmla="*/ 55 w 94"/>
                  <a:gd name="T11" fmla="*/ 98 h 100"/>
                  <a:gd name="T12" fmla="*/ 72 w 94"/>
                  <a:gd name="T13" fmla="*/ 98 h 100"/>
                  <a:gd name="T14" fmla="*/ 85 w 94"/>
                  <a:gd name="T15" fmla="*/ 98 h 100"/>
                  <a:gd name="T16" fmla="*/ 87 w 94"/>
                  <a:gd name="T17" fmla="*/ 97 h 100"/>
                  <a:gd name="T18" fmla="*/ 78 w 94"/>
                  <a:gd name="T19" fmla="*/ 84 h 100"/>
                  <a:gd name="T20" fmla="*/ 79 w 94"/>
                  <a:gd name="T21" fmla="*/ 58 h 100"/>
                  <a:gd name="T22" fmla="*/ 91 w 94"/>
                  <a:gd name="T23" fmla="*/ 58 h 100"/>
                  <a:gd name="T24" fmla="*/ 93 w 94"/>
                  <a:gd name="T25" fmla="*/ 56 h 100"/>
                  <a:gd name="T26" fmla="*/ 94 w 94"/>
                  <a:gd name="T27" fmla="*/ 40 h 100"/>
                  <a:gd name="T28" fmla="*/ 92 w 94"/>
                  <a:gd name="T29" fmla="*/ 40 h 100"/>
                  <a:gd name="T30" fmla="*/ 85 w 94"/>
                  <a:gd name="T31" fmla="*/ 41 h 100"/>
                  <a:gd name="T32" fmla="*/ 81 w 94"/>
                  <a:gd name="T33" fmla="*/ 43 h 100"/>
                  <a:gd name="T34" fmla="*/ 81 w 94"/>
                  <a:gd name="T35" fmla="*/ 36 h 100"/>
                  <a:gd name="T36" fmla="*/ 77 w 94"/>
                  <a:gd name="T37" fmla="*/ 30 h 100"/>
                  <a:gd name="T38" fmla="*/ 78 w 94"/>
                  <a:gd name="T39" fmla="*/ 19 h 100"/>
                  <a:gd name="T40" fmla="*/ 76 w 94"/>
                  <a:gd name="T41" fmla="*/ 12 h 100"/>
                  <a:gd name="T42" fmla="*/ 71 w 94"/>
                  <a:gd name="T43" fmla="*/ 11 h 100"/>
                  <a:gd name="T44" fmla="*/ 67 w 94"/>
                  <a:gd name="T45" fmla="*/ 9 h 100"/>
                  <a:gd name="T46" fmla="*/ 61 w 94"/>
                  <a:gd name="T47" fmla="*/ 9 h 100"/>
                  <a:gd name="T48" fmla="*/ 58 w 94"/>
                  <a:gd name="T49" fmla="*/ 16 h 100"/>
                  <a:gd name="T50" fmla="*/ 48 w 94"/>
                  <a:gd name="T51" fmla="*/ 18 h 100"/>
                  <a:gd name="T52" fmla="*/ 41 w 94"/>
                  <a:gd name="T53" fmla="*/ 13 h 100"/>
                  <a:gd name="T54" fmla="*/ 38 w 94"/>
                  <a:gd name="T55" fmla="*/ 7 h 100"/>
                  <a:gd name="T56" fmla="*/ 37 w 94"/>
                  <a:gd name="T57" fmla="*/ 0 h 100"/>
                  <a:gd name="T58" fmla="*/ 11 w 94"/>
                  <a:gd name="T59" fmla="*/ 0 h 100"/>
                  <a:gd name="T60" fmla="*/ 6 w 94"/>
                  <a:gd name="T61" fmla="*/ 3 h 100"/>
                  <a:gd name="T62" fmla="*/ 13 w 94"/>
                  <a:gd name="T63" fmla="*/ 19 h 100"/>
                  <a:gd name="T64" fmla="*/ 12 w 94"/>
                  <a:gd name="T65" fmla="*/ 28 h 100"/>
                  <a:gd name="T66" fmla="*/ 17 w 94"/>
                  <a:gd name="T67" fmla="*/ 45 h 100"/>
                  <a:gd name="T68" fmla="*/ 11 w 94"/>
                  <a:gd name="T69" fmla="*/ 56 h 100"/>
                  <a:gd name="T70" fmla="*/ 5 w 94"/>
                  <a:gd name="T71" fmla="*/ 72 h 100"/>
                  <a:gd name="T72" fmla="*/ 1 w 94"/>
                  <a:gd name="T73" fmla="*/ 83 h 100"/>
                  <a:gd name="T74" fmla="*/ 0 w 94"/>
                  <a:gd name="T75" fmla="*/ 94 h 100"/>
                  <a:gd name="T76" fmla="*/ 0 w 94"/>
                  <a:gd name="T77" fmla="*/ 94 h 100"/>
                  <a:gd name="T78" fmla="*/ 3 w 94"/>
                  <a:gd name="T79" fmla="*/ 94 h 100"/>
                  <a:gd name="T80" fmla="*/ 6 w 94"/>
                  <a:gd name="T8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1"/>
                    </a:moveTo>
                    <a:cubicBezTo>
                      <a:pt x="8" y="91"/>
                      <a:pt x="6" y="94"/>
                      <a:pt x="9" y="93"/>
                    </a:cubicBezTo>
                    <a:cubicBezTo>
                      <a:pt x="12" y="92"/>
                      <a:pt x="14" y="92"/>
                      <a:pt x="17" y="94"/>
                    </a:cubicBezTo>
                    <a:cubicBezTo>
                      <a:pt x="19" y="95"/>
                      <a:pt x="21" y="96"/>
                      <a:pt x="24" y="96"/>
                    </a:cubicBezTo>
                    <a:cubicBezTo>
                      <a:pt x="27" y="96"/>
                      <a:pt x="52" y="96"/>
                      <a:pt x="52" y="96"/>
                    </a:cubicBezTo>
                    <a:cubicBezTo>
                      <a:pt x="55" y="98"/>
                      <a:pt x="55" y="98"/>
                      <a:pt x="55" y="98"/>
                    </a:cubicBezTo>
                    <a:cubicBezTo>
                      <a:pt x="55" y="98"/>
                      <a:pt x="70" y="97"/>
                      <a:pt x="72" y="98"/>
                    </a:cubicBezTo>
                    <a:cubicBezTo>
                      <a:pt x="75" y="100"/>
                      <a:pt x="82" y="98"/>
                      <a:pt x="85" y="98"/>
                    </a:cubicBezTo>
                    <a:cubicBezTo>
                      <a:pt x="85" y="97"/>
                      <a:pt x="86" y="97"/>
                      <a:pt x="87" y="97"/>
                    </a:cubicBezTo>
                    <a:cubicBezTo>
                      <a:pt x="78" y="84"/>
                      <a:pt x="78" y="84"/>
                      <a:pt x="78" y="84"/>
                    </a:cubicBezTo>
                    <a:cubicBezTo>
                      <a:pt x="79" y="58"/>
                      <a:pt x="79" y="58"/>
                      <a:pt x="79" y="58"/>
                    </a:cubicBezTo>
                    <a:cubicBezTo>
                      <a:pt x="91" y="58"/>
                      <a:pt x="91" y="58"/>
                      <a:pt x="91" y="58"/>
                    </a:cubicBezTo>
                    <a:cubicBezTo>
                      <a:pt x="93" y="56"/>
                      <a:pt x="93" y="56"/>
                      <a:pt x="93" y="56"/>
                    </a:cubicBezTo>
                    <a:cubicBezTo>
                      <a:pt x="94" y="40"/>
                      <a:pt x="94" y="40"/>
                      <a:pt x="94" y="40"/>
                    </a:cubicBezTo>
                    <a:cubicBezTo>
                      <a:pt x="94" y="40"/>
                      <a:pt x="93" y="40"/>
                      <a:pt x="92" y="40"/>
                    </a:cubicBezTo>
                    <a:cubicBezTo>
                      <a:pt x="90" y="41"/>
                      <a:pt x="87" y="41"/>
                      <a:pt x="85" y="41"/>
                    </a:cubicBezTo>
                    <a:cubicBezTo>
                      <a:pt x="82" y="41"/>
                      <a:pt x="82" y="43"/>
                      <a:pt x="81" y="43"/>
                    </a:cubicBezTo>
                    <a:cubicBezTo>
                      <a:pt x="79" y="42"/>
                      <a:pt x="80" y="38"/>
                      <a:pt x="81" y="36"/>
                    </a:cubicBezTo>
                    <a:cubicBezTo>
                      <a:pt x="81" y="35"/>
                      <a:pt x="79" y="31"/>
                      <a:pt x="77" y="30"/>
                    </a:cubicBezTo>
                    <a:cubicBezTo>
                      <a:pt x="75" y="29"/>
                      <a:pt x="79" y="20"/>
                      <a:pt x="78" y="19"/>
                    </a:cubicBezTo>
                    <a:cubicBezTo>
                      <a:pt x="77" y="18"/>
                      <a:pt x="76" y="15"/>
                      <a:pt x="76" y="12"/>
                    </a:cubicBezTo>
                    <a:cubicBezTo>
                      <a:pt x="76" y="10"/>
                      <a:pt x="75" y="11"/>
                      <a:pt x="71" y="11"/>
                    </a:cubicBezTo>
                    <a:cubicBezTo>
                      <a:pt x="67" y="11"/>
                      <a:pt x="67" y="9"/>
                      <a:pt x="67" y="9"/>
                    </a:cubicBezTo>
                    <a:cubicBezTo>
                      <a:pt x="67" y="9"/>
                      <a:pt x="63" y="8"/>
                      <a:pt x="61" y="9"/>
                    </a:cubicBezTo>
                    <a:cubicBezTo>
                      <a:pt x="59" y="10"/>
                      <a:pt x="59" y="17"/>
                      <a:pt x="58" y="16"/>
                    </a:cubicBezTo>
                    <a:cubicBezTo>
                      <a:pt x="56" y="16"/>
                      <a:pt x="52" y="17"/>
                      <a:pt x="48" y="18"/>
                    </a:cubicBezTo>
                    <a:cubicBezTo>
                      <a:pt x="45" y="19"/>
                      <a:pt x="43" y="17"/>
                      <a:pt x="41" y="13"/>
                    </a:cubicBezTo>
                    <a:cubicBezTo>
                      <a:pt x="40" y="9"/>
                      <a:pt x="38" y="10"/>
                      <a:pt x="38" y="7"/>
                    </a:cubicBezTo>
                    <a:cubicBezTo>
                      <a:pt x="39" y="4"/>
                      <a:pt x="37" y="0"/>
                      <a:pt x="37" y="0"/>
                    </a:cubicBezTo>
                    <a:cubicBezTo>
                      <a:pt x="37" y="0"/>
                      <a:pt x="13" y="0"/>
                      <a:pt x="11" y="0"/>
                    </a:cubicBezTo>
                    <a:cubicBezTo>
                      <a:pt x="10" y="0"/>
                      <a:pt x="8" y="1"/>
                      <a:pt x="6" y="3"/>
                    </a:cubicBezTo>
                    <a:cubicBezTo>
                      <a:pt x="8" y="8"/>
                      <a:pt x="12" y="17"/>
                      <a:pt x="13" y="19"/>
                    </a:cubicBezTo>
                    <a:cubicBezTo>
                      <a:pt x="14" y="22"/>
                      <a:pt x="12" y="24"/>
                      <a:pt x="12" y="28"/>
                    </a:cubicBezTo>
                    <a:cubicBezTo>
                      <a:pt x="12" y="32"/>
                      <a:pt x="16" y="40"/>
                      <a:pt x="17" y="45"/>
                    </a:cubicBezTo>
                    <a:cubicBezTo>
                      <a:pt x="17" y="50"/>
                      <a:pt x="14" y="53"/>
                      <a:pt x="11" y="56"/>
                    </a:cubicBezTo>
                    <a:cubicBezTo>
                      <a:pt x="8" y="60"/>
                      <a:pt x="5" y="67"/>
                      <a:pt x="5" y="72"/>
                    </a:cubicBezTo>
                    <a:cubicBezTo>
                      <a:pt x="5" y="76"/>
                      <a:pt x="1" y="81"/>
                      <a:pt x="1" y="83"/>
                    </a:cubicBezTo>
                    <a:cubicBezTo>
                      <a:pt x="1" y="85"/>
                      <a:pt x="1" y="91"/>
                      <a:pt x="0" y="94"/>
                    </a:cubicBezTo>
                    <a:cubicBezTo>
                      <a:pt x="0" y="94"/>
                      <a:pt x="0" y="94"/>
                      <a:pt x="0" y="94"/>
                    </a:cubicBezTo>
                    <a:cubicBezTo>
                      <a:pt x="3" y="94"/>
                      <a:pt x="3" y="94"/>
                      <a:pt x="3" y="94"/>
                    </a:cubicBezTo>
                    <a:cubicBezTo>
                      <a:pt x="3" y="94"/>
                      <a:pt x="4" y="91"/>
                      <a:pt x="6" y="9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0" name="Freeform 191"/>
              <p:cNvSpPr/>
              <p:nvPr/>
            </p:nvSpPr>
            <p:spPr bwMode="auto">
              <a:xfrm>
                <a:off x="3640867" y="3390979"/>
                <a:ext cx="176609" cy="156645"/>
              </a:xfrm>
              <a:custGeom>
                <a:avLst/>
                <a:gdLst>
                  <a:gd name="T0" fmla="*/ 71 w 92"/>
                  <a:gd name="T1" fmla="*/ 3 h 81"/>
                  <a:gd name="T2" fmla="*/ 65 w 92"/>
                  <a:gd name="T3" fmla="*/ 0 h 81"/>
                  <a:gd name="T4" fmla="*/ 55 w 92"/>
                  <a:gd name="T5" fmla="*/ 1 h 81"/>
                  <a:gd name="T6" fmla="*/ 53 w 92"/>
                  <a:gd name="T7" fmla="*/ 6 h 81"/>
                  <a:gd name="T8" fmla="*/ 52 w 92"/>
                  <a:gd name="T9" fmla="*/ 11 h 81"/>
                  <a:gd name="T10" fmla="*/ 52 w 92"/>
                  <a:gd name="T11" fmla="*/ 20 h 81"/>
                  <a:gd name="T12" fmla="*/ 50 w 92"/>
                  <a:gd name="T13" fmla="*/ 27 h 81"/>
                  <a:gd name="T14" fmla="*/ 55 w 92"/>
                  <a:gd name="T15" fmla="*/ 33 h 81"/>
                  <a:gd name="T16" fmla="*/ 61 w 92"/>
                  <a:gd name="T17" fmla="*/ 32 h 81"/>
                  <a:gd name="T18" fmla="*/ 62 w 92"/>
                  <a:gd name="T19" fmla="*/ 37 h 81"/>
                  <a:gd name="T20" fmla="*/ 60 w 92"/>
                  <a:gd name="T21" fmla="*/ 41 h 81"/>
                  <a:gd name="T22" fmla="*/ 55 w 92"/>
                  <a:gd name="T23" fmla="*/ 41 h 81"/>
                  <a:gd name="T24" fmla="*/ 52 w 92"/>
                  <a:gd name="T25" fmla="*/ 34 h 81"/>
                  <a:gd name="T26" fmla="*/ 45 w 92"/>
                  <a:gd name="T27" fmla="*/ 33 h 81"/>
                  <a:gd name="T28" fmla="*/ 41 w 92"/>
                  <a:gd name="T29" fmla="*/ 28 h 81"/>
                  <a:gd name="T30" fmla="*/ 38 w 92"/>
                  <a:gd name="T31" fmla="*/ 30 h 81"/>
                  <a:gd name="T32" fmla="*/ 35 w 92"/>
                  <a:gd name="T33" fmla="*/ 31 h 81"/>
                  <a:gd name="T34" fmla="*/ 28 w 92"/>
                  <a:gd name="T35" fmla="*/ 28 h 81"/>
                  <a:gd name="T36" fmla="*/ 26 w 92"/>
                  <a:gd name="T37" fmla="*/ 25 h 81"/>
                  <a:gd name="T38" fmla="*/ 21 w 92"/>
                  <a:gd name="T39" fmla="*/ 25 h 81"/>
                  <a:gd name="T40" fmla="*/ 18 w 92"/>
                  <a:gd name="T41" fmla="*/ 23 h 81"/>
                  <a:gd name="T42" fmla="*/ 16 w 92"/>
                  <a:gd name="T43" fmla="*/ 21 h 81"/>
                  <a:gd name="T44" fmla="*/ 15 w 92"/>
                  <a:gd name="T45" fmla="*/ 37 h 81"/>
                  <a:gd name="T46" fmla="*/ 13 w 92"/>
                  <a:gd name="T47" fmla="*/ 39 h 81"/>
                  <a:gd name="T48" fmla="*/ 1 w 92"/>
                  <a:gd name="T49" fmla="*/ 39 h 81"/>
                  <a:gd name="T50" fmla="*/ 0 w 92"/>
                  <a:gd name="T51" fmla="*/ 65 h 81"/>
                  <a:gd name="T52" fmla="*/ 9 w 92"/>
                  <a:gd name="T53" fmla="*/ 78 h 81"/>
                  <a:gd name="T54" fmla="*/ 24 w 92"/>
                  <a:gd name="T55" fmla="*/ 77 h 81"/>
                  <a:gd name="T56" fmla="*/ 24 w 92"/>
                  <a:gd name="T57" fmla="*/ 79 h 81"/>
                  <a:gd name="T58" fmla="*/ 28 w 92"/>
                  <a:gd name="T59" fmla="*/ 79 h 81"/>
                  <a:gd name="T60" fmla="*/ 39 w 92"/>
                  <a:gd name="T61" fmla="*/ 80 h 81"/>
                  <a:gd name="T62" fmla="*/ 47 w 92"/>
                  <a:gd name="T63" fmla="*/ 71 h 81"/>
                  <a:gd name="T64" fmla="*/ 54 w 92"/>
                  <a:gd name="T65" fmla="*/ 65 h 81"/>
                  <a:gd name="T66" fmla="*/ 59 w 92"/>
                  <a:gd name="T67" fmla="*/ 61 h 81"/>
                  <a:gd name="T68" fmla="*/ 66 w 92"/>
                  <a:gd name="T69" fmla="*/ 61 h 81"/>
                  <a:gd name="T70" fmla="*/ 66 w 92"/>
                  <a:gd name="T71" fmla="*/ 61 h 81"/>
                  <a:gd name="T72" fmla="*/ 65 w 92"/>
                  <a:gd name="T73" fmla="*/ 55 h 81"/>
                  <a:gd name="T74" fmla="*/ 87 w 92"/>
                  <a:gd name="T75" fmla="*/ 47 h 81"/>
                  <a:gd name="T76" fmla="*/ 85 w 92"/>
                  <a:gd name="T77" fmla="*/ 44 h 81"/>
                  <a:gd name="T78" fmla="*/ 87 w 92"/>
                  <a:gd name="T79" fmla="*/ 36 h 81"/>
                  <a:gd name="T80" fmla="*/ 90 w 92"/>
                  <a:gd name="T81" fmla="*/ 34 h 81"/>
                  <a:gd name="T82" fmla="*/ 89 w 92"/>
                  <a:gd name="T83" fmla="*/ 21 h 81"/>
                  <a:gd name="T84" fmla="*/ 92 w 92"/>
                  <a:gd name="T85" fmla="*/ 19 h 81"/>
                  <a:gd name="T86" fmla="*/ 89 w 92"/>
                  <a:gd name="T87" fmla="*/ 10 h 81"/>
                  <a:gd name="T88" fmla="*/ 78 w 92"/>
                  <a:gd name="T89" fmla="*/ 6 h 81"/>
                  <a:gd name="T90" fmla="*/ 71 w 92"/>
                  <a:gd name="T9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1">
                    <a:moveTo>
                      <a:pt x="71" y="3"/>
                    </a:moveTo>
                    <a:cubicBezTo>
                      <a:pt x="70" y="3"/>
                      <a:pt x="67" y="1"/>
                      <a:pt x="65" y="0"/>
                    </a:cubicBezTo>
                    <a:cubicBezTo>
                      <a:pt x="64" y="1"/>
                      <a:pt x="58" y="1"/>
                      <a:pt x="55" y="1"/>
                    </a:cubicBezTo>
                    <a:cubicBezTo>
                      <a:pt x="53" y="1"/>
                      <a:pt x="55" y="5"/>
                      <a:pt x="53" y="6"/>
                    </a:cubicBezTo>
                    <a:cubicBezTo>
                      <a:pt x="52" y="8"/>
                      <a:pt x="51" y="10"/>
                      <a:pt x="52" y="11"/>
                    </a:cubicBezTo>
                    <a:cubicBezTo>
                      <a:pt x="54" y="11"/>
                      <a:pt x="52" y="17"/>
                      <a:pt x="52" y="20"/>
                    </a:cubicBezTo>
                    <a:cubicBezTo>
                      <a:pt x="52" y="22"/>
                      <a:pt x="49" y="26"/>
                      <a:pt x="50" y="27"/>
                    </a:cubicBezTo>
                    <a:cubicBezTo>
                      <a:pt x="51" y="28"/>
                      <a:pt x="53" y="33"/>
                      <a:pt x="55" y="33"/>
                    </a:cubicBezTo>
                    <a:cubicBezTo>
                      <a:pt x="58" y="34"/>
                      <a:pt x="60" y="32"/>
                      <a:pt x="61" y="32"/>
                    </a:cubicBezTo>
                    <a:cubicBezTo>
                      <a:pt x="62" y="32"/>
                      <a:pt x="62" y="35"/>
                      <a:pt x="62" y="37"/>
                    </a:cubicBezTo>
                    <a:cubicBezTo>
                      <a:pt x="62" y="40"/>
                      <a:pt x="60" y="41"/>
                      <a:pt x="60" y="41"/>
                    </a:cubicBezTo>
                    <a:cubicBezTo>
                      <a:pt x="60" y="41"/>
                      <a:pt x="57" y="42"/>
                      <a:pt x="55" y="41"/>
                    </a:cubicBezTo>
                    <a:cubicBezTo>
                      <a:pt x="53" y="40"/>
                      <a:pt x="52" y="36"/>
                      <a:pt x="52" y="34"/>
                    </a:cubicBezTo>
                    <a:cubicBezTo>
                      <a:pt x="52" y="33"/>
                      <a:pt x="47" y="33"/>
                      <a:pt x="45" y="33"/>
                    </a:cubicBezTo>
                    <a:cubicBezTo>
                      <a:pt x="44" y="33"/>
                      <a:pt x="42" y="30"/>
                      <a:pt x="41" y="28"/>
                    </a:cubicBezTo>
                    <a:cubicBezTo>
                      <a:pt x="40" y="27"/>
                      <a:pt x="38" y="28"/>
                      <a:pt x="38" y="30"/>
                    </a:cubicBezTo>
                    <a:cubicBezTo>
                      <a:pt x="38" y="31"/>
                      <a:pt x="37" y="31"/>
                      <a:pt x="35" y="31"/>
                    </a:cubicBezTo>
                    <a:cubicBezTo>
                      <a:pt x="33" y="31"/>
                      <a:pt x="29" y="28"/>
                      <a:pt x="28" y="28"/>
                    </a:cubicBezTo>
                    <a:cubicBezTo>
                      <a:pt x="27" y="29"/>
                      <a:pt x="25" y="26"/>
                      <a:pt x="26" y="25"/>
                    </a:cubicBezTo>
                    <a:cubicBezTo>
                      <a:pt x="26" y="23"/>
                      <a:pt x="22" y="24"/>
                      <a:pt x="21" y="25"/>
                    </a:cubicBezTo>
                    <a:cubicBezTo>
                      <a:pt x="19" y="26"/>
                      <a:pt x="18" y="23"/>
                      <a:pt x="18" y="23"/>
                    </a:cubicBezTo>
                    <a:cubicBezTo>
                      <a:pt x="18" y="23"/>
                      <a:pt x="18" y="22"/>
                      <a:pt x="16" y="21"/>
                    </a:cubicBezTo>
                    <a:cubicBezTo>
                      <a:pt x="15" y="37"/>
                      <a:pt x="15" y="37"/>
                      <a:pt x="15" y="37"/>
                    </a:cubicBezTo>
                    <a:cubicBezTo>
                      <a:pt x="13" y="39"/>
                      <a:pt x="13" y="39"/>
                      <a:pt x="13" y="39"/>
                    </a:cubicBezTo>
                    <a:cubicBezTo>
                      <a:pt x="1" y="39"/>
                      <a:pt x="1" y="39"/>
                      <a:pt x="1" y="39"/>
                    </a:cubicBezTo>
                    <a:cubicBezTo>
                      <a:pt x="0" y="65"/>
                      <a:pt x="0" y="65"/>
                      <a:pt x="0" y="65"/>
                    </a:cubicBezTo>
                    <a:cubicBezTo>
                      <a:pt x="9" y="78"/>
                      <a:pt x="9" y="78"/>
                      <a:pt x="9" y="78"/>
                    </a:cubicBezTo>
                    <a:cubicBezTo>
                      <a:pt x="14" y="77"/>
                      <a:pt x="24" y="76"/>
                      <a:pt x="24" y="77"/>
                    </a:cubicBezTo>
                    <a:cubicBezTo>
                      <a:pt x="24" y="78"/>
                      <a:pt x="24" y="78"/>
                      <a:pt x="24" y="79"/>
                    </a:cubicBezTo>
                    <a:cubicBezTo>
                      <a:pt x="26" y="79"/>
                      <a:pt x="28" y="78"/>
                      <a:pt x="28" y="79"/>
                    </a:cubicBezTo>
                    <a:cubicBezTo>
                      <a:pt x="30" y="79"/>
                      <a:pt x="37" y="81"/>
                      <a:pt x="39" y="80"/>
                    </a:cubicBezTo>
                    <a:cubicBezTo>
                      <a:pt x="40" y="79"/>
                      <a:pt x="44" y="72"/>
                      <a:pt x="47" y="71"/>
                    </a:cubicBezTo>
                    <a:cubicBezTo>
                      <a:pt x="50" y="70"/>
                      <a:pt x="54" y="67"/>
                      <a:pt x="54" y="65"/>
                    </a:cubicBezTo>
                    <a:cubicBezTo>
                      <a:pt x="54" y="64"/>
                      <a:pt x="54" y="63"/>
                      <a:pt x="59" y="61"/>
                    </a:cubicBezTo>
                    <a:cubicBezTo>
                      <a:pt x="66" y="61"/>
                      <a:pt x="66" y="61"/>
                      <a:pt x="66" y="61"/>
                    </a:cubicBezTo>
                    <a:cubicBezTo>
                      <a:pt x="66" y="61"/>
                      <a:pt x="66" y="61"/>
                      <a:pt x="66" y="61"/>
                    </a:cubicBezTo>
                    <a:cubicBezTo>
                      <a:pt x="65" y="55"/>
                      <a:pt x="65" y="55"/>
                      <a:pt x="65" y="55"/>
                    </a:cubicBezTo>
                    <a:cubicBezTo>
                      <a:pt x="65" y="55"/>
                      <a:pt x="86" y="47"/>
                      <a:pt x="87" y="47"/>
                    </a:cubicBezTo>
                    <a:cubicBezTo>
                      <a:pt x="86" y="45"/>
                      <a:pt x="85" y="44"/>
                      <a:pt x="85" y="44"/>
                    </a:cubicBezTo>
                    <a:cubicBezTo>
                      <a:pt x="86" y="43"/>
                      <a:pt x="87" y="37"/>
                      <a:pt x="87" y="36"/>
                    </a:cubicBezTo>
                    <a:cubicBezTo>
                      <a:pt x="87" y="34"/>
                      <a:pt x="92" y="35"/>
                      <a:pt x="90" y="34"/>
                    </a:cubicBezTo>
                    <a:cubicBezTo>
                      <a:pt x="88" y="32"/>
                      <a:pt x="89" y="23"/>
                      <a:pt x="89" y="21"/>
                    </a:cubicBezTo>
                    <a:cubicBezTo>
                      <a:pt x="90" y="19"/>
                      <a:pt x="92" y="21"/>
                      <a:pt x="92" y="19"/>
                    </a:cubicBezTo>
                    <a:cubicBezTo>
                      <a:pt x="92" y="17"/>
                      <a:pt x="90" y="12"/>
                      <a:pt x="89" y="10"/>
                    </a:cubicBezTo>
                    <a:cubicBezTo>
                      <a:pt x="88" y="9"/>
                      <a:pt x="80" y="6"/>
                      <a:pt x="78" y="6"/>
                    </a:cubicBezTo>
                    <a:cubicBezTo>
                      <a:pt x="76" y="5"/>
                      <a:pt x="73" y="3"/>
                      <a:pt x="71" y="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1" name="Freeform 192"/>
              <p:cNvSpPr/>
              <p:nvPr/>
            </p:nvSpPr>
            <p:spPr bwMode="auto">
              <a:xfrm>
                <a:off x="3746832" y="3280407"/>
                <a:ext cx="30715" cy="26107"/>
              </a:xfrm>
              <a:custGeom>
                <a:avLst/>
                <a:gdLst>
                  <a:gd name="T0" fmla="*/ 13 w 16"/>
                  <a:gd name="T1" fmla="*/ 0 h 14"/>
                  <a:gd name="T2" fmla="*/ 8 w 16"/>
                  <a:gd name="T3" fmla="*/ 1 h 14"/>
                  <a:gd name="T4" fmla="*/ 4 w 16"/>
                  <a:gd name="T5" fmla="*/ 2 h 14"/>
                  <a:gd name="T6" fmla="*/ 3 w 16"/>
                  <a:gd name="T7" fmla="*/ 3 h 14"/>
                  <a:gd name="T8" fmla="*/ 2 w 16"/>
                  <a:gd name="T9" fmla="*/ 8 h 14"/>
                  <a:gd name="T10" fmla="*/ 0 w 16"/>
                  <a:gd name="T11" fmla="*/ 10 h 14"/>
                  <a:gd name="T12" fmla="*/ 1 w 16"/>
                  <a:gd name="T13" fmla="*/ 12 h 14"/>
                  <a:gd name="T14" fmla="*/ 4 w 16"/>
                  <a:gd name="T15" fmla="*/ 13 h 14"/>
                  <a:gd name="T16" fmla="*/ 8 w 16"/>
                  <a:gd name="T17" fmla="*/ 10 h 14"/>
                  <a:gd name="T18" fmla="*/ 15 w 16"/>
                  <a:gd name="T19" fmla="*/ 9 h 14"/>
                  <a:gd name="T20" fmla="*/ 14 w 16"/>
                  <a:gd name="T21" fmla="*/ 3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0"/>
                      <a:pt x="9" y="1"/>
                      <a:pt x="8" y="1"/>
                    </a:cubicBezTo>
                    <a:cubicBezTo>
                      <a:pt x="7" y="2"/>
                      <a:pt x="6" y="2"/>
                      <a:pt x="4" y="2"/>
                    </a:cubicBezTo>
                    <a:cubicBezTo>
                      <a:pt x="4" y="2"/>
                      <a:pt x="4" y="3"/>
                      <a:pt x="3" y="3"/>
                    </a:cubicBezTo>
                    <a:cubicBezTo>
                      <a:pt x="1" y="3"/>
                      <a:pt x="2" y="8"/>
                      <a:pt x="2" y="8"/>
                    </a:cubicBezTo>
                    <a:cubicBezTo>
                      <a:pt x="2" y="8"/>
                      <a:pt x="0" y="8"/>
                      <a:pt x="0" y="10"/>
                    </a:cubicBezTo>
                    <a:cubicBezTo>
                      <a:pt x="0" y="12"/>
                      <a:pt x="1" y="12"/>
                      <a:pt x="1" y="12"/>
                    </a:cubicBezTo>
                    <a:cubicBezTo>
                      <a:pt x="2" y="13"/>
                      <a:pt x="3" y="13"/>
                      <a:pt x="4" y="13"/>
                    </a:cubicBezTo>
                    <a:cubicBezTo>
                      <a:pt x="9" y="14"/>
                      <a:pt x="8" y="10"/>
                      <a:pt x="8" y="10"/>
                    </a:cubicBezTo>
                    <a:cubicBezTo>
                      <a:pt x="8" y="10"/>
                      <a:pt x="15" y="11"/>
                      <a:pt x="15" y="9"/>
                    </a:cubicBezTo>
                    <a:cubicBezTo>
                      <a:pt x="16" y="7"/>
                      <a:pt x="14" y="3"/>
                      <a:pt x="14" y="3"/>
                    </a:cubicBezTo>
                    <a:lnTo>
                      <a:pt x="13" y="0"/>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2" name="Freeform 193"/>
              <p:cNvSpPr/>
              <p:nvPr/>
            </p:nvSpPr>
            <p:spPr bwMode="auto">
              <a:xfrm>
                <a:off x="3932655" y="3071548"/>
                <a:ext cx="159716" cy="216537"/>
              </a:xfrm>
              <a:custGeom>
                <a:avLst/>
                <a:gdLst>
                  <a:gd name="T0" fmla="*/ 19 w 83"/>
                  <a:gd name="T1" fmla="*/ 21 h 112"/>
                  <a:gd name="T2" fmla="*/ 24 w 83"/>
                  <a:gd name="T3" fmla="*/ 26 h 112"/>
                  <a:gd name="T4" fmla="*/ 41 w 83"/>
                  <a:gd name="T5" fmla="*/ 31 h 112"/>
                  <a:gd name="T6" fmla="*/ 52 w 83"/>
                  <a:gd name="T7" fmla="*/ 34 h 112"/>
                  <a:gd name="T8" fmla="*/ 55 w 83"/>
                  <a:gd name="T9" fmla="*/ 36 h 112"/>
                  <a:gd name="T10" fmla="*/ 33 w 83"/>
                  <a:gd name="T11" fmla="*/ 57 h 112"/>
                  <a:gd name="T12" fmla="*/ 24 w 83"/>
                  <a:gd name="T13" fmla="*/ 59 h 112"/>
                  <a:gd name="T14" fmla="*/ 14 w 83"/>
                  <a:gd name="T15" fmla="*/ 64 h 112"/>
                  <a:gd name="T16" fmla="*/ 7 w 83"/>
                  <a:gd name="T17" fmla="*/ 65 h 112"/>
                  <a:gd name="T18" fmla="*/ 3 w 83"/>
                  <a:gd name="T19" fmla="*/ 71 h 112"/>
                  <a:gd name="T20" fmla="*/ 0 w 83"/>
                  <a:gd name="T21" fmla="*/ 77 h 112"/>
                  <a:gd name="T22" fmla="*/ 0 w 83"/>
                  <a:gd name="T23" fmla="*/ 106 h 112"/>
                  <a:gd name="T24" fmla="*/ 4 w 83"/>
                  <a:gd name="T25" fmla="*/ 112 h 112"/>
                  <a:gd name="T26" fmla="*/ 22 w 83"/>
                  <a:gd name="T27" fmla="*/ 93 h 112"/>
                  <a:gd name="T28" fmla="*/ 36 w 83"/>
                  <a:gd name="T29" fmla="*/ 82 h 112"/>
                  <a:gd name="T30" fmla="*/ 56 w 83"/>
                  <a:gd name="T31" fmla="*/ 63 h 112"/>
                  <a:gd name="T32" fmla="*/ 65 w 83"/>
                  <a:gd name="T33" fmla="*/ 48 h 112"/>
                  <a:gd name="T34" fmla="*/ 72 w 83"/>
                  <a:gd name="T35" fmla="*/ 35 h 112"/>
                  <a:gd name="T36" fmla="*/ 80 w 83"/>
                  <a:gd name="T37" fmla="*/ 19 h 112"/>
                  <a:gd name="T38" fmla="*/ 83 w 83"/>
                  <a:gd name="T39" fmla="*/ 5 h 112"/>
                  <a:gd name="T40" fmla="*/ 77 w 83"/>
                  <a:gd name="T41" fmla="*/ 3 h 112"/>
                  <a:gd name="T42" fmla="*/ 59 w 83"/>
                  <a:gd name="T43" fmla="*/ 7 h 112"/>
                  <a:gd name="T44" fmla="*/ 47 w 83"/>
                  <a:gd name="T45" fmla="*/ 10 h 112"/>
                  <a:gd name="T46" fmla="*/ 36 w 83"/>
                  <a:gd name="T47" fmla="*/ 12 h 112"/>
                  <a:gd name="T48" fmla="*/ 23 w 83"/>
                  <a:gd name="T49" fmla="*/ 11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0" y="22"/>
                      <a:pt x="23" y="25"/>
                      <a:pt x="24" y="26"/>
                    </a:cubicBezTo>
                    <a:cubicBezTo>
                      <a:pt x="26" y="26"/>
                      <a:pt x="35" y="29"/>
                      <a:pt x="41" y="31"/>
                    </a:cubicBezTo>
                    <a:cubicBezTo>
                      <a:pt x="46" y="34"/>
                      <a:pt x="50" y="34"/>
                      <a:pt x="52" y="34"/>
                    </a:cubicBezTo>
                    <a:cubicBezTo>
                      <a:pt x="53" y="34"/>
                      <a:pt x="56" y="35"/>
                      <a:pt x="55" y="36"/>
                    </a:cubicBezTo>
                    <a:cubicBezTo>
                      <a:pt x="53" y="37"/>
                      <a:pt x="35" y="55"/>
                      <a:pt x="33" y="57"/>
                    </a:cubicBezTo>
                    <a:cubicBezTo>
                      <a:pt x="31" y="60"/>
                      <a:pt x="29" y="59"/>
                      <a:pt x="24" y="59"/>
                    </a:cubicBezTo>
                    <a:cubicBezTo>
                      <a:pt x="19" y="59"/>
                      <a:pt x="15" y="64"/>
                      <a:pt x="14" y="64"/>
                    </a:cubicBezTo>
                    <a:cubicBezTo>
                      <a:pt x="13" y="64"/>
                      <a:pt x="10" y="65"/>
                      <a:pt x="7" y="65"/>
                    </a:cubicBezTo>
                    <a:cubicBezTo>
                      <a:pt x="3" y="71"/>
                      <a:pt x="3" y="71"/>
                      <a:pt x="3"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4"/>
                      <a:pt x="36" y="82"/>
                    </a:cubicBezTo>
                    <a:cubicBezTo>
                      <a:pt x="40" y="80"/>
                      <a:pt x="49" y="71"/>
                      <a:pt x="56" y="63"/>
                    </a:cubicBezTo>
                    <a:cubicBezTo>
                      <a:pt x="60" y="57"/>
                      <a:pt x="65" y="52"/>
                      <a:pt x="65" y="48"/>
                    </a:cubicBezTo>
                    <a:cubicBezTo>
                      <a:pt x="66" y="44"/>
                      <a:pt x="70" y="39"/>
                      <a:pt x="72" y="35"/>
                    </a:cubicBezTo>
                    <a:cubicBezTo>
                      <a:pt x="75" y="32"/>
                      <a:pt x="80" y="22"/>
                      <a:pt x="80" y="19"/>
                    </a:cubicBezTo>
                    <a:cubicBezTo>
                      <a:pt x="80" y="17"/>
                      <a:pt x="82" y="10"/>
                      <a:pt x="83" y="5"/>
                    </a:cubicBezTo>
                    <a:cubicBezTo>
                      <a:pt x="83" y="0"/>
                      <a:pt x="79" y="0"/>
                      <a:pt x="77" y="3"/>
                    </a:cubicBezTo>
                    <a:cubicBezTo>
                      <a:pt x="76" y="5"/>
                      <a:pt x="66" y="7"/>
                      <a:pt x="59" y="7"/>
                    </a:cubicBezTo>
                    <a:cubicBezTo>
                      <a:pt x="53" y="8"/>
                      <a:pt x="49" y="8"/>
                      <a:pt x="47" y="10"/>
                    </a:cubicBezTo>
                    <a:cubicBezTo>
                      <a:pt x="44" y="13"/>
                      <a:pt x="38" y="10"/>
                      <a:pt x="36" y="12"/>
                    </a:cubicBezTo>
                    <a:cubicBezTo>
                      <a:pt x="34" y="15"/>
                      <a:pt x="25" y="17"/>
                      <a:pt x="23" y="11"/>
                    </a:cubicBezTo>
                    <a:cubicBezTo>
                      <a:pt x="22" y="9"/>
                      <a:pt x="20" y="8"/>
                      <a:pt x="19" y="7"/>
                    </a:cubicBezTo>
                    <a:cubicBezTo>
                      <a:pt x="16" y="9"/>
                      <a:pt x="14" y="13"/>
                      <a:pt x="14" y="14"/>
                    </a:cubicBezTo>
                    <a:cubicBezTo>
                      <a:pt x="15" y="15"/>
                      <a:pt x="18" y="20"/>
                      <a:pt x="19" y="2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3" name="Freeform 194"/>
              <p:cNvSpPr/>
              <p:nvPr/>
            </p:nvSpPr>
            <p:spPr bwMode="auto">
              <a:xfrm>
                <a:off x="3106430" y="2678402"/>
                <a:ext cx="187359" cy="147430"/>
              </a:xfrm>
              <a:custGeom>
                <a:avLst/>
                <a:gdLst>
                  <a:gd name="T0" fmla="*/ 36 w 97"/>
                  <a:gd name="T1" fmla="*/ 77 h 77"/>
                  <a:gd name="T2" fmla="*/ 35 w 97"/>
                  <a:gd name="T3" fmla="*/ 66 h 77"/>
                  <a:gd name="T4" fmla="*/ 48 w 97"/>
                  <a:gd name="T5" fmla="*/ 58 h 77"/>
                  <a:gd name="T6" fmla="*/ 54 w 97"/>
                  <a:gd name="T7" fmla="*/ 56 h 77"/>
                  <a:gd name="T8" fmla="*/ 61 w 97"/>
                  <a:gd name="T9" fmla="*/ 55 h 77"/>
                  <a:gd name="T10" fmla="*/ 65 w 97"/>
                  <a:gd name="T11" fmla="*/ 50 h 77"/>
                  <a:gd name="T12" fmla="*/ 71 w 97"/>
                  <a:gd name="T13" fmla="*/ 48 h 77"/>
                  <a:gd name="T14" fmla="*/ 75 w 97"/>
                  <a:gd name="T15" fmla="*/ 45 h 77"/>
                  <a:gd name="T16" fmla="*/ 76 w 97"/>
                  <a:gd name="T17" fmla="*/ 40 h 77"/>
                  <a:gd name="T18" fmla="*/ 78 w 97"/>
                  <a:gd name="T19" fmla="*/ 38 h 77"/>
                  <a:gd name="T20" fmla="*/ 83 w 97"/>
                  <a:gd name="T21" fmla="*/ 36 h 77"/>
                  <a:gd name="T22" fmla="*/ 95 w 97"/>
                  <a:gd name="T23" fmla="*/ 35 h 77"/>
                  <a:gd name="T24" fmla="*/ 97 w 97"/>
                  <a:gd name="T25" fmla="*/ 32 h 77"/>
                  <a:gd name="T26" fmla="*/ 93 w 97"/>
                  <a:gd name="T27" fmla="*/ 26 h 77"/>
                  <a:gd name="T28" fmla="*/ 93 w 97"/>
                  <a:gd name="T29" fmla="*/ 19 h 77"/>
                  <a:gd name="T30" fmla="*/ 91 w 97"/>
                  <a:gd name="T31" fmla="*/ 11 h 77"/>
                  <a:gd name="T32" fmla="*/ 89 w 97"/>
                  <a:gd name="T33" fmla="*/ 8 h 77"/>
                  <a:gd name="T34" fmla="*/ 80 w 97"/>
                  <a:gd name="T35" fmla="*/ 6 h 77"/>
                  <a:gd name="T36" fmla="*/ 66 w 97"/>
                  <a:gd name="T37" fmla="*/ 5 h 77"/>
                  <a:gd name="T38" fmla="*/ 59 w 97"/>
                  <a:gd name="T39" fmla="*/ 1 h 77"/>
                  <a:gd name="T40" fmla="*/ 50 w 97"/>
                  <a:gd name="T41" fmla="*/ 17 h 77"/>
                  <a:gd name="T42" fmla="*/ 38 w 97"/>
                  <a:gd name="T43" fmla="*/ 23 h 77"/>
                  <a:gd name="T44" fmla="*/ 32 w 97"/>
                  <a:gd name="T45" fmla="*/ 30 h 77"/>
                  <a:gd name="T46" fmla="*/ 27 w 97"/>
                  <a:gd name="T47" fmla="*/ 38 h 77"/>
                  <a:gd name="T48" fmla="*/ 27 w 97"/>
                  <a:gd name="T49" fmla="*/ 50 h 77"/>
                  <a:gd name="T50" fmla="*/ 18 w 97"/>
                  <a:gd name="T51" fmla="*/ 63 h 77"/>
                  <a:gd name="T52" fmla="*/ 6 w 97"/>
                  <a:gd name="T53" fmla="*/ 71 h 77"/>
                  <a:gd name="T54" fmla="*/ 0 w 97"/>
                  <a:gd name="T55" fmla="*/ 74 h 77"/>
                  <a:gd name="T56" fmla="*/ 30 w 97"/>
                  <a:gd name="T57" fmla="*/ 74 h 77"/>
                  <a:gd name="T58" fmla="*/ 36 w 97"/>
                  <a:gd name="T5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7">
                    <a:moveTo>
                      <a:pt x="36" y="77"/>
                    </a:moveTo>
                    <a:cubicBezTo>
                      <a:pt x="36" y="72"/>
                      <a:pt x="35" y="67"/>
                      <a:pt x="35" y="66"/>
                    </a:cubicBezTo>
                    <a:cubicBezTo>
                      <a:pt x="36" y="65"/>
                      <a:pt x="46" y="59"/>
                      <a:pt x="48" y="58"/>
                    </a:cubicBezTo>
                    <a:cubicBezTo>
                      <a:pt x="50" y="57"/>
                      <a:pt x="54" y="58"/>
                      <a:pt x="54" y="56"/>
                    </a:cubicBezTo>
                    <a:cubicBezTo>
                      <a:pt x="54" y="54"/>
                      <a:pt x="58" y="55"/>
                      <a:pt x="61" y="55"/>
                    </a:cubicBezTo>
                    <a:cubicBezTo>
                      <a:pt x="63" y="54"/>
                      <a:pt x="65" y="52"/>
                      <a:pt x="65" y="50"/>
                    </a:cubicBezTo>
                    <a:cubicBezTo>
                      <a:pt x="65" y="48"/>
                      <a:pt x="69" y="48"/>
                      <a:pt x="71" y="48"/>
                    </a:cubicBezTo>
                    <a:cubicBezTo>
                      <a:pt x="73" y="48"/>
                      <a:pt x="73" y="45"/>
                      <a:pt x="75" y="45"/>
                    </a:cubicBezTo>
                    <a:cubicBezTo>
                      <a:pt x="76" y="45"/>
                      <a:pt x="75" y="43"/>
                      <a:pt x="76" y="40"/>
                    </a:cubicBezTo>
                    <a:cubicBezTo>
                      <a:pt x="76" y="38"/>
                      <a:pt x="76" y="38"/>
                      <a:pt x="78" y="38"/>
                    </a:cubicBezTo>
                    <a:cubicBezTo>
                      <a:pt x="81" y="38"/>
                      <a:pt x="83" y="37"/>
                      <a:pt x="83" y="36"/>
                    </a:cubicBezTo>
                    <a:cubicBezTo>
                      <a:pt x="83" y="34"/>
                      <a:pt x="93" y="35"/>
                      <a:pt x="95" y="35"/>
                    </a:cubicBezTo>
                    <a:cubicBezTo>
                      <a:pt x="96" y="35"/>
                      <a:pt x="97" y="33"/>
                      <a:pt x="97" y="32"/>
                    </a:cubicBezTo>
                    <a:cubicBezTo>
                      <a:pt x="96" y="31"/>
                      <a:pt x="95" y="27"/>
                      <a:pt x="93" y="26"/>
                    </a:cubicBezTo>
                    <a:cubicBezTo>
                      <a:pt x="92" y="26"/>
                      <a:pt x="93" y="22"/>
                      <a:pt x="93" y="19"/>
                    </a:cubicBezTo>
                    <a:cubicBezTo>
                      <a:pt x="93" y="16"/>
                      <a:pt x="92" y="13"/>
                      <a:pt x="91" y="11"/>
                    </a:cubicBezTo>
                    <a:cubicBezTo>
                      <a:pt x="90" y="10"/>
                      <a:pt x="90" y="9"/>
                      <a:pt x="89" y="8"/>
                    </a:cubicBezTo>
                    <a:cubicBezTo>
                      <a:pt x="86" y="8"/>
                      <a:pt x="83" y="6"/>
                      <a:pt x="80" y="6"/>
                    </a:cubicBezTo>
                    <a:cubicBezTo>
                      <a:pt x="76" y="6"/>
                      <a:pt x="69" y="8"/>
                      <a:pt x="66" y="5"/>
                    </a:cubicBezTo>
                    <a:cubicBezTo>
                      <a:pt x="63" y="1"/>
                      <a:pt x="61" y="0"/>
                      <a:pt x="59" y="1"/>
                    </a:cubicBezTo>
                    <a:cubicBezTo>
                      <a:pt x="56" y="2"/>
                      <a:pt x="52" y="14"/>
                      <a:pt x="50" y="17"/>
                    </a:cubicBezTo>
                    <a:cubicBezTo>
                      <a:pt x="48" y="21"/>
                      <a:pt x="41" y="23"/>
                      <a:pt x="38" y="23"/>
                    </a:cubicBezTo>
                    <a:cubicBezTo>
                      <a:pt x="34" y="23"/>
                      <a:pt x="34" y="28"/>
                      <a:pt x="32" y="30"/>
                    </a:cubicBezTo>
                    <a:cubicBezTo>
                      <a:pt x="29" y="32"/>
                      <a:pt x="30" y="35"/>
                      <a:pt x="27" y="38"/>
                    </a:cubicBezTo>
                    <a:cubicBezTo>
                      <a:pt x="24" y="40"/>
                      <a:pt x="26" y="47"/>
                      <a:pt x="27" y="50"/>
                    </a:cubicBezTo>
                    <a:cubicBezTo>
                      <a:pt x="29" y="53"/>
                      <a:pt x="22" y="61"/>
                      <a:pt x="18" y="63"/>
                    </a:cubicBezTo>
                    <a:cubicBezTo>
                      <a:pt x="14" y="66"/>
                      <a:pt x="12" y="70"/>
                      <a:pt x="6" y="71"/>
                    </a:cubicBezTo>
                    <a:cubicBezTo>
                      <a:pt x="3" y="72"/>
                      <a:pt x="1" y="73"/>
                      <a:pt x="0" y="74"/>
                    </a:cubicBezTo>
                    <a:cubicBezTo>
                      <a:pt x="10" y="74"/>
                      <a:pt x="25" y="74"/>
                      <a:pt x="30" y="74"/>
                    </a:cubicBezTo>
                    <a:cubicBezTo>
                      <a:pt x="36" y="74"/>
                      <a:pt x="35" y="75"/>
                      <a:pt x="36" y="7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4" name="Freeform 195"/>
              <p:cNvSpPr/>
              <p:nvPr/>
            </p:nvSpPr>
            <p:spPr bwMode="auto">
              <a:xfrm>
                <a:off x="3424328" y="2650760"/>
                <a:ext cx="64500" cy="125929"/>
              </a:xfrm>
              <a:custGeom>
                <a:avLst/>
                <a:gdLst>
                  <a:gd name="T0" fmla="*/ 9 w 34"/>
                  <a:gd name="T1" fmla="*/ 17 h 65"/>
                  <a:gd name="T2" fmla="*/ 7 w 34"/>
                  <a:gd name="T3" fmla="*/ 25 h 65"/>
                  <a:gd name="T4" fmla="*/ 2 w 34"/>
                  <a:gd name="T5" fmla="*/ 31 h 65"/>
                  <a:gd name="T6" fmla="*/ 5 w 34"/>
                  <a:gd name="T7" fmla="*/ 39 h 65"/>
                  <a:gd name="T8" fmla="*/ 8 w 34"/>
                  <a:gd name="T9" fmla="*/ 44 h 65"/>
                  <a:gd name="T10" fmla="*/ 15 w 34"/>
                  <a:gd name="T11" fmla="*/ 49 h 65"/>
                  <a:gd name="T12" fmla="*/ 18 w 34"/>
                  <a:gd name="T13" fmla="*/ 63 h 65"/>
                  <a:gd name="T14" fmla="*/ 19 w 34"/>
                  <a:gd name="T15" fmla="*/ 65 h 65"/>
                  <a:gd name="T16" fmla="*/ 22 w 34"/>
                  <a:gd name="T17" fmla="*/ 63 h 65"/>
                  <a:gd name="T18" fmla="*/ 24 w 34"/>
                  <a:gd name="T19" fmla="*/ 56 h 65"/>
                  <a:gd name="T20" fmla="*/ 25 w 34"/>
                  <a:gd name="T21" fmla="*/ 53 h 65"/>
                  <a:gd name="T22" fmla="*/ 31 w 34"/>
                  <a:gd name="T23" fmla="*/ 47 h 65"/>
                  <a:gd name="T24" fmla="*/ 34 w 34"/>
                  <a:gd name="T25" fmla="*/ 44 h 65"/>
                  <a:gd name="T26" fmla="*/ 34 w 34"/>
                  <a:gd name="T27" fmla="*/ 40 h 65"/>
                  <a:gd name="T28" fmla="*/ 31 w 34"/>
                  <a:gd name="T29" fmla="*/ 37 h 65"/>
                  <a:gd name="T30" fmla="*/ 28 w 34"/>
                  <a:gd name="T31" fmla="*/ 34 h 65"/>
                  <a:gd name="T32" fmla="*/ 22 w 34"/>
                  <a:gd name="T33" fmla="*/ 31 h 65"/>
                  <a:gd name="T34" fmla="*/ 28 w 34"/>
                  <a:gd name="T35" fmla="*/ 26 h 65"/>
                  <a:gd name="T36" fmla="*/ 28 w 34"/>
                  <a:gd name="T37" fmla="*/ 15 h 65"/>
                  <a:gd name="T38" fmla="*/ 30 w 34"/>
                  <a:gd name="T39" fmla="*/ 8 h 65"/>
                  <a:gd name="T40" fmla="*/ 29 w 34"/>
                  <a:gd name="T41" fmla="*/ 5 h 65"/>
                  <a:gd name="T42" fmla="*/ 25 w 34"/>
                  <a:gd name="T43" fmla="*/ 4 h 65"/>
                  <a:gd name="T44" fmla="*/ 14 w 34"/>
                  <a:gd name="T45" fmla="*/ 3 h 65"/>
                  <a:gd name="T46" fmla="*/ 9 w 34"/>
                  <a:gd name="T47" fmla="*/ 4 h 65"/>
                  <a:gd name="T48" fmla="*/ 9 w 34"/>
                  <a:gd name="T4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5">
                    <a:moveTo>
                      <a:pt x="9" y="17"/>
                    </a:moveTo>
                    <a:cubicBezTo>
                      <a:pt x="11" y="20"/>
                      <a:pt x="9" y="24"/>
                      <a:pt x="7" y="25"/>
                    </a:cubicBezTo>
                    <a:cubicBezTo>
                      <a:pt x="5" y="26"/>
                      <a:pt x="4" y="31"/>
                      <a:pt x="2" y="31"/>
                    </a:cubicBezTo>
                    <a:cubicBezTo>
                      <a:pt x="0" y="31"/>
                      <a:pt x="2" y="38"/>
                      <a:pt x="5" y="39"/>
                    </a:cubicBezTo>
                    <a:cubicBezTo>
                      <a:pt x="8" y="41"/>
                      <a:pt x="8" y="43"/>
                      <a:pt x="8" y="44"/>
                    </a:cubicBezTo>
                    <a:cubicBezTo>
                      <a:pt x="8" y="46"/>
                      <a:pt x="13" y="47"/>
                      <a:pt x="15" y="49"/>
                    </a:cubicBezTo>
                    <a:cubicBezTo>
                      <a:pt x="16" y="51"/>
                      <a:pt x="18" y="60"/>
                      <a:pt x="18" y="63"/>
                    </a:cubicBezTo>
                    <a:cubicBezTo>
                      <a:pt x="18" y="64"/>
                      <a:pt x="19" y="65"/>
                      <a:pt x="19" y="65"/>
                    </a:cubicBezTo>
                    <a:cubicBezTo>
                      <a:pt x="20" y="65"/>
                      <a:pt x="22" y="64"/>
                      <a:pt x="22" y="63"/>
                    </a:cubicBezTo>
                    <a:cubicBezTo>
                      <a:pt x="24" y="60"/>
                      <a:pt x="24" y="57"/>
                      <a:pt x="24" y="56"/>
                    </a:cubicBezTo>
                    <a:cubicBezTo>
                      <a:pt x="23" y="55"/>
                      <a:pt x="24" y="53"/>
                      <a:pt x="25" y="53"/>
                    </a:cubicBezTo>
                    <a:cubicBezTo>
                      <a:pt x="26" y="52"/>
                      <a:pt x="30" y="47"/>
                      <a:pt x="31" y="47"/>
                    </a:cubicBezTo>
                    <a:cubicBezTo>
                      <a:pt x="32" y="46"/>
                      <a:pt x="34" y="47"/>
                      <a:pt x="34" y="44"/>
                    </a:cubicBezTo>
                    <a:cubicBezTo>
                      <a:pt x="34" y="43"/>
                      <a:pt x="34" y="42"/>
                      <a:pt x="34" y="40"/>
                    </a:cubicBezTo>
                    <a:cubicBezTo>
                      <a:pt x="33" y="39"/>
                      <a:pt x="31" y="37"/>
                      <a:pt x="31" y="37"/>
                    </a:cubicBezTo>
                    <a:cubicBezTo>
                      <a:pt x="31" y="35"/>
                      <a:pt x="29" y="32"/>
                      <a:pt x="28" y="34"/>
                    </a:cubicBezTo>
                    <a:cubicBezTo>
                      <a:pt x="27" y="35"/>
                      <a:pt x="22" y="34"/>
                      <a:pt x="22" y="31"/>
                    </a:cubicBezTo>
                    <a:cubicBezTo>
                      <a:pt x="21" y="28"/>
                      <a:pt x="25" y="28"/>
                      <a:pt x="28" y="26"/>
                    </a:cubicBezTo>
                    <a:cubicBezTo>
                      <a:pt x="31" y="23"/>
                      <a:pt x="32" y="18"/>
                      <a:pt x="28" y="15"/>
                    </a:cubicBezTo>
                    <a:cubicBezTo>
                      <a:pt x="25" y="12"/>
                      <a:pt x="27" y="10"/>
                      <a:pt x="30" y="8"/>
                    </a:cubicBezTo>
                    <a:cubicBezTo>
                      <a:pt x="32" y="5"/>
                      <a:pt x="30" y="4"/>
                      <a:pt x="29" y="5"/>
                    </a:cubicBezTo>
                    <a:cubicBezTo>
                      <a:pt x="27" y="6"/>
                      <a:pt x="25" y="6"/>
                      <a:pt x="25" y="4"/>
                    </a:cubicBezTo>
                    <a:cubicBezTo>
                      <a:pt x="24" y="1"/>
                      <a:pt x="17" y="0"/>
                      <a:pt x="14" y="3"/>
                    </a:cubicBezTo>
                    <a:cubicBezTo>
                      <a:pt x="13" y="4"/>
                      <a:pt x="11" y="4"/>
                      <a:pt x="9" y="4"/>
                    </a:cubicBezTo>
                    <a:cubicBezTo>
                      <a:pt x="9" y="9"/>
                      <a:pt x="8" y="15"/>
                      <a:pt x="9" y="1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5" name="Freeform 196"/>
              <p:cNvSpPr/>
              <p:nvPr/>
            </p:nvSpPr>
            <p:spPr bwMode="auto">
              <a:xfrm>
                <a:off x="3174004" y="2655368"/>
                <a:ext cx="322503" cy="308680"/>
              </a:xfrm>
              <a:custGeom>
                <a:avLst/>
                <a:gdLst>
                  <a:gd name="T0" fmla="*/ 58 w 168"/>
                  <a:gd name="T1" fmla="*/ 31 h 161"/>
                  <a:gd name="T2" fmla="*/ 58 w 168"/>
                  <a:gd name="T3" fmla="*/ 38 h 161"/>
                  <a:gd name="T4" fmla="*/ 62 w 168"/>
                  <a:gd name="T5" fmla="*/ 44 h 161"/>
                  <a:gd name="T6" fmla="*/ 60 w 168"/>
                  <a:gd name="T7" fmla="*/ 47 h 161"/>
                  <a:gd name="T8" fmla="*/ 48 w 168"/>
                  <a:gd name="T9" fmla="*/ 48 h 161"/>
                  <a:gd name="T10" fmla="*/ 43 w 168"/>
                  <a:gd name="T11" fmla="*/ 50 h 161"/>
                  <a:gd name="T12" fmla="*/ 41 w 168"/>
                  <a:gd name="T13" fmla="*/ 52 h 161"/>
                  <a:gd name="T14" fmla="*/ 40 w 168"/>
                  <a:gd name="T15" fmla="*/ 57 h 161"/>
                  <a:gd name="T16" fmla="*/ 36 w 168"/>
                  <a:gd name="T17" fmla="*/ 60 h 161"/>
                  <a:gd name="T18" fmla="*/ 30 w 168"/>
                  <a:gd name="T19" fmla="*/ 62 h 161"/>
                  <a:gd name="T20" fmla="*/ 26 w 168"/>
                  <a:gd name="T21" fmla="*/ 67 h 161"/>
                  <a:gd name="T22" fmla="*/ 19 w 168"/>
                  <a:gd name="T23" fmla="*/ 68 h 161"/>
                  <a:gd name="T24" fmla="*/ 13 w 168"/>
                  <a:gd name="T25" fmla="*/ 70 h 161"/>
                  <a:gd name="T26" fmla="*/ 0 w 168"/>
                  <a:gd name="T27" fmla="*/ 78 h 161"/>
                  <a:gd name="T28" fmla="*/ 1 w 168"/>
                  <a:gd name="T29" fmla="*/ 89 h 161"/>
                  <a:gd name="T30" fmla="*/ 2 w 168"/>
                  <a:gd name="T31" fmla="*/ 91 h 161"/>
                  <a:gd name="T32" fmla="*/ 80 w 168"/>
                  <a:gd name="T33" fmla="*/ 143 h 161"/>
                  <a:gd name="T34" fmla="*/ 85 w 168"/>
                  <a:gd name="T35" fmla="*/ 150 h 161"/>
                  <a:gd name="T36" fmla="*/ 94 w 168"/>
                  <a:gd name="T37" fmla="*/ 153 h 161"/>
                  <a:gd name="T38" fmla="*/ 98 w 168"/>
                  <a:gd name="T39" fmla="*/ 161 h 161"/>
                  <a:gd name="T40" fmla="*/ 106 w 168"/>
                  <a:gd name="T41" fmla="*/ 160 h 161"/>
                  <a:gd name="T42" fmla="*/ 119 w 168"/>
                  <a:gd name="T43" fmla="*/ 156 h 161"/>
                  <a:gd name="T44" fmla="*/ 133 w 168"/>
                  <a:gd name="T45" fmla="*/ 144 h 161"/>
                  <a:gd name="T46" fmla="*/ 168 w 168"/>
                  <a:gd name="T47" fmla="*/ 122 h 161"/>
                  <a:gd name="T48" fmla="*/ 168 w 168"/>
                  <a:gd name="T49" fmla="*/ 122 h 161"/>
                  <a:gd name="T50" fmla="*/ 164 w 168"/>
                  <a:gd name="T51" fmla="*/ 115 h 161"/>
                  <a:gd name="T52" fmla="*/ 158 w 168"/>
                  <a:gd name="T53" fmla="*/ 114 h 161"/>
                  <a:gd name="T54" fmla="*/ 152 w 168"/>
                  <a:gd name="T55" fmla="*/ 110 h 161"/>
                  <a:gd name="T56" fmla="*/ 151 w 168"/>
                  <a:gd name="T57" fmla="*/ 104 h 161"/>
                  <a:gd name="T58" fmla="*/ 148 w 168"/>
                  <a:gd name="T59" fmla="*/ 99 h 161"/>
                  <a:gd name="T60" fmla="*/ 151 w 168"/>
                  <a:gd name="T61" fmla="*/ 95 h 161"/>
                  <a:gd name="T62" fmla="*/ 150 w 168"/>
                  <a:gd name="T63" fmla="*/ 91 h 161"/>
                  <a:gd name="T64" fmla="*/ 150 w 168"/>
                  <a:gd name="T65" fmla="*/ 86 h 161"/>
                  <a:gd name="T66" fmla="*/ 151 w 168"/>
                  <a:gd name="T67" fmla="*/ 81 h 161"/>
                  <a:gd name="T68" fmla="*/ 151 w 168"/>
                  <a:gd name="T69" fmla="*/ 73 h 161"/>
                  <a:gd name="T70" fmla="*/ 147 w 168"/>
                  <a:gd name="T71" fmla="*/ 65 h 161"/>
                  <a:gd name="T72" fmla="*/ 149 w 168"/>
                  <a:gd name="T73" fmla="*/ 63 h 161"/>
                  <a:gd name="T74" fmla="*/ 148 w 168"/>
                  <a:gd name="T75" fmla="*/ 61 h 161"/>
                  <a:gd name="T76" fmla="*/ 145 w 168"/>
                  <a:gd name="T77" fmla="*/ 47 h 161"/>
                  <a:gd name="T78" fmla="*/ 138 w 168"/>
                  <a:gd name="T79" fmla="*/ 42 h 161"/>
                  <a:gd name="T80" fmla="*/ 135 w 168"/>
                  <a:gd name="T81" fmla="*/ 37 h 161"/>
                  <a:gd name="T82" fmla="*/ 132 w 168"/>
                  <a:gd name="T83" fmla="*/ 29 h 161"/>
                  <a:gd name="T84" fmla="*/ 137 w 168"/>
                  <a:gd name="T85" fmla="*/ 23 h 161"/>
                  <a:gd name="T86" fmla="*/ 139 w 168"/>
                  <a:gd name="T87" fmla="*/ 15 h 161"/>
                  <a:gd name="T88" fmla="*/ 139 w 168"/>
                  <a:gd name="T89" fmla="*/ 2 h 161"/>
                  <a:gd name="T90" fmla="*/ 132 w 168"/>
                  <a:gd name="T91" fmla="*/ 1 h 161"/>
                  <a:gd name="T92" fmla="*/ 124 w 168"/>
                  <a:gd name="T93" fmla="*/ 2 h 161"/>
                  <a:gd name="T94" fmla="*/ 113 w 168"/>
                  <a:gd name="T95" fmla="*/ 4 h 161"/>
                  <a:gd name="T96" fmla="*/ 82 w 168"/>
                  <a:gd name="T97" fmla="*/ 6 h 161"/>
                  <a:gd name="T98" fmla="*/ 70 w 168"/>
                  <a:gd name="T99" fmla="*/ 12 h 161"/>
                  <a:gd name="T100" fmla="*/ 57 w 168"/>
                  <a:gd name="T101" fmla="*/ 19 h 161"/>
                  <a:gd name="T102" fmla="*/ 54 w 168"/>
                  <a:gd name="T103" fmla="*/ 20 h 161"/>
                  <a:gd name="T104" fmla="*/ 56 w 168"/>
                  <a:gd name="T105" fmla="*/ 23 h 161"/>
                  <a:gd name="T106" fmla="*/ 58 w 168"/>
                  <a:gd name="T107" fmla="*/ 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61">
                    <a:moveTo>
                      <a:pt x="58" y="31"/>
                    </a:moveTo>
                    <a:cubicBezTo>
                      <a:pt x="58" y="34"/>
                      <a:pt x="57" y="38"/>
                      <a:pt x="58" y="38"/>
                    </a:cubicBezTo>
                    <a:cubicBezTo>
                      <a:pt x="60" y="39"/>
                      <a:pt x="61" y="43"/>
                      <a:pt x="62" y="44"/>
                    </a:cubicBezTo>
                    <a:cubicBezTo>
                      <a:pt x="62" y="45"/>
                      <a:pt x="61" y="47"/>
                      <a:pt x="60" y="47"/>
                    </a:cubicBezTo>
                    <a:cubicBezTo>
                      <a:pt x="58" y="47"/>
                      <a:pt x="48" y="46"/>
                      <a:pt x="48" y="48"/>
                    </a:cubicBezTo>
                    <a:cubicBezTo>
                      <a:pt x="48" y="49"/>
                      <a:pt x="46" y="50"/>
                      <a:pt x="43" y="50"/>
                    </a:cubicBezTo>
                    <a:cubicBezTo>
                      <a:pt x="41" y="50"/>
                      <a:pt x="41" y="50"/>
                      <a:pt x="41" y="52"/>
                    </a:cubicBezTo>
                    <a:cubicBezTo>
                      <a:pt x="40" y="55"/>
                      <a:pt x="41" y="57"/>
                      <a:pt x="40" y="57"/>
                    </a:cubicBezTo>
                    <a:cubicBezTo>
                      <a:pt x="38" y="57"/>
                      <a:pt x="38" y="60"/>
                      <a:pt x="36" y="60"/>
                    </a:cubicBezTo>
                    <a:cubicBezTo>
                      <a:pt x="34" y="60"/>
                      <a:pt x="30" y="60"/>
                      <a:pt x="30" y="62"/>
                    </a:cubicBezTo>
                    <a:cubicBezTo>
                      <a:pt x="30" y="64"/>
                      <a:pt x="28" y="66"/>
                      <a:pt x="26" y="67"/>
                    </a:cubicBezTo>
                    <a:cubicBezTo>
                      <a:pt x="23" y="67"/>
                      <a:pt x="19" y="66"/>
                      <a:pt x="19" y="68"/>
                    </a:cubicBezTo>
                    <a:cubicBezTo>
                      <a:pt x="19" y="70"/>
                      <a:pt x="15" y="69"/>
                      <a:pt x="13" y="70"/>
                    </a:cubicBezTo>
                    <a:cubicBezTo>
                      <a:pt x="11" y="71"/>
                      <a:pt x="1" y="77"/>
                      <a:pt x="0" y="78"/>
                    </a:cubicBezTo>
                    <a:cubicBezTo>
                      <a:pt x="0" y="79"/>
                      <a:pt x="1" y="84"/>
                      <a:pt x="1" y="89"/>
                    </a:cubicBezTo>
                    <a:cubicBezTo>
                      <a:pt x="1" y="90"/>
                      <a:pt x="1" y="90"/>
                      <a:pt x="2" y="91"/>
                    </a:cubicBezTo>
                    <a:cubicBezTo>
                      <a:pt x="6" y="93"/>
                      <a:pt x="78" y="140"/>
                      <a:pt x="80" y="143"/>
                    </a:cubicBezTo>
                    <a:cubicBezTo>
                      <a:pt x="83" y="145"/>
                      <a:pt x="85" y="150"/>
                      <a:pt x="85" y="150"/>
                    </a:cubicBezTo>
                    <a:cubicBezTo>
                      <a:pt x="85" y="150"/>
                      <a:pt x="90" y="151"/>
                      <a:pt x="94" y="153"/>
                    </a:cubicBezTo>
                    <a:cubicBezTo>
                      <a:pt x="98" y="155"/>
                      <a:pt x="98" y="161"/>
                      <a:pt x="98" y="161"/>
                    </a:cubicBezTo>
                    <a:cubicBezTo>
                      <a:pt x="98" y="161"/>
                      <a:pt x="103" y="160"/>
                      <a:pt x="106" y="160"/>
                    </a:cubicBezTo>
                    <a:cubicBezTo>
                      <a:pt x="109" y="159"/>
                      <a:pt x="119" y="156"/>
                      <a:pt x="119" y="156"/>
                    </a:cubicBezTo>
                    <a:cubicBezTo>
                      <a:pt x="133" y="144"/>
                      <a:pt x="133" y="144"/>
                      <a:pt x="133" y="144"/>
                    </a:cubicBezTo>
                    <a:cubicBezTo>
                      <a:pt x="168" y="122"/>
                      <a:pt x="168" y="122"/>
                      <a:pt x="168" y="122"/>
                    </a:cubicBezTo>
                    <a:cubicBezTo>
                      <a:pt x="168" y="122"/>
                      <a:pt x="168" y="122"/>
                      <a:pt x="168" y="122"/>
                    </a:cubicBezTo>
                    <a:cubicBezTo>
                      <a:pt x="167" y="118"/>
                      <a:pt x="166" y="115"/>
                      <a:pt x="164" y="115"/>
                    </a:cubicBezTo>
                    <a:cubicBezTo>
                      <a:pt x="162" y="115"/>
                      <a:pt x="160" y="114"/>
                      <a:pt x="158" y="114"/>
                    </a:cubicBezTo>
                    <a:cubicBezTo>
                      <a:pt x="156" y="114"/>
                      <a:pt x="153" y="112"/>
                      <a:pt x="152" y="110"/>
                    </a:cubicBezTo>
                    <a:cubicBezTo>
                      <a:pt x="152" y="108"/>
                      <a:pt x="153" y="107"/>
                      <a:pt x="151" y="104"/>
                    </a:cubicBezTo>
                    <a:cubicBezTo>
                      <a:pt x="150" y="101"/>
                      <a:pt x="148" y="100"/>
                      <a:pt x="148" y="99"/>
                    </a:cubicBezTo>
                    <a:cubicBezTo>
                      <a:pt x="148" y="98"/>
                      <a:pt x="151" y="96"/>
                      <a:pt x="151" y="95"/>
                    </a:cubicBezTo>
                    <a:cubicBezTo>
                      <a:pt x="152" y="95"/>
                      <a:pt x="150" y="93"/>
                      <a:pt x="150" y="91"/>
                    </a:cubicBezTo>
                    <a:cubicBezTo>
                      <a:pt x="150" y="90"/>
                      <a:pt x="149" y="88"/>
                      <a:pt x="150" y="86"/>
                    </a:cubicBezTo>
                    <a:cubicBezTo>
                      <a:pt x="151" y="85"/>
                      <a:pt x="152" y="84"/>
                      <a:pt x="151" y="81"/>
                    </a:cubicBezTo>
                    <a:cubicBezTo>
                      <a:pt x="149" y="78"/>
                      <a:pt x="153" y="76"/>
                      <a:pt x="151" y="73"/>
                    </a:cubicBezTo>
                    <a:cubicBezTo>
                      <a:pt x="149" y="69"/>
                      <a:pt x="147" y="66"/>
                      <a:pt x="147" y="65"/>
                    </a:cubicBezTo>
                    <a:cubicBezTo>
                      <a:pt x="147" y="65"/>
                      <a:pt x="148" y="64"/>
                      <a:pt x="149" y="63"/>
                    </a:cubicBezTo>
                    <a:cubicBezTo>
                      <a:pt x="149" y="63"/>
                      <a:pt x="148" y="62"/>
                      <a:pt x="148" y="61"/>
                    </a:cubicBezTo>
                    <a:cubicBezTo>
                      <a:pt x="148" y="58"/>
                      <a:pt x="146" y="49"/>
                      <a:pt x="145" y="47"/>
                    </a:cubicBezTo>
                    <a:cubicBezTo>
                      <a:pt x="143" y="45"/>
                      <a:pt x="138" y="44"/>
                      <a:pt x="138" y="42"/>
                    </a:cubicBezTo>
                    <a:cubicBezTo>
                      <a:pt x="138" y="41"/>
                      <a:pt x="138" y="39"/>
                      <a:pt x="135" y="37"/>
                    </a:cubicBezTo>
                    <a:cubicBezTo>
                      <a:pt x="132" y="36"/>
                      <a:pt x="130" y="29"/>
                      <a:pt x="132" y="29"/>
                    </a:cubicBezTo>
                    <a:cubicBezTo>
                      <a:pt x="134" y="29"/>
                      <a:pt x="135" y="24"/>
                      <a:pt x="137" y="23"/>
                    </a:cubicBezTo>
                    <a:cubicBezTo>
                      <a:pt x="139" y="22"/>
                      <a:pt x="141" y="18"/>
                      <a:pt x="139" y="15"/>
                    </a:cubicBezTo>
                    <a:cubicBezTo>
                      <a:pt x="138" y="13"/>
                      <a:pt x="139" y="7"/>
                      <a:pt x="139" y="2"/>
                    </a:cubicBezTo>
                    <a:cubicBezTo>
                      <a:pt x="136" y="2"/>
                      <a:pt x="133" y="1"/>
                      <a:pt x="132" y="1"/>
                    </a:cubicBezTo>
                    <a:cubicBezTo>
                      <a:pt x="130" y="0"/>
                      <a:pt x="126" y="1"/>
                      <a:pt x="124" y="2"/>
                    </a:cubicBezTo>
                    <a:cubicBezTo>
                      <a:pt x="121" y="2"/>
                      <a:pt x="115" y="6"/>
                      <a:pt x="113" y="4"/>
                    </a:cubicBezTo>
                    <a:cubicBezTo>
                      <a:pt x="110" y="2"/>
                      <a:pt x="89" y="5"/>
                      <a:pt x="82" y="6"/>
                    </a:cubicBezTo>
                    <a:cubicBezTo>
                      <a:pt x="76" y="6"/>
                      <a:pt x="74" y="12"/>
                      <a:pt x="70" y="12"/>
                    </a:cubicBezTo>
                    <a:cubicBezTo>
                      <a:pt x="66" y="12"/>
                      <a:pt x="60" y="15"/>
                      <a:pt x="57" y="19"/>
                    </a:cubicBezTo>
                    <a:cubicBezTo>
                      <a:pt x="56" y="20"/>
                      <a:pt x="55" y="20"/>
                      <a:pt x="54" y="20"/>
                    </a:cubicBezTo>
                    <a:cubicBezTo>
                      <a:pt x="55" y="21"/>
                      <a:pt x="55" y="22"/>
                      <a:pt x="56" y="23"/>
                    </a:cubicBezTo>
                    <a:cubicBezTo>
                      <a:pt x="57" y="25"/>
                      <a:pt x="58" y="28"/>
                      <a:pt x="58" y="3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6" name="Freeform 197"/>
              <p:cNvSpPr/>
              <p:nvPr/>
            </p:nvSpPr>
            <p:spPr bwMode="auto">
              <a:xfrm>
                <a:off x="3456578" y="2727547"/>
                <a:ext cx="236503" cy="225752"/>
              </a:xfrm>
              <a:custGeom>
                <a:avLst/>
                <a:gdLst>
                  <a:gd name="T0" fmla="*/ 14 w 123"/>
                  <a:gd name="T1" fmla="*/ 7 h 117"/>
                  <a:gd name="T2" fmla="*/ 8 w 123"/>
                  <a:gd name="T3" fmla="*/ 13 h 117"/>
                  <a:gd name="T4" fmla="*/ 7 w 123"/>
                  <a:gd name="T5" fmla="*/ 16 h 117"/>
                  <a:gd name="T6" fmla="*/ 5 w 123"/>
                  <a:gd name="T7" fmla="*/ 23 h 117"/>
                  <a:gd name="T8" fmla="*/ 0 w 123"/>
                  <a:gd name="T9" fmla="*/ 27 h 117"/>
                  <a:gd name="T10" fmla="*/ 4 w 123"/>
                  <a:gd name="T11" fmla="*/ 35 h 117"/>
                  <a:gd name="T12" fmla="*/ 4 w 123"/>
                  <a:gd name="T13" fmla="*/ 43 h 117"/>
                  <a:gd name="T14" fmla="*/ 3 w 123"/>
                  <a:gd name="T15" fmla="*/ 48 h 117"/>
                  <a:gd name="T16" fmla="*/ 3 w 123"/>
                  <a:gd name="T17" fmla="*/ 53 h 117"/>
                  <a:gd name="T18" fmla="*/ 4 w 123"/>
                  <a:gd name="T19" fmla="*/ 57 h 117"/>
                  <a:gd name="T20" fmla="*/ 1 w 123"/>
                  <a:gd name="T21" fmla="*/ 61 h 117"/>
                  <a:gd name="T22" fmla="*/ 4 w 123"/>
                  <a:gd name="T23" fmla="*/ 66 h 117"/>
                  <a:gd name="T24" fmla="*/ 5 w 123"/>
                  <a:gd name="T25" fmla="*/ 72 h 117"/>
                  <a:gd name="T26" fmla="*/ 11 w 123"/>
                  <a:gd name="T27" fmla="*/ 76 h 117"/>
                  <a:gd name="T28" fmla="*/ 17 w 123"/>
                  <a:gd name="T29" fmla="*/ 77 h 117"/>
                  <a:gd name="T30" fmla="*/ 21 w 123"/>
                  <a:gd name="T31" fmla="*/ 84 h 117"/>
                  <a:gd name="T32" fmla="*/ 33 w 123"/>
                  <a:gd name="T33" fmla="*/ 87 h 117"/>
                  <a:gd name="T34" fmla="*/ 38 w 123"/>
                  <a:gd name="T35" fmla="*/ 92 h 117"/>
                  <a:gd name="T36" fmla="*/ 51 w 123"/>
                  <a:gd name="T37" fmla="*/ 84 h 117"/>
                  <a:gd name="T38" fmla="*/ 113 w 123"/>
                  <a:gd name="T39" fmla="*/ 117 h 117"/>
                  <a:gd name="T40" fmla="*/ 113 w 123"/>
                  <a:gd name="T41" fmla="*/ 113 h 117"/>
                  <a:gd name="T42" fmla="*/ 120 w 123"/>
                  <a:gd name="T43" fmla="*/ 113 h 117"/>
                  <a:gd name="T44" fmla="*/ 120 w 123"/>
                  <a:gd name="T45" fmla="*/ 34 h 117"/>
                  <a:gd name="T46" fmla="*/ 120 w 123"/>
                  <a:gd name="T47" fmla="*/ 22 h 117"/>
                  <a:gd name="T48" fmla="*/ 121 w 123"/>
                  <a:gd name="T49" fmla="*/ 12 h 117"/>
                  <a:gd name="T50" fmla="*/ 122 w 123"/>
                  <a:gd name="T51" fmla="*/ 10 h 117"/>
                  <a:gd name="T52" fmla="*/ 122 w 123"/>
                  <a:gd name="T53" fmla="*/ 10 h 117"/>
                  <a:gd name="T54" fmla="*/ 111 w 123"/>
                  <a:gd name="T55" fmla="*/ 7 h 117"/>
                  <a:gd name="T56" fmla="*/ 99 w 123"/>
                  <a:gd name="T57" fmla="*/ 1 h 117"/>
                  <a:gd name="T58" fmla="*/ 81 w 123"/>
                  <a:gd name="T59" fmla="*/ 10 h 117"/>
                  <a:gd name="T60" fmla="*/ 82 w 123"/>
                  <a:gd name="T61" fmla="*/ 20 h 117"/>
                  <a:gd name="T62" fmla="*/ 69 w 123"/>
                  <a:gd name="T63" fmla="*/ 21 h 117"/>
                  <a:gd name="T64" fmla="*/ 55 w 123"/>
                  <a:gd name="T65" fmla="*/ 15 h 117"/>
                  <a:gd name="T66" fmla="*/ 47 w 123"/>
                  <a:gd name="T67" fmla="*/ 10 h 117"/>
                  <a:gd name="T68" fmla="*/ 41 w 123"/>
                  <a:gd name="T69" fmla="*/ 5 h 117"/>
                  <a:gd name="T70" fmla="*/ 27 w 123"/>
                  <a:gd name="T71" fmla="*/ 2 h 117"/>
                  <a:gd name="T72" fmla="*/ 17 w 123"/>
                  <a:gd name="T73" fmla="*/ 0 h 117"/>
                  <a:gd name="T74" fmla="*/ 17 w 123"/>
                  <a:gd name="T75" fmla="*/ 4 h 117"/>
                  <a:gd name="T76" fmla="*/ 14 w 123"/>
                  <a:gd name="T7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7">
                    <a:moveTo>
                      <a:pt x="14" y="7"/>
                    </a:moveTo>
                    <a:cubicBezTo>
                      <a:pt x="13" y="7"/>
                      <a:pt x="9" y="12"/>
                      <a:pt x="8" y="13"/>
                    </a:cubicBezTo>
                    <a:cubicBezTo>
                      <a:pt x="7" y="13"/>
                      <a:pt x="6" y="15"/>
                      <a:pt x="7" y="16"/>
                    </a:cubicBezTo>
                    <a:cubicBezTo>
                      <a:pt x="7" y="17"/>
                      <a:pt x="7" y="20"/>
                      <a:pt x="5" y="23"/>
                    </a:cubicBezTo>
                    <a:cubicBezTo>
                      <a:pt x="4" y="25"/>
                      <a:pt x="1" y="26"/>
                      <a:pt x="0" y="27"/>
                    </a:cubicBezTo>
                    <a:cubicBezTo>
                      <a:pt x="0" y="28"/>
                      <a:pt x="2" y="31"/>
                      <a:pt x="4" y="35"/>
                    </a:cubicBezTo>
                    <a:cubicBezTo>
                      <a:pt x="6" y="38"/>
                      <a:pt x="2" y="40"/>
                      <a:pt x="4" y="43"/>
                    </a:cubicBezTo>
                    <a:cubicBezTo>
                      <a:pt x="5" y="46"/>
                      <a:pt x="4" y="47"/>
                      <a:pt x="3" y="48"/>
                    </a:cubicBezTo>
                    <a:cubicBezTo>
                      <a:pt x="2" y="50"/>
                      <a:pt x="3" y="52"/>
                      <a:pt x="3" y="53"/>
                    </a:cubicBezTo>
                    <a:cubicBezTo>
                      <a:pt x="3" y="55"/>
                      <a:pt x="5" y="57"/>
                      <a:pt x="4" y="57"/>
                    </a:cubicBezTo>
                    <a:cubicBezTo>
                      <a:pt x="4" y="58"/>
                      <a:pt x="1" y="60"/>
                      <a:pt x="1" y="61"/>
                    </a:cubicBezTo>
                    <a:cubicBezTo>
                      <a:pt x="1" y="62"/>
                      <a:pt x="3" y="63"/>
                      <a:pt x="4" y="66"/>
                    </a:cubicBezTo>
                    <a:cubicBezTo>
                      <a:pt x="6" y="69"/>
                      <a:pt x="5" y="70"/>
                      <a:pt x="5" y="72"/>
                    </a:cubicBezTo>
                    <a:cubicBezTo>
                      <a:pt x="6" y="74"/>
                      <a:pt x="9" y="76"/>
                      <a:pt x="11" y="76"/>
                    </a:cubicBezTo>
                    <a:cubicBezTo>
                      <a:pt x="13" y="76"/>
                      <a:pt x="15" y="77"/>
                      <a:pt x="17" y="77"/>
                    </a:cubicBezTo>
                    <a:cubicBezTo>
                      <a:pt x="19" y="77"/>
                      <a:pt x="20" y="80"/>
                      <a:pt x="21" y="84"/>
                    </a:cubicBezTo>
                    <a:cubicBezTo>
                      <a:pt x="22" y="84"/>
                      <a:pt x="30" y="84"/>
                      <a:pt x="33" y="87"/>
                    </a:cubicBezTo>
                    <a:cubicBezTo>
                      <a:pt x="36" y="89"/>
                      <a:pt x="38" y="92"/>
                      <a:pt x="38" y="92"/>
                    </a:cubicBezTo>
                    <a:cubicBezTo>
                      <a:pt x="51" y="84"/>
                      <a:pt x="51" y="84"/>
                      <a:pt x="51" y="84"/>
                    </a:cubicBezTo>
                    <a:cubicBezTo>
                      <a:pt x="113" y="117"/>
                      <a:pt x="113" y="117"/>
                      <a:pt x="113" y="117"/>
                    </a:cubicBezTo>
                    <a:cubicBezTo>
                      <a:pt x="113" y="113"/>
                      <a:pt x="113" y="113"/>
                      <a:pt x="113" y="113"/>
                    </a:cubicBezTo>
                    <a:cubicBezTo>
                      <a:pt x="120" y="113"/>
                      <a:pt x="120" y="113"/>
                      <a:pt x="120" y="113"/>
                    </a:cubicBezTo>
                    <a:cubicBezTo>
                      <a:pt x="120" y="113"/>
                      <a:pt x="120" y="40"/>
                      <a:pt x="120" y="34"/>
                    </a:cubicBezTo>
                    <a:cubicBezTo>
                      <a:pt x="120" y="29"/>
                      <a:pt x="118" y="25"/>
                      <a:pt x="120" y="22"/>
                    </a:cubicBezTo>
                    <a:cubicBezTo>
                      <a:pt x="123" y="19"/>
                      <a:pt x="119" y="18"/>
                      <a:pt x="121" y="12"/>
                    </a:cubicBezTo>
                    <a:cubicBezTo>
                      <a:pt x="121" y="12"/>
                      <a:pt x="122" y="11"/>
                      <a:pt x="122" y="10"/>
                    </a:cubicBezTo>
                    <a:cubicBezTo>
                      <a:pt x="122" y="10"/>
                      <a:pt x="122" y="10"/>
                      <a:pt x="122" y="10"/>
                    </a:cubicBezTo>
                    <a:cubicBezTo>
                      <a:pt x="121" y="8"/>
                      <a:pt x="118" y="8"/>
                      <a:pt x="111" y="7"/>
                    </a:cubicBezTo>
                    <a:cubicBezTo>
                      <a:pt x="104" y="6"/>
                      <a:pt x="107" y="1"/>
                      <a:pt x="99" y="1"/>
                    </a:cubicBezTo>
                    <a:cubicBezTo>
                      <a:pt x="91" y="0"/>
                      <a:pt x="81" y="7"/>
                      <a:pt x="81" y="10"/>
                    </a:cubicBezTo>
                    <a:cubicBezTo>
                      <a:pt x="81" y="13"/>
                      <a:pt x="84" y="17"/>
                      <a:pt x="82" y="20"/>
                    </a:cubicBezTo>
                    <a:cubicBezTo>
                      <a:pt x="79" y="24"/>
                      <a:pt x="73" y="24"/>
                      <a:pt x="69" y="21"/>
                    </a:cubicBezTo>
                    <a:cubicBezTo>
                      <a:pt x="65" y="17"/>
                      <a:pt x="59" y="15"/>
                      <a:pt x="55" y="15"/>
                    </a:cubicBezTo>
                    <a:cubicBezTo>
                      <a:pt x="50" y="15"/>
                      <a:pt x="46" y="12"/>
                      <a:pt x="47" y="10"/>
                    </a:cubicBezTo>
                    <a:cubicBezTo>
                      <a:pt x="47" y="7"/>
                      <a:pt x="45" y="6"/>
                      <a:pt x="41" y="5"/>
                    </a:cubicBezTo>
                    <a:cubicBezTo>
                      <a:pt x="37" y="4"/>
                      <a:pt x="34" y="1"/>
                      <a:pt x="27" y="2"/>
                    </a:cubicBezTo>
                    <a:cubicBezTo>
                      <a:pt x="23" y="3"/>
                      <a:pt x="20" y="1"/>
                      <a:pt x="17" y="0"/>
                    </a:cubicBezTo>
                    <a:cubicBezTo>
                      <a:pt x="17" y="2"/>
                      <a:pt x="17" y="3"/>
                      <a:pt x="17" y="4"/>
                    </a:cubicBezTo>
                    <a:cubicBezTo>
                      <a:pt x="17" y="7"/>
                      <a:pt x="15" y="6"/>
                      <a:pt x="14" y="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7" name="Freeform 198"/>
              <p:cNvSpPr/>
              <p:nvPr/>
            </p:nvSpPr>
            <p:spPr bwMode="auto">
              <a:xfrm>
                <a:off x="3051145" y="3043907"/>
                <a:ext cx="44536" cy="15357"/>
              </a:xfrm>
              <a:custGeom>
                <a:avLst/>
                <a:gdLst>
                  <a:gd name="T0" fmla="*/ 12 w 23"/>
                  <a:gd name="T1" fmla="*/ 5 h 8"/>
                  <a:gd name="T2" fmla="*/ 19 w 23"/>
                  <a:gd name="T3" fmla="*/ 7 h 8"/>
                  <a:gd name="T4" fmla="*/ 23 w 23"/>
                  <a:gd name="T5" fmla="*/ 5 h 8"/>
                  <a:gd name="T6" fmla="*/ 19 w 23"/>
                  <a:gd name="T7" fmla="*/ 5 h 8"/>
                  <a:gd name="T8" fmla="*/ 11 w 23"/>
                  <a:gd name="T9" fmla="*/ 1 h 8"/>
                  <a:gd name="T10" fmla="*/ 1 w 23"/>
                  <a:gd name="T11" fmla="*/ 3 h 8"/>
                  <a:gd name="T12" fmla="*/ 0 w 23"/>
                  <a:gd name="T13" fmla="*/ 8 h 8"/>
                  <a:gd name="T14" fmla="*/ 3 w 23"/>
                  <a:gd name="T15" fmla="*/ 7 h 8"/>
                  <a:gd name="T16" fmla="*/ 12 w 23"/>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2" y="5"/>
                    </a:moveTo>
                    <a:cubicBezTo>
                      <a:pt x="13" y="3"/>
                      <a:pt x="16" y="6"/>
                      <a:pt x="19" y="7"/>
                    </a:cubicBezTo>
                    <a:cubicBezTo>
                      <a:pt x="21" y="7"/>
                      <a:pt x="23" y="5"/>
                      <a:pt x="23" y="5"/>
                    </a:cubicBezTo>
                    <a:cubicBezTo>
                      <a:pt x="23" y="5"/>
                      <a:pt x="23" y="5"/>
                      <a:pt x="19" y="5"/>
                    </a:cubicBezTo>
                    <a:cubicBezTo>
                      <a:pt x="15" y="4"/>
                      <a:pt x="15" y="0"/>
                      <a:pt x="11" y="1"/>
                    </a:cubicBezTo>
                    <a:cubicBezTo>
                      <a:pt x="8" y="3"/>
                      <a:pt x="6" y="3"/>
                      <a:pt x="1" y="3"/>
                    </a:cubicBezTo>
                    <a:cubicBezTo>
                      <a:pt x="1" y="4"/>
                      <a:pt x="0" y="6"/>
                      <a:pt x="0" y="8"/>
                    </a:cubicBezTo>
                    <a:cubicBezTo>
                      <a:pt x="1" y="8"/>
                      <a:pt x="2" y="7"/>
                      <a:pt x="3" y="7"/>
                    </a:cubicBezTo>
                    <a:cubicBezTo>
                      <a:pt x="5" y="7"/>
                      <a:pt x="10" y="6"/>
                      <a:pt x="12" y="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8" name="Freeform 199"/>
              <p:cNvSpPr/>
              <p:nvPr/>
            </p:nvSpPr>
            <p:spPr bwMode="auto">
              <a:xfrm>
                <a:off x="3041931" y="3000906"/>
                <a:ext cx="92144" cy="70643"/>
              </a:xfrm>
              <a:custGeom>
                <a:avLst/>
                <a:gdLst>
                  <a:gd name="T0" fmla="*/ 11 w 48"/>
                  <a:gd name="T1" fmla="*/ 36 h 37"/>
                  <a:gd name="T2" fmla="*/ 16 w 48"/>
                  <a:gd name="T3" fmla="*/ 34 h 37"/>
                  <a:gd name="T4" fmla="*/ 27 w 48"/>
                  <a:gd name="T5" fmla="*/ 33 h 37"/>
                  <a:gd name="T6" fmla="*/ 29 w 48"/>
                  <a:gd name="T7" fmla="*/ 34 h 37"/>
                  <a:gd name="T8" fmla="*/ 29 w 48"/>
                  <a:gd name="T9" fmla="*/ 33 h 37"/>
                  <a:gd name="T10" fmla="*/ 35 w 48"/>
                  <a:gd name="T11" fmla="*/ 35 h 37"/>
                  <a:gd name="T12" fmla="*/ 47 w 48"/>
                  <a:gd name="T13" fmla="*/ 36 h 37"/>
                  <a:gd name="T14" fmla="*/ 48 w 48"/>
                  <a:gd name="T15" fmla="*/ 36 h 37"/>
                  <a:gd name="T16" fmla="*/ 48 w 48"/>
                  <a:gd name="T17" fmla="*/ 30 h 37"/>
                  <a:gd name="T18" fmla="*/ 43 w 48"/>
                  <a:gd name="T19" fmla="*/ 25 h 37"/>
                  <a:gd name="T20" fmla="*/ 42 w 48"/>
                  <a:gd name="T21" fmla="*/ 20 h 37"/>
                  <a:gd name="T22" fmla="*/ 41 w 48"/>
                  <a:gd name="T23" fmla="*/ 18 h 37"/>
                  <a:gd name="T24" fmla="*/ 36 w 48"/>
                  <a:gd name="T25" fmla="*/ 12 h 37"/>
                  <a:gd name="T26" fmla="*/ 31 w 48"/>
                  <a:gd name="T27" fmla="*/ 5 h 37"/>
                  <a:gd name="T28" fmla="*/ 28 w 48"/>
                  <a:gd name="T29" fmla="*/ 5 h 37"/>
                  <a:gd name="T30" fmla="*/ 23 w 48"/>
                  <a:gd name="T31" fmla="*/ 1 h 37"/>
                  <a:gd name="T32" fmla="*/ 17 w 48"/>
                  <a:gd name="T33" fmla="*/ 2 h 37"/>
                  <a:gd name="T34" fmla="*/ 10 w 48"/>
                  <a:gd name="T35" fmla="*/ 2 h 37"/>
                  <a:gd name="T36" fmla="*/ 5 w 48"/>
                  <a:gd name="T37" fmla="*/ 6 h 37"/>
                  <a:gd name="T38" fmla="*/ 5 w 48"/>
                  <a:gd name="T39" fmla="*/ 6 h 37"/>
                  <a:gd name="T40" fmla="*/ 3 w 48"/>
                  <a:gd name="T41" fmla="*/ 12 h 37"/>
                  <a:gd name="T42" fmla="*/ 6 w 48"/>
                  <a:gd name="T43" fmla="*/ 24 h 37"/>
                  <a:gd name="T44" fmla="*/ 6 w 48"/>
                  <a:gd name="T45" fmla="*/ 25 h 37"/>
                  <a:gd name="T46" fmla="*/ 16 w 48"/>
                  <a:gd name="T47" fmla="*/ 23 h 37"/>
                  <a:gd name="T48" fmla="*/ 24 w 48"/>
                  <a:gd name="T49" fmla="*/ 27 h 37"/>
                  <a:gd name="T50" fmla="*/ 28 w 48"/>
                  <a:gd name="T51" fmla="*/ 27 h 37"/>
                  <a:gd name="T52" fmla="*/ 24 w 48"/>
                  <a:gd name="T53" fmla="*/ 29 h 37"/>
                  <a:gd name="T54" fmla="*/ 17 w 48"/>
                  <a:gd name="T55" fmla="*/ 27 h 37"/>
                  <a:gd name="T56" fmla="*/ 8 w 48"/>
                  <a:gd name="T57" fmla="*/ 29 h 37"/>
                  <a:gd name="T58" fmla="*/ 5 w 48"/>
                  <a:gd name="T59" fmla="*/ 30 h 37"/>
                  <a:gd name="T60" fmla="*/ 6 w 48"/>
                  <a:gd name="T61" fmla="*/ 34 h 37"/>
                  <a:gd name="T62" fmla="*/ 7 w 48"/>
                  <a:gd name="T63" fmla="*/ 35 h 37"/>
                  <a:gd name="T64" fmla="*/ 11 w 48"/>
                  <a:gd name="T6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7">
                    <a:moveTo>
                      <a:pt x="11" y="36"/>
                    </a:moveTo>
                    <a:cubicBezTo>
                      <a:pt x="13" y="36"/>
                      <a:pt x="16" y="34"/>
                      <a:pt x="16" y="34"/>
                    </a:cubicBezTo>
                    <a:cubicBezTo>
                      <a:pt x="16" y="34"/>
                      <a:pt x="26" y="33"/>
                      <a:pt x="27" y="33"/>
                    </a:cubicBezTo>
                    <a:cubicBezTo>
                      <a:pt x="28" y="33"/>
                      <a:pt x="29" y="33"/>
                      <a:pt x="29" y="34"/>
                    </a:cubicBezTo>
                    <a:cubicBezTo>
                      <a:pt x="29" y="33"/>
                      <a:pt x="29" y="33"/>
                      <a:pt x="29" y="33"/>
                    </a:cubicBezTo>
                    <a:cubicBezTo>
                      <a:pt x="29" y="33"/>
                      <a:pt x="35" y="34"/>
                      <a:pt x="35" y="35"/>
                    </a:cubicBezTo>
                    <a:cubicBezTo>
                      <a:pt x="35" y="36"/>
                      <a:pt x="43" y="37"/>
                      <a:pt x="47" y="36"/>
                    </a:cubicBezTo>
                    <a:cubicBezTo>
                      <a:pt x="47" y="36"/>
                      <a:pt x="47" y="36"/>
                      <a:pt x="48" y="36"/>
                    </a:cubicBezTo>
                    <a:cubicBezTo>
                      <a:pt x="48" y="34"/>
                      <a:pt x="48" y="31"/>
                      <a:pt x="48" y="30"/>
                    </a:cubicBezTo>
                    <a:cubicBezTo>
                      <a:pt x="47" y="29"/>
                      <a:pt x="45" y="27"/>
                      <a:pt x="43" y="25"/>
                    </a:cubicBezTo>
                    <a:cubicBezTo>
                      <a:pt x="42" y="24"/>
                      <a:pt x="42" y="20"/>
                      <a:pt x="42" y="20"/>
                    </a:cubicBezTo>
                    <a:cubicBezTo>
                      <a:pt x="41" y="18"/>
                      <a:pt x="41" y="18"/>
                      <a:pt x="41" y="18"/>
                    </a:cubicBezTo>
                    <a:cubicBezTo>
                      <a:pt x="41" y="18"/>
                      <a:pt x="40" y="13"/>
                      <a:pt x="36" y="12"/>
                    </a:cubicBezTo>
                    <a:cubicBezTo>
                      <a:pt x="33" y="11"/>
                      <a:pt x="31" y="5"/>
                      <a:pt x="31" y="5"/>
                    </a:cubicBezTo>
                    <a:cubicBezTo>
                      <a:pt x="28" y="5"/>
                      <a:pt x="28" y="5"/>
                      <a:pt x="28" y="5"/>
                    </a:cubicBezTo>
                    <a:cubicBezTo>
                      <a:pt x="28" y="5"/>
                      <a:pt x="25" y="2"/>
                      <a:pt x="23" y="1"/>
                    </a:cubicBezTo>
                    <a:cubicBezTo>
                      <a:pt x="21" y="0"/>
                      <a:pt x="17" y="2"/>
                      <a:pt x="17" y="2"/>
                    </a:cubicBezTo>
                    <a:cubicBezTo>
                      <a:pt x="17" y="2"/>
                      <a:pt x="12" y="2"/>
                      <a:pt x="10" y="2"/>
                    </a:cubicBezTo>
                    <a:cubicBezTo>
                      <a:pt x="7" y="1"/>
                      <a:pt x="7" y="5"/>
                      <a:pt x="5" y="6"/>
                    </a:cubicBezTo>
                    <a:cubicBezTo>
                      <a:pt x="5" y="6"/>
                      <a:pt x="5" y="6"/>
                      <a:pt x="5" y="6"/>
                    </a:cubicBezTo>
                    <a:cubicBezTo>
                      <a:pt x="4" y="8"/>
                      <a:pt x="4" y="10"/>
                      <a:pt x="3" y="12"/>
                    </a:cubicBezTo>
                    <a:cubicBezTo>
                      <a:pt x="0" y="16"/>
                      <a:pt x="4" y="22"/>
                      <a:pt x="6" y="24"/>
                    </a:cubicBezTo>
                    <a:cubicBezTo>
                      <a:pt x="6" y="24"/>
                      <a:pt x="6" y="24"/>
                      <a:pt x="6" y="25"/>
                    </a:cubicBezTo>
                    <a:cubicBezTo>
                      <a:pt x="11" y="25"/>
                      <a:pt x="13" y="25"/>
                      <a:pt x="16" y="23"/>
                    </a:cubicBezTo>
                    <a:cubicBezTo>
                      <a:pt x="20" y="22"/>
                      <a:pt x="20" y="26"/>
                      <a:pt x="24" y="27"/>
                    </a:cubicBezTo>
                    <a:cubicBezTo>
                      <a:pt x="28" y="27"/>
                      <a:pt x="28" y="27"/>
                      <a:pt x="28" y="27"/>
                    </a:cubicBezTo>
                    <a:cubicBezTo>
                      <a:pt x="28" y="27"/>
                      <a:pt x="26" y="29"/>
                      <a:pt x="24" y="29"/>
                    </a:cubicBezTo>
                    <a:cubicBezTo>
                      <a:pt x="21" y="28"/>
                      <a:pt x="18" y="25"/>
                      <a:pt x="17" y="27"/>
                    </a:cubicBezTo>
                    <a:cubicBezTo>
                      <a:pt x="15" y="28"/>
                      <a:pt x="10" y="29"/>
                      <a:pt x="8" y="29"/>
                    </a:cubicBezTo>
                    <a:cubicBezTo>
                      <a:pt x="7" y="29"/>
                      <a:pt x="6" y="30"/>
                      <a:pt x="5" y="30"/>
                    </a:cubicBezTo>
                    <a:cubicBezTo>
                      <a:pt x="5" y="31"/>
                      <a:pt x="5" y="33"/>
                      <a:pt x="6" y="34"/>
                    </a:cubicBezTo>
                    <a:cubicBezTo>
                      <a:pt x="6" y="34"/>
                      <a:pt x="7" y="34"/>
                      <a:pt x="7" y="35"/>
                    </a:cubicBezTo>
                    <a:cubicBezTo>
                      <a:pt x="11" y="34"/>
                      <a:pt x="10" y="36"/>
                      <a:pt x="11" y="3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9" name="Freeform 200"/>
              <p:cNvSpPr/>
              <p:nvPr/>
            </p:nvSpPr>
            <p:spPr bwMode="auto">
              <a:xfrm>
                <a:off x="3054218" y="3063872"/>
                <a:ext cx="43001" cy="26107"/>
              </a:xfrm>
              <a:custGeom>
                <a:avLst/>
                <a:gdLst>
                  <a:gd name="T0" fmla="*/ 12 w 22"/>
                  <a:gd name="T1" fmla="*/ 12 h 13"/>
                  <a:gd name="T2" fmla="*/ 18 w 22"/>
                  <a:gd name="T3" fmla="*/ 9 h 13"/>
                  <a:gd name="T4" fmla="*/ 21 w 22"/>
                  <a:gd name="T5" fmla="*/ 7 h 13"/>
                  <a:gd name="T6" fmla="*/ 21 w 22"/>
                  <a:gd name="T7" fmla="*/ 4 h 13"/>
                  <a:gd name="T8" fmla="*/ 22 w 22"/>
                  <a:gd name="T9" fmla="*/ 1 h 13"/>
                  <a:gd name="T10" fmla="*/ 20 w 22"/>
                  <a:gd name="T11" fmla="*/ 0 h 13"/>
                  <a:gd name="T12" fmla="*/ 9 w 22"/>
                  <a:gd name="T13" fmla="*/ 1 h 13"/>
                  <a:gd name="T14" fmla="*/ 4 w 22"/>
                  <a:gd name="T15" fmla="*/ 3 h 13"/>
                  <a:gd name="T16" fmla="*/ 0 w 22"/>
                  <a:gd name="T17" fmla="*/ 2 h 13"/>
                  <a:gd name="T18" fmla="*/ 6 w 22"/>
                  <a:gd name="T19" fmla="*/ 7 h 13"/>
                  <a:gd name="T20" fmla="*/ 10 w 22"/>
                  <a:gd name="T21" fmla="*/ 13 h 13"/>
                  <a:gd name="T22" fmla="*/ 11 w 22"/>
                  <a:gd name="T23" fmla="*/ 13 h 13"/>
                  <a:gd name="T24" fmla="*/ 12 w 22"/>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12" y="12"/>
                    </a:moveTo>
                    <a:cubicBezTo>
                      <a:pt x="13" y="11"/>
                      <a:pt x="17" y="8"/>
                      <a:pt x="18" y="9"/>
                    </a:cubicBezTo>
                    <a:cubicBezTo>
                      <a:pt x="19" y="9"/>
                      <a:pt x="21" y="8"/>
                      <a:pt x="21" y="7"/>
                    </a:cubicBezTo>
                    <a:cubicBezTo>
                      <a:pt x="21" y="7"/>
                      <a:pt x="19" y="4"/>
                      <a:pt x="21" y="4"/>
                    </a:cubicBezTo>
                    <a:cubicBezTo>
                      <a:pt x="22" y="3"/>
                      <a:pt x="22" y="2"/>
                      <a:pt x="22" y="1"/>
                    </a:cubicBezTo>
                    <a:cubicBezTo>
                      <a:pt x="22" y="0"/>
                      <a:pt x="21" y="0"/>
                      <a:pt x="20" y="0"/>
                    </a:cubicBezTo>
                    <a:cubicBezTo>
                      <a:pt x="19" y="0"/>
                      <a:pt x="9" y="1"/>
                      <a:pt x="9" y="1"/>
                    </a:cubicBezTo>
                    <a:cubicBezTo>
                      <a:pt x="9" y="1"/>
                      <a:pt x="6" y="3"/>
                      <a:pt x="4" y="3"/>
                    </a:cubicBezTo>
                    <a:cubicBezTo>
                      <a:pt x="3" y="3"/>
                      <a:pt x="4" y="1"/>
                      <a:pt x="0" y="2"/>
                    </a:cubicBezTo>
                    <a:cubicBezTo>
                      <a:pt x="2" y="4"/>
                      <a:pt x="2" y="5"/>
                      <a:pt x="6" y="7"/>
                    </a:cubicBezTo>
                    <a:cubicBezTo>
                      <a:pt x="11" y="8"/>
                      <a:pt x="6" y="10"/>
                      <a:pt x="10" y="13"/>
                    </a:cubicBezTo>
                    <a:cubicBezTo>
                      <a:pt x="10" y="13"/>
                      <a:pt x="10" y="13"/>
                      <a:pt x="11" y="13"/>
                    </a:cubicBezTo>
                    <a:cubicBezTo>
                      <a:pt x="11" y="13"/>
                      <a:pt x="11" y="13"/>
                      <a:pt x="12" y="1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0" name="Freeform 201"/>
              <p:cNvSpPr/>
              <p:nvPr/>
            </p:nvSpPr>
            <p:spPr bwMode="auto">
              <a:xfrm>
                <a:off x="3533366" y="3086908"/>
                <a:ext cx="190430" cy="135144"/>
              </a:xfrm>
              <a:custGeom>
                <a:avLst/>
                <a:gdLst>
                  <a:gd name="T0" fmla="*/ 91 w 99"/>
                  <a:gd name="T1" fmla="*/ 40 h 70"/>
                  <a:gd name="T2" fmla="*/ 88 w 99"/>
                  <a:gd name="T3" fmla="*/ 34 h 70"/>
                  <a:gd name="T4" fmla="*/ 83 w 99"/>
                  <a:gd name="T5" fmla="*/ 30 h 70"/>
                  <a:gd name="T6" fmla="*/ 80 w 99"/>
                  <a:gd name="T7" fmla="*/ 25 h 70"/>
                  <a:gd name="T8" fmla="*/ 73 w 99"/>
                  <a:gd name="T9" fmla="*/ 22 h 70"/>
                  <a:gd name="T10" fmla="*/ 72 w 99"/>
                  <a:gd name="T11" fmla="*/ 19 h 70"/>
                  <a:gd name="T12" fmla="*/ 69 w 99"/>
                  <a:gd name="T13" fmla="*/ 19 h 70"/>
                  <a:gd name="T14" fmla="*/ 70 w 99"/>
                  <a:gd name="T15" fmla="*/ 16 h 70"/>
                  <a:gd name="T16" fmla="*/ 69 w 99"/>
                  <a:gd name="T17" fmla="*/ 9 h 70"/>
                  <a:gd name="T18" fmla="*/ 64 w 99"/>
                  <a:gd name="T19" fmla="*/ 1 h 70"/>
                  <a:gd name="T20" fmla="*/ 62 w 99"/>
                  <a:gd name="T21" fmla="*/ 1 h 70"/>
                  <a:gd name="T22" fmla="*/ 56 w 99"/>
                  <a:gd name="T23" fmla="*/ 4 h 70"/>
                  <a:gd name="T24" fmla="*/ 54 w 99"/>
                  <a:gd name="T25" fmla="*/ 7 h 70"/>
                  <a:gd name="T26" fmla="*/ 46 w 99"/>
                  <a:gd name="T27" fmla="*/ 15 h 70"/>
                  <a:gd name="T28" fmla="*/ 35 w 99"/>
                  <a:gd name="T29" fmla="*/ 18 h 70"/>
                  <a:gd name="T30" fmla="*/ 34 w 99"/>
                  <a:gd name="T31" fmla="*/ 22 h 70"/>
                  <a:gd name="T32" fmla="*/ 27 w 99"/>
                  <a:gd name="T33" fmla="*/ 26 h 70"/>
                  <a:gd name="T34" fmla="*/ 18 w 99"/>
                  <a:gd name="T35" fmla="*/ 28 h 70"/>
                  <a:gd name="T36" fmla="*/ 13 w 99"/>
                  <a:gd name="T37" fmla="*/ 28 h 70"/>
                  <a:gd name="T38" fmla="*/ 9 w 99"/>
                  <a:gd name="T39" fmla="*/ 30 h 70"/>
                  <a:gd name="T40" fmla="*/ 8 w 99"/>
                  <a:gd name="T41" fmla="*/ 30 h 70"/>
                  <a:gd name="T42" fmla="*/ 4 w 99"/>
                  <a:gd name="T43" fmla="*/ 35 h 70"/>
                  <a:gd name="T44" fmla="*/ 0 w 99"/>
                  <a:gd name="T45" fmla="*/ 43 h 70"/>
                  <a:gd name="T46" fmla="*/ 1 w 99"/>
                  <a:gd name="T47" fmla="*/ 49 h 70"/>
                  <a:gd name="T48" fmla="*/ 3 w 99"/>
                  <a:gd name="T49" fmla="*/ 56 h 70"/>
                  <a:gd name="T50" fmla="*/ 4 w 99"/>
                  <a:gd name="T51" fmla="*/ 60 h 70"/>
                  <a:gd name="T52" fmla="*/ 6 w 99"/>
                  <a:gd name="T53" fmla="*/ 63 h 70"/>
                  <a:gd name="T54" fmla="*/ 11 w 99"/>
                  <a:gd name="T55" fmla="*/ 68 h 70"/>
                  <a:gd name="T56" fmla="*/ 13 w 99"/>
                  <a:gd name="T57" fmla="*/ 70 h 70"/>
                  <a:gd name="T58" fmla="*/ 13 w 99"/>
                  <a:gd name="T59" fmla="*/ 69 h 70"/>
                  <a:gd name="T60" fmla="*/ 15 w 99"/>
                  <a:gd name="T61" fmla="*/ 63 h 70"/>
                  <a:gd name="T62" fmla="*/ 19 w 99"/>
                  <a:gd name="T63" fmla="*/ 62 h 70"/>
                  <a:gd name="T64" fmla="*/ 23 w 99"/>
                  <a:gd name="T65" fmla="*/ 61 h 70"/>
                  <a:gd name="T66" fmla="*/ 30 w 99"/>
                  <a:gd name="T67" fmla="*/ 62 h 70"/>
                  <a:gd name="T68" fmla="*/ 30 w 99"/>
                  <a:gd name="T69" fmla="*/ 56 h 70"/>
                  <a:gd name="T70" fmla="*/ 38 w 99"/>
                  <a:gd name="T71" fmla="*/ 50 h 70"/>
                  <a:gd name="T72" fmla="*/ 45 w 99"/>
                  <a:gd name="T73" fmla="*/ 54 h 70"/>
                  <a:gd name="T74" fmla="*/ 60 w 99"/>
                  <a:gd name="T75" fmla="*/ 57 h 70"/>
                  <a:gd name="T76" fmla="*/ 62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8"/>
                      <a:pt x="91" y="37"/>
                      <a:pt x="88" y="34"/>
                    </a:cubicBezTo>
                    <a:cubicBezTo>
                      <a:pt x="85" y="32"/>
                      <a:pt x="83" y="31"/>
                      <a:pt x="83" y="30"/>
                    </a:cubicBezTo>
                    <a:cubicBezTo>
                      <a:pt x="83" y="28"/>
                      <a:pt x="82" y="28"/>
                      <a:pt x="80" y="25"/>
                    </a:cubicBezTo>
                    <a:cubicBezTo>
                      <a:pt x="77" y="22"/>
                      <a:pt x="73" y="22"/>
                      <a:pt x="73" y="22"/>
                    </a:cubicBezTo>
                    <a:cubicBezTo>
                      <a:pt x="72" y="19"/>
                      <a:pt x="72" y="19"/>
                      <a:pt x="72" y="19"/>
                    </a:cubicBezTo>
                    <a:cubicBezTo>
                      <a:pt x="69" y="19"/>
                      <a:pt x="69" y="19"/>
                      <a:pt x="69" y="19"/>
                    </a:cubicBezTo>
                    <a:cubicBezTo>
                      <a:pt x="69" y="19"/>
                      <a:pt x="67" y="17"/>
                      <a:pt x="70" y="16"/>
                    </a:cubicBezTo>
                    <a:cubicBezTo>
                      <a:pt x="73" y="14"/>
                      <a:pt x="70" y="10"/>
                      <a:pt x="69" y="9"/>
                    </a:cubicBezTo>
                    <a:cubicBezTo>
                      <a:pt x="69" y="8"/>
                      <a:pt x="65" y="2"/>
                      <a:pt x="64" y="1"/>
                    </a:cubicBezTo>
                    <a:cubicBezTo>
                      <a:pt x="63" y="1"/>
                      <a:pt x="63" y="1"/>
                      <a:pt x="62" y="1"/>
                    </a:cubicBezTo>
                    <a:cubicBezTo>
                      <a:pt x="61" y="0"/>
                      <a:pt x="57" y="2"/>
                      <a:pt x="56" y="4"/>
                    </a:cubicBezTo>
                    <a:cubicBezTo>
                      <a:pt x="54" y="5"/>
                      <a:pt x="55" y="6"/>
                      <a:pt x="54" y="7"/>
                    </a:cubicBezTo>
                    <a:cubicBezTo>
                      <a:pt x="53" y="9"/>
                      <a:pt x="49" y="12"/>
                      <a:pt x="46" y="15"/>
                    </a:cubicBezTo>
                    <a:cubicBezTo>
                      <a:pt x="43" y="19"/>
                      <a:pt x="37" y="17"/>
                      <a:pt x="35" y="18"/>
                    </a:cubicBezTo>
                    <a:cubicBezTo>
                      <a:pt x="33" y="19"/>
                      <a:pt x="36" y="21"/>
                      <a:pt x="34" y="22"/>
                    </a:cubicBezTo>
                    <a:cubicBezTo>
                      <a:pt x="33" y="23"/>
                      <a:pt x="28" y="25"/>
                      <a:pt x="27" y="26"/>
                    </a:cubicBezTo>
                    <a:cubicBezTo>
                      <a:pt x="26" y="27"/>
                      <a:pt x="20" y="26"/>
                      <a:pt x="18" y="28"/>
                    </a:cubicBezTo>
                    <a:cubicBezTo>
                      <a:pt x="17" y="31"/>
                      <a:pt x="15" y="26"/>
                      <a:pt x="13" y="28"/>
                    </a:cubicBezTo>
                    <a:cubicBezTo>
                      <a:pt x="11" y="31"/>
                      <a:pt x="9" y="31"/>
                      <a:pt x="9" y="30"/>
                    </a:cubicBezTo>
                    <a:cubicBezTo>
                      <a:pt x="8" y="30"/>
                      <a:pt x="8" y="30"/>
                      <a:pt x="8" y="30"/>
                    </a:cubicBezTo>
                    <a:cubicBezTo>
                      <a:pt x="6" y="31"/>
                      <a:pt x="4" y="33"/>
                      <a:pt x="4" y="35"/>
                    </a:cubicBezTo>
                    <a:cubicBezTo>
                      <a:pt x="3" y="38"/>
                      <a:pt x="0" y="41"/>
                      <a:pt x="0" y="43"/>
                    </a:cubicBezTo>
                    <a:cubicBezTo>
                      <a:pt x="0" y="44"/>
                      <a:pt x="1" y="46"/>
                      <a:pt x="1" y="49"/>
                    </a:cubicBezTo>
                    <a:cubicBezTo>
                      <a:pt x="1" y="52"/>
                      <a:pt x="2" y="53"/>
                      <a:pt x="3" y="56"/>
                    </a:cubicBezTo>
                    <a:cubicBezTo>
                      <a:pt x="5" y="58"/>
                      <a:pt x="4" y="60"/>
                      <a:pt x="4" y="60"/>
                    </a:cubicBezTo>
                    <a:cubicBezTo>
                      <a:pt x="4" y="60"/>
                      <a:pt x="5" y="61"/>
                      <a:pt x="6" y="63"/>
                    </a:cubicBezTo>
                    <a:cubicBezTo>
                      <a:pt x="8" y="65"/>
                      <a:pt x="11" y="67"/>
                      <a:pt x="11" y="68"/>
                    </a:cubicBezTo>
                    <a:cubicBezTo>
                      <a:pt x="12" y="69"/>
                      <a:pt x="12" y="69"/>
                      <a:pt x="13" y="70"/>
                    </a:cubicBezTo>
                    <a:cubicBezTo>
                      <a:pt x="13" y="69"/>
                      <a:pt x="13" y="69"/>
                      <a:pt x="13" y="69"/>
                    </a:cubicBezTo>
                    <a:cubicBezTo>
                      <a:pt x="15" y="66"/>
                      <a:pt x="15" y="63"/>
                      <a:pt x="15" y="63"/>
                    </a:cubicBezTo>
                    <a:cubicBezTo>
                      <a:pt x="19" y="62"/>
                      <a:pt x="19" y="62"/>
                      <a:pt x="19" y="62"/>
                    </a:cubicBezTo>
                    <a:cubicBezTo>
                      <a:pt x="23" y="61"/>
                      <a:pt x="23" y="61"/>
                      <a:pt x="23" y="61"/>
                    </a:cubicBezTo>
                    <a:cubicBezTo>
                      <a:pt x="30" y="62"/>
                      <a:pt x="30" y="62"/>
                      <a:pt x="30" y="62"/>
                    </a:cubicBezTo>
                    <a:cubicBezTo>
                      <a:pt x="30" y="56"/>
                      <a:pt x="30" y="56"/>
                      <a:pt x="30" y="56"/>
                    </a:cubicBezTo>
                    <a:cubicBezTo>
                      <a:pt x="30" y="56"/>
                      <a:pt x="35" y="50"/>
                      <a:pt x="38" y="50"/>
                    </a:cubicBezTo>
                    <a:cubicBezTo>
                      <a:pt x="42" y="50"/>
                      <a:pt x="45" y="54"/>
                      <a:pt x="45" y="54"/>
                    </a:cubicBezTo>
                    <a:cubicBezTo>
                      <a:pt x="60" y="57"/>
                      <a:pt x="60" y="57"/>
                      <a:pt x="60" y="57"/>
                    </a:cubicBezTo>
                    <a:cubicBezTo>
                      <a:pt x="60" y="57"/>
                      <a:pt x="61" y="53"/>
                      <a:pt x="62" y="52"/>
                    </a:cubicBezTo>
                    <a:cubicBezTo>
                      <a:pt x="64" y="51"/>
                      <a:pt x="67" y="53"/>
                      <a:pt x="69" y="52"/>
                    </a:cubicBezTo>
                    <a:cubicBezTo>
                      <a:pt x="71" y="51"/>
                      <a:pt x="74" y="50"/>
                      <a:pt x="77" y="50"/>
                    </a:cubicBezTo>
                    <a:cubicBezTo>
                      <a:pt x="81" y="50"/>
                      <a:pt x="82" y="51"/>
                      <a:pt x="84" y="49"/>
                    </a:cubicBezTo>
                    <a:cubicBezTo>
                      <a:pt x="85" y="46"/>
                      <a:pt x="93" y="50"/>
                      <a:pt x="93" y="50"/>
                    </a:cubicBezTo>
                    <a:cubicBezTo>
                      <a:pt x="99" y="49"/>
                      <a:pt x="99" y="49"/>
                      <a:pt x="99" y="49"/>
                    </a:cubicBezTo>
                    <a:cubicBezTo>
                      <a:pt x="97" y="44"/>
                      <a:pt x="97" y="44"/>
                      <a:pt x="97" y="44"/>
                    </a:cubicBezTo>
                    <a:cubicBezTo>
                      <a:pt x="97" y="44"/>
                      <a:pt x="91" y="41"/>
                      <a:pt x="91" y="4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1" name="Freeform 202"/>
              <p:cNvSpPr/>
              <p:nvPr/>
            </p:nvSpPr>
            <p:spPr bwMode="auto">
              <a:xfrm>
                <a:off x="3352150" y="3043907"/>
                <a:ext cx="184288" cy="153573"/>
              </a:xfrm>
              <a:custGeom>
                <a:avLst/>
                <a:gdLst>
                  <a:gd name="T0" fmla="*/ 59 w 96"/>
                  <a:gd name="T1" fmla="*/ 58 h 80"/>
                  <a:gd name="T2" fmla="*/ 64 w 96"/>
                  <a:gd name="T3" fmla="*/ 57 h 80"/>
                  <a:gd name="T4" fmla="*/ 69 w 96"/>
                  <a:gd name="T5" fmla="*/ 61 h 80"/>
                  <a:gd name="T6" fmla="*/ 73 w 96"/>
                  <a:gd name="T7" fmla="*/ 58 h 80"/>
                  <a:gd name="T8" fmla="*/ 78 w 96"/>
                  <a:gd name="T9" fmla="*/ 46 h 80"/>
                  <a:gd name="T10" fmla="*/ 82 w 96"/>
                  <a:gd name="T11" fmla="*/ 41 h 80"/>
                  <a:gd name="T12" fmla="*/ 83 w 96"/>
                  <a:gd name="T13" fmla="*/ 36 h 80"/>
                  <a:gd name="T14" fmla="*/ 85 w 96"/>
                  <a:gd name="T15" fmla="*/ 31 h 80"/>
                  <a:gd name="T16" fmla="*/ 90 w 96"/>
                  <a:gd name="T17" fmla="*/ 22 h 80"/>
                  <a:gd name="T18" fmla="*/ 95 w 96"/>
                  <a:gd name="T19" fmla="*/ 20 h 80"/>
                  <a:gd name="T20" fmla="*/ 94 w 96"/>
                  <a:gd name="T21" fmla="*/ 15 h 80"/>
                  <a:gd name="T22" fmla="*/ 91 w 96"/>
                  <a:gd name="T23" fmla="*/ 12 h 80"/>
                  <a:gd name="T24" fmla="*/ 91 w 96"/>
                  <a:gd name="T25" fmla="*/ 7 h 80"/>
                  <a:gd name="T26" fmla="*/ 88 w 96"/>
                  <a:gd name="T27" fmla="*/ 4 h 80"/>
                  <a:gd name="T28" fmla="*/ 85 w 96"/>
                  <a:gd name="T29" fmla="*/ 2 h 80"/>
                  <a:gd name="T30" fmla="*/ 80 w 96"/>
                  <a:gd name="T31" fmla="*/ 7 h 80"/>
                  <a:gd name="T32" fmla="*/ 73 w 96"/>
                  <a:gd name="T33" fmla="*/ 6 h 80"/>
                  <a:gd name="T34" fmla="*/ 63 w 96"/>
                  <a:gd name="T35" fmla="*/ 6 h 80"/>
                  <a:gd name="T36" fmla="*/ 57 w 96"/>
                  <a:gd name="T37" fmla="*/ 9 h 80"/>
                  <a:gd name="T38" fmla="*/ 49 w 96"/>
                  <a:gd name="T39" fmla="*/ 9 h 80"/>
                  <a:gd name="T40" fmla="*/ 43 w 96"/>
                  <a:gd name="T41" fmla="*/ 6 h 80"/>
                  <a:gd name="T42" fmla="*/ 36 w 96"/>
                  <a:gd name="T43" fmla="*/ 8 h 80"/>
                  <a:gd name="T44" fmla="*/ 32 w 96"/>
                  <a:gd name="T45" fmla="*/ 4 h 80"/>
                  <a:gd name="T46" fmla="*/ 25 w 96"/>
                  <a:gd name="T47" fmla="*/ 2 h 80"/>
                  <a:gd name="T48" fmla="*/ 20 w 96"/>
                  <a:gd name="T49" fmla="*/ 3 h 80"/>
                  <a:gd name="T50" fmla="*/ 13 w 96"/>
                  <a:gd name="T51" fmla="*/ 3 h 80"/>
                  <a:gd name="T52" fmla="*/ 11 w 96"/>
                  <a:gd name="T53" fmla="*/ 10 h 80"/>
                  <a:gd name="T54" fmla="*/ 8 w 96"/>
                  <a:gd name="T55" fmla="*/ 16 h 80"/>
                  <a:gd name="T56" fmla="*/ 7 w 96"/>
                  <a:gd name="T57" fmla="*/ 17 h 80"/>
                  <a:gd name="T58" fmla="*/ 8 w 96"/>
                  <a:gd name="T59" fmla="*/ 23 h 80"/>
                  <a:gd name="T60" fmla="*/ 7 w 96"/>
                  <a:gd name="T61" fmla="*/ 34 h 80"/>
                  <a:gd name="T62" fmla="*/ 4 w 96"/>
                  <a:gd name="T63" fmla="*/ 39 h 80"/>
                  <a:gd name="T64" fmla="*/ 0 w 96"/>
                  <a:gd name="T65" fmla="*/ 45 h 80"/>
                  <a:gd name="T66" fmla="*/ 1 w 96"/>
                  <a:gd name="T67" fmla="*/ 54 h 80"/>
                  <a:gd name="T68" fmla="*/ 3 w 96"/>
                  <a:gd name="T69" fmla="*/ 60 h 80"/>
                  <a:gd name="T70" fmla="*/ 3 w 96"/>
                  <a:gd name="T71" fmla="*/ 60 h 80"/>
                  <a:gd name="T72" fmla="*/ 15 w 96"/>
                  <a:gd name="T73" fmla="*/ 63 h 80"/>
                  <a:gd name="T74" fmla="*/ 23 w 96"/>
                  <a:gd name="T75" fmla="*/ 72 h 80"/>
                  <a:gd name="T76" fmla="*/ 27 w 96"/>
                  <a:gd name="T77" fmla="*/ 79 h 80"/>
                  <a:gd name="T78" fmla="*/ 35 w 96"/>
                  <a:gd name="T79" fmla="*/ 77 h 80"/>
                  <a:gd name="T80" fmla="*/ 46 w 96"/>
                  <a:gd name="T81" fmla="*/ 76 h 80"/>
                  <a:gd name="T82" fmla="*/ 47 w 96"/>
                  <a:gd name="T83" fmla="*/ 76 h 80"/>
                  <a:gd name="T84" fmla="*/ 50 w 96"/>
                  <a:gd name="T85" fmla="*/ 67 h 80"/>
                  <a:gd name="T86" fmla="*/ 59 w 96"/>
                  <a:gd name="T8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0">
                    <a:moveTo>
                      <a:pt x="59" y="58"/>
                    </a:moveTo>
                    <a:cubicBezTo>
                      <a:pt x="60" y="58"/>
                      <a:pt x="62" y="59"/>
                      <a:pt x="64" y="57"/>
                    </a:cubicBezTo>
                    <a:cubicBezTo>
                      <a:pt x="65" y="56"/>
                      <a:pt x="69" y="59"/>
                      <a:pt x="69" y="61"/>
                    </a:cubicBezTo>
                    <a:cubicBezTo>
                      <a:pt x="70" y="64"/>
                      <a:pt x="71" y="61"/>
                      <a:pt x="73" y="58"/>
                    </a:cubicBezTo>
                    <a:cubicBezTo>
                      <a:pt x="74" y="55"/>
                      <a:pt x="78" y="47"/>
                      <a:pt x="78" y="46"/>
                    </a:cubicBezTo>
                    <a:cubicBezTo>
                      <a:pt x="78" y="44"/>
                      <a:pt x="82" y="42"/>
                      <a:pt x="82" y="41"/>
                    </a:cubicBezTo>
                    <a:cubicBezTo>
                      <a:pt x="82" y="40"/>
                      <a:pt x="82" y="37"/>
                      <a:pt x="83" y="36"/>
                    </a:cubicBezTo>
                    <a:cubicBezTo>
                      <a:pt x="84" y="36"/>
                      <a:pt x="85" y="32"/>
                      <a:pt x="85" y="31"/>
                    </a:cubicBezTo>
                    <a:cubicBezTo>
                      <a:pt x="85" y="30"/>
                      <a:pt x="89" y="23"/>
                      <a:pt x="90" y="22"/>
                    </a:cubicBezTo>
                    <a:cubicBezTo>
                      <a:pt x="91" y="22"/>
                      <a:pt x="94" y="22"/>
                      <a:pt x="95" y="20"/>
                    </a:cubicBezTo>
                    <a:cubicBezTo>
                      <a:pt x="95" y="18"/>
                      <a:pt x="96" y="15"/>
                      <a:pt x="94" y="15"/>
                    </a:cubicBezTo>
                    <a:cubicBezTo>
                      <a:pt x="93" y="14"/>
                      <a:pt x="91" y="13"/>
                      <a:pt x="91" y="12"/>
                    </a:cubicBezTo>
                    <a:cubicBezTo>
                      <a:pt x="91" y="11"/>
                      <a:pt x="91" y="9"/>
                      <a:pt x="91" y="7"/>
                    </a:cubicBezTo>
                    <a:cubicBezTo>
                      <a:pt x="89" y="7"/>
                      <a:pt x="89" y="5"/>
                      <a:pt x="88" y="4"/>
                    </a:cubicBezTo>
                    <a:cubicBezTo>
                      <a:pt x="87" y="3"/>
                      <a:pt x="87" y="2"/>
                      <a:pt x="85" y="2"/>
                    </a:cubicBezTo>
                    <a:cubicBezTo>
                      <a:pt x="84" y="3"/>
                      <a:pt x="82" y="7"/>
                      <a:pt x="80" y="7"/>
                    </a:cubicBezTo>
                    <a:cubicBezTo>
                      <a:pt x="78" y="8"/>
                      <a:pt x="74" y="7"/>
                      <a:pt x="73" y="6"/>
                    </a:cubicBezTo>
                    <a:cubicBezTo>
                      <a:pt x="72" y="5"/>
                      <a:pt x="65" y="6"/>
                      <a:pt x="63" y="6"/>
                    </a:cubicBezTo>
                    <a:cubicBezTo>
                      <a:pt x="61" y="5"/>
                      <a:pt x="59" y="8"/>
                      <a:pt x="57" y="9"/>
                    </a:cubicBezTo>
                    <a:cubicBezTo>
                      <a:pt x="55" y="10"/>
                      <a:pt x="50" y="10"/>
                      <a:pt x="49" y="9"/>
                    </a:cubicBezTo>
                    <a:cubicBezTo>
                      <a:pt x="48" y="9"/>
                      <a:pt x="44" y="6"/>
                      <a:pt x="43" y="6"/>
                    </a:cubicBezTo>
                    <a:cubicBezTo>
                      <a:pt x="41" y="6"/>
                      <a:pt x="39" y="7"/>
                      <a:pt x="36" y="8"/>
                    </a:cubicBezTo>
                    <a:cubicBezTo>
                      <a:pt x="34" y="9"/>
                      <a:pt x="33" y="5"/>
                      <a:pt x="32" y="4"/>
                    </a:cubicBezTo>
                    <a:cubicBezTo>
                      <a:pt x="30" y="2"/>
                      <a:pt x="27" y="3"/>
                      <a:pt x="25" y="2"/>
                    </a:cubicBezTo>
                    <a:cubicBezTo>
                      <a:pt x="23" y="0"/>
                      <a:pt x="22" y="4"/>
                      <a:pt x="20" y="3"/>
                    </a:cubicBezTo>
                    <a:cubicBezTo>
                      <a:pt x="19" y="3"/>
                      <a:pt x="15" y="2"/>
                      <a:pt x="13" y="3"/>
                    </a:cubicBezTo>
                    <a:cubicBezTo>
                      <a:pt x="12" y="5"/>
                      <a:pt x="12" y="9"/>
                      <a:pt x="11" y="10"/>
                    </a:cubicBezTo>
                    <a:cubicBezTo>
                      <a:pt x="10" y="11"/>
                      <a:pt x="8" y="14"/>
                      <a:pt x="8" y="16"/>
                    </a:cubicBezTo>
                    <a:cubicBezTo>
                      <a:pt x="8" y="16"/>
                      <a:pt x="7" y="17"/>
                      <a:pt x="7" y="17"/>
                    </a:cubicBezTo>
                    <a:cubicBezTo>
                      <a:pt x="7" y="19"/>
                      <a:pt x="8" y="22"/>
                      <a:pt x="8" y="23"/>
                    </a:cubicBezTo>
                    <a:cubicBezTo>
                      <a:pt x="8" y="24"/>
                      <a:pt x="9" y="32"/>
                      <a:pt x="7" y="34"/>
                    </a:cubicBezTo>
                    <a:cubicBezTo>
                      <a:pt x="5" y="36"/>
                      <a:pt x="4" y="39"/>
                      <a:pt x="4" y="39"/>
                    </a:cubicBezTo>
                    <a:cubicBezTo>
                      <a:pt x="4" y="39"/>
                      <a:pt x="1" y="41"/>
                      <a:pt x="0" y="45"/>
                    </a:cubicBezTo>
                    <a:cubicBezTo>
                      <a:pt x="0" y="48"/>
                      <a:pt x="1" y="51"/>
                      <a:pt x="1" y="54"/>
                    </a:cubicBezTo>
                    <a:cubicBezTo>
                      <a:pt x="1" y="56"/>
                      <a:pt x="2" y="58"/>
                      <a:pt x="3" y="60"/>
                    </a:cubicBezTo>
                    <a:cubicBezTo>
                      <a:pt x="3" y="60"/>
                      <a:pt x="3" y="60"/>
                      <a:pt x="3" y="60"/>
                    </a:cubicBezTo>
                    <a:cubicBezTo>
                      <a:pt x="5" y="62"/>
                      <a:pt x="11" y="63"/>
                      <a:pt x="15" y="63"/>
                    </a:cubicBezTo>
                    <a:cubicBezTo>
                      <a:pt x="19" y="64"/>
                      <a:pt x="23" y="70"/>
                      <a:pt x="23" y="72"/>
                    </a:cubicBezTo>
                    <a:cubicBezTo>
                      <a:pt x="23" y="74"/>
                      <a:pt x="25" y="78"/>
                      <a:pt x="27" y="79"/>
                    </a:cubicBezTo>
                    <a:cubicBezTo>
                      <a:pt x="29" y="80"/>
                      <a:pt x="33" y="77"/>
                      <a:pt x="35" y="77"/>
                    </a:cubicBezTo>
                    <a:cubicBezTo>
                      <a:pt x="37" y="77"/>
                      <a:pt x="44" y="77"/>
                      <a:pt x="46" y="76"/>
                    </a:cubicBezTo>
                    <a:cubicBezTo>
                      <a:pt x="46" y="75"/>
                      <a:pt x="47" y="75"/>
                      <a:pt x="47" y="76"/>
                    </a:cubicBezTo>
                    <a:cubicBezTo>
                      <a:pt x="49" y="71"/>
                      <a:pt x="50" y="67"/>
                      <a:pt x="50" y="67"/>
                    </a:cubicBezTo>
                    <a:cubicBezTo>
                      <a:pt x="50" y="67"/>
                      <a:pt x="58" y="58"/>
                      <a:pt x="59" y="5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2" name="Freeform 203"/>
              <p:cNvSpPr/>
              <p:nvPr/>
            </p:nvSpPr>
            <p:spPr bwMode="auto">
              <a:xfrm>
                <a:off x="3321435" y="3066944"/>
                <a:ext cx="49144" cy="96751"/>
              </a:xfrm>
              <a:custGeom>
                <a:avLst/>
                <a:gdLst>
                  <a:gd name="T0" fmla="*/ 16 w 25"/>
                  <a:gd name="T1" fmla="*/ 33 h 51"/>
                  <a:gd name="T2" fmla="*/ 20 w 25"/>
                  <a:gd name="T3" fmla="*/ 27 h 51"/>
                  <a:gd name="T4" fmla="*/ 23 w 25"/>
                  <a:gd name="T5" fmla="*/ 22 h 51"/>
                  <a:gd name="T6" fmla="*/ 24 w 25"/>
                  <a:gd name="T7" fmla="*/ 11 h 51"/>
                  <a:gd name="T8" fmla="*/ 23 w 25"/>
                  <a:gd name="T9" fmla="*/ 5 h 51"/>
                  <a:gd name="T10" fmla="*/ 20 w 25"/>
                  <a:gd name="T11" fmla="*/ 5 h 51"/>
                  <a:gd name="T12" fmla="*/ 18 w 25"/>
                  <a:gd name="T13" fmla="*/ 1 h 51"/>
                  <a:gd name="T14" fmla="*/ 15 w 25"/>
                  <a:gd name="T15" fmla="*/ 5 h 51"/>
                  <a:gd name="T16" fmla="*/ 13 w 25"/>
                  <a:gd name="T17" fmla="*/ 8 h 51"/>
                  <a:gd name="T18" fmla="*/ 6 w 25"/>
                  <a:gd name="T19" fmla="*/ 10 h 51"/>
                  <a:gd name="T20" fmla="*/ 2 w 25"/>
                  <a:gd name="T21" fmla="*/ 13 h 51"/>
                  <a:gd name="T22" fmla="*/ 0 w 25"/>
                  <a:gd name="T23" fmla="*/ 13 h 51"/>
                  <a:gd name="T24" fmla="*/ 5 w 25"/>
                  <a:gd name="T25" fmla="*/ 20 h 51"/>
                  <a:gd name="T26" fmla="*/ 6 w 25"/>
                  <a:gd name="T27" fmla="*/ 26 h 51"/>
                  <a:gd name="T28" fmla="*/ 7 w 25"/>
                  <a:gd name="T29" fmla="*/ 36 h 51"/>
                  <a:gd name="T30" fmla="*/ 8 w 25"/>
                  <a:gd name="T31" fmla="*/ 51 h 51"/>
                  <a:gd name="T32" fmla="*/ 14 w 25"/>
                  <a:gd name="T33" fmla="*/ 50 h 51"/>
                  <a:gd name="T34" fmla="*/ 19 w 25"/>
                  <a:gd name="T35" fmla="*/ 48 h 51"/>
                  <a:gd name="T36" fmla="*/ 17 w 25"/>
                  <a:gd name="T37" fmla="*/ 42 h 51"/>
                  <a:gd name="T38" fmla="*/ 16 w 25"/>
                  <a:gd name="T3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1">
                    <a:moveTo>
                      <a:pt x="16" y="33"/>
                    </a:moveTo>
                    <a:cubicBezTo>
                      <a:pt x="17" y="29"/>
                      <a:pt x="20" y="27"/>
                      <a:pt x="20" y="27"/>
                    </a:cubicBezTo>
                    <a:cubicBezTo>
                      <a:pt x="20" y="27"/>
                      <a:pt x="21" y="24"/>
                      <a:pt x="23" y="22"/>
                    </a:cubicBezTo>
                    <a:cubicBezTo>
                      <a:pt x="25" y="20"/>
                      <a:pt x="24" y="12"/>
                      <a:pt x="24" y="11"/>
                    </a:cubicBezTo>
                    <a:cubicBezTo>
                      <a:pt x="24" y="10"/>
                      <a:pt x="23" y="7"/>
                      <a:pt x="23" y="5"/>
                    </a:cubicBezTo>
                    <a:cubicBezTo>
                      <a:pt x="22" y="6"/>
                      <a:pt x="21" y="6"/>
                      <a:pt x="20" y="5"/>
                    </a:cubicBezTo>
                    <a:cubicBezTo>
                      <a:pt x="18" y="4"/>
                      <a:pt x="20" y="2"/>
                      <a:pt x="18" y="1"/>
                    </a:cubicBezTo>
                    <a:cubicBezTo>
                      <a:pt x="15" y="0"/>
                      <a:pt x="14" y="3"/>
                      <a:pt x="15" y="5"/>
                    </a:cubicBezTo>
                    <a:cubicBezTo>
                      <a:pt x="15" y="7"/>
                      <a:pt x="14" y="7"/>
                      <a:pt x="13" y="8"/>
                    </a:cubicBezTo>
                    <a:cubicBezTo>
                      <a:pt x="12" y="9"/>
                      <a:pt x="7" y="10"/>
                      <a:pt x="6" y="10"/>
                    </a:cubicBezTo>
                    <a:cubicBezTo>
                      <a:pt x="5" y="10"/>
                      <a:pt x="3" y="12"/>
                      <a:pt x="2" y="13"/>
                    </a:cubicBezTo>
                    <a:cubicBezTo>
                      <a:pt x="1" y="13"/>
                      <a:pt x="1" y="13"/>
                      <a:pt x="0" y="13"/>
                    </a:cubicBezTo>
                    <a:cubicBezTo>
                      <a:pt x="1" y="19"/>
                      <a:pt x="2" y="18"/>
                      <a:pt x="5" y="20"/>
                    </a:cubicBezTo>
                    <a:cubicBezTo>
                      <a:pt x="8" y="22"/>
                      <a:pt x="5" y="25"/>
                      <a:pt x="6" y="26"/>
                    </a:cubicBezTo>
                    <a:cubicBezTo>
                      <a:pt x="8" y="28"/>
                      <a:pt x="7" y="31"/>
                      <a:pt x="7" y="36"/>
                    </a:cubicBezTo>
                    <a:cubicBezTo>
                      <a:pt x="8" y="38"/>
                      <a:pt x="8" y="45"/>
                      <a:pt x="8" y="51"/>
                    </a:cubicBezTo>
                    <a:cubicBezTo>
                      <a:pt x="10" y="50"/>
                      <a:pt x="12" y="50"/>
                      <a:pt x="14" y="50"/>
                    </a:cubicBezTo>
                    <a:cubicBezTo>
                      <a:pt x="16" y="50"/>
                      <a:pt x="18" y="47"/>
                      <a:pt x="19" y="48"/>
                    </a:cubicBezTo>
                    <a:cubicBezTo>
                      <a:pt x="18" y="46"/>
                      <a:pt x="17" y="44"/>
                      <a:pt x="17" y="42"/>
                    </a:cubicBezTo>
                    <a:cubicBezTo>
                      <a:pt x="17" y="39"/>
                      <a:pt x="16" y="36"/>
                      <a:pt x="16" y="3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3" name="Freeform 204"/>
              <p:cNvSpPr/>
              <p:nvPr/>
            </p:nvSpPr>
            <p:spPr bwMode="auto">
              <a:xfrm>
                <a:off x="3309150" y="3089978"/>
                <a:ext cx="27643" cy="78321"/>
              </a:xfrm>
              <a:custGeom>
                <a:avLst/>
                <a:gdLst>
                  <a:gd name="T0" fmla="*/ 13 w 15"/>
                  <a:gd name="T1" fmla="*/ 14 h 41"/>
                  <a:gd name="T2" fmla="*/ 12 w 15"/>
                  <a:gd name="T3" fmla="*/ 8 h 41"/>
                  <a:gd name="T4" fmla="*/ 7 w 15"/>
                  <a:gd name="T5" fmla="*/ 1 h 41"/>
                  <a:gd name="T6" fmla="*/ 1 w 15"/>
                  <a:gd name="T7" fmla="*/ 0 h 41"/>
                  <a:gd name="T8" fmla="*/ 0 w 15"/>
                  <a:gd name="T9" fmla="*/ 0 h 41"/>
                  <a:gd name="T10" fmla="*/ 2 w 15"/>
                  <a:gd name="T11" fmla="*/ 5 h 41"/>
                  <a:gd name="T12" fmla="*/ 4 w 15"/>
                  <a:gd name="T13" fmla="*/ 10 h 41"/>
                  <a:gd name="T14" fmla="*/ 4 w 15"/>
                  <a:gd name="T15" fmla="*/ 21 h 41"/>
                  <a:gd name="T16" fmla="*/ 6 w 15"/>
                  <a:gd name="T17" fmla="*/ 32 h 41"/>
                  <a:gd name="T18" fmla="*/ 9 w 15"/>
                  <a:gd name="T19" fmla="*/ 41 h 41"/>
                  <a:gd name="T20" fmla="*/ 11 w 15"/>
                  <a:gd name="T21" fmla="*/ 40 h 41"/>
                  <a:gd name="T22" fmla="*/ 15 w 15"/>
                  <a:gd name="T23" fmla="*/ 39 h 41"/>
                  <a:gd name="T24" fmla="*/ 14 w 15"/>
                  <a:gd name="T25" fmla="*/ 24 h 41"/>
                  <a:gd name="T26" fmla="*/ 13 w 15"/>
                  <a:gd name="T27"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1">
                    <a:moveTo>
                      <a:pt x="13" y="14"/>
                    </a:moveTo>
                    <a:cubicBezTo>
                      <a:pt x="12" y="13"/>
                      <a:pt x="15" y="10"/>
                      <a:pt x="12" y="8"/>
                    </a:cubicBezTo>
                    <a:cubicBezTo>
                      <a:pt x="9" y="6"/>
                      <a:pt x="8" y="7"/>
                      <a:pt x="7" y="1"/>
                    </a:cubicBezTo>
                    <a:cubicBezTo>
                      <a:pt x="6" y="1"/>
                      <a:pt x="3" y="0"/>
                      <a:pt x="1" y="0"/>
                    </a:cubicBezTo>
                    <a:cubicBezTo>
                      <a:pt x="1" y="0"/>
                      <a:pt x="0" y="0"/>
                      <a:pt x="0" y="0"/>
                    </a:cubicBezTo>
                    <a:cubicBezTo>
                      <a:pt x="1" y="2"/>
                      <a:pt x="1" y="5"/>
                      <a:pt x="2" y="5"/>
                    </a:cubicBezTo>
                    <a:cubicBezTo>
                      <a:pt x="3" y="6"/>
                      <a:pt x="4" y="7"/>
                      <a:pt x="4" y="10"/>
                    </a:cubicBezTo>
                    <a:cubicBezTo>
                      <a:pt x="4" y="12"/>
                      <a:pt x="3" y="18"/>
                      <a:pt x="4" y="21"/>
                    </a:cubicBezTo>
                    <a:cubicBezTo>
                      <a:pt x="5" y="24"/>
                      <a:pt x="6" y="28"/>
                      <a:pt x="6" y="32"/>
                    </a:cubicBezTo>
                    <a:cubicBezTo>
                      <a:pt x="6" y="35"/>
                      <a:pt x="8" y="38"/>
                      <a:pt x="9" y="41"/>
                    </a:cubicBezTo>
                    <a:cubicBezTo>
                      <a:pt x="10" y="41"/>
                      <a:pt x="10" y="41"/>
                      <a:pt x="11" y="40"/>
                    </a:cubicBezTo>
                    <a:cubicBezTo>
                      <a:pt x="12" y="39"/>
                      <a:pt x="13" y="39"/>
                      <a:pt x="15" y="39"/>
                    </a:cubicBezTo>
                    <a:cubicBezTo>
                      <a:pt x="15" y="33"/>
                      <a:pt x="15" y="26"/>
                      <a:pt x="14" y="24"/>
                    </a:cubicBezTo>
                    <a:cubicBezTo>
                      <a:pt x="14" y="19"/>
                      <a:pt x="15" y="16"/>
                      <a:pt x="13" y="1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4" name="Freeform 205"/>
              <p:cNvSpPr/>
              <p:nvPr/>
            </p:nvSpPr>
            <p:spPr bwMode="auto">
              <a:xfrm>
                <a:off x="3442758" y="3056192"/>
                <a:ext cx="115181" cy="179680"/>
              </a:xfrm>
              <a:custGeom>
                <a:avLst/>
                <a:gdLst>
                  <a:gd name="T0" fmla="*/ 25 w 60"/>
                  <a:gd name="T1" fmla="*/ 88 h 93"/>
                  <a:gd name="T2" fmla="*/ 46 w 60"/>
                  <a:gd name="T3" fmla="*/ 89 h 93"/>
                  <a:gd name="T4" fmla="*/ 58 w 60"/>
                  <a:gd name="T5" fmla="*/ 93 h 93"/>
                  <a:gd name="T6" fmla="*/ 60 w 60"/>
                  <a:gd name="T7" fmla="*/ 86 h 93"/>
                  <a:gd name="T8" fmla="*/ 58 w 60"/>
                  <a:gd name="T9" fmla="*/ 84 h 93"/>
                  <a:gd name="T10" fmla="*/ 53 w 60"/>
                  <a:gd name="T11" fmla="*/ 79 h 93"/>
                  <a:gd name="T12" fmla="*/ 51 w 60"/>
                  <a:gd name="T13" fmla="*/ 76 h 93"/>
                  <a:gd name="T14" fmla="*/ 50 w 60"/>
                  <a:gd name="T15" fmla="*/ 72 h 93"/>
                  <a:gd name="T16" fmla="*/ 48 w 60"/>
                  <a:gd name="T17" fmla="*/ 65 h 93"/>
                  <a:gd name="T18" fmla="*/ 47 w 60"/>
                  <a:gd name="T19" fmla="*/ 59 h 93"/>
                  <a:gd name="T20" fmla="*/ 51 w 60"/>
                  <a:gd name="T21" fmla="*/ 51 h 93"/>
                  <a:gd name="T22" fmla="*/ 55 w 60"/>
                  <a:gd name="T23" fmla="*/ 46 h 93"/>
                  <a:gd name="T24" fmla="*/ 52 w 60"/>
                  <a:gd name="T25" fmla="*/ 40 h 93"/>
                  <a:gd name="T26" fmla="*/ 46 w 60"/>
                  <a:gd name="T27" fmla="*/ 33 h 93"/>
                  <a:gd name="T28" fmla="*/ 44 w 60"/>
                  <a:gd name="T29" fmla="*/ 27 h 93"/>
                  <a:gd name="T30" fmla="*/ 51 w 60"/>
                  <a:gd name="T31" fmla="*/ 26 h 93"/>
                  <a:gd name="T32" fmla="*/ 54 w 60"/>
                  <a:gd name="T33" fmla="*/ 25 h 93"/>
                  <a:gd name="T34" fmla="*/ 51 w 60"/>
                  <a:gd name="T35" fmla="*/ 15 h 93"/>
                  <a:gd name="T36" fmla="*/ 50 w 60"/>
                  <a:gd name="T37" fmla="*/ 8 h 93"/>
                  <a:gd name="T38" fmla="*/ 45 w 60"/>
                  <a:gd name="T39" fmla="*/ 0 h 93"/>
                  <a:gd name="T40" fmla="*/ 44 w 60"/>
                  <a:gd name="T41" fmla="*/ 0 h 93"/>
                  <a:gd name="T42" fmla="*/ 44 w 60"/>
                  <a:gd name="T43" fmla="*/ 5 h 93"/>
                  <a:gd name="T44" fmla="*/ 47 w 60"/>
                  <a:gd name="T45" fmla="*/ 8 h 93"/>
                  <a:gd name="T46" fmla="*/ 48 w 60"/>
                  <a:gd name="T47" fmla="*/ 13 h 93"/>
                  <a:gd name="T48" fmla="*/ 43 w 60"/>
                  <a:gd name="T49" fmla="*/ 15 h 93"/>
                  <a:gd name="T50" fmla="*/ 38 w 60"/>
                  <a:gd name="T51" fmla="*/ 24 h 93"/>
                  <a:gd name="T52" fmla="*/ 36 w 60"/>
                  <a:gd name="T53" fmla="*/ 29 h 93"/>
                  <a:gd name="T54" fmla="*/ 35 w 60"/>
                  <a:gd name="T55" fmla="*/ 34 h 93"/>
                  <a:gd name="T56" fmla="*/ 31 w 60"/>
                  <a:gd name="T57" fmla="*/ 39 h 93"/>
                  <a:gd name="T58" fmla="*/ 26 w 60"/>
                  <a:gd name="T59" fmla="*/ 51 h 93"/>
                  <a:gd name="T60" fmla="*/ 22 w 60"/>
                  <a:gd name="T61" fmla="*/ 54 h 93"/>
                  <a:gd name="T62" fmla="*/ 17 w 60"/>
                  <a:gd name="T63" fmla="*/ 50 h 93"/>
                  <a:gd name="T64" fmla="*/ 12 w 60"/>
                  <a:gd name="T65" fmla="*/ 51 h 93"/>
                  <a:gd name="T66" fmla="*/ 3 w 60"/>
                  <a:gd name="T67" fmla="*/ 60 h 93"/>
                  <a:gd name="T68" fmla="*/ 0 w 60"/>
                  <a:gd name="T69" fmla="*/ 69 h 93"/>
                  <a:gd name="T70" fmla="*/ 4 w 60"/>
                  <a:gd name="T71" fmla="*/ 73 h 93"/>
                  <a:gd name="T72" fmla="*/ 10 w 60"/>
                  <a:gd name="T73" fmla="*/ 74 h 93"/>
                  <a:gd name="T74" fmla="*/ 12 w 60"/>
                  <a:gd name="T75" fmla="*/ 82 h 93"/>
                  <a:gd name="T76" fmla="*/ 10 w 60"/>
                  <a:gd name="T77" fmla="*/ 89 h 93"/>
                  <a:gd name="T78" fmla="*/ 22 w 60"/>
                  <a:gd name="T79" fmla="*/ 89 h 93"/>
                  <a:gd name="T80" fmla="*/ 25 w 60"/>
                  <a:gd name="T8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3">
                    <a:moveTo>
                      <a:pt x="25" y="88"/>
                    </a:moveTo>
                    <a:cubicBezTo>
                      <a:pt x="25" y="88"/>
                      <a:pt x="44" y="89"/>
                      <a:pt x="46" y="89"/>
                    </a:cubicBezTo>
                    <a:cubicBezTo>
                      <a:pt x="49" y="88"/>
                      <a:pt x="58" y="93"/>
                      <a:pt x="58" y="93"/>
                    </a:cubicBezTo>
                    <a:cubicBezTo>
                      <a:pt x="58" y="93"/>
                      <a:pt x="58" y="88"/>
                      <a:pt x="60" y="86"/>
                    </a:cubicBezTo>
                    <a:cubicBezTo>
                      <a:pt x="59" y="85"/>
                      <a:pt x="59" y="85"/>
                      <a:pt x="58" y="84"/>
                    </a:cubicBezTo>
                    <a:cubicBezTo>
                      <a:pt x="58" y="83"/>
                      <a:pt x="55" y="81"/>
                      <a:pt x="53" y="79"/>
                    </a:cubicBezTo>
                    <a:cubicBezTo>
                      <a:pt x="52" y="77"/>
                      <a:pt x="51" y="76"/>
                      <a:pt x="51" y="76"/>
                    </a:cubicBezTo>
                    <a:cubicBezTo>
                      <a:pt x="51" y="76"/>
                      <a:pt x="52" y="74"/>
                      <a:pt x="50" y="72"/>
                    </a:cubicBezTo>
                    <a:cubicBezTo>
                      <a:pt x="49" y="69"/>
                      <a:pt x="48" y="68"/>
                      <a:pt x="48" y="65"/>
                    </a:cubicBezTo>
                    <a:cubicBezTo>
                      <a:pt x="48" y="62"/>
                      <a:pt x="47" y="60"/>
                      <a:pt x="47" y="59"/>
                    </a:cubicBezTo>
                    <a:cubicBezTo>
                      <a:pt x="47" y="57"/>
                      <a:pt x="50" y="54"/>
                      <a:pt x="51" y="51"/>
                    </a:cubicBezTo>
                    <a:cubicBezTo>
                      <a:pt x="51" y="49"/>
                      <a:pt x="53" y="47"/>
                      <a:pt x="55" y="46"/>
                    </a:cubicBezTo>
                    <a:cubicBezTo>
                      <a:pt x="54" y="44"/>
                      <a:pt x="53" y="42"/>
                      <a:pt x="52" y="40"/>
                    </a:cubicBezTo>
                    <a:cubicBezTo>
                      <a:pt x="51" y="37"/>
                      <a:pt x="49" y="36"/>
                      <a:pt x="46" y="33"/>
                    </a:cubicBezTo>
                    <a:cubicBezTo>
                      <a:pt x="43" y="30"/>
                      <a:pt x="44" y="28"/>
                      <a:pt x="44" y="27"/>
                    </a:cubicBezTo>
                    <a:cubicBezTo>
                      <a:pt x="44" y="26"/>
                      <a:pt x="48" y="26"/>
                      <a:pt x="51" y="26"/>
                    </a:cubicBezTo>
                    <a:cubicBezTo>
                      <a:pt x="54" y="26"/>
                      <a:pt x="55" y="26"/>
                      <a:pt x="54" y="25"/>
                    </a:cubicBezTo>
                    <a:cubicBezTo>
                      <a:pt x="53" y="24"/>
                      <a:pt x="51" y="19"/>
                      <a:pt x="51" y="15"/>
                    </a:cubicBezTo>
                    <a:cubicBezTo>
                      <a:pt x="51" y="11"/>
                      <a:pt x="50" y="10"/>
                      <a:pt x="50" y="8"/>
                    </a:cubicBezTo>
                    <a:cubicBezTo>
                      <a:pt x="50" y="6"/>
                      <a:pt x="47" y="0"/>
                      <a:pt x="45" y="0"/>
                    </a:cubicBezTo>
                    <a:cubicBezTo>
                      <a:pt x="45" y="0"/>
                      <a:pt x="45" y="0"/>
                      <a:pt x="44" y="0"/>
                    </a:cubicBezTo>
                    <a:cubicBezTo>
                      <a:pt x="44" y="2"/>
                      <a:pt x="44" y="4"/>
                      <a:pt x="44" y="5"/>
                    </a:cubicBezTo>
                    <a:cubicBezTo>
                      <a:pt x="44" y="6"/>
                      <a:pt x="46" y="7"/>
                      <a:pt x="47" y="8"/>
                    </a:cubicBezTo>
                    <a:cubicBezTo>
                      <a:pt x="49" y="8"/>
                      <a:pt x="48" y="11"/>
                      <a:pt x="48" y="13"/>
                    </a:cubicBezTo>
                    <a:cubicBezTo>
                      <a:pt x="47" y="15"/>
                      <a:pt x="44" y="15"/>
                      <a:pt x="43" y="15"/>
                    </a:cubicBezTo>
                    <a:cubicBezTo>
                      <a:pt x="42" y="16"/>
                      <a:pt x="38" y="23"/>
                      <a:pt x="38" y="24"/>
                    </a:cubicBezTo>
                    <a:cubicBezTo>
                      <a:pt x="38" y="25"/>
                      <a:pt x="37" y="29"/>
                      <a:pt x="36" y="29"/>
                    </a:cubicBezTo>
                    <a:cubicBezTo>
                      <a:pt x="35" y="30"/>
                      <a:pt x="35" y="33"/>
                      <a:pt x="35" y="34"/>
                    </a:cubicBezTo>
                    <a:cubicBezTo>
                      <a:pt x="35" y="35"/>
                      <a:pt x="31" y="37"/>
                      <a:pt x="31" y="39"/>
                    </a:cubicBezTo>
                    <a:cubicBezTo>
                      <a:pt x="31" y="40"/>
                      <a:pt x="27" y="48"/>
                      <a:pt x="26" y="51"/>
                    </a:cubicBezTo>
                    <a:cubicBezTo>
                      <a:pt x="24" y="54"/>
                      <a:pt x="23" y="57"/>
                      <a:pt x="22" y="54"/>
                    </a:cubicBezTo>
                    <a:cubicBezTo>
                      <a:pt x="22" y="52"/>
                      <a:pt x="18" y="49"/>
                      <a:pt x="17" y="50"/>
                    </a:cubicBezTo>
                    <a:cubicBezTo>
                      <a:pt x="15" y="52"/>
                      <a:pt x="13" y="51"/>
                      <a:pt x="12" y="51"/>
                    </a:cubicBezTo>
                    <a:cubicBezTo>
                      <a:pt x="11" y="51"/>
                      <a:pt x="3" y="60"/>
                      <a:pt x="3" y="60"/>
                    </a:cubicBezTo>
                    <a:cubicBezTo>
                      <a:pt x="3" y="60"/>
                      <a:pt x="2" y="64"/>
                      <a:pt x="0" y="69"/>
                    </a:cubicBezTo>
                    <a:cubicBezTo>
                      <a:pt x="1" y="69"/>
                      <a:pt x="2" y="71"/>
                      <a:pt x="4" y="73"/>
                    </a:cubicBezTo>
                    <a:cubicBezTo>
                      <a:pt x="5" y="75"/>
                      <a:pt x="8" y="74"/>
                      <a:pt x="10" y="74"/>
                    </a:cubicBezTo>
                    <a:cubicBezTo>
                      <a:pt x="11" y="75"/>
                      <a:pt x="12" y="81"/>
                      <a:pt x="12" y="82"/>
                    </a:cubicBezTo>
                    <a:cubicBezTo>
                      <a:pt x="12" y="84"/>
                      <a:pt x="10" y="87"/>
                      <a:pt x="10" y="89"/>
                    </a:cubicBezTo>
                    <a:cubicBezTo>
                      <a:pt x="22" y="89"/>
                      <a:pt x="22" y="89"/>
                      <a:pt x="22" y="89"/>
                    </a:cubicBezTo>
                    <a:lnTo>
                      <a:pt x="25" y="88"/>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5" name="Freeform 206"/>
              <p:cNvSpPr/>
              <p:nvPr/>
            </p:nvSpPr>
            <p:spPr bwMode="auto">
              <a:xfrm>
                <a:off x="3175540" y="3094587"/>
                <a:ext cx="96752" cy="98286"/>
              </a:xfrm>
              <a:custGeom>
                <a:avLst/>
                <a:gdLst>
                  <a:gd name="T0" fmla="*/ 47 w 50"/>
                  <a:gd name="T1" fmla="*/ 42 h 51"/>
                  <a:gd name="T2" fmla="*/ 44 w 50"/>
                  <a:gd name="T3" fmla="*/ 34 h 51"/>
                  <a:gd name="T4" fmla="*/ 47 w 50"/>
                  <a:gd name="T5" fmla="*/ 26 h 51"/>
                  <a:gd name="T6" fmla="*/ 50 w 50"/>
                  <a:gd name="T7" fmla="*/ 20 h 51"/>
                  <a:gd name="T8" fmla="*/ 47 w 50"/>
                  <a:gd name="T9" fmla="*/ 8 h 51"/>
                  <a:gd name="T10" fmla="*/ 46 w 50"/>
                  <a:gd name="T11" fmla="*/ 7 h 51"/>
                  <a:gd name="T12" fmla="*/ 36 w 50"/>
                  <a:gd name="T13" fmla="*/ 8 h 51"/>
                  <a:gd name="T14" fmla="*/ 29 w 50"/>
                  <a:gd name="T15" fmla="*/ 5 h 51"/>
                  <a:gd name="T16" fmla="*/ 23 w 50"/>
                  <a:gd name="T17" fmla="*/ 3 h 51"/>
                  <a:gd name="T18" fmla="*/ 20 w 50"/>
                  <a:gd name="T19" fmla="*/ 2 h 51"/>
                  <a:gd name="T20" fmla="*/ 16 w 50"/>
                  <a:gd name="T21" fmla="*/ 2 h 51"/>
                  <a:gd name="T22" fmla="*/ 11 w 50"/>
                  <a:gd name="T23" fmla="*/ 5 h 51"/>
                  <a:gd name="T24" fmla="*/ 7 w 50"/>
                  <a:gd name="T25" fmla="*/ 3 h 51"/>
                  <a:gd name="T26" fmla="*/ 5 w 50"/>
                  <a:gd name="T27" fmla="*/ 4 h 51"/>
                  <a:gd name="T28" fmla="*/ 5 w 50"/>
                  <a:gd name="T29" fmla="*/ 10 h 51"/>
                  <a:gd name="T30" fmla="*/ 6 w 50"/>
                  <a:gd name="T31" fmla="*/ 14 h 51"/>
                  <a:gd name="T32" fmla="*/ 7 w 50"/>
                  <a:gd name="T33" fmla="*/ 19 h 51"/>
                  <a:gd name="T34" fmla="*/ 4 w 50"/>
                  <a:gd name="T35" fmla="*/ 20 h 51"/>
                  <a:gd name="T36" fmla="*/ 4 w 50"/>
                  <a:gd name="T37" fmla="*/ 24 h 51"/>
                  <a:gd name="T38" fmla="*/ 2 w 50"/>
                  <a:gd name="T39" fmla="*/ 29 h 51"/>
                  <a:gd name="T40" fmla="*/ 1 w 50"/>
                  <a:gd name="T41" fmla="*/ 35 h 51"/>
                  <a:gd name="T42" fmla="*/ 4 w 50"/>
                  <a:gd name="T43" fmla="*/ 37 h 51"/>
                  <a:gd name="T44" fmla="*/ 10 w 50"/>
                  <a:gd name="T45" fmla="*/ 43 h 51"/>
                  <a:gd name="T46" fmla="*/ 8 w 50"/>
                  <a:gd name="T47" fmla="*/ 51 h 51"/>
                  <a:gd name="T48" fmla="*/ 32 w 50"/>
                  <a:gd name="T49" fmla="*/ 46 h 51"/>
                  <a:gd name="T50" fmla="*/ 47 w 50"/>
                  <a:gd name="T51" fmla="*/ 46 h 51"/>
                  <a:gd name="T52" fmla="*/ 47 w 50"/>
                  <a:gd name="T5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2"/>
                    </a:moveTo>
                    <a:cubicBezTo>
                      <a:pt x="46" y="41"/>
                      <a:pt x="44" y="35"/>
                      <a:pt x="44" y="34"/>
                    </a:cubicBezTo>
                    <a:cubicBezTo>
                      <a:pt x="44" y="32"/>
                      <a:pt x="47" y="28"/>
                      <a:pt x="47" y="26"/>
                    </a:cubicBezTo>
                    <a:cubicBezTo>
                      <a:pt x="47" y="24"/>
                      <a:pt x="50" y="22"/>
                      <a:pt x="50" y="20"/>
                    </a:cubicBezTo>
                    <a:cubicBezTo>
                      <a:pt x="50" y="19"/>
                      <a:pt x="49" y="12"/>
                      <a:pt x="47" y="8"/>
                    </a:cubicBezTo>
                    <a:cubicBezTo>
                      <a:pt x="47" y="8"/>
                      <a:pt x="46" y="8"/>
                      <a:pt x="46" y="7"/>
                    </a:cubicBezTo>
                    <a:cubicBezTo>
                      <a:pt x="44" y="6"/>
                      <a:pt x="38" y="6"/>
                      <a:pt x="36" y="8"/>
                    </a:cubicBezTo>
                    <a:cubicBezTo>
                      <a:pt x="34" y="11"/>
                      <a:pt x="30" y="6"/>
                      <a:pt x="29" y="5"/>
                    </a:cubicBezTo>
                    <a:cubicBezTo>
                      <a:pt x="28" y="4"/>
                      <a:pt x="25" y="1"/>
                      <a:pt x="23" y="3"/>
                    </a:cubicBezTo>
                    <a:cubicBezTo>
                      <a:pt x="20" y="5"/>
                      <a:pt x="20" y="4"/>
                      <a:pt x="20" y="2"/>
                    </a:cubicBezTo>
                    <a:cubicBezTo>
                      <a:pt x="20" y="0"/>
                      <a:pt x="16" y="0"/>
                      <a:pt x="16" y="2"/>
                    </a:cubicBezTo>
                    <a:cubicBezTo>
                      <a:pt x="15" y="4"/>
                      <a:pt x="12" y="6"/>
                      <a:pt x="11" y="5"/>
                    </a:cubicBezTo>
                    <a:cubicBezTo>
                      <a:pt x="10" y="3"/>
                      <a:pt x="8" y="1"/>
                      <a:pt x="7" y="3"/>
                    </a:cubicBezTo>
                    <a:cubicBezTo>
                      <a:pt x="7" y="5"/>
                      <a:pt x="6" y="5"/>
                      <a:pt x="5" y="4"/>
                    </a:cubicBezTo>
                    <a:cubicBezTo>
                      <a:pt x="4" y="7"/>
                      <a:pt x="3" y="10"/>
                      <a:pt x="5" y="10"/>
                    </a:cubicBezTo>
                    <a:cubicBezTo>
                      <a:pt x="6" y="11"/>
                      <a:pt x="6" y="13"/>
                      <a:pt x="6" y="14"/>
                    </a:cubicBezTo>
                    <a:cubicBezTo>
                      <a:pt x="6" y="15"/>
                      <a:pt x="9" y="18"/>
                      <a:pt x="7" y="19"/>
                    </a:cubicBezTo>
                    <a:cubicBezTo>
                      <a:pt x="6" y="20"/>
                      <a:pt x="5" y="18"/>
                      <a:pt x="4" y="20"/>
                    </a:cubicBezTo>
                    <a:cubicBezTo>
                      <a:pt x="3" y="21"/>
                      <a:pt x="6" y="23"/>
                      <a:pt x="4" y="24"/>
                    </a:cubicBezTo>
                    <a:cubicBezTo>
                      <a:pt x="3" y="26"/>
                      <a:pt x="2" y="26"/>
                      <a:pt x="2" y="29"/>
                    </a:cubicBezTo>
                    <a:cubicBezTo>
                      <a:pt x="2" y="32"/>
                      <a:pt x="2" y="34"/>
                      <a:pt x="1" y="35"/>
                    </a:cubicBezTo>
                    <a:cubicBezTo>
                      <a:pt x="0" y="36"/>
                      <a:pt x="1" y="36"/>
                      <a:pt x="4" y="37"/>
                    </a:cubicBezTo>
                    <a:cubicBezTo>
                      <a:pt x="6" y="39"/>
                      <a:pt x="11" y="41"/>
                      <a:pt x="10" y="43"/>
                    </a:cubicBezTo>
                    <a:cubicBezTo>
                      <a:pt x="10" y="46"/>
                      <a:pt x="9" y="46"/>
                      <a:pt x="8" y="51"/>
                    </a:cubicBezTo>
                    <a:cubicBezTo>
                      <a:pt x="13" y="51"/>
                      <a:pt x="21" y="47"/>
                      <a:pt x="32" y="46"/>
                    </a:cubicBezTo>
                    <a:cubicBezTo>
                      <a:pt x="38" y="44"/>
                      <a:pt x="43" y="45"/>
                      <a:pt x="47" y="46"/>
                    </a:cubicBezTo>
                    <a:cubicBezTo>
                      <a:pt x="48" y="45"/>
                      <a:pt x="48" y="43"/>
                      <a:pt x="47" y="4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6" name="Freeform 207"/>
              <p:cNvSpPr/>
              <p:nvPr/>
            </p:nvSpPr>
            <p:spPr bwMode="auto">
              <a:xfrm>
                <a:off x="3260006" y="3089978"/>
                <a:ext cx="66038" cy="99821"/>
              </a:xfrm>
              <a:custGeom>
                <a:avLst/>
                <a:gdLst>
                  <a:gd name="T0" fmla="*/ 29 w 34"/>
                  <a:gd name="T1" fmla="*/ 21 h 52"/>
                  <a:gd name="T2" fmla="*/ 29 w 34"/>
                  <a:gd name="T3" fmla="*/ 10 h 52"/>
                  <a:gd name="T4" fmla="*/ 27 w 34"/>
                  <a:gd name="T5" fmla="*/ 5 h 52"/>
                  <a:gd name="T6" fmla="*/ 25 w 34"/>
                  <a:gd name="T7" fmla="*/ 0 h 52"/>
                  <a:gd name="T8" fmla="*/ 23 w 34"/>
                  <a:gd name="T9" fmla="*/ 2 h 52"/>
                  <a:gd name="T10" fmla="*/ 3 w 34"/>
                  <a:gd name="T11" fmla="*/ 1 h 52"/>
                  <a:gd name="T12" fmla="*/ 4 w 34"/>
                  <a:gd name="T13" fmla="*/ 9 h 52"/>
                  <a:gd name="T14" fmla="*/ 3 w 34"/>
                  <a:gd name="T15" fmla="*/ 11 h 52"/>
                  <a:gd name="T16" fmla="*/ 6 w 34"/>
                  <a:gd name="T17" fmla="*/ 23 h 52"/>
                  <a:gd name="T18" fmla="*/ 3 w 34"/>
                  <a:gd name="T19" fmla="*/ 29 h 52"/>
                  <a:gd name="T20" fmla="*/ 0 w 34"/>
                  <a:gd name="T21" fmla="*/ 37 h 52"/>
                  <a:gd name="T22" fmla="*/ 3 w 34"/>
                  <a:gd name="T23" fmla="*/ 45 h 52"/>
                  <a:gd name="T24" fmla="*/ 3 w 34"/>
                  <a:gd name="T25" fmla="*/ 49 h 52"/>
                  <a:gd name="T26" fmla="*/ 9 w 34"/>
                  <a:gd name="T27" fmla="*/ 52 h 52"/>
                  <a:gd name="T28" fmla="*/ 25 w 34"/>
                  <a:gd name="T29" fmla="*/ 45 h 52"/>
                  <a:gd name="T30" fmla="*/ 34 w 34"/>
                  <a:gd name="T31" fmla="*/ 41 h 52"/>
                  <a:gd name="T32" fmla="*/ 31 w 34"/>
                  <a:gd name="T33" fmla="*/ 32 h 52"/>
                  <a:gd name="T34" fmla="*/ 29 w 34"/>
                  <a:gd name="T3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1"/>
                    </a:moveTo>
                    <a:cubicBezTo>
                      <a:pt x="28" y="18"/>
                      <a:pt x="29" y="12"/>
                      <a:pt x="29" y="10"/>
                    </a:cubicBezTo>
                    <a:cubicBezTo>
                      <a:pt x="29" y="7"/>
                      <a:pt x="28" y="6"/>
                      <a:pt x="27" y="5"/>
                    </a:cubicBezTo>
                    <a:cubicBezTo>
                      <a:pt x="26" y="5"/>
                      <a:pt x="26" y="2"/>
                      <a:pt x="25" y="0"/>
                    </a:cubicBezTo>
                    <a:cubicBezTo>
                      <a:pt x="24" y="0"/>
                      <a:pt x="24" y="3"/>
                      <a:pt x="23" y="2"/>
                    </a:cubicBezTo>
                    <a:cubicBezTo>
                      <a:pt x="22" y="1"/>
                      <a:pt x="4" y="0"/>
                      <a:pt x="3" y="1"/>
                    </a:cubicBezTo>
                    <a:cubicBezTo>
                      <a:pt x="2" y="3"/>
                      <a:pt x="5" y="8"/>
                      <a:pt x="4" y="9"/>
                    </a:cubicBezTo>
                    <a:cubicBezTo>
                      <a:pt x="4" y="10"/>
                      <a:pt x="4" y="11"/>
                      <a:pt x="3" y="11"/>
                    </a:cubicBezTo>
                    <a:cubicBezTo>
                      <a:pt x="5" y="15"/>
                      <a:pt x="6" y="22"/>
                      <a:pt x="6" y="23"/>
                    </a:cubicBezTo>
                    <a:cubicBezTo>
                      <a:pt x="6" y="25"/>
                      <a:pt x="3" y="27"/>
                      <a:pt x="3" y="29"/>
                    </a:cubicBezTo>
                    <a:cubicBezTo>
                      <a:pt x="3" y="31"/>
                      <a:pt x="0" y="35"/>
                      <a:pt x="0" y="37"/>
                    </a:cubicBezTo>
                    <a:cubicBezTo>
                      <a:pt x="0" y="38"/>
                      <a:pt x="2" y="44"/>
                      <a:pt x="3" y="45"/>
                    </a:cubicBezTo>
                    <a:cubicBezTo>
                      <a:pt x="4" y="46"/>
                      <a:pt x="4" y="48"/>
                      <a:pt x="3" y="49"/>
                    </a:cubicBezTo>
                    <a:cubicBezTo>
                      <a:pt x="6" y="50"/>
                      <a:pt x="8" y="51"/>
                      <a:pt x="9" y="52"/>
                    </a:cubicBezTo>
                    <a:cubicBezTo>
                      <a:pt x="11" y="52"/>
                      <a:pt x="21" y="47"/>
                      <a:pt x="25" y="45"/>
                    </a:cubicBezTo>
                    <a:cubicBezTo>
                      <a:pt x="28" y="44"/>
                      <a:pt x="32" y="43"/>
                      <a:pt x="34" y="41"/>
                    </a:cubicBezTo>
                    <a:cubicBezTo>
                      <a:pt x="33" y="38"/>
                      <a:pt x="31" y="35"/>
                      <a:pt x="31" y="32"/>
                    </a:cubicBezTo>
                    <a:cubicBezTo>
                      <a:pt x="31" y="28"/>
                      <a:pt x="30" y="24"/>
                      <a:pt x="29" y="2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7" name="Freeform 208"/>
              <p:cNvSpPr/>
              <p:nvPr/>
            </p:nvSpPr>
            <p:spPr bwMode="auto">
              <a:xfrm>
                <a:off x="3075718" y="3063872"/>
                <a:ext cx="116716" cy="89073"/>
              </a:xfrm>
              <a:custGeom>
                <a:avLst/>
                <a:gdLst>
                  <a:gd name="T0" fmla="*/ 20 w 61"/>
                  <a:gd name="T1" fmla="*/ 24 h 46"/>
                  <a:gd name="T2" fmla="*/ 24 w 61"/>
                  <a:gd name="T3" fmla="*/ 23 h 46"/>
                  <a:gd name="T4" fmla="*/ 30 w 61"/>
                  <a:gd name="T5" fmla="*/ 22 h 46"/>
                  <a:gd name="T6" fmla="*/ 36 w 61"/>
                  <a:gd name="T7" fmla="*/ 30 h 46"/>
                  <a:gd name="T8" fmla="*/ 37 w 61"/>
                  <a:gd name="T9" fmla="*/ 35 h 46"/>
                  <a:gd name="T10" fmla="*/ 38 w 61"/>
                  <a:gd name="T11" fmla="*/ 36 h 46"/>
                  <a:gd name="T12" fmla="*/ 43 w 61"/>
                  <a:gd name="T13" fmla="*/ 34 h 46"/>
                  <a:gd name="T14" fmla="*/ 46 w 61"/>
                  <a:gd name="T15" fmla="*/ 41 h 46"/>
                  <a:gd name="T16" fmla="*/ 50 w 61"/>
                  <a:gd name="T17" fmla="*/ 44 h 46"/>
                  <a:gd name="T18" fmla="*/ 53 w 61"/>
                  <a:gd name="T19" fmla="*/ 42 h 46"/>
                  <a:gd name="T20" fmla="*/ 54 w 61"/>
                  <a:gd name="T21" fmla="*/ 43 h 46"/>
                  <a:gd name="T22" fmla="*/ 56 w 61"/>
                  <a:gd name="T23" fmla="*/ 40 h 46"/>
                  <a:gd name="T24" fmla="*/ 56 w 61"/>
                  <a:gd name="T25" fmla="*/ 36 h 46"/>
                  <a:gd name="T26" fmla="*/ 59 w 61"/>
                  <a:gd name="T27" fmla="*/ 35 h 46"/>
                  <a:gd name="T28" fmla="*/ 58 w 61"/>
                  <a:gd name="T29" fmla="*/ 30 h 46"/>
                  <a:gd name="T30" fmla="*/ 57 w 61"/>
                  <a:gd name="T31" fmla="*/ 26 h 46"/>
                  <a:gd name="T32" fmla="*/ 57 w 61"/>
                  <a:gd name="T33" fmla="*/ 20 h 46"/>
                  <a:gd name="T34" fmla="*/ 56 w 61"/>
                  <a:gd name="T35" fmla="*/ 19 h 46"/>
                  <a:gd name="T36" fmla="*/ 54 w 61"/>
                  <a:gd name="T37" fmla="*/ 14 h 46"/>
                  <a:gd name="T38" fmla="*/ 54 w 61"/>
                  <a:gd name="T39" fmla="*/ 11 h 46"/>
                  <a:gd name="T40" fmla="*/ 51 w 61"/>
                  <a:gd name="T41" fmla="*/ 8 h 46"/>
                  <a:gd name="T42" fmla="*/ 48 w 61"/>
                  <a:gd name="T43" fmla="*/ 2 h 46"/>
                  <a:gd name="T44" fmla="*/ 42 w 61"/>
                  <a:gd name="T45" fmla="*/ 6 h 46"/>
                  <a:gd name="T46" fmla="*/ 37 w 61"/>
                  <a:gd name="T47" fmla="*/ 5 h 46"/>
                  <a:gd name="T48" fmla="*/ 32 w 61"/>
                  <a:gd name="T49" fmla="*/ 6 h 46"/>
                  <a:gd name="T50" fmla="*/ 30 w 61"/>
                  <a:gd name="T51" fmla="*/ 4 h 46"/>
                  <a:gd name="T52" fmla="*/ 30 w 61"/>
                  <a:gd name="T53" fmla="*/ 3 h 46"/>
                  <a:gd name="T54" fmla="*/ 29 w 61"/>
                  <a:gd name="T55" fmla="*/ 3 h 46"/>
                  <a:gd name="T56" fmla="*/ 17 w 61"/>
                  <a:gd name="T57" fmla="*/ 2 h 46"/>
                  <a:gd name="T58" fmla="*/ 11 w 61"/>
                  <a:gd name="T59" fmla="*/ 0 h 46"/>
                  <a:gd name="T60" fmla="*/ 10 w 61"/>
                  <a:gd name="T61" fmla="*/ 4 h 46"/>
                  <a:gd name="T62" fmla="*/ 10 w 61"/>
                  <a:gd name="T63" fmla="*/ 7 h 46"/>
                  <a:gd name="T64" fmla="*/ 7 w 61"/>
                  <a:gd name="T65" fmla="*/ 9 h 46"/>
                  <a:gd name="T66" fmla="*/ 1 w 61"/>
                  <a:gd name="T67" fmla="*/ 12 h 46"/>
                  <a:gd name="T68" fmla="*/ 0 w 61"/>
                  <a:gd name="T69" fmla="*/ 13 h 46"/>
                  <a:gd name="T70" fmla="*/ 6 w 61"/>
                  <a:gd name="T71" fmla="*/ 20 h 46"/>
                  <a:gd name="T72" fmla="*/ 15 w 61"/>
                  <a:gd name="T73" fmla="*/ 30 h 46"/>
                  <a:gd name="T74" fmla="*/ 20 w 61"/>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4"/>
                    </a:moveTo>
                    <a:cubicBezTo>
                      <a:pt x="20" y="22"/>
                      <a:pt x="22" y="23"/>
                      <a:pt x="24" y="23"/>
                    </a:cubicBezTo>
                    <a:cubicBezTo>
                      <a:pt x="26" y="24"/>
                      <a:pt x="28" y="22"/>
                      <a:pt x="30" y="22"/>
                    </a:cubicBezTo>
                    <a:cubicBezTo>
                      <a:pt x="32" y="22"/>
                      <a:pt x="36" y="28"/>
                      <a:pt x="36" y="30"/>
                    </a:cubicBezTo>
                    <a:cubicBezTo>
                      <a:pt x="36" y="32"/>
                      <a:pt x="36" y="34"/>
                      <a:pt x="37" y="35"/>
                    </a:cubicBezTo>
                    <a:cubicBezTo>
                      <a:pt x="37" y="35"/>
                      <a:pt x="38" y="35"/>
                      <a:pt x="38" y="36"/>
                    </a:cubicBezTo>
                    <a:cubicBezTo>
                      <a:pt x="41" y="35"/>
                      <a:pt x="43" y="34"/>
                      <a:pt x="43" y="34"/>
                    </a:cubicBezTo>
                    <a:cubicBezTo>
                      <a:pt x="44" y="34"/>
                      <a:pt x="46" y="39"/>
                      <a:pt x="46" y="41"/>
                    </a:cubicBezTo>
                    <a:cubicBezTo>
                      <a:pt x="45" y="44"/>
                      <a:pt x="48" y="46"/>
                      <a:pt x="50" y="44"/>
                    </a:cubicBezTo>
                    <a:cubicBezTo>
                      <a:pt x="51" y="42"/>
                      <a:pt x="52" y="40"/>
                      <a:pt x="53" y="42"/>
                    </a:cubicBezTo>
                    <a:cubicBezTo>
                      <a:pt x="53" y="42"/>
                      <a:pt x="53" y="43"/>
                      <a:pt x="54" y="43"/>
                    </a:cubicBezTo>
                    <a:cubicBezTo>
                      <a:pt x="55" y="42"/>
                      <a:pt x="56" y="41"/>
                      <a:pt x="56" y="40"/>
                    </a:cubicBezTo>
                    <a:cubicBezTo>
                      <a:pt x="58" y="39"/>
                      <a:pt x="55" y="37"/>
                      <a:pt x="56" y="36"/>
                    </a:cubicBezTo>
                    <a:cubicBezTo>
                      <a:pt x="57" y="34"/>
                      <a:pt x="58" y="36"/>
                      <a:pt x="59" y="35"/>
                    </a:cubicBezTo>
                    <a:cubicBezTo>
                      <a:pt x="61" y="34"/>
                      <a:pt x="58" y="31"/>
                      <a:pt x="58" y="30"/>
                    </a:cubicBezTo>
                    <a:cubicBezTo>
                      <a:pt x="58" y="29"/>
                      <a:pt x="58" y="27"/>
                      <a:pt x="57" y="26"/>
                    </a:cubicBezTo>
                    <a:cubicBezTo>
                      <a:pt x="55" y="26"/>
                      <a:pt x="56" y="23"/>
                      <a:pt x="57" y="20"/>
                    </a:cubicBezTo>
                    <a:cubicBezTo>
                      <a:pt x="56" y="20"/>
                      <a:pt x="56" y="19"/>
                      <a:pt x="56" y="19"/>
                    </a:cubicBezTo>
                    <a:cubicBezTo>
                      <a:pt x="55" y="17"/>
                      <a:pt x="55" y="14"/>
                      <a:pt x="54" y="14"/>
                    </a:cubicBezTo>
                    <a:cubicBezTo>
                      <a:pt x="52" y="14"/>
                      <a:pt x="52" y="12"/>
                      <a:pt x="54" y="11"/>
                    </a:cubicBezTo>
                    <a:cubicBezTo>
                      <a:pt x="55" y="11"/>
                      <a:pt x="51" y="9"/>
                      <a:pt x="51" y="8"/>
                    </a:cubicBezTo>
                    <a:cubicBezTo>
                      <a:pt x="51" y="6"/>
                      <a:pt x="49" y="2"/>
                      <a:pt x="48" y="2"/>
                    </a:cubicBezTo>
                    <a:cubicBezTo>
                      <a:pt x="47" y="1"/>
                      <a:pt x="43" y="6"/>
                      <a:pt x="42" y="6"/>
                    </a:cubicBezTo>
                    <a:cubicBezTo>
                      <a:pt x="41" y="6"/>
                      <a:pt x="37" y="3"/>
                      <a:pt x="37" y="5"/>
                    </a:cubicBezTo>
                    <a:cubicBezTo>
                      <a:pt x="36" y="8"/>
                      <a:pt x="33" y="4"/>
                      <a:pt x="32" y="6"/>
                    </a:cubicBezTo>
                    <a:cubicBezTo>
                      <a:pt x="31" y="8"/>
                      <a:pt x="30" y="4"/>
                      <a:pt x="30" y="4"/>
                    </a:cubicBezTo>
                    <a:cubicBezTo>
                      <a:pt x="30" y="4"/>
                      <a:pt x="30" y="3"/>
                      <a:pt x="30" y="3"/>
                    </a:cubicBezTo>
                    <a:cubicBezTo>
                      <a:pt x="29" y="3"/>
                      <a:pt x="29" y="3"/>
                      <a:pt x="29" y="3"/>
                    </a:cubicBezTo>
                    <a:cubicBezTo>
                      <a:pt x="25" y="4"/>
                      <a:pt x="17" y="3"/>
                      <a:pt x="17" y="2"/>
                    </a:cubicBezTo>
                    <a:cubicBezTo>
                      <a:pt x="17" y="1"/>
                      <a:pt x="11" y="0"/>
                      <a:pt x="11" y="0"/>
                    </a:cubicBezTo>
                    <a:cubicBezTo>
                      <a:pt x="11" y="0"/>
                      <a:pt x="12" y="3"/>
                      <a:pt x="10" y="4"/>
                    </a:cubicBezTo>
                    <a:cubicBezTo>
                      <a:pt x="8" y="4"/>
                      <a:pt x="10" y="7"/>
                      <a:pt x="10" y="7"/>
                    </a:cubicBezTo>
                    <a:cubicBezTo>
                      <a:pt x="10" y="8"/>
                      <a:pt x="8" y="9"/>
                      <a:pt x="7" y="9"/>
                    </a:cubicBezTo>
                    <a:cubicBezTo>
                      <a:pt x="6" y="8"/>
                      <a:pt x="2" y="11"/>
                      <a:pt x="1" y="12"/>
                    </a:cubicBezTo>
                    <a:cubicBezTo>
                      <a:pt x="0" y="13"/>
                      <a:pt x="0" y="13"/>
                      <a:pt x="0" y="13"/>
                    </a:cubicBezTo>
                    <a:cubicBezTo>
                      <a:pt x="3" y="16"/>
                      <a:pt x="2" y="18"/>
                      <a:pt x="6" y="20"/>
                    </a:cubicBezTo>
                    <a:cubicBezTo>
                      <a:pt x="8" y="23"/>
                      <a:pt x="12" y="26"/>
                      <a:pt x="15" y="30"/>
                    </a:cubicBezTo>
                    <a:cubicBezTo>
                      <a:pt x="17" y="28"/>
                      <a:pt x="20" y="26"/>
                      <a:pt x="20" y="2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8" name="Freeform 209"/>
              <p:cNvSpPr/>
              <p:nvPr/>
            </p:nvSpPr>
            <p:spPr bwMode="auto">
              <a:xfrm>
                <a:off x="3131004" y="3129907"/>
                <a:ext cx="66038" cy="62964"/>
              </a:xfrm>
              <a:custGeom>
                <a:avLst/>
                <a:gdLst>
                  <a:gd name="T0" fmla="*/ 27 w 34"/>
                  <a:gd name="T1" fmla="*/ 19 h 33"/>
                  <a:gd name="T2" fmla="*/ 24 w 34"/>
                  <a:gd name="T3" fmla="*/ 17 h 33"/>
                  <a:gd name="T4" fmla="*/ 25 w 34"/>
                  <a:gd name="T5" fmla="*/ 11 h 33"/>
                  <a:gd name="T6" fmla="*/ 25 w 34"/>
                  <a:gd name="T7" fmla="*/ 9 h 33"/>
                  <a:gd name="T8" fmla="*/ 24 w 34"/>
                  <a:gd name="T9" fmla="*/ 8 h 33"/>
                  <a:gd name="T10" fmla="*/ 21 w 34"/>
                  <a:gd name="T11" fmla="*/ 10 h 33"/>
                  <a:gd name="T12" fmla="*/ 17 w 34"/>
                  <a:gd name="T13" fmla="*/ 7 h 33"/>
                  <a:gd name="T14" fmla="*/ 14 w 34"/>
                  <a:gd name="T15" fmla="*/ 0 h 33"/>
                  <a:gd name="T16" fmla="*/ 9 w 34"/>
                  <a:gd name="T17" fmla="*/ 2 h 33"/>
                  <a:gd name="T18" fmla="*/ 8 w 34"/>
                  <a:gd name="T19" fmla="*/ 6 h 33"/>
                  <a:gd name="T20" fmla="*/ 1 w 34"/>
                  <a:gd name="T21" fmla="*/ 11 h 33"/>
                  <a:gd name="T22" fmla="*/ 0 w 34"/>
                  <a:gd name="T23" fmla="*/ 14 h 33"/>
                  <a:gd name="T24" fmla="*/ 10 w 34"/>
                  <a:gd name="T25" fmla="*/ 21 h 33"/>
                  <a:gd name="T26" fmla="*/ 29 w 34"/>
                  <a:gd name="T27" fmla="*/ 32 h 33"/>
                  <a:gd name="T28" fmla="*/ 31 w 34"/>
                  <a:gd name="T29" fmla="*/ 33 h 33"/>
                  <a:gd name="T30" fmla="*/ 33 w 34"/>
                  <a:gd name="T31" fmla="*/ 25 h 33"/>
                  <a:gd name="T32" fmla="*/ 27 w 34"/>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27" y="19"/>
                    </a:moveTo>
                    <a:cubicBezTo>
                      <a:pt x="24" y="18"/>
                      <a:pt x="23" y="18"/>
                      <a:pt x="24" y="17"/>
                    </a:cubicBezTo>
                    <a:cubicBezTo>
                      <a:pt x="25" y="16"/>
                      <a:pt x="25" y="14"/>
                      <a:pt x="25" y="11"/>
                    </a:cubicBezTo>
                    <a:cubicBezTo>
                      <a:pt x="25" y="10"/>
                      <a:pt x="25" y="9"/>
                      <a:pt x="25" y="9"/>
                    </a:cubicBezTo>
                    <a:cubicBezTo>
                      <a:pt x="24" y="9"/>
                      <a:pt x="24" y="8"/>
                      <a:pt x="24" y="8"/>
                    </a:cubicBezTo>
                    <a:cubicBezTo>
                      <a:pt x="23" y="6"/>
                      <a:pt x="22" y="8"/>
                      <a:pt x="21" y="10"/>
                    </a:cubicBezTo>
                    <a:cubicBezTo>
                      <a:pt x="19" y="12"/>
                      <a:pt x="16" y="10"/>
                      <a:pt x="17" y="7"/>
                    </a:cubicBezTo>
                    <a:cubicBezTo>
                      <a:pt x="17" y="5"/>
                      <a:pt x="15" y="0"/>
                      <a:pt x="14" y="0"/>
                    </a:cubicBezTo>
                    <a:cubicBezTo>
                      <a:pt x="14" y="0"/>
                      <a:pt x="12" y="1"/>
                      <a:pt x="9" y="2"/>
                    </a:cubicBezTo>
                    <a:cubicBezTo>
                      <a:pt x="9" y="3"/>
                      <a:pt x="8" y="4"/>
                      <a:pt x="8" y="6"/>
                    </a:cubicBezTo>
                    <a:cubicBezTo>
                      <a:pt x="7" y="7"/>
                      <a:pt x="3" y="10"/>
                      <a:pt x="1" y="11"/>
                    </a:cubicBezTo>
                    <a:cubicBezTo>
                      <a:pt x="1" y="11"/>
                      <a:pt x="0" y="12"/>
                      <a:pt x="0" y="14"/>
                    </a:cubicBezTo>
                    <a:cubicBezTo>
                      <a:pt x="3" y="16"/>
                      <a:pt x="7" y="18"/>
                      <a:pt x="10" y="21"/>
                    </a:cubicBezTo>
                    <a:cubicBezTo>
                      <a:pt x="16" y="25"/>
                      <a:pt x="25" y="31"/>
                      <a:pt x="29" y="32"/>
                    </a:cubicBezTo>
                    <a:cubicBezTo>
                      <a:pt x="29" y="33"/>
                      <a:pt x="30" y="33"/>
                      <a:pt x="31" y="33"/>
                    </a:cubicBezTo>
                    <a:cubicBezTo>
                      <a:pt x="32" y="28"/>
                      <a:pt x="33" y="28"/>
                      <a:pt x="33" y="25"/>
                    </a:cubicBezTo>
                    <a:cubicBezTo>
                      <a:pt x="34" y="23"/>
                      <a:pt x="29" y="21"/>
                      <a:pt x="27" y="1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9" name="Freeform 210"/>
              <p:cNvSpPr/>
              <p:nvPr/>
            </p:nvSpPr>
            <p:spPr bwMode="auto">
              <a:xfrm>
                <a:off x="3104897" y="3106871"/>
                <a:ext cx="44536" cy="49144"/>
              </a:xfrm>
              <a:custGeom>
                <a:avLst/>
                <a:gdLst>
                  <a:gd name="T0" fmla="*/ 22 w 23"/>
                  <a:gd name="T1" fmla="*/ 18 h 26"/>
                  <a:gd name="T2" fmla="*/ 22 w 23"/>
                  <a:gd name="T3" fmla="*/ 13 h 26"/>
                  <a:gd name="T4" fmla="*/ 21 w 23"/>
                  <a:gd name="T5" fmla="*/ 8 h 26"/>
                  <a:gd name="T6" fmla="*/ 15 w 23"/>
                  <a:gd name="T7" fmla="*/ 0 h 26"/>
                  <a:gd name="T8" fmla="*/ 9 w 23"/>
                  <a:gd name="T9" fmla="*/ 1 h 26"/>
                  <a:gd name="T10" fmla="*/ 5 w 23"/>
                  <a:gd name="T11" fmla="*/ 2 h 26"/>
                  <a:gd name="T12" fmla="*/ 0 w 23"/>
                  <a:gd name="T13" fmla="*/ 8 h 26"/>
                  <a:gd name="T14" fmla="*/ 1 w 23"/>
                  <a:gd name="T15" fmla="*/ 11 h 26"/>
                  <a:gd name="T16" fmla="*/ 7 w 23"/>
                  <a:gd name="T17" fmla="*/ 21 h 26"/>
                  <a:gd name="T18" fmla="*/ 14 w 23"/>
                  <a:gd name="T19" fmla="*/ 26 h 26"/>
                  <a:gd name="T20" fmla="*/ 15 w 23"/>
                  <a:gd name="T21" fmla="*/ 23 h 26"/>
                  <a:gd name="T22" fmla="*/ 22 w 23"/>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6">
                    <a:moveTo>
                      <a:pt x="22" y="18"/>
                    </a:moveTo>
                    <a:cubicBezTo>
                      <a:pt x="22" y="16"/>
                      <a:pt x="23" y="14"/>
                      <a:pt x="22" y="13"/>
                    </a:cubicBezTo>
                    <a:cubicBezTo>
                      <a:pt x="21" y="12"/>
                      <a:pt x="21" y="10"/>
                      <a:pt x="21" y="8"/>
                    </a:cubicBezTo>
                    <a:cubicBezTo>
                      <a:pt x="21" y="6"/>
                      <a:pt x="17" y="0"/>
                      <a:pt x="15" y="0"/>
                    </a:cubicBezTo>
                    <a:cubicBezTo>
                      <a:pt x="13" y="0"/>
                      <a:pt x="11" y="2"/>
                      <a:pt x="9" y="1"/>
                    </a:cubicBezTo>
                    <a:cubicBezTo>
                      <a:pt x="7" y="1"/>
                      <a:pt x="5" y="0"/>
                      <a:pt x="5" y="2"/>
                    </a:cubicBezTo>
                    <a:cubicBezTo>
                      <a:pt x="5" y="4"/>
                      <a:pt x="2" y="6"/>
                      <a:pt x="0" y="8"/>
                    </a:cubicBezTo>
                    <a:cubicBezTo>
                      <a:pt x="0" y="9"/>
                      <a:pt x="0" y="10"/>
                      <a:pt x="1" y="11"/>
                    </a:cubicBezTo>
                    <a:cubicBezTo>
                      <a:pt x="3" y="18"/>
                      <a:pt x="4" y="19"/>
                      <a:pt x="7" y="21"/>
                    </a:cubicBezTo>
                    <a:cubicBezTo>
                      <a:pt x="8" y="22"/>
                      <a:pt x="11" y="24"/>
                      <a:pt x="14" y="26"/>
                    </a:cubicBezTo>
                    <a:cubicBezTo>
                      <a:pt x="14" y="24"/>
                      <a:pt x="15" y="23"/>
                      <a:pt x="15" y="23"/>
                    </a:cubicBezTo>
                    <a:cubicBezTo>
                      <a:pt x="17" y="22"/>
                      <a:pt x="21" y="19"/>
                      <a:pt x="22" y="1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0" name="Freeform 211"/>
              <p:cNvSpPr/>
              <p:nvPr/>
            </p:nvSpPr>
            <p:spPr bwMode="auto">
              <a:xfrm>
                <a:off x="3045004" y="2819691"/>
                <a:ext cx="130538" cy="105964"/>
              </a:xfrm>
              <a:custGeom>
                <a:avLst/>
                <a:gdLst>
                  <a:gd name="T0" fmla="*/ 32 w 68"/>
                  <a:gd name="T1" fmla="*/ 42 h 55"/>
                  <a:gd name="T2" fmla="*/ 40 w 68"/>
                  <a:gd name="T3" fmla="*/ 36 h 55"/>
                  <a:gd name="T4" fmla="*/ 40 w 68"/>
                  <a:gd name="T5" fmla="*/ 15 h 55"/>
                  <a:gd name="T6" fmla="*/ 67 w 68"/>
                  <a:gd name="T7" fmla="*/ 15 h 55"/>
                  <a:gd name="T8" fmla="*/ 68 w 68"/>
                  <a:gd name="T9" fmla="*/ 3 h 55"/>
                  <a:gd name="T10" fmla="*/ 62 w 68"/>
                  <a:gd name="T11" fmla="*/ 0 h 55"/>
                  <a:gd name="T12" fmla="*/ 32 w 68"/>
                  <a:gd name="T13" fmla="*/ 0 h 55"/>
                  <a:gd name="T14" fmla="*/ 28 w 68"/>
                  <a:gd name="T15" fmla="*/ 7 h 55"/>
                  <a:gd name="T16" fmla="*/ 17 w 68"/>
                  <a:gd name="T17" fmla="*/ 22 h 55"/>
                  <a:gd name="T18" fmla="*/ 3 w 68"/>
                  <a:gd name="T19" fmla="*/ 47 h 55"/>
                  <a:gd name="T20" fmla="*/ 0 w 68"/>
                  <a:gd name="T21" fmla="*/ 55 h 55"/>
                  <a:gd name="T22" fmla="*/ 32 w 68"/>
                  <a:gd name="T23" fmla="*/ 55 h 55"/>
                  <a:gd name="T24" fmla="*/ 32 w 68"/>
                  <a:gd name="T2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5">
                    <a:moveTo>
                      <a:pt x="32" y="42"/>
                    </a:moveTo>
                    <a:cubicBezTo>
                      <a:pt x="32" y="40"/>
                      <a:pt x="40" y="38"/>
                      <a:pt x="40" y="36"/>
                    </a:cubicBezTo>
                    <a:cubicBezTo>
                      <a:pt x="40" y="34"/>
                      <a:pt x="40" y="15"/>
                      <a:pt x="40" y="15"/>
                    </a:cubicBezTo>
                    <a:cubicBezTo>
                      <a:pt x="40" y="15"/>
                      <a:pt x="67" y="15"/>
                      <a:pt x="67" y="15"/>
                    </a:cubicBezTo>
                    <a:cubicBezTo>
                      <a:pt x="68" y="14"/>
                      <a:pt x="68" y="9"/>
                      <a:pt x="68" y="3"/>
                    </a:cubicBezTo>
                    <a:cubicBezTo>
                      <a:pt x="67" y="1"/>
                      <a:pt x="68" y="0"/>
                      <a:pt x="62" y="0"/>
                    </a:cubicBezTo>
                    <a:cubicBezTo>
                      <a:pt x="57" y="0"/>
                      <a:pt x="42" y="0"/>
                      <a:pt x="32" y="0"/>
                    </a:cubicBezTo>
                    <a:cubicBezTo>
                      <a:pt x="30" y="2"/>
                      <a:pt x="28" y="5"/>
                      <a:pt x="28" y="7"/>
                    </a:cubicBezTo>
                    <a:cubicBezTo>
                      <a:pt x="26" y="11"/>
                      <a:pt x="17" y="17"/>
                      <a:pt x="17" y="22"/>
                    </a:cubicBezTo>
                    <a:cubicBezTo>
                      <a:pt x="17" y="28"/>
                      <a:pt x="8" y="36"/>
                      <a:pt x="3" y="47"/>
                    </a:cubicBezTo>
                    <a:cubicBezTo>
                      <a:pt x="1" y="50"/>
                      <a:pt x="1" y="53"/>
                      <a:pt x="0" y="55"/>
                    </a:cubicBezTo>
                    <a:cubicBezTo>
                      <a:pt x="32" y="55"/>
                      <a:pt x="32" y="55"/>
                      <a:pt x="32" y="55"/>
                    </a:cubicBezTo>
                    <a:cubicBezTo>
                      <a:pt x="32" y="55"/>
                      <a:pt x="32" y="44"/>
                      <a:pt x="32" y="4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1" name="Freeform 212"/>
              <p:cNvSpPr/>
              <p:nvPr/>
            </p:nvSpPr>
            <p:spPr bwMode="auto">
              <a:xfrm>
                <a:off x="3045003" y="2825834"/>
                <a:ext cx="188895" cy="205787"/>
              </a:xfrm>
              <a:custGeom>
                <a:avLst/>
                <a:gdLst>
                  <a:gd name="T0" fmla="*/ 8 w 98"/>
                  <a:gd name="T1" fmla="*/ 93 h 107"/>
                  <a:gd name="T2" fmla="*/ 15 w 98"/>
                  <a:gd name="T3" fmla="*/ 93 h 107"/>
                  <a:gd name="T4" fmla="*/ 21 w 98"/>
                  <a:gd name="T5" fmla="*/ 92 h 107"/>
                  <a:gd name="T6" fmla="*/ 26 w 98"/>
                  <a:gd name="T7" fmla="*/ 96 h 107"/>
                  <a:gd name="T8" fmla="*/ 29 w 98"/>
                  <a:gd name="T9" fmla="*/ 96 h 107"/>
                  <a:gd name="T10" fmla="*/ 34 w 98"/>
                  <a:gd name="T11" fmla="*/ 103 h 107"/>
                  <a:gd name="T12" fmla="*/ 38 w 98"/>
                  <a:gd name="T13" fmla="*/ 107 h 107"/>
                  <a:gd name="T14" fmla="*/ 42 w 98"/>
                  <a:gd name="T15" fmla="*/ 105 h 107"/>
                  <a:gd name="T16" fmla="*/ 47 w 98"/>
                  <a:gd name="T17" fmla="*/ 103 h 107"/>
                  <a:gd name="T18" fmla="*/ 51 w 98"/>
                  <a:gd name="T19" fmla="*/ 102 h 107"/>
                  <a:gd name="T20" fmla="*/ 57 w 98"/>
                  <a:gd name="T21" fmla="*/ 102 h 107"/>
                  <a:gd name="T22" fmla="*/ 62 w 98"/>
                  <a:gd name="T23" fmla="*/ 101 h 107"/>
                  <a:gd name="T24" fmla="*/ 93 w 98"/>
                  <a:gd name="T25" fmla="*/ 101 h 107"/>
                  <a:gd name="T26" fmla="*/ 94 w 98"/>
                  <a:gd name="T27" fmla="*/ 94 h 107"/>
                  <a:gd name="T28" fmla="*/ 92 w 98"/>
                  <a:gd name="T29" fmla="*/ 91 h 107"/>
                  <a:gd name="T30" fmla="*/ 84 w 98"/>
                  <a:gd name="T31" fmla="*/ 20 h 107"/>
                  <a:gd name="T32" fmla="*/ 98 w 98"/>
                  <a:gd name="T33" fmla="*/ 20 h 107"/>
                  <a:gd name="T34" fmla="*/ 69 w 98"/>
                  <a:gd name="T35" fmla="*/ 2 h 107"/>
                  <a:gd name="T36" fmla="*/ 68 w 98"/>
                  <a:gd name="T37" fmla="*/ 0 h 107"/>
                  <a:gd name="T38" fmla="*/ 67 w 98"/>
                  <a:gd name="T39" fmla="*/ 12 h 107"/>
                  <a:gd name="T40" fmla="*/ 40 w 98"/>
                  <a:gd name="T41" fmla="*/ 12 h 107"/>
                  <a:gd name="T42" fmla="*/ 40 w 98"/>
                  <a:gd name="T43" fmla="*/ 33 h 107"/>
                  <a:gd name="T44" fmla="*/ 32 w 98"/>
                  <a:gd name="T45" fmla="*/ 39 h 107"/>
                  <a:gd name="T46" fmla="*/ 32 w 98"/>
                  <a:gd name="T47" fmla="*/ 52 h 107"/>
                  <a:gd name="T48" fmla="*/ 0 w 98"/>
                  <a:gd name="T49" fmla="*/ 52 h 107"/>
                  <a:gd name="T50" fmla="*/ 5 w 98"/>
                  <a:gd name="T51" fmla="*/ 61 h 107"/>
                  <a:gd name="T52" fmla="*/ 7 w 98"/>
                  <a:gd name="T53" fmla="*/ 74 h 107"/>
                  <a:gd name="T54" fmla="*/ 4 w 98"/>
                  <a:gd name="T55" fmla="*/ 90 h 107"/>
                  <a:gd name="T56" fmla="*/ 3 w 98"/>
                  <a:gd name="T57" fmla="*/ 97 h 107"/>
                  <a:gd name="T58" fmla="*/ 3 w 98"/>
                  <a:gd name="T59" fmla="*/ 97 h 107"/>
                  <a:gd name="T60" fmla="*/ 8 w 98"/>
                  <a:gd name="T61"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3"/>
                    </a:moveTo>
                    <a:cubicBezTo>
                      <a:pt x="10" y="93"/>
                      <a:pt x="15" y="93"/>
                      <a:pt x="15" y="93"/>
                    </a:cubicBezTo>
                    <a:cubicBezTo>
                      <a:pt x="15" y="93"/>
                      <a:pt x="19" y="91"/>
                      <a:pt x="21" y="92"/>
                    </a:cubicBezTo>
                    <a:cubicBezTo>
                      <a:pt x="23" y="93"/>
                      <a:pt x="26" y="96"/>
                      <a:pt x="26" y="96"/>
                    </a:cubicBezTo>
                    <a:cubicBezTo>
                      <a:pt x="29" y="96"/>
                      <a:pt x="29" y="96"/>
                      <a:pt x="29" y="96"/>
                    </a:cubicBezTo>
                    <a:cubicBezTo>
                      <a:pt x="29" y="96"/>
                      <a:pt x="31" y="102"/>
                      <a:pt x="34" y="103"/>
                    </a:cubicBezTo>
                    <a:cubicBezTo>
                      <a:pt x="36" y="104"/>
                      <a:pt x="37" y="106"/>
                      <a:pt x="38" y="107"/>
                    </a:cubicBezTo>
                    <a:cubicBezTo>
                      <a:pt x="40" y="107"/>
                      <a:pt x="42" y="106"/>
                      <a:pt x="42" y="105"/>
                    </a:cubicBezTo>
                    <a:cubicBezTo>
                      <a:pt x="42" y="102"/>
                      <a:pt x="43" y="100"/>
                      <a:pt x="47" y="103"/>
                    </a:cubicBezTo>
                    <a:cubicBezTo>
                      <a:pt x="51" y="106"/>
                      <a:pt x="51" y="103"/>
                      <a:pt x="51" y="102"/>
                    </a:cubicBezTo>
                    <a:cubicBezTo>
                      <a:pt x="52" y="101"/>
                      <a:pt x="55" y="102"/>
                      <a:pt x="57" y="102"/>
                    </a:cubicBezTo>
                    <a:cubicBezTo>
                      <a:pt x="59" y="102"/>
                      <a:pt x="62" y="101"/>
                      <a:pt x="62" y="101"/>
                    </a:cubicBezTo>
                    <a:cubicBezTo>
                      <a:pt x="62" y="101"/>
                      <a:pt x="92" y="101"/>
                      <a:pt x="93" y="101"/>
                    </a:cubicBezTo>
                    <a:cubicBezTo>
                      <a:pt x="95" y="100"/>
                      <a:pt x="94" y="94"/>
                      <a:pt x="94" y="94"/>
                    </a:cubicBezTo>
                    <a:cubicBezTo>
                      <a:pt x="92" y="91"/>
                      <a:pt x="92" y="91"/>
                      <a:pt x="92" y="91"/>
                    </a:cubicBezTo>
                    <a:cubicBezTo>
                      <a:pt x="84" y="20"/>
                      <a:pt x="84" y="20"/>
                      <a:pt x="84" y="20"/>
                    </a:cubicBezTo>
                    <a:cubicBezTo>
                      <a:pt x="98" y="20"/>
                      <a:pt x="98" y="20"/>
                      <a:pt x="98" y="20"/>
                    </a:cubicBezTo>
                    <a:cubicBezTo>
                      <a:pt x="83" y="11"/>
                      <a:pt x="71" y="2"/>
                      <a:pt x="69" y="2"/>
                    </a:cubicBezTo>
                    <a:cubicBezTo>
                      <a:pt x="68" y="1"/>
                      <a:pt x="68" y="1"/>
                      <a:pt x="68" y="0"/>
                    </a:cubicBezTo>
                    <a:cubicBezTo>
                      <a:pt x="68" y="6"/>
                      <a:pt x="68" y="11"/>
                      <a:pt x="67" y="12"/>
                    </a:cubicBezTo>
                    <a:cubicBezTo>
                      <a:pt x="67" y="12"/>
                      <a:pt x="40" y="12"/>
                      <a:pt x="40" y="12"/>
                    </a:cubicBezTo>
                    <a:cubicBezTo>
                      <a:pt x="40" y="12"/>
                      <a:pt x="40" y="31"/>
                      <a:pt x="40" y="33"/>
                    </a:cubicBezTo>
                    <a:cubicBezTo>
                      <a:pt x="40" y="35"/>
                      <a:pt x="32" y="37"/>
                      <a:pt x="32" y="39"/>
                    </a:cubicBezTo>
                    <a:cubicBezTo>
                      <a:pt x="32" y="41"/>
                      <a:pt x="32" y="52"/>
                      <a:pt x="32" y="52"/>
                    </a:cubicBezTo>
                    <a:cubicBezTo>
                      <a:pt x="0" y="52"/>
                      <a:pt x="0" y="52"/>
                      <a:pt x="0" y="52"/>
                    </a:cubicBezTo>
                    <a:cubicBezTo>
                      <a:pt x="0" y="57"/>
                      <a:pt x="3" y="59"/>
                      <a:pt x="5" y="61"/>
                    </a:cubicBezTo>
                    <a:cubicBezTo>
                      <a:pt x="7" y="64"/>
                      <a:pt x="3" y="69"/>
                      <a:pt x="7" y="74"/>
                    </a:cubicBezTo>
                    <a:cubicBezTo>
                      <a:pt x="10" y="79"/>
                      <a:pt x="6" y="87"/>
                      <a:pt x="4" y="90"/>
                    </a:cubicBezTo>
                    <a:cubicBezTo>
                      <a:pt x="3" y="91"/>
                      <a:pt x="3" y="94"/>
                      <a:pt x="3" y="97"/>
                    </a:cubicBezTo>
                    <a:cubicBezTo>
                      <a:pt x="3" y="97"/>
                      <a:pt x="3" y="97"/>
                      <a:pt x="3" y="97"/>
                    </a:cubicBezTo>
                    <a:cubicBezTo>
                      <a:pt x="5" y="96"/>
                      <a:pt x="5" y="92"/>
                      <a:pt x="8" y="9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2" name="Freeform 213"/>
              <p:cNvSpPr/>
              <p:nvPr/>
            </p:nvSpPr>
            <p:spPr bwMode="auto">
              <a:xfrm>
                <a:off x="3118716" y="2864228"/>
                <a:ext cx="256468" cy="242645"/>
              </a:xfrm>
              <a:custGeom>
                <a:avLst/>
                <a:gdLst>
                  <a:gd name="T0" fmla="*/ 127 w 134"/>
                  <a:gd name="T1" fmla="*/ 52 h 126"/>
                  <a:gd name="T2" fmla="*/ 123 w 134"/>
                  <a:gd name="T3" fmla="*/ 44 h 126"/>
                  <a:gd name="T4" fmla="*/ 114 w 134"/>
                  <a:gd name="T5" fmla="*/ 41 h 126"/>
                  <a:gd name="T6" fmla="*/ 109 w 134"/>
                  <a:gd name="T7" fmla="*/ 34 h 126"/>
                  <a:gd name="T8" fmla="*/ 60 w 134"/>
                  <a:gd name="T9" fmla="*/ 0 h 126"/>
                  <a:gd name="T10" fmla="*/ 46 w 134"/>
                  <a:gd name="T11" fmla="*/ 0 h 126"/>
                  <a:gd name="T12" fmla="*/ 54 w 134"/>
                  <a:gd name="T13" fmla="*/ 71 h 126"/>
                  <a:gd name="T14" fmla="*/ 56 w 134"/>
                  <a:gd name="T15" fmla="*/ 74 h 126"/>
                  <a:gd name="T16" fmla="*/ 55 w 134"/>
                  <a:gd name="T17" fmla="*/ 81 h 126"/>
                  <a:gd name="T18" fmla="*/ 24 w 134"/>
                  <a:gd name="T19" fmla="*/ 81 h 126"/>
                  <a:gd name="T20" fmla="*/ 19 w 134"/>
                  <a:gd name="T21" fmla="*/ 82 h 126"/>
                  <a:gd name="T22" fmla="*/ 13 w 134"/>
                  <a:gd name="T23" fmla="*/ 82 h 126"/>
                  <a:gd name="T24" fmla="*/ 9 w 134"/>
                  <a:gd name="T25" fmla="*/ 83 h 126"/>
                  <a:gd name="T26" fmla="*/ 4 w 134"/>
                  <a:gd name="T27" fmla="*/ 85 h 126"/>
                  <a:gd name="T28" fmla="*/ 0 w 134"/>
                  <a:gd name="T29" fmla="*/ 87 h 126"/>
                  <a:gd name="T30" fmla="*/ 1 w 134"/>
                  <a:gd name="T31" fmla="*/ 89 h 126"/>
                  <a:gd name="T32" fmla="*/ 2 w 134"/>
                  <a:gd name="T33" fmla="*/ 91 h 126"/>
                  <a:gd name="T34" fmla="*/ 3 w 134"/>
                  <a:gd name="T35" fmla="*/ 96 h 126"/>
                  <a:gd name="T36" fmla="*/ 8 w 134"/>
                  <a:gd name="T37" fmla="*/ 101 h 126"/>
                  <a:gd name="T38" fmla="*/ 8 w 134"/>
                  <a:gd name="T39" fmla="*/ 108 h 126"/>
                  <a:gd name="T40" fmla="*/ 10 w 134"/>
                  <a:gd name="T41" fmla="*/ 110 h 126"/>
                  <a:gd name="T42" fmla="*/ 15 w 134"/>
                  <a:gd name="T43" fmla="*/ 109 h 126"/>
                  <a:gd name="T44" fmla="*/ 20 w 134"/>
                  <a:gd name="T45" fmla="*/ 110 h 126"/>
                  <a:gd name="T46" fmla="*/ 26 w 134"/>
                  <a:gd name="T47" fmla="*/ 106 h 126"/>
                  <a:gd name="T48" fmla="*/ 29 w 134"/>
                  <a:gd name="T49" fmla="*/ 112 h 126"/>
                  <a:gd name="T50" fmla="*/ 32 w 134"/>
                  <a:gd name="T51" fmla="*/ 115 h 126"/>
                  <a:gd name="T52" fmla="*/ 32 w 134"/>
                  <a:gd name="T53" fmla="*/ 118 h 126"/>
                  <a:gd name="T54" fmla="*/ 34 w 134"/>
                  <a:gd name="T55" fmla="*/ 123 h 126"/>
                  <a:gd name="T56" fmla="*/ 37 w 134"/>
                  <a:gd name="T57" fmla="*/ 123 h 126"/>
                  <a:gd name="T58" fmla="*/ 41 w 134"/>
                  <a:gd name="T59" fmla="*/ 125 h 126"/>
                  <a:gd name="T60" fmla="*/ 46 w 134"/>
                  <a:gd name="T61" fmla="*/ 122 h 126"/>
                  <a:gd name="T62" fmla="*/ 50 w 134"/>
                  <a:gd name="T63" fmla="*/ 122 h 126"/>
                  <a:gd name="T64" fmla="*/ 53 w 134"/>
                  <a:gd name="T65" fmla="*/ 123 h 126"/>
                  <a:gd name="T66" fmla="*/ 55 w 134"/>
                  <a:gd name="T67" fmla="*/ 122 h 126"/>
                  <a:gd name="T68" fmla="*/ 57 w 134"/>
                  <a:gd name="T69" fmla="*/ 116 h 126"/>
                  <a:gd name="T70" fmla="*/ 57 w 134"/>
                  <a:gd name="T71" fmla="*/ 111 h 126"/>
                  <a:gd name="T72" fmla="*/ 63 w 134"/>
                  <a:gd name="T73" fmla="*/ 108 h 126"/>
                  <a:gd name="T74" fmla="*/ 66 w 134"/>
                  <a:gd name="T75" fmla="*/ 103 h 126"/>
                  <a:gd name="T76" fmla="*/ 69 w 134"/>
                  <a:gd name="T77" fmla="*/ 97 h 126"/>
                  <a:gd name="T78" fmla="*/ 74 w 134"/>
                  <a:gd name="T79" fmla="*/ 97 h 126"/>
                  <a:gd name="T80" fmla="*/ 77 w 134"/>
                  <a:gd name="T81" fmla="*/ 94 h 126"/>
                  <a:gd name="T82" fmla="*/ 81 w 134"/>
                  <a:gd name="T83" fmla="*/ 92 h 126"/>
                  <a:gd name="T84" fmla="*/ 84 w 134"/>
                  <a:gd name="T85" fmla="*/ 90 h 126"/>
                  <a:gd name="T86" fmla="*/ 91 w 134"/>
                  <a:gd name="T87" fmla="*/ 87 h 126"/>
                  <a:gd name="T88" fmla="*/ 97 w 134"/>
                  <a:gd name="T89" fmla="*/ 85 h 126"/>
                  <a:gd name="T90" fmla="*/ 107 w 134"/>
                  <a:gd name="T91" fmla="*/ 85 h 126"/>
                  <a:gd name="T92" fmla="*/ 113 w 134"/>
                  <a:gd name="T93" fmla="*/ 83 h 126"/>
                  <a:gd name="T94" fmla="*/ 126 w 134"/>
                  <a:gd name="T95" fmla="*/ 82 h 126"/>
                  <a:gd name="T96" fmla="*/ 131 w 134"/>
                  <a:gd name="T97" fmla="*/ 78 h 126"/>
                  <a:gd name="T98" fmla="*/ 134 w 134"/>
                  <a:gd name="T99" fmla="*/ 72 h 126"/>
                  <a:gd name="T100" fmla="*/ 134 w 134"/>
                  <a:gd name="T101" fmla="*/ 51 h 126"/>
                  <a:gd name="T102" fmla="*/ 127 w 134"/>
                  <a:gd name="T10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26">
                    <a:moveTo>
                      <a:pt x="127" y="52"/>
                    </a:moveTo>
                    <a:cubicBezTo>
                      <a:pt x="127" y="52"/>
                      <a:pt x="127" y="46"/>
                      <a:pt x="123" y="44"/>
                    </a:cubicBezTo>
                    <a:cubicBezTo>
                      <a:pt x="119" y="42"/>
                      <a:pt x="114" y="41"/>
                      <a:pt x="114" y="41"/>
                    </a:cubicBezTo>
                    <a:cubicBezTo>
                      <a:pt x="114" y="41"/>
                      <a:pt x="112" y="36"/>
                      <a:pt x="109" y="34"/>
                    </a:cubicBezTo>
                    <a:cubicBezTo>
                      <a:pt x="108" y="32"/>
                      <a:pt x="81" y="15"/>
                      <a:pt x="60" y="0"/>
                    </a:cubicBezTo>
                    <a:cubicBezTo>
                      <a:pt x="46" y="0"/>
                      <a:pt x="46" y="0"/>
                      <a:pt x="46" y="0"/>
                    </a:cubicBezTo>
                    <a:cubicBezTo>
                      <a:pt x="54" y="71"/>
                      <a:pt x="54" y="71"/>
                      <a:pt x="54" y="71"/>
                    </a:cubicBezTo>
                    <a:cubicBezTo>
                      <a:pt x="56" y="74"/>
                      <a:pt x="56" y="74"/>
                      <a:pt x="56" y="74"/>
                    </a:cubicBezTo>
                    <a:cubicBezTo>
                      <a:pt x="56" y="74"/>
                      <a:pt x="57" y="80"/>
                      <a:pt x="55" y="81"/>
                    </a:cubicBezTo>
                    <a:cubicBezTo>
                      <a:pt x="54" y="81"/>
                      <a:pt x="24" y="81"/>
                      <a:pt x="24" y="81"/>
                    </a:cubicBezTo>
                    <a:cubicBezTo>
                      <a:pt x="24" y="81"/>
                      <a:pt x="21" y="82"/>
                      <a:pt x="19" y="82"/>
                    </a:cubicBezTo>
                    <a:cubicBezTo>
                      <a:pt x="17" y="82"/>
                      <a:pt x="14" y="81"/>
                      <a:pt x="13" y="82"/>
                    </a:cubicBezTo>
                    <a:cubicBezTo>
                      <a:pt x="13" y="83"/>
                      <a:pt x="13" y="86"/>
                      <a:pt x="9" y="83"/>
                    </a:cubicBezTo>
                    <a:cubicBezTo>
                      <a:pt x="5" y="80"/>
                      <a:pt x="4" y="82"/>
                      <a:pt x="4" y="85"/>
                    </a:cubicBezTo>
                    <a:cubicBezTo>
                      <a:pt x="4" y="86"/>
                      <a:pt x="2" y="87"/>
                      <a:pt x="0" y="87"/>
                    </a:cubicBezTo>
                    <a:cubicBezTo>
                      <a:pt x="0" y="88"/>
                      <a:pt x="1" y="89"/>
                      <a:pt x="1" y="89"/>
                    </a:cubicBezTo>
                    <a:cubicBezTo>
                      <a:pt x="2" y="91"/>
                      <a:pt x="2" y="91"/>
                      <a:pt x="2" y="91"/>
                    </a:cubicBezTo>
                    <a:cubicBezTo>
                      <a:pt x="2" y="91"/>
                      <a:pt x="2" y="95"/>
                      <a:pt x="3" y="96"/>
                    </a:cubicBezTo>
                    <a:cubicBezTo>
                      <a:pt x="5" y="98"/>
                      <a:pt x="7" y="100"/>
                      <a:pt x="8" y="101"/>
                    </a:cubicBezTo>
                    <a:cubicBezTo>
                      <a:pt x="8" y="103"/>
                      <a:pt x="8" y="108"/>
                      <a:pt x="8" y="108"/>
                    </a:cubicBezTo>
                    <a:cubicBezTo>
                      <a:pt x="8" y="108"/>
                      <a:pt x="9" y="112"/>
                      <a:pt x="10" y="110"/>
                    </a:cubicBezTo>
                    <a:cubicBezTo>
                      <a:pt x="11" y="108"/>
                      <a:pt x="14" y="112"/>
                      <a:pt x="15" y="109"/>
                    </a:cubicBezTo>
                    <a:cubicBezTo>
                      <a:pt x="15" y="107"/>
                      <a:pt x="19" y="110"/>
                      <a:pt x="20" y="110"/>
                    </a:cubicBezTo>
                    <a:cubicBezTo>
                      <a:pt x="21" y="110"/>
                      <a:pt x="25" y="105"/>
                      <a:pt x="26" y="106"/>
                    </a:cubicBezTo>
                    <a:cubicBezTo>
                      <a:pt x="27" y="106"/>
                      <a:pt x="29" y="110"/>
                      <a:pt x="29" y="112"/>
                    </a:cubicBezTo>
                    <a:cubicBezTo>
                      <a:pt x="29" y="113"/>
                      <a:pt x="33" y="115"/>
                      <a:pt x="32" y="115"/>
                    </a:cubicBezTo>
                    <a:cubicBezTo>
                      <a:pt x="30" y="116"/>
                      <a:pt x="30" y="118"/>
                      <a:pt x="32" y="118"/>
                    </a:cubicBezTo>
                    <a:cubicBezTo>
                      <a:pt x="33" y="118"/>
                      <a:pt x="33" y="121"/>
                      <a:pt x="34" y="123"/>
                    </a:cubicBezTo>
                    <a:cubicBezTo>
                      <a:pt x="35" y="124"/>
                      <a:pt x="36" y="125"/>
                      <a:pt x="37" y="123"/>
                    </a:cubicBezTo>
                    <a:cubicBezTo>
                      <a:pt x="38" y="121"/>
                      <a:pt x="40" y="123"/>
                      <a:pt x="41" y="125"/>
                    </a:cubicBezTo>
                    <a:cubicBezTo>
                      <a:pt x="42" y="126"/>
                      <a:pt x="45" y="124"/>
                      <a:pt x="46" y="122"/>
                    </a:cubicBezTo>
                    <a:cubicBezTo>
                      <a:pt x="46" y="120"/>
                      <a:pt x="50" y="120"/>
                      <a:pt x="50" y="122"/>
                    </a:cubicBezTo>
                    <a:cubicBezTo>
                      <a:pt x="50" y="124"/>
                      <a:pt x="50" y="125"/>
                      <a:pt x="53" y="123"/>
                    </a:cubicBezTo>
                    <a:cubicBezTo>
                      <a:pt x="54" y="122"/>
                      <a:pt x="54" y="122"/>
                      <a:pt x="55" y="122"/>
                    </a:cubicBezTo>
                    <a:cubicBezTo>
                      <a:pt x="56" y="120"/>
                      <a:pt x="57" y="117"/>
                      <a:pt x="57" y="116"/>
                    </a:cubicBezTo>
                    <a:cubicBezTo>
                      <a:pt x="58" y="115"/>
                      <a:pt x="56" y="111"/>
                      <a:pt x="57" y="111"/>
                    </a:cubicBezTo>
                    <a:cubicBezTo>
                      <a:pt x="58" y="110"/>
                      <a:pt x="62" y="111"/>
                      <a:pt x="63" y="108"/>
                    </a:cubicBezTo>
                    <a:cubicBezTo>
                      <a:pt x="64" y="105"/>
                      <a:pt x="66" y="103"/>
                      <a:pt x="66" y="103"/>
                    </a:cubicBezTo>
                    <a:cubicBezTo>
                      <a:pt x="66" y="103"/>
                      <a:pt x="66" y="96"/>
                      <a:pt x="69" y="97"/>
                    </a:cubicBezTo>
                    <a:cubicBezTo>
                      <a:pt x="71" y="98"/>
                      <a:pt x="73" y="100"/>
                      <a:pt x="74" y="97"/>
                    </a:cubicBezTo>
                    <a:cubicBezTo>
                      <a:pt x="74" y="95"/>
                      <a:pt x="76" y="96"/>
                      <a:pt x="77" y="94"/>
                    </a:cubicBezTo>
                    <a:cubicBezTo>
                      <a:pt x="78" y="91"/>
                      <a:pt x="79" y="91"/>
                      <a:pt x="81" y="92"/>
                    </a:cubicBezTo>
                    <a:cubicBezTo>
                      <a:pt x="83" y="92"/>
                      <a:pt x="84" y="91"/>
                      <a:pt x="84" y="90"/>
                    </a:cubicBezTo>
                    <a:cubicBezTo>
                      <a:pt x="84" y="89"/>
                      <a:pt x="88" y="89"/>
                      <a:pt x="91" y="87"/>
                    </a:cubicBezTo>
                    <a:cubicBezTo>
                      <a:pt x="94" y="85"/>
                      <a:pt x="96" y="83"/>
                      <a:pt x="97" y="85"/>
                    </a:cubicBezTo>
                    <a:cubicBezTo>
                      <a:pt x="98" y="86"/>
                      <a:pt x="106" y="86"/>
                      <a:pt x="107" y="85"/>
                    </a:cubicBezTo>
                    <a:cubicBezTo>
                      <a:pt x="108" y="85"/>
                      <a:pt x="111" y="82"/>
                      <a:pt x="113" y="83"/>
                    </a:cubicBezTo>
                    <a:cubicBezTo>
                      <a:pt x="116" y="83"/>
                      <a:pt x="123" y="82"/>
                      <a:pt x="126" y="82"/>
                    </a:cubicBezTo>
                    <a:cubicBezTo>
                      <a:pt x="129" y="82"/>
                      <a:pt x="130" y="79"/>
                      <a:pt x="131" y="78"/>
                    </a:cubicBezTo>
                    <a:cubicBezTo>
                      <a:pt x="132" y="77"/>
                      <a:pt x="133" y="73"/>
                      <a:pt x="134" y="72"/>
                    </a:cubicBezTo>
                    <a:cubicBezTo>
                      <a:pt x="134" y="72"/>
                      <a:pt x="134" y="57"/>
                      <a:pt x="134" y="51"/>
                    </a:cubicBezTo>
                    <a:cubicBezTo>
                      <a:pt x="131" y="51"/>
                      <a:pt x="127" y="52"/>
                      <a:pt x="127" y="5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3" name="Freeform 214"/>
              <p:cNvSpPr/>
              <p:nvPr/>
            </p:nvSpPr>
            <p:spPr bwMode="auto">
              <a:xfrm>
                <a:off x="3224682" y="3023943"/>
                <a:ext cx="125930" cy="92143"/>
              </a:xfrm>
              <a:custGeom>
                <a:avLst/>
                <a:gdLst>
                  <a:gd name="T0" fmla="*/ 66 w 66"/>
                  <a:gd name="T1" fmla="*/ 27 h 48"/>
                  <a:gd name="T2" fmla="*/ 63 w 66"/>
                  <a:gd name="T3" fmla="*/ 25 h 48"/>
                  <a:gd name="T4" fmla="*/ 62 w 66"/>
                  <a:gd name="T5" fmla="*/ 21 h 48"/>
                  <a:gd name="T6" fmla="*/ 58 w 66"/>
                  <a:gd name="T7" fmla="*/ 22 h 48"/>
                  <a:gd name="T8" fmla="*/ 55 w 66"/>
                  <a:gd name="T9" fmla="*/ 19 h 48"/>
                  <a:gd name="T10" fmla="*/ 53 w 66"/>
                  <a:gd name="T11" fmla="*/ 16 h 48"/>
                  <a:gd name="T12" fmla="*/ 50 w 66"/>
                  <a:gd name="T13" fmla="*/ 11 h 48"/>
                  <a:gd name="T14" fmla="*/ 47 w 66"/>
                  <a:gd name="T15" fmla="*/ 7 h 48"/>
                  <a:gd name="T16" fmla="*/ 47 w 66"/>
                  <a:gd name="T17" fmla="*/ 2 h 48"/>
                  <a:gd name="T18" fmla="*/ 42 w 66"/>
                  <a:gd name="T19" fmla="*/ 2 h 48"/>
                  <a:gd name="T20" fmla="*/ 36 w 66"/>
                  <a:gd name="T21" fmla="*/ 4 h 48"/>
                  <a:gd name="T22" fmla="*/ 29 w 66"/>
                  <a:gd name="T23" fmla="*/ 7 h 48"/>
                  <a:gd name="T24" fmla="*/ 26 w 66"/>
                  <a:gd name="T25" fmla="*/ 9 h 48"/>
                  <a:gd name="T26" fmla="*/ 22 w 66"/>
                  <a:gd name="T27" fmla="*/ 11 h 48"/>
                  <a:gd name="T28" fmla="*/ 19 w 66"/>
                  <a:gd name="T29" fmla="*/ 14 h 48"/>
                  <a:gd name="T30" fmla="*/ 14 w 66"/>
                  <a:gd name="T31" fmla="*/ 14 h 48"/>
                  <a:gd name="T32" fmla="*/ 11 w 66"/>
                  <a:gd name="T33" fmla="*/ 20 h 48"/>
                  <a:gd name="T34" fmla="*/ 8 w 66"/>
                  <a:gd name="T35" fmla="*/ 25 h 48"/>
                  <a:gd name="T36" fmla="*/ 2 w 66"/>
                  <a:gd name="T37" fmla="*/ 28 h 48"/>
                  <a:gd name="T38" fmla="*/ 2 w 66"/>
                  <a:gd name="T39" fmla="*/ 33 h 48"/>
                  <a:gd name="T40" fmla="*/ 0 w 66"/>
                  <a:gd name="T41" fmla="*/ 39 h 48"/>
                  <a:gd name="T42" fmla="*/ 4 w 66"/>
                  <a:gd name="T43" fmla="*/ 42 h 48"/>
                  <a:gd name="T44" fmla="*/ 11 w 66"/>
                  <a:gd name="T45" fmla="*/ 45 h 48"/>
                  <a:gd name="T46" fmla="*/ 21 w 66"/>
                  <a:gd name="T47" fmla="*/ 44 h 48"/>
                  <a:gd name="T48" fmla="*/ 23 w 66"/>
                  <a:gd name="T49" fmla="*/ 43 h 48"/>
                  <a:gd name="T50" fmla="*/ 22 w 66"/>
                  <a:gd name="T51" fmla="*/ 35 h 48"/>
                  <a:gd name="T52" fmla="*/ 42 w 66"/>
                  <a:gd name="T53" fmla="*/ 36 h 48"/>
                  <a:gd name="T54" fmla="*/ 45 w 66"/>
                  <a:gd name="T55" fmla="*/ 34 h 48"/>
                  <a:gd name="T56" fmla="*/ 53 w 66"/>
                  <a:gd name="T57" fmla="*/ 35 h 48"/>
                  <a:gd name="T58" fmla="*/ 57 w 66"/>
                  <a:gd name="T59" fmla="*/ 32 h 48"/>
                  <a:gd name="T60" fmla="*/ 64 w 66"/>
                  <a:gd name="T61" fmla="*/ 30 h 48"/>
                  <a:gd name="T62" fmla="*/ 66 w 66"/>
                  <a:gd name="T63" fmla="*/ 27 h 48"/>
                  <a:gd name="T64" fmla="*/ 66 w 66"/>
                  <a:gd name="T6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8">
                    <a:moveTo>
                      <a:pt x="66" y="27"/>
                    </a:moveTo>
                    <a:cubicBezTo>
                      <a:pt x="65" y="26"/>
                      <a:pt x="63" y="25"/>
                      <a:pt x="63" y="25"/>
                    </a:cubicBezTo>
                    <a:cubicBezTo>
                      <a:pt x="62" y="25"/>
                      <a:pt x="62" y="22"/>
                      <a:pt x="62" y="21"/>
                    </a:cubicBezTo>
                    <a:cubicBezTo>
                      <a:pt x="62" y="20"/>
                      <a:pt x="59" y="22"/>
                      <a:pt x="58" y="22"/>
                    </a:cubicBezTo>
                    <a:cubicBezTo>
                      <a:pt x="57" y="21"/>
                      <a:pt x="56" y="19"/>
                      <a:pt x="55" y="19"/>
                    </a:cubicBezTo>
                    <a:cubicBezTo>
                      <a:pt x="53" y="19"/>
                      <a:pt x="53" y="17"/>
                      <a:pt x="53" y="16"/>
                    </a:cubicBezTo>
                    <a:cubicBezTo>
                      <a:pt x="53" y="14"/>
                      <a:pt x="51" y="12"/>
                      <a:pt x="50" y="11"/>
                    </a:cubicBezTo>
                    <a:cubicBezTo>
                      <a:pt x="48" y="10"/>
                      <a:pt x="48" y="7"/>
                      <a:pt x="47" y="7"/>
                    </a:cubicBezTo>
                    <a:cubicBezTo>
                      <a:pt x="46" y="6"/>
                      <a:pt x="47" y="4"/>
                      <a:pt x="47" y="2"/>
                    </a:cubicBezTo>
                    <a:cubicBezTo>
                      <a:pt x="45" y="2"/>
                      <a:pt x="42" y="2"/>
                      <a:pt x="42" y="2"/>
                    </a:cubicBezTo>
                    <a:cubicBezTo>
                      <a:pt x="41" y="0"/>
                      <a:pt x="39" y="2"/>
                      <a:pt x="36" y="4"/>
                    </a:cubicBezTo>
                    <a:cubicBezTo>
                      <a:pt x="33" y="6"/>
                      <a:pt x="29" y="6"/>
                      <a:pt x="29" y="7"/>
                    </a:cubicBezTo>
                    <a:cubicBezTo>
                      <a:pt x="29" y="8"/>
                      <a:pt x="28" y="9"/>
                      <a:pt x="26" y="9"/>
                    </a:cubicBezTo>
                    <a:cubicBezTo>
                      <a:pt x="24" y="8"/>
                      <a:pt x="23" y="8"/>
                      <a:pt x="22" y="11"/>
                    </a:cubicBezTo>
                    <a:cubicBezTo>
                      <a:pt x="21" y="13"/>
                      <a:pt x="19" y="12"/>
                      <a:pt x="19" y="14"/>
                    </a:cubicBezTo>
                    <a:cubicBezTo>
                      <a:pt x="18" y="17"/>
                      <a:pt x="16" y="15"/>
                      <a:pt x="14" y="14"/>
                    </a:cubicBezTo>
                    <a:cubicBezTo>
                      <a:pt x="11" y="13"/>
                      <a:pt x="11" y="20"/>
                      <a:pt x="11" y="20"/>
                    </a:cubicBezTo>
                    <a:cubicBezTo>
                      <a:pt x="11" y="20"/>
                      <a:pt x="9" y="22"/>
                      <a:pt x="8" y="25"/>
                    </a:cubicBezTo>
                    <a:cubicBezTo>
                      <a:pt x="7" y="28"/>
                      <a:pt x="3" y="27"/>
                      <a:pt x="2" y="28"/>
                    </a:cubicBezTo>
                    <a:cubicBezTo>
                      <a:pt x="1" y="28"/>
                      <a:pt x="3" y="32"/>
                      <a:pt x="2" y="33"/>
                    </a:cubicBezTo>
                    <a:cubicBezTo>
                      <a:pt x="2" y="34"/>
                      <a:pt x="1" y="37"/>
                      <a:pt x="0" y="39"/>
                    </a:cubicBezTo>
                    <a:cubicBezTo>
                      <a:pt x="2" y="40"/>
                      <a:pt x="4" y="41"/>
                      <a:pt x="4" y="42"/>
                    </a:cubicBezTo>
                    <a:cubicBezTo>
                      <a:pt x="5" y="43"/>
                      <a:pt x="9" y="48"/>
                      <a:pt x="11" y="45"/>
                    </a:cubicBezTo>
                    <a:cubicBezTo>
                      <a:pt x="13" y="43"/>
                      <a:pt x="19" y="43"/>
                      <a:pt x="21" y="44"/>
                    </a:cubicBezTo>
                    <a:cubicBezTo>
                      <a:pt x="22" y="46"/>
                      <a:pt x="23" y="45"/>
                      <a:pt x="23" y="43"/>
                    </a:cubicBezTo>
                    <a:cubicBezTo>
                      <a:pt x="24" y="42"/>
                      <a:pt x="21" y="37"/>
                      <a:pt x="22" y="35"/>
                    </a:cubicBezTo>
                    <a:cubicBezTo>
                      <a:pt x="23" y="34"/>
                      <a:pt x="41" y="35"/>
                      <a:pt x="42" y="36"/>
                    </a:cubicBezTo>
                    <a:cubicBezTo>
                      <a:pt x="43" y="37"/>
                      <a:pt x="43" y="33"/>
                      <a:pt x="45" y="34"/>
                    </a:cubicBezTo>
                    <a:cubicBezTo>
                      <a:pt x="48" y="34"/>
                      <a:pt x="51" y="35"/>
                      <a:pt x="53" y="35"/>
                    </a:cubicBezTo>
                    <a:cubicBezTo>
                      <a:pt x="54" y="34"/>
                      <a:pt x="56" y="32"/>
                      <a:pt x="57" y="32"/>
                    </a:cubicBezTo>
                    <a:cubicBezTo>
                      <a:pt x="58" y="32"/>
                      <a:pt x="63" y="31"/>
                      <a:pt x="64" y="30"/>
                    </a:cubicBezTo>
                    <a:cubicBezTo>
                      <a:pt x="65" y="29"/>
                      <a:pt x="66" y="29"/>
                      <a:pt x="66" y="27"/>
                    </a:cubicBezTo>
                    <a:cubicBezTo>
                      <a:pt x="66" y="27"/>
                      <a:pt x="66" y="27"/>
                      <a:pt x="66" y="2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4" name="Freeform 215"/>
              <p:cNvSpPr/>
              <p:nvPr/>
            </p:nvSpPr>
            <p:spPr bwMode="auto">
              <a:xfrm>
                <a:off x="3312221" y="2888799"/>
                <a:ext cx="239574" cy="188895"/>
              </a:xfrm>
              <a:custGeom>
                <a:avLst/>
                <a:gdLst>
                  <a:gd name="T0" fmla="*/ 120 w 125"/>
                  <a:gd name="T1" fmla="*/ 14 h 98"/>
                  <a:gd name="T2" fmla="*/ 119 w 125"/>
                  <a:gd name="T3" fmla="*/ 4 h 98"/>
                  <a:gd name="T4" fmla="*/ 113 w 125"/>
                  <a:gd name="T5" fmla="*/ 8 h 98"/>
                  <a:gd name="T6" fmla="*/ 108 w 125"/>
                  <a:gd name="T7" fmla="*/ 3 h 98"/>
                  <a:gd name="T8" fmla="*/ 96 w 125"/>
                  <a:gd name="T9" fmla="*/ 0 h 98"/>
                  <a:gd name="T10" fmla="*/ 61 w 125"/>
                  <a:gd name="T11" fmla="*/ 22 h 98"/>
                  <a:gd name="T12" fmla="*/ 47 w 125"/>
                  <a:gd name="T13" fmla="*/ 34 h 98"/>
                  <a:gd name="T14" fmla="*/ 34 w 125"/>
                  <a:gd name="T15" fmla="*/ 38 h 98"/>
                  <a:gd name="T16" fmla="*/ 33 w 125"/>
                  <a:gd name="T17" fmla="*/ 38 h 98"/>
                  <a:gd name="T18" fmla="*/ 33 w 125"/>
                  <a:gd name="T19" fmla="*/ 59 h 98"/>
                  <a:gd name="T20" fmla="*/ 30 w 125"/>
                  <a:gd name="T21" fmla="*/ 65 h 98"/>
                  <a:gd name="T22" fmla="*/ 25 w 125"/>
                  <a:gd name="T23" fmla="*/ 69 h 98"/>
                  <a:gd name="T24" fmla="*/ 12 w 125"/>
                  <a:gd name="T25" fmla="*/ 70 h 98"/>
                  <a:gd name="T26" fmla="*/ 6 w 125"/>
                  <a:gd name="T27" fmla="*/ 72 h 98"/>
                  <a:gd name="T28" fmla="*/ 1 w 125"/>
                  <a:gd name="T29" fmla="*/ 72 h 98"/>
                  <a:gd name="T30" fmla="*/ 1 w 125"/>
                  <a:gd name="T31" fmla="*/ 77 h 98"/>
                  <a:gd name="T32" fmla="*/ 4 w 125"/>
                  <a:gd name="T33" fmla="*/ 81 h 98"/>
                  <a:gd name="T34" fmla="*/ 7 w 125"/>
                  <a:gd name="T35" fmla="*/ 86 h 98"/>
                  <a:gd name="T36" fmla="*/ 9 w 125"/>
                  <a:gd name="T37" fmla="*/ 89 h 98"/>
                  <a:gd name="T38" fmla="*/ 12 w 125"/>
                  <a:gd name="T39" fmla="*/ 92 h 98"/>
                  <a:gd name="T40" fmla="*/ 16 w 125"/>
                  <a:gd name="T41" fmla="*/ 91 h 98"/>
                  <a:gd name="T42" fmla="*/ 17 w 125"/>
                  <a:gd name="T43" fmla="*/ 95 h 98"/>
                  <a:gd name="T44" fmla="*/ 20 w 125"/>
                  <a:gd name="T45" fmla="*/ 97 h 98"/>
                  <a:gd name="T46" fmla="*/ 23 w 125"/>
                  <a:gd name="T47" fmla="*/ 93 h 98"/>
                  <a:gd name="T48" fmla="*/ 25 w 125"/>
                  <a:gd name="T49" fmla="*/ 97 h 98"/>
                  <a:gd name="T50" fmla="*/ 29 w 125"/>
                  <a:gd name="T51" fmla="*/ 96 h 98"/>
                  <a:gd name="T52" fmla="*/ 32 w 125"/>
                  <a:gd name="T53" fmla="*/ 90 h 98"/>
                  <a:gd name="T54" fmla="*/ 34 w 125"/>
                  <a:gd name="T55" fmla="*/ 83 h 98"/>
                  <a:gd name="T56" fmla="*/ 41 w 125"/>
                  <a:gd name="T57" fmla="*/ 83 h 98"/>
                  <a:gd name="T58" fmla="*/ 46 w 125"/>
                  <a:gd name="T59" fmla="*/ 82 h 98"/>
                  <a:gd name="T60" fmla="*/ 53 w 125"/>
                  <a:gd name="T61" fmla="*/ 84 h 98"/>
                  <a:gd name="T62" fmla="*/ 57 w 125"/>
                  <a:gd name="T63" fmla="*/ 88 h 98"/>
                  <a:gd name="T64" fmla="*/ 64 w 125"/>
                  <a:gd name="T65" fmla="*/ 86 h 98"/>
                  <a:gd name="T66" fmla="*/ 70 w 125"/>
                  <a:gd name="T67" fmla="*/ 89 h 98"/>
                  <a:gd name="T68" fmla="*/ 78 w 125"/>
                  <a:gd name="T69" fmla="*/ 89 h 98"/>
                  <a:gd name="T70" fmla="*/ 84 w 125"/>
                  <a:gd name="T71" fmla="*/ 86 h 98"/>
                  <a:gd name="T72" fmla="*/ 94 w 125"/>
                  <a:gd name="T73" fmla="*/ 86 h 98"/>
                  <a:gd name="T74" fmla="*/ 101 w 125"/>
                  <a:gd name="T75" fmla="*/ 87 h 98"/>
                  <a:gd name="T76" fmla="*/ 106 w 125"/>
                  <a:gd name="T77" fmla="*/ 82 h 98"/>
                  <a:gd name="T78" fmla="*/ 108 w 125"/>
                  <a:gd name="T79" fmla="*/ 82 h 98"/>
                  <a:gd name="T80" fmla="*/ 108 w 125"/>
                  <a:gd name="T81" fmla="*/ 80 h 98"/>
                  <a:gd name="T82" fmla="*/ 109 w 125"/>
                  <a:gd name="T83" fmla="*/ 73 h 98"/>
                  <a:gd name="T84" fmla="*/ 122 w 125"/>
                  <a:gd name="T85" fmla="*/ 57 h 98"/>
                  <a:gd name="T86" fmla="*/ 123 w 125"/>
                  <a:gd name="T87" fmla="*/ 37 h 98"/>
                  <a:gd name="T88" fmla="*/ 124 w 125"/>
                  <a:gd name="T89" fmla="*/ 28 h 98"/>
                  <a:gd name="T90" fmla="*/ 123 w 125"/>
                  <a:gd name="T91" fmla="*/ 22 h 98"/>
                  <a:gd name="T92" fmla="*/ 120 w 125"/>
                  <a:gd name="T9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8">
                    <a:moveTo>
                      <a:pt x="120" y="14"/>
                    </a:moveTo>
                    <a:cubicBezTo>
                      <a:pt x="120" y="13"/>
                      <a:pt x="119" y="8"/>
                      <a:pt x="119" y="4"/>
                    </a:cubicBezTo>
                    <a:cubicBezTo>
                      <a:pt x="113" y="8"/>
                      <a:pt x="113" y="8"/>
                      <a:pt x="113" y="8"/>
                    </a:cubicBezTo>
                    <a:cubicBezTo>
                      <a:pt x="113" y="8"/>
                      <a:pt x="111" y="5"/>
                      <a:pt x="108" y="3"/>
                    </a:cubicBezTo>
                    <a:cubicBezTo>
                      <a:pt x="104" y="0"/>
                      <a:pt x="96" y="0"/>
                      <a:pt x="96" y="0"/>
                    </a:cubicBezTo>
                    <a:cubicBezTo>
                      <a:pt x="61" y="22"/>
                      <a:pt x="61" y="22"/>
                      <a:pt x="61" y="22"/>
                    </a:cubicBezTo>
                    <a:cubicBezTo>
                      <a:pt x="47" y="34"/>
                      <a:pt x="47" y="34"/>
                      <a:pt x="47" y="34"/>
                    </a:cubicBezTo>
                    <a:cubicBezTo>
                      <a:pt x="47" y="34"/>
                      <a:pt x="37" y="37"/>
                      <a:pt x="34" y="38"/>
                    </a:cubicBezTo>
                    <a:cubicBezTo>
                      <a:pt x="34" y="38"/>
                      <a:pt x="34" y="38"/>
                      <a:pt x="33" y="38"/>
                    </a:cubicBezTo>
                    <a:cubicBezTo>
                      <a:pt x="33" y="44"/>
                      <a:pt x="33" y="59"/>
                      <a:pt x="33" y="59"/>
                    </a:cubicBezTo>
                    <a:cubicBezTo>
                      <a:pt x="32" y="60"/>
                      <a:pt x="31" y="64"/>
                      <a:pt x="30" y="65"/>
                    </a:cubicBezTo>
                    <a:cubicBezTo>
                      <a:pt x="29" y="66"/>
                      <a:pt x="28" y="69"/>
                      <a:pt x="25" y="69"/>
                    </a:cubicBezTo>
                    <a:cubicBezTo>
                      <a:pt x="22" y="69"/>
                      <a:pt x="15" y="70"/>
                      <a:pt x="12" y="70"/>
                    </a:cubicBezTo>
                    <a:cubicBezTo>
                      <a:pt x="10" y="69"/>
                      <a:pt x="7" y="72"/>
                      <a:pt x="6" y="72"/>
                    </a:cubicBezTo>
                    <a:cubicBezTo>
                      <a:pt x="5" y="72"/>
                      <a:pt x="3" y="72"/>
                      <a:pt x="1" y="72"/>
                    </a:cubicBezTo>
                    <a:cubicBezTo>
                      <a:pt x="1" y="74"/>
                      <a:pt x="0" y="76"/>
                      <a:pt x="1" y="77"/>
                    </a:cubicBezTo>
                    <a:cubicBezTo>
                      <a:pt x="2" y="77"/>
                      <a:pt x="2" y="80"/>
                      <a:pt x="4" y="81"/>
                    </a:cubicBezTo>
                    <a:cubicBezTo>
                      <a:pt x="5" y="82"/>
                      <a:pt x="7" y="84"/>
                      <a:pt x="7" y="86"/>
                    </a:cubicBezTo>
                    <a:cubicBezTo>
                      <a:pt x="7" y="87"/>
                      <a:pt x="7" y="89"/>
                      <a:pt x="9" y="89"/>
                    </a:cubicBezTo>
                    <a:cubicBezTo>
                      <a:pt x="10" y="89"/>
                      <a:pt x="11" y="91"/>
                      <a:pt x="12" y="92"/>
                    </a:cubicBezTo>
                    <a:cubicBezTo>
                      <a:pt x="13" y="92"/>
                      <a:pt x="16" y="90"/>
                      <a:pt x="16" y="91"/>
                    </a:cubicBezTo>
                    <a:cubicBezTo>
                      <a:pt x="16" y="92"/>
                      <a:pt x="16" y="95"/>
                      <a:pt x="17" y="95"/>
                    </a:cubicBezTo>
                    <a:cubicBezTo>
                      <a:pt x="17" y="95"/>
                      <a:pt x="19" y="96"/>
                      <a:pt x="20" y="97"/>
                    </a:cubicBezTo>
                    <a:cubicBezTo>
                      <a:pt x="19" y="95"/>
                      <a:pt x="20" y="92"/>
                      <a:pt x="23" y="93"/>
                    </a:cubicBezTo>
                    <a:cubicBezTo>
                      <a:pt x="25" y="94"/>
                      <a:pt x="23" y="96"/>
                      <a:pt x="25" y="97"/>
                    </a:cubicBezTo>
                    <a:cubicBezTo>
                      <a:pt x="27" y="98"/>
                      <a:pt x="29" y="97"/>
                      <a:pt x="29" y="96"/>
                    </a:cubicBezTo>
                    <a:cubicBezTo>
                      <a:pt x="29" y="94"/>
                      <a:pt x="31" y="91"/>
                      <a:pt x="32" y="90"/>
                    </a:cubicBezTo>
                    <a:cubicBezTo>
                      <a:pt x="33" y="89"/>
                      <a:pt x="33" y="85"/>
                      <a:pt x="34" y="83"/>
                    </a:cubicBezTo>
                    <a:cubicBezTo>
                      <a:pt x="36" y="82"/>
                      <a:pt x="40" y="83"/>
                      <a:pt x="41" y="83"/>
                    </a:cubicBezTo>
                    <a:cubicBezTo>
                      <a:pt x="43" y="84"/>
                      <a:pt x="44" y="80"/>
                      <a:pt x="46" y="82"/>
                    </a:cubicBezTo>
                    <a:cubicBezTo>
                      <a:pt x="48" y="83"/>
                      <a:pt x="51" y="82"/>
                      <a:pt x="53" y="84"/>
                    </a:cubicBezTo>
                    <a:cubicBezTo>
                      <a:pt x="54" y="85"/>
                      <a:pt x="55" y="89"/>
                      <a:pt x="57" y="88"/>
                    </a:cubicBezTo>
                    <a:cubicBezTo>
                      <a:pt x="60" y="87"/>
                      <a:pt x="62" y="86"/>
                      <a:pt x="64" y="86"/>
                    </a:cubicBezTo>
                    <a:cubicBezTo>
                      <a:pt x="65" y="86"/>
                      <a:pt x="69" y="89"/>
                      <a:pt x="70" y="89"/>
                    </a:cubicBezTo>
                    <a:cubicBezTo>
                      <a:pt x="71" y="90"/>
                      <a:pt x="76" y="90"/>
                      <a:pt x="78" y="89"/>
                    </a:cubicBezTo>
                    <a:cubicBezTo>
                      <a:pt x="80" y="88"/>
                      <a:pt x="82" y="85"/>
                      <a:pt x="84" y="86"/>
                    </a:cubicBezTo>
                    <a:cubicBezTo>
                      <a:pt x="86" y="86"/>
                      <a:pt x="93" y="85"/>
                      <a:pt x="94" y="86"/>
                    </a:cubicBezTo>
                    <a:cubicBezTo>
                      <a:pt x="95" y="87"/>
                      <a:pt x="99" y="88"/>
                      <a:pt x="101" y="87"/>
                    </a:cubicBezTo>
                    <a:cubicBezTo>
                      <a:pt x="103" y="87"/>
                      <a:pt x="105" y="83"/>
                      <a:pt x="106" y="82"/>
                    </a:cubicBezTo>
                    <a:cubicBezTo>
                      <a:pt x="107" y="82"/>
                      <a:pt x="107" y="82"/>
                      <a:pt x="108" y="82"/>
                    </a:cubicBezTo>
                    <a:cubicBezTo>
                      <a:pt x="108" y="81"/>
                      <a:pt x="108" y="80"/>
                      <a:pt x="108" y="80"/>
                    </a:cubicBezTo>
                    <a:cubicBezTo>
                      <a:pt x="108" y="75"/>
                      <a:pt x="109" y="77"/>
                      <a:pt x="109" y="73"/>
                    </a:cubicBezTo>
                    <a:cubicBezTo>
                      <a:pt x="110" y="68"/>
                      <a:pt x="121" y="57"/>
                      <a:pt x="122" y="57"/>
                    </a:cubicBezTo>
                    <a:cubicBezTo>
                      <a:pt x="123" y="56"/>
                      <a:pt x="123" y="39"/>
                      <a:pt x="123" y="37"/>
                    </a:cubicBezTo>
                    <a:cubicBezTo>
                      <a:pt x="123" y="34"/>
                      <a:pt x="124" y="31"/>
                      <a:pt x="124" y="28"/>
                    </a:cubicBezTo>
                    <a:cubicBezTo>
                      <a:pt x="125" y="25"/>
                      <a:pt x="123" y="25"/>
                      <a:pt x="123" y="22"/>
                    </a:cubicBezTo>
                    <a:cubicBezTo>
                      <a:pt x="123" y="19"/>
                      <a:pt x="120" y="16"/>
                      <a:pt x="120" y="1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5" name="Freeform 216"/>
              <p:cNvSpPr/>
              <p:nvPr/>
            </p:nvSpPr>
            <p:spPr bwMode="auto">
              <a:xfrm>
                <a:off x="3519544" y="2888799"/>
                <a:ext cx="153573" cy="258002"/>
              </a:xfrm>
              <a:custGeom>
                <a:avLst/>
                <a:gdLst>
                  <a:gd name="T0" fmla="*/ 80 w 80"/>
                  <a:gd name="T1" fmla="*/ 33 h 134"/>
                  <a:gd name="T2" fmla="*/ 18 w 80"/>
                  <a:gd name="T3" fmla="*/ 0 h 134"/>
                  <a:gd name="T4" fmla="*/ 11 w 80"/>
                  <a:gd name="T5" fmla="*/ 4 h 134"/>
                  <a:gd name="T6" fmla="*/ 12 w 80"/>
                  <a:gd name="T7" fmla="*/ 14 h 134"/>
                  <a:gd name="T8" fmla="*/ 15 w 80"/>
                  <a:gd name="T9" fmla="*/ 22 h 134"/>
                  <a:gd name="T10" fmla="*/ 16 w 80"/>
                  <a:gd name="T11" fmla="*/ 28 h 134"/>
                  <a:gd name="T12" fmla="*/ 15 w 80"/>
                  <a:gd name="T13" fmla="*/ 37 h 134"/>
                  <a:gd name="T14" fmla="*/ 14 w 80"/>
                  <a:gd name="T15" fmla="*/ 57 h 134"/>
                  <a:gd name="T16" fmla="*/ 1 w 80"/>
                  <a:gd name="T17" fmla="*/ 73 h 134"/>
                  <a:gd name="T18" fmla="*/ 0 w 80"/>
                  <a:gd name="T19" fmla="*/ 80 h 134"/>
                  <a:gd name="T20" fmla="*/ 0 w 80"/>
                  <a:gd name="T21" fmla="*/ 82 h 134"/>
                  <a:gd name="T22" fmla="*/ 1 w 80"/>
                  <a:gd name="T23" fmla="*/ 84 h 134"/>
                  <a:gd name="T24" fmla="*/ 5 w 80"/>
                  <a:gd name="T25" fmla="*/ 87 h 134"/>
                  <a:gd name="T26" fmla="*/ 10 w 80"/>
                  <a:gd name="T27" fmla="*/ 95 h 134"/>
                  <a:gd name="T28" fmla="*/ 11 w 80"/>
                  <a:gd name="T29" fmla="*/ 102 h 134"/>
                  <a:gd name="T30" fmla="*/ 14 w 80"/>
                  <a:gd name="T31" fmla="*/ 112 h 134"/>
                  <a:gd name="T32" fmla="*/ 11 w 80"/>
                  <a:gd name="T33" fmla="*/ 113 h 134"/>
                  <a:gd name="T34" fmla="*/ 4 w 80"/>
                  <a:gd name="T35" fmla="*/ 114 h 134"/>
                  <a:gd name="T36" fmla="*/ 6 w 80"/>
                  <a:gd name="T37" fmla="*/ 120 h 134"/>
                  <a:gd name="T38" fmla="*/ 12 w 80"/>
                  <a:gd name="T39" fmla="*/ 127 h 134"/>
                  <a:gd name="T40" fmla="*/ 16 w 80"/>
                  <a:gd name="T41" fmla="*/ 133 h 134"/>
                  <a:gd name="T42" fmla="*/ 20 w 80"/>
                  <a:gd name="T43" fmla="*/ 131 h 134"/>
                  <a:gd name="T44" fmla="*/ 25 w 80"/>
                  <a:gd name="T45" fmla="*/ 131 h 134"/>
                  <a:gd name="T46" fmla="*/ 34 w 80"/>
                  <a:gd name="T47" fmla="*/ 129 h 134"/>
                  <a:gd name="T48" fmla="*/ 41 w 80"/>
                  <a:gd name="T49" fmla="*/ 125 h 134"/>
                  <a:gd name="T50" fmla="*/ 42 w 80"/>
                  <a:gd name="T51" fmla="*/ 121 h 134"/>
                  <a:gd name="T52" fmla="*/ 53 w 80"/>
                  <a:gd name="T53" fmla="*/ 118 h 134"/>
                  <a:gd name="T54" fmla="*/ 61 w 80"/>
                  <a:gd name="T55" fmla="*/ 110 h 134"/>
                  <a:gd name="T56" fmla="*/ 63 w 80"/>
                  <a:gd name="T57" fmla="*/ 107 h 134"/>
                  <a:gd name="T58" fmla="*/ 69 w 80"/>
                  <a:gd name="T59" fmla="*/ 104 h 134"/>
                  <a:gd name="T60" fmla="*/ 71 w 80"/>
                  <a:gd name="T61" fmla="*/ 104 h 134"/>
                  <a:gd name="T62" fmla="*/ 70 w 80"/>
                  <a:gd name="T63" fmla="*/ 104 h 134"/>
                  <a:gd name="T64" fmla="*/ 71 w 80"/>
                  <a:gd name="T65" fmla="*/ 100 h 134"/>
                  <a:gd name="T66" fmla="*/ 67 w 80"/>
                  <a:gd name="T67" fmla="*/ 95 h 134"/>
                  <a:gd name="T68" fmla="*/ 66 w 80"/>
                  <a:gd name="T69" fmla="*/ 90 h 134"/>
                  <a:gd name="T70" fmla="*/ 65 w 80"/>
                  <a:gd name="T71" fmla="*/ 85 h 134"/>
                  <a:gd name="T72" fmla="*/ 65 w 80"/>
                  <a:gd name="T73" fmla="*/ 79 h 134"/>
                  <a:gd name="T74" fmla="*/ 69 w 80"/>
                  <a:gd name="T75" fmla="*/ 73 h 134"/>
                  <a:gd name="T76" fmla="*/ 72 w 80"/>
                  <a:gd name="T77" fmla="*/ 68 h 134"/>
                  <a:gd name="T78" fmla="*/ 79 w 80"/>
                  <a:gd name="T79" fmla="*/ 64 h 134"/>
                  <a:gd name="T80" fmla="*/ 80 w 80"/>
                  <a:gd name="T81" fmla="*/ 55 h 134"/>
                  <a:gd name="T82" fmla="*/ 80 w 80"/>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4">
                    <a:moveTo>
                      <a:pt x="80" y="33"/>
                    </a:moveTo>
                    <a:cubicBezTo>
                      <a:pt x="18" y="0"/>
                      <a:pt x="18" y="0"/>
                      <a:pt x="18" y="0"/>
                    </a:cubicBezTo>
                    <a:cubicBezTo>
                      <a:pt x="11" y="4"/>
                      <a:pt x="11" y="4"/>
                      <a:pt x="11" y="4"/>
                    </a:cubicBezTo>
                    <a:cubicBezTo>
                      <a:pt x="11" y="8"/>
                      <a:pt x="12" y="13"/>
                      <a:pt x="12" y="14"/>
                    </a:cubicBezTo>
                    <a:cubicBezTo>
                      <a:pt x="12" y="16"/>
                      <a:pt x="15" y="19"/>
                      <a:pt x="15" y="22"/>
                    </a:cubicBezTo>
                    <a:cubicBezTo>
                      <a:pt x="15" y="25"/>
                      <a:pt x="17" y="25"/>
                      <a:pt x="16" y="28"/>
                    </a:cubicBezTo>
                    <a:cubicBezTo>
                      <a:pt x="16" y="31"/>
                      <a:pt x="15" y="34"/>
                      <a:pt x="15" y="37"/>
                    </a:cubicBezTo>
                    <a:cubicBezTo>
                      <a:pt x="15" y="39"/>
                      <a:pt x="15" y="56"/>
                      <a:pt x="14" y="57"/>
                    </a:cubicBezTo>
                    <a:cubicBezTo>
                      <a:pt x="13" y="57"/>
                      <a:pt x="2" y="68"/>
                      <a:pt x="1" y="73"/>
                    </a:cubicBezTo>
                    <a:cubicBezTo>
                      <a:pt x="1" y="77"/>
                      <a:pt x="0" y="75"/>
                      <a:pt x="0" y="80"/>
                    </a:cubicBezTo>
                    <a:cubicBezTo>
                      <a:pt x="0" y="80"/>
                      <a:pt x="0" y="81"/>
                      <a:pt x="0" y="82"/>
                    </a:cubicBezTo>
                    <a:cubicBezTo>
                      <a:pt x="0" y="82"/>
                      <a:pt x="0" y="83"/>
                      <a:pt x="1" y="84"/>
                    </a:cubicBezTo>
                    <a:cubicBezTo>
                      <a:pt x="2" y="85"/>
                      <a:pt x="2" y="87"/>
                      <a:pt x="5" y="87"/>
                    </a:cubicBezTo>
                    <a:cubicBezTo>
                      <a:pt x="7" y="87"/>
                      <a:pt x="10" y="93"/>
                      <a:pt x="10" y="95"/>
                    </a:cubicBezTo>
                    <a:cubicBezTo>
                      <a:pt x="10" y="97"/>
                      <a:pt x="11" y="98"/>
                      <a:pt x="11" y="102"/>
                    </a:cubicBezTo>
                    <a:cubicBezTo>
                      <a:pt x="11" y="106"/>
                      <a:pt x="13" y="111"/>
                      <a:pt x="14" y="112"/>
                    </a:cubicBezTo>
                    <a:cubicBezTo>
                      <a:pt x="15" y="113"/>
                      <a:pt x="14" y="113"/>
                      <a:pt x="11" y="113"/>
                    </a:cubicBezTo>
                    <a:cubicBezTo>
                      <a:pt x="8" y="113"/>
                      <a:pt x="4" y="113"/>
                      <a:pt x="4" y="114"/>
                    </a:cubicBezTo>
                    <a:cubicBezTo>
                      <a:pt x="4" y="115"/>
                      <a:pt x="3" y="117"/>
                      <a:pt x="6" y="120"/>
                    </a:cubicBezTo>
                    <a:cubicBezTo>
                      <a:pt x="9" y="123"/>
                      <a:pt x="11" y="124"/>
                      <a:pt x="12" y="127"/>
                    </a:cubicBezTo>
                    <a:cubicBezTo>
                      <a:pt x="13" y="130"/>
                      <a:pt x="15" y="133"/>
                      <a:pt x="16" y="133"/>
                    </a:cubicBezTo>
                    <a:cubicBezTo>
                      <a:pt x="16" y="134"/>
                      <a:pt x="18" y="134"/>
                      <a:pt x="20" y="131"/>
                    </a:cubicBezTo>
                    <a:cubicBezTo>
                      <a:pt x="22" y="129"/>
                      <a:pt x="24" y="134"/>
                      <a:pt x="25" y="131"/>
                    </a:cubicBezTo>
                    <a:cubicBezTo>
                      <a:pt x="27" y="129"/>
                      <a:pt x="33" y="130"/>
                      <a:pt x="34" y="129"/>
                    </a:cubicBezTo>
                    <a:cubicBezTo>
                      <a:pt x="35" y="128"/>
                      <a:pt x="40" y="126"/>
                      <a:pt x="41" y="125"/>
                    </a:cubicBezTo>
                    <a:cubicBezTo>
                      <a:pt x="43" y="124"/>
                      <a:pt x="40" y="122"/>
                      <a:pt x="42" y="121"/>
                    </a:cubicBezTo>
                    <a:cubicBezTo>
                      <a:pt x="44" y="120"/>
                      <a:pt x="50" y="122"/>
                      <a:pt x="53" y="118"/>
                    </a:cubicBezTo>
                    <a:cubicBezTo>
                      <a:pt x="56" y="115"/>
                      <a:pt x="60" y="112"/>
                      <a:pt x="61" y="110"/>
                    </a:cubicBezTo>
                    <a:cubicBezTo>
                      <a:pt x="62" y="109"/>
                      <a:pt x="61" y="108"/>
                      <a:pt x="63" y="107"/>
                    </a:cubicBezTo>
                    <a:cubicBezTo>
                      <a:pt x="64" y="105"/>
                      <a:pt x="68" y="103"/>
                      <a:pt x="69" y="104"/>
                    </a:cubicBezTo>
                    <a:cubicBezTo>
                      <a:pt x="70" y="104"/>
                      <a:pt x="70" y="104"/>
                      <a:pt x="71" y="104"/>
                    </a:cubicBezTo>
                    <a:cubicBezTo>
                      <a:pt x="70" y="104"/>
                      <a:pt x="70" y="104"/>
                      <a:pt x="70" y="104"/>
                    </a:cubicBezTo>
                    <a:cubicBezTo>
                      <a:pt x="71" y="100"/>
                      <a:pt x="71" y="100"/>
                      <a:pt x="71" y="100"/>
                    </a:cubicBezTo>
                    <a:cubicBezTo>
                      <a:pt x="71" y="100"/>
                      <a:pt x="67" y="98"/>
                      <a:pt x="67" y="95"/>
                    </a:cubicBezTo>
                    <a:cubicBezTo>
                      <a:pt x="67" y="92"/>
                      <a:pt x="68" y="90"/>
                      <a:pt x="66" y="90"/>
                    </a:cubicBezTo>
                    <a:cubicBezTo>
                      <a:pt x="63" y="90"/>
                      <a:pt x="63" y="87"/>
                      <a:pt x="65" y="85"/>
                    </a:cubicBezTo>
                    <a:cubicBezTo>
                      <a:pt x="67" y="83"/>
                      <a:pt x="62" y="79"/>
                      <a:pt x="65" y="79"/>
                    </a:cubicBezTo>
                    <a:cubicBezTo>
                      <a:pt x="69" y="79"/>
                      <a:pt x="66" y="74"/>
                      <a:pt x="69" y="73"/>
                    </a:cubicBezTo>
                    <a:cubicBezTo>
                      <a:pt x="71" y="73"/>
                      <a:pt x="72" y="71"/>
                      <a:pt x="72" y="68"/>
                    </a:cubicBezTo>
                    <a:cubicBezTo>
                      <a:pt x="72" y="66"/>
                      <a:pt x="77" y="64"/>
                      <a:pt x="79" y="64"/>
                    </a:cubicBezTo>
                    <a:cubicBezTo>
                      <a:pt x="80" y="63"/>
                      <a:pt x="80" y="55"/>
                      <a:pt x="80" y="55"/>
                    </a:cubicBezTo>
                    <a:lnTo>
                      <a:pt x="80" y="33"/>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6" name="Freeform 217"/>
              <p:cNvSpPr/>
              <p:nvPr/>
            </p:nvSpPr>
            <p:spPr bwMode="auto">
              <a:xfrm>
                <a:off x="3682332" y="2747513"/>
                <a:ext cx="170467" cy="168930"/>
              </a:xfrm>
              <a:custGeom>
                <a:avLst/>
                <a:gdLst>
                  <a:gd name="T0" fmla="*/ 82 w 88"/>
                  <a:gd name="T1" fmla="*/ 19 h 88"/>
                  <a:gd name="T2" fmla="*/ 76 w 88"/>
                  <a:gd name="T3" fmla="*/ 5 h 88"/>
                  <a:gd name="T4" fmla="*/ 75 w 88"/>
                  <a:gd name="T5" fmla="*/ 6 h 88"/>
                  <a:gd name="T6" fmla="*/ 67 w 88"/>
                  <a:gd name="T7" fmla="*/ 6 h 88"/>
                  <a:gd name="T8" fmla="*/ 57 w 88"/>
                  <a:gd name="T9" fmla="*/ 4 h 88"/>
                  <a:gd name="T10" fmla="*/ 40 w 88"/>
                  <a:gd name="T11" fmla="*/ 7 h 88"/>
                  <a:gd name="T12" fmla="*/ 31 w 88"/>
                  <a:gd name="T13" fmla="*/ 7 h 88"/>
                  <a:gd name="T14" fmla="*/ 16 w 88"/>
                  <a:gd name="T15" fmla="*/ 3 h 88"/>
                  <a:gd name="T16" fmla="*/ 4 w 88"/>
                  <a:gd name="T17" fmla="*/ 0 h 88"/>
                  <a:gd name="T18" fmla="*/ 3 w 88"/>
                  <a:gd name="T19" fmla="*/ 2 h 88"/>
                  <a:gd name="T20" fmla="*/ 2 w 88"/>
                  <a:gd name="T21" fmla="*/ 12 h 88"/>
                  <a:gd name="T22" fmla="*/ 2 w 88"/>
                  <a:gd name="T23" fmla="*/ 24 h 88"/>
                  <a:gd name="T24" fmla="*/ 2 w 88"/>
                  <a:gd name="T25" fmla="*/ 86 h 88"/>
                  <a:gd name="T26" fmla="*/ 51 w 88"/>
                  <a:gd name="T27" fmla="*/ 86 h 88"/>
                  <a:gd name="T28" fmla="*/ 54 w 88"/>
                  <a:gd name="T29" fmla="*/ 84 h 88"/>
                  <a:gd name="T30" fmla="*/ 58 w 88"/>
                  <a:gd name="T31" fmla="*/ 86 h 88"/>
                  <a:gd name="T32" fmla="*/ 68 w 88"/>
                  <a:gd name="T33" fmla="*/ 86 h 88"/>
                  <a:gd name="T34" fmla="*/ 73 w 88"/>
                  <a:gd name="T35" fmla="*/ 88 h 88"/>
                  <a:gd name="T36" fmla="*/ 77 w 88"/>
                  <a:gd name="T37" fmla="*/ 84 h 88"/>
                  <a:gd name="T38" fmla="*/ 83 w 88"/>
                  <a:gd name="T39" fmla="*/ 78 h 88"/>
                  <a:gd name="T40" fmla="*/ 87 w 88"/>
                  <a:gd name="T41" fmla="*/ 76 h 88"/>
                  <a:gd name="T42" fmla="*/ 87 w 88"/>
                  <a:gd name="T43" fmla="*/ 75 h 88"/>
                  <a:gd name="T44" fmla="*/ 87 w 88"/>
                  <a:gd name="T45" fmla="*/ 72 h 88"/>
                  <a:gd name="T46" fmla="*/ 84 w 88"/>
                  <a:gd name="T47" fmla="*/ 63 h 88"/>
                  <a:gd name="T48" fmla="*/ 75 w 88"/>
                  <a:gd name="T49" fmla="*/ 47 h 88"/>
                  <a:gd name="T50" fmla="*/ 71 w 88"/>
                  <a:gd name="T51" fmla="*/ 39 h 88"/>
                  <a:gd name="T52" fmla="*/ 66 w 88"/>
                  <a:gd name="T53" fmla="*/ 30 h 88"/>
                  <a:gd name="T54" fmla="*/ 62 w 88"/>
                  <a:gd name="T55" fmla="*/ 15 h 88"/>
                  <a:gd name="T56" fmla="*/ 67 w 88"/>
                  <a:gd name="T57" fmla="*/ 25 h 88"/>
                  <a:gd name="T58" fmla="*/ 75 w 88"/>
                  <a:gd name="T59" fmla="*/ 36 h 88"/>
                  <a:gd name="T60" fmla="*/ 80 w 88"/>
                  <a:gd name="T61" fmla="*/ 24 h 88"/>
                  <a:gd name="T62" fmla="*/ 81 w 88"/>
                  <a:gd name="T63" fmla="*/ 25 h 88"/>
                  <a:gd name="T64" fmla="*/ 81 w 88"/>
                  <a:gd name="T65" fmla="*/ 23 h 88"/>
                  <a:gd name="T66" fmla="*/ 82 w 88"/>
                  <a:gd name="T67"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2" y="19"/>
                    </a:moveTo>
                    <a:cubicBezTo>
                      <a:pt x="76" y="5"/>
                      <a:pt x="76" y="5"/>
                      <a:pt x="76" y="5"/>
                    </a:cubicBezTo>
                    <a:cubicBezTo>
                      <a:pt x="76" y="6"/>
                      <a:pt x="76" y="6"/>
                      <a:pt x="75" y="6"/>
                    </a:cubicBezTo>
                    <a:cubicBezTo>
                      <a:pt x="74" y="7"/>
                      <a:pt x="70" y="5"/>
                      <a:pt x="67" y="6"/>
                    </a:cubicBezTo>
                    <a:cubicBezTo>
                      <a:pt x="63" y="7"/>
                      <a:pt x="60" y="6"/>
                      <a:pt x="57" y="4"/>
                    </a:cubicBezTo>
                    <a:cubicBezTo>
                      <a:pt x="53" y="2"/>
                      <a:pt x="41" y="4"/>
                      <a:pt x="40" y="7"/>
                    </a:cubicBezTo>
                    <a:cubicBezTo>
                      <a:pt x="38" y="9"/>
                      <a:pt x="34" y="9"/>
                      <a:pt x="31" y="7"/>
                    </a:cubicBezTo>
                    <a:cubicBezTo>
                      <a:pt x="27" y="6"/>
                      <a:pt x="23" y="4"/>
                      <a:pt x="16" y="3"/>
                    </a:cubicBezTo>
                    <a:cubicBezTo>
                      <a:pt x="10" y="3"/>
                      <a:pt x="5" y="2"/>
                      <a:pt x="4" y="0"/>
                    </a:cubicBezTo>
                    <a:cubicBezTo>
                      <a:pt x="4" y="1"/>
                      <a:pt x="3" y="2"/>
                      <a:pt x="3" y="2"/>
                    </a:cubicBezTo>
                    <a:cubicBezTo>
                      <a:pt x="1" y="8"/>
                      <a:pt x="5" y="9"/>
                      <a:pt x="2" y="12"/>
                    </a:cubicBezTo>
                    <a:cubicBezTo>
                      <a:pt x="0" y="15"/>
                      <a:pt x="2" y="19"/>
                      <a:pt x="2" y="24"/>
                    </a:cubicBezTo>
                    <a:cubicBezTo>
                      <a:pt x="2" y="28"/>
                      <a:pt x="2" y="64"/>
                      <a:pt x="2" y="86"/>
                    </a:cubicBezTo>
                    <a:cubicBezTo>
                      <a:pt x="51" y="86"/>
                      <a:pt x="51" y="86"/>
                      <a:pt x="51" y="86"/>
                    </a:cubicBezTo>
                    <a:cubicBezTo>
                      <a:pt x="51" y="86"/>
                      <a:pt x="53" y="85"/>
                      <a:pt x="54" y="84"/>
                    </a:cubicBezTo>
                    <a:cubicBezTo>
                      <a:pt x="56" y="83"/>
                      <a:pt x="58" y="86"/>
                      <a:pt x="58" y="86"/>
                    </a:cubicBezTo>
                    <a:cubicBezTo>
                      <a:pt x="68" y="86"/>
                      <a:pt x="68" y="86"/>
                      <a:pt x="68" y="86"/>
                    </a:cubicBezTo>
                    <a:cubicBezTo>
                      <a:pt x="68" y="86"/>
                      <a:pt x="70" y="88"/>
                      <a:pt x="73" y="88"/>
                    </a:cubicBezTo>
                    <a:cubicBezTo>
                      <a:pt x="75" y="88"/>
                      <a:pt x="74" y="84"/>
                      <a:pt x="77" y="84"/>
                    </a:cubicBezTo>
                    <a:cubicBezTo>
                      <a:pt x="81" y="84"/>
                      <a:pt x="80" y="78"/>
                      <a:pt x="83" y="78"/>
                    </a:cubicBezTo>
                    <a:cubicBezTo>
                      <a:pt x="85" y="78"/>
                      <a:pt x="85" y="79"/>
                      <a:pt x="87" y="76"/>
                    </a:cubicBezTo>
                    <a:cubicBezTo>
                      <a:pt x="87" y="76"/>
                      <a:pt x="87" y="75"/>
                      <a:pt x="87" y="75"/>
                    </a:cubicBezTo>
                    <a:cubicBezTo>
                      <a:pt x="87" y="74"/>
                      <a:pt x="87" y="73"/>
                      <a:pt x="87" y="72"/>
                    </a:cubicBezTo>
                    <a:cubicBezTo>
                      <a:pt x="88" y="68"/>
                      <a:pt x="85" y="69"/>
                      <a:pt x="84" y="63"/>
                    </a:cubicBezTo>
                    <a:cubicBezTo>
                      <a:pt x="82" y="58"/>
                      <a:pt x="75" y="50"/>
                      <a:pt x="75" y="47"/>
                    </a:cubicBezTo>
                    <a:cubicBezTo>
                      <a:pt x="75" y="44"/>
                      <a:pt x="71" y="42"/>
                      <a:pt x="71" y="39"/>
                    </a:cubicBezTo>
                    <a:cubicBezTo>
                      <a:pt x="71" y="35"/>
                      <a:pt x="69" y="35"/>
                      <a:pt x="66" y="30"/>
                    </a:cubicBezTo>
                    <a:cubicBezTo>
                      <a:pt x="62" y="24"/>
                      <a:pt x="61" y="15"/>
                      <a:pt x="62" y="15"/>
                    </a:cubicBezTo>
                    <a:cubicBezTo>
                      <a:pt x="63" y="15"/>
                      <a:pt x="66" y="23"/>
                      <a:pt x="67" y="25"/>
                    </a:cubicBezTo>
                    <a:cubicBezTo>
                      <a:pt x="69" y="28"/>
                      <a:pt x="73" y="36"/>
                      <a:pt x="75" y="36"/>
                    </a:cubicBezTo>
                    <a:cubicBezTo>
                      <a:pt x="78" y="36"/>
                      <a:pt x="79" y="24"/>
                      <a:pt x="80" y="24"/>
                    </a:cubicBezTo>
                    <a:cubicBezTo>
                      <a:pt x="80" y="24"/>
                      <a:pt x="80" y="25"/>
                      <a:pt x="81" y="25"/>
                    </a:cubicBezTo>
                    <a:cubicBezTo>
                      <a:pt x="81" y="23"/>
                      <a:pt x="81" y="23"/>
                      <a:pt x="81" y="23"/>
                    </a:cubicBezTo>
                    <a:lnTo>
                      <a:pt x="82" y="19"/>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7" name="Freeform 218"/>
              <p:cNvSpPr/>
              <p:nvPr/>
            </p:nvSpPr>
            <p:spPr bwMode="auto">
              <a:xfrm>
                <a:off x="3444294" y="3226660"/>
                <a:ext cx="89073" cy="96751"/>
              </a:xfrm>
              <a:custGeom>
                <a:avLst/>
                <a:gdLst>
                  <a:gd name="T0" fmla="*/ 23 w 46"/>
                  <a:gd name="T1" fmla="*/ 48 h 51"/>
                  <a:gd name="T2" fmla="*/ 24 w 46"/>
                  <a:gd name="T3" fmla="*/ 42 h 51"/>
                  <a:gd name="T4" fmla="*/ 29 w 46"/>
                  <a:gd name="T5" fmla="*/ 38 h 51"/>
                  <a:gd name="T6" fmla="*/ 33 w 46"/>
                  <a:gd name="T7" fmla="*/ 34 h 51"/>
                  <a:gd name="T8" fmla="*/ 37 w 46"/>
                  <a:gd name="T9" fmla="*/ 39 h 51"/>
                  <a:gd name="T10" fmla="*/ 43 w 46"/>
                  <a:gd name="T11" fmla="*/ 40 h 51"/>
                  <a:gd name="T12" fmla="*/ 46 w 46"/>
                  <a:gd name="T13" fmla="*/ 30 h 51"/>
                  <a:gd name="T14" fmla="*/ 44 w 46"/>
                  <a:gd name="T15" fmla="*/ 22 h 51"/>
                  <a:gd name="T16" fmla="*/ 42 w 46"/>
                  <a:gd name="T17" fmla="*/ 16 h 51"/>
                  <a:gd name="T18" fmla="*/ 43 w 46"/>
                  <a:gd name="T19" fmla="*/ 9 h 51"/>
                  <a:gd name="T20" fmla="*/ 35 w 46"/>
                  <a:gd name="T21" fmla="*/ 9 h 51"/>
                  <a:gd name="T22" fmla="*/ 36 w 46"/>
                  <a:gd name="T23" fmla="*/ 1 h 51"/>
                  <a:gd name="T24" fmla="*/ 24 w 46"/>
                  <a:gd name="T25" fmla="*/ 0 h 51"/>
                  <a:gd name="T26" fmla="*/ 23 w 46"/>
                  <a:gd name="T27" fmla="*/ 1 h 51"/>
                  <a:gd name="T28" fmla="*/ 22 w 46"/>
                  <a:gd name="T29" fmla="*/ 11 h 51"/>
                  <a:gd name="T30" fmla="*/ 11 w 46"/>
                  <a:gd name="T31" fmla="*/ 12 h 51"/>
                  <a:gd name="T32" fmla="*/ 8 w 46"/>
                  <a:gd name="T33" fmla="*/ 12 h 51"/>
                  <a:gd name="T34" fmla="*/ 6 w 46"/>
                  <a:gd name="T35" fmla="*/ 14 h 51"/>
                  <a:gd name="T36" fmla="*/ 9 w 46"/>
                  <a:gd name="T37" fmla="*/ 18 h 51"/>
                  <a:gd name="T38" fmla="*/ 5 w 46"/>
                  <a:gd name="T39" fmla="*/ 21 h 51"/>
                  <a:gd name="T40" fmla="*/ 2 w 46"/>
                  <a:gd name="T41" fmla="*/ 26 h 51"/>
                  <a:gd name="T42" fmla="*/ 6 w 46"/>
                  <a:gd name="T43" fmla="*/ 33 h 51"/>
                  <a:gd name="T44" fmla="*/ 11 w 46"/>
                  <a:gd name="T45" fmla="*/ 41 h 51"/>
                  <a:gd name="T46" fmla="*/ 19 w 46"/>
                  <a:gd name="T47" fmla="*/ 51 h 51"/>
                  <a:gd name="T48" fmla="*/ 23 w 4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51">
                    <a:moveTo>
                      <a:pt x="23" y="48"/>
                    </a:moveTo>
                    <a:cubicBezTo>
                      <a:pt x="27" y="48"/>
                      <a:pt x="26" y="46"/>
                      <a:pt x="24" y="42"/>
                    </a:cubicBezTo>
                    <a:cubicBezTo>
                      <a:pt x="23" y="38"/>
                      <a:pt x="27" y="38"/>
                      <a:pt x="29" y="38"/>
                    </a:cubicBezTo>
                    <a:cubicBezTo>
                      <a:pt x="32" y="38"/>
                      <a:pt x="31" y="34"/>
                      <a:pt x="33" y="34"/>
                    </a:cubicBezTo>
                    <a:cubicBezTo>
                      <a:pt x="35" y="34"/>
                      <a:pt x="35" y="39"/>
                      <a:pt x="37" y="39"/>
                    </a:cubicBezTo>
                    <a:cubicBezTo>
                      <a:pt x="39" y="38"/>
                      <a:pt x="41" y="40"/>
                      <a:pt x="43" y="40"/>
                    </a:cubicBezTo>
                    <a:cubicBezTo>
                      <a:pt x="46" y="39"/>
                      <a:pt x="46" y="34"/>
                      <a:pt x="46" y="30"/>
                    </a:cubicBezTo>
                    <a:cubicBezTo>
                      <a:pt x="46" y="27"/>
                      <a:pt x="46" y="24"/>
                      <a:pt x="44" y="22"/>
                    </a:cubicBezTo>
                    <a:cubicBezTo>
                      <a:pt x="41" y="21"/>
                      <a:pt x="39" y="17"/>
                      <a:pt x="42" y="16"/>
                    </a:cubicBezTo>
                    <a:cubicBezTo>
                      <a:pt x="45" y="14"/>
                      <a:pt x="46" y="11"/>
                      <a:pt x="43" y="9"/>
                    </a:cubicBezTo>
                    <a:cubicBezTo>
                      <a:pt x="41" y="7"/>
                      <a:pt x="35" y="11"/>
                      <a:pt x="35" y="9"/>
                    </a:cubicBezTo>
                    <a:cubicBezTo>
                      <a:pt x="35" y="8"/>
                      <a:pt x="36" y="4"/>
                      <a:pt x="36" y="1"/>
                    </a:cubicBezTo>
                    <a:cubicBezTo>
                      <a:pt x="30" y="1"/>
                      <a:pt x="24" y="0"/>
                      <a:pt x="24" y="0"/>
                    </a:cubicBezTo>
                    <a:cubicBezTo>
                      <a:pt x="23" y="1"/>
                      <a:pt x="23" y="1"/>
                      <a:pt x="23" y="1"/>
                    </a:cubicBezTo>
                    <a:cubicBezTo>
                      <a:pt x="23" y="7"/>
                      <a:pt x="22" y="11"/>
                      <a:pt x="22" y="11"/>
                    </a:cubicBezTo>
                    <a:cubicBezTo>
                      <a:pt x="22" y="11"/>
                      <a:pt x="13" y="12"/>
                      <a:pt x="11" y="12"/>
                    </a:cubicBezTo>
                    <a:cubicBezTo>
                      <a:pt x="11" y="12"/>
                      <a:pt x="10" y="12"/>
                      <a:pt x="8" y="12"/>
                    </a:cubicBezTo>
                    <a:cubicBezTo>
                      <a:pt x="7" y="13"/>
                      <a:pt x="7" y="13"/>
                      <a:pt x="6" y="14"/>
                    </a:cubicBezTo>
                    <a:cubicBezTo>
                      <a:pt x="5" y="15"/>
                      <a:pt x="9" y="16"/>
                      <a:pt x="9" y="18"/>
                    </a:cubicBezTo>
                    <a:cubicBezTo>
                      <a:pt x="10" y="19"/>
                      <a:pt x="5" y="19"/>
                      <a:pt x="5" y="21"/>
                    </a:cubicBezTo>
                    <a:cubicBezTo>
                      <a:pt x="5" y="23"/>
                      <a:pt x="3" y="25"/>
                      <a:pt x="2" y="26"/>
                    </a:cubicBezTo>
                    <a:cubicBezTo>
                      <a:pt x="0" y="27"/>
                      <a:pt x="6" y="32"/>
                      <a:pt x="6" y="33"/>
                    </a:cubicBezTo>
                    <a:cubicBezTo>
                      <a:pt x="6" y="35"/>
                      <a:pt x="7" y="36"/>
                      <a:pt x="11" y="41"/>
                    </a:cubicBezTo>
                    <a:cubicBezTo>
                      <a:pt x="16" y="45"/>
                      <a:pt x="14" y="46"/>
                      <a:pt x="19" y="51"/>
                    </a:cubicBezTo>
                    <a:cubicBezTo>
                      <a:pt x="20" y="50"/>
                      <a:pt x="21" y="48"/>
                      <a:pt x="23" y="4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8" name="Freeform 219"/>
              <p:cNvSpPr/>
              <p:nvPr/>
            </p:nvSpPr>
            <p:spPr bwMode="auto">
              <a:xfrm>
                <a:off x="3455044" y="3228195"/>
                <a:ext cx="33786" cy="21500"/>
              </a:xfrm>
              <a:custGeom>
                <a:avLst/>
                <a:gdLst>
                  <a:gd name="T0" fmla="*/ 17 w 18"/>
                  <a:gd name="T1" fmla="*/ 10 h 11"/>
                  <a:gd name="T2" fmla="*/ 18 w 18"/>
                  <a:gd name="T3" fmla="*/ 0 h 11"/>
                  <a:gd name="T4" fmla="*/ 16 w 18"/>
                  <a:gd name="T5" fmla="*/ 0 h 11"/>
                  <a:gd name="T6" fmla="*/ 4 w 18"/>
                  <a:gd name="T7" fmla="*/ 0 h 11"/>
                  <a:gd name="T8" fmla="*/ 5 w 18"/>
                  <a:gd name="T9" fmla="*/ 1 h 11"/>
                  <a:gd name="T10" fmla="*/ 3 w 18"/>
                  <a:gd name="T11" fmla="*/ 6 h 11"/>
                  <a:gd name="T12" fmla="*/ 2 w 18"/>
                  <a:gd name="T13" fmla="*/ 9 h 11"/>
                  <a:gd name="T14" fmla="*/ 3 w 18"/>
                  <a:gd name="T15" fmla="*/ 11 h 11"/>
                  <a:gd name="T16" fmla="*/ 6 w 18"/>
                  <a:gd name="T17" fmla="*/ 11 h 11"/>
                  <a:gd name="T18" fmla="*/ 17 w 18"/>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1">
                    <a:moveTo>
                      <a:pt x="17" y="10"/>
                    </a:moveTo>
                    <a:cubicBezTo>
                      <a:pt x="17" y="10"/>
                      <a:pt x="18" y="6"/>
                      <a:pt x="18" y="0"/>
                    </a:cubicBezTo>
                    <a:cubicBezTo>
                      <a:pt x="16" y="0"/>
                      <a:pt x="16" y="0"/>
                      <a:pt x="16" y="0"/>
                    </a:cubicBezTo>
                    <a:cubicBezTo>
                      <a:pt x="4" y="0"/>
                      <a:pt x="4" y="0"/>
                      <a:pt x="4" y="0"/>
                    </a:cubicBezTo>
                    <a:cubicBezTo>
                      <a:pt x="5" y="0"/>
                      <a:pt x="5" y="0"/>
                      <a:pt x="5" y="1"/>
                    </a:cubicBezTo>
                    <a:cubicBezTo>
                      <a:pt x="6" y="2"/>
                      <a:pt x="5" y="5"/>
                      <a:pt x="3" y="6"/>
                    </a:cubicBezTo>
                    <a:cubicBezTo>
                      <a:pt x="0" y="7"/>
                      <a:pt x="0" y="9"/>
                      <a:pt x="2" y="9"/>
                    </a:cubicBezTo>
                    <a:cubicBezTo>
                      <a:pt x="4" y="9"/>
                      <a:pt x="3" y="10"/>
                      <a:pt x="3" y="11"/>
                    </a:cubicBezTo>
                    <a:cubicBezTo>
                      <a:pt x="5" y="11"/>
                      <a:pt x="6" y="11"/>
                      <a:pt x="6" y="11"/>
                    </a:cubicBezTo>
                    <a:cubicBezTo>
                      <a:pt x="8" y="11"/>
                      <a:pt x="17" y="10"/>
                      <a:pt x="17" y="1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9" name="Freeform 220"/>
              <p:cNvSpPr/>
              <p:nvPr/>
            </p:nvSpPr>
            <p:spPr bwMode="auto">
              <a:xfrm>
                <a:off x="3481153" y="3205159"/>
                <a:ext cx="109038" cy="136680"/>
              </a:xfrm>
              <a:custGeom>
                <a:avLst/>
                <a:gdLst>
                  <a:gd name="T0" fmla="*/ 16 w 57"/>
                  <a:gd name="T1" fmla="*/ 67 h 71"/>
                  <a:gd name="T2" fmla="*/ 21 w 57"/>
                  <a:gd name="T3" fmla="*/ 67 h 71"/>
                  <a:gd name="T4" fmla="*/ 28 w 57"/>
                  <a:gd name="T5" fmla="*/ 68 h 71"/>
                  <a:gd name="T6" fmla="*/ 31 w 57"/>
                  <a:gd name="T7" fmla="*/ 67 h 71"/>
                  <a:gd name="T8" fmla="*/ 36 w 57"/>
                  <a:gd name="T9" fmla="*/ 63 h 71"/>
                  <a:gd name="T10" fmla="*/ 39 w 57"/>
                  <a:gd name="T11" fmla="*/ 57 h 71"/>
                  <a:gd name="T12" fmla="*/ 40 w 57"/>
                  <a:gd name="T13" fmla="*/ 43 h 71"/>
                  <a:gd name="T14" fmla="*/ 47 w 57"/>
                  <a:gd name="T15" fmla="*/ 35 h 71"/>
                  <a:gd name="T16" fmla="*/ 52 w 57"/>
                  <a:gd name="T17" fmla="*/ 18 h 71"/>
                  <a:gd name="T18" fmla="*/ 55 w 57"/>
                  <a:gd name="T19" fmla="*/ 9 h 71"/>
                  <a:gd name="T20" fmla="*/ 57 w 57"/>
                  <a:gd name="T21" fmla="*/ 1 h 71"/>
                  <a:gd name="T22" fmla="*/ 57 w 57"/>
                  <a:gd name="T23" fmla="*/ 1 h 71"/>
                  <a:gd name="T24" fmla="*/ 50 w 57"/>
                  <a:gd name="T25" fmla="*/ 0 h 71"/>
                  <a:gd name="T26" fmla="*/ 46 w 57"/>
                  <a:gd name="T27" fmla="*/ 1 h 71"/>
                  <a:gd name="T28" fmla="*/ 42 w 57"/>
                  <a:gd name="T29" fmla="*/ 2 h 71"/>
                  <a:gd name="T30" fmla="*/ 40 w 57"/>
                  <a:gd name="T31" fmla="*/ 8 h 71"/>
                  <a:gd name="T32" fmla="*/ 38 w 57"/>
                  <a:gd name="T33" fmla="*/ 16 h 71"/>
                  <a:gd name="T34" fmla="*/ 26 w 57"/>
                  <a:gd name="T35" fmla="*/ 12 h 71"/>
                  <a:gd name="T36" fmla="*/ 17 w 57"/>
                  <a:gd name="T37" fmla="*/ 12 h 71"/>
                  <a:gd name="T38" fmla="*/ 16 w 57"/>
                  <a:gd name="T39" fmla="*/ 20 h 71"/>
                  <a:gd name="T40" fmla="*/ 24 w 57"/>
                  <a:gd name="T41" fmla="*/ 20 h 71"/>
                  <a:gd name="T42" fmla="*/ 23 w 57"/>
                  <a:gd name="T43" fmla="*/ 27 h 71"/>
                  <a:gd name="T44" fmla="*/ 25 w 57"/>
                  <a:gd name="T45" fmla="*/ 33 h 71"/>
                  <a:gd name="T46" fmla="*/ 27 w 57"/>
                  <a:gd name="T47" fmla="*/ 41 h 71"/>
                  <a:gd name="T48" fmla="*/ 24 w 57"/>
                  <a:gd name="T49" fmla="*/ 51 h 71"/>
                  <a:gd name="T50" fmla="*/ 18 w 57"/>
                  <a:gd name="T51" fmla="*/ 50 h 71"/>
                  <a:gd name="T52" fmla="*/ 14 w 57"/>
                  <a:gd name="T53" fmla="*/ 45 h 71"/>
                  <a:gd name="T54" fmla="*/ 10 w 57"/>
                  <a:gd name="T55" fmla="*/ 49 h 71"/>
                  <a:gd name="T56" fmla="*/ 5 w 57"/>
                  <a:gd name="T57" fmla="*/ 53 h 71"/>
                  <a:gd name="T58" fmla="*/ 4 w 57"/>
                  <a:gd name="T59" fmla="*/ 59 h 71"/>
                  <a:gd name="T60" fmla="*/ 0 w 57"/>
                  <a:gd name="T61" fmla="*/ 62 h 71"/>
                  <a:gd name="T62" fmla="*/ 1 w 57"/>
                  <a:gd name="T63" fmla="*/ 62 h 71"/>
                  <a:gd name="T64" fmla="*/ 8 w 57"/>
                  <a:gd name="T65" fmla="*/ 71 h 71"/>
                  <a:gd name="T66" fmla="*/ 16 w 57"/>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71">
                    <a:moveTo>
                      <a:pt x="16" y="67"/>
                    </a:moveTo>
                    <a:cubicBezTo>
                      <a:pt x="17" y="67"/>
                      <a:pt x="18" y="70"/>
                      <a:pt x="21" y="67"/>
                    </a:cubicBezTo>
                    <a:cubicBezTo>
                      <a:pt x="24" y="65"/>
                      <a:pt x="28" y="65"/>
                      <a:pt x="28" y="68"/>
                    </a:cubicBezTo>
                    <a:cubicBezTo>
                      <a:pt x="28" y="70"/>
                      <a:pt x="29" y="70"/>
                      <a:pt x="31" y="67"/>
                    </a:cubicBezTo>
                    <a:cubicBezTo>
                      <a:pt x="34" y="65"/>
                      <a:pt x="36" y="68"/>
                      <a:pt x="36" y="63"/>
                    </a:cubicBezTo>
                    <a:cubicBezTo>
                      <a:pt x="36" y="58"/>
                      <a:pt x="39" y="62"/>
                      <a:pt x="39" y="57"/>
                    </a:cubicBezTo>
                    <a:cubicBezTo>
                      <a:pt x="39" y="51"/>
                      <a:pt x="40" y="46"/>
                      <a:pt x="40" y="43"/>
                    </a:cubicBezTo>
                    <a:cubicBezTo>
                      <a:pt x="40" y="41"/>
                      <a:pt x="47" y="39"/>
                      <a:pt x="47" y="35"/>
                    </a:cubicBezTo>
                    <a:cubicBezTo>
                      <a:pt x="47" y="31"/>
                      <a:pt x="52" y="23"/>
                      <a:pt x="52" y="18"/>
                    </a:cubicBezTo>
                    <a:cubicBezTo>
                      <a:pt x="52" y="13"/>
                      <a:pt x="54" y="12"/>
                      <a:pt x="55" y="9"/>
                    </a:cubicBezTo>
                    <a:cubicBezTo>
                      <a:pt x="57" y="7"/>
                      <a:pt x="57" y="4"/>
                      <a:pt x="57" y="1"/>
                    </a:cubicBezTo>
                    <a:cubicBezTo>
                      <a:pt x="57" y="1"/>
                      <a:pt x="57" y="1"/>
                      <a:pt x="57" y="1"/>
                    </a:cubicBezTo>
                    <a:cubicBezTo>
                      <a:pt x="50" y="0"/>
                      <a:pt x="50" y="0"/>
                      <a:pt x="50" y="0"/>
                    </a:cubicBezTo>
                    <a:cubicBezTo>
                      <a:pt x="46" y="1"/>
                      <a:pt x="46" y="1"/>
                      <a:pt x="46" y="1"/>
                    </a:cubicBezTo>
                    <a:cubicBezTo>
                      <a:pt x="42" y="2"/>
                      <a:pt x="42" y="2"/>
                      <a:pt x="42" y="2"/>
                    </a:cubicBezTo>
                    <a:cubicBezTo>
                      <a:pt x="42" y="2"/>
                      <a:pt x="42" y="5"/>
                      <a:pt x="40" y="8"/>
                    </a:cubicBezTo>
                    <a:cubicBezTo>
                      <a:pt x="38" y="10"/>
                      <a:pt x="38" y="16"/>
                      <a:pt x="38" y="16"/>
                    </a:cubicBezTo>
                    <a:cubicBezTo>
                      <a:pt x="38" y="16"/>
                      <a:pt x="29" y="11"/>
                      <a:pt x="26" y="12"/>
                    </a:cubicBezTo>
                    <a:cubicBezTo>
                      <a:pt x="25" y="12"/>
                      <a:pt x="21" y="12"/>
                      <a:pt x="17" y="12"/>
                    </a:cubicBezTo>
                    <a:cubicBezTo>
                      <a:pt x="17" y="15"/>
                      <a:pt x="16" y="19"/>
                      <a:pt x="16" y="20"/>
                    </a:cubicBezTo>
                    <a:cubicBezTo>
                      <a:pt x="16" y="22"/>
                      <a:pt x="22" y="18"/>
                      <a:pt x="24" y="20"/>
                    </a:cubicBezTo>
                    <a:cubicBezTo>
                      <a:pt x="27" y="22"/>
                      <a:pt x="26" y="25"/>
                      <a:pt x="23" y="27"/>
                    </a:cubicBezTo>
                    <a:cubicBezTo>
                      <a:pt x="20" y="28"/>
                      <a:pt x="22" y="32"/>
                      <a:pt x="25" y="33"/>
                    </a:cubicBezTo>
                    <a:cubicBezTo>
                      <a:pt x="27" y="35"/>
                      <a:pt x="27" y="38"/>
                      <a:pt x="27" y="41"/>
                    </a:cubicBezTo>
                    <a:cubicBezTo>
                      <a:pt x="27" y="45"/>
                      <a:pt x="27" y="50"/>
                      <a:pt x="24" y="51"/>
                    </a:cubicBezTo>
                    <a:cubicBezTo>
                      <a:pt x="22" y="51"/>
                      <a:pt x="20" y="49"/>
                      <a:pt x="18" y="50"/>
                    </a:cubicBezTo>
                    <a:cubicBezTo>
                      <a:pt x="16" y="50"/>
                      <a:pt x="16" y="45"/>
                      <a:pt x="14" y="45"/>
                    </a:cubicBezTo>
                    <a:cubicBezTo>
                      <a:pt x="12" y="45"/>
                      <a:pt x="13" y="49"/>
                      <a:pt x="10" y="49"/>
                    </a:cubicBezTo>
                    <a:cubicBezTo>
                      <a:pt x="8" y="49"/>
                      <a:pt x="4" y="49"/>
                      <a:pt x="5" y="53"/>
                    </a:cubicBezTo>
                    <a:cubicBezTo>
                      <a:pt x="7" y="57"/>
                      <a:pt x="8" y="59"/>
                      <a:pt x="4" y="59"/>
                    </a:cubicBezTo>
                    <a:cubicBezTo>
                      <a:pt x="2" y="59"/>
                      <a:pt x="1" y="61"/>
                      <a:pt x="0" y="62"/>
                    </a:cubicBezTo>
                    <a:cubicBezTo>
                      <a:pt x="1" y="62"/>
                      <a:pt x="1" y="62"/>
                      <a:pt x="1" y="62"/>
                    </a:cubicBezTo>
                    <a:cubicBezTo>
                      <a:pt x="5" y="65"/>
                      <a:pt x="7" y="68"/>
                      <a:pt x="8" y="71"/>
                    </a:cubicBezTo>
                    <a:cubicBezTo>
                      <a:pt x="11" y="69"/>
                      <a:pt x="15" y="67"/>
                      <a:pt x="16" y="6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0" name="Freeform 221"/>
              <p:cNvSpPr/>
              <p:nvPr/>
            </p:nvSpPr>
            <p:spPr bwMode="auto">
              <a:xfrm>
                <a:off x="3639334" y="2891870"/>
                <a:ext cx="254932" cy="316360"/>
              </a:xfrm>
              <a:custGeom>
                <a:avLst/>
                <a:gdLst>
                  <a:gd name="T0" fmla="*/ 100 w 133"/>
                  <a:gd name="T1" fmla="*/ 9 h 165"/>
                  <a:gd name="T2" fmla="*/ 91 w 133"/>
                  <a:gd name="T3" fmla="*/ 11 h 165"/>
                  <a:gd name="T4" fmla="*/ 77 w 133"/>
                  <a:gd name="T5" fmla="*/ 9 h 165"/>
                  <a:gd name="T6" fmla="*/ 25 w 133"/>
                  <a:gd name="T7" fmla="*/ 11 h 165"/>
                  <a:gd name="T8" fmla="*/ 18 w 133"/>
                  <a:gd name="T9" fmla="*/ 28 h 165"/>
                  <a:gd name="T10" fmla="*/ 17 w 133"/>
                  <a:gd name="T11" fmla="*/ 63 h 165"/>
                  <a:gd name="T12" fmla="*/ 7 w 133"/>
                  <a:gd name="T13" fmla="*/ 72 h 165"/>
                  <a:gd name="T14" fmla="*/ 3 w 133"/>
                  <a:gd name="T15" fmla="*/ 84 h 165"/>
                  <a:gd name="T16" fmla="*/ 5 w 133"/>
                  <a:gd name="T17" fmla="*/ 94 h 165"/>
                  <a:gd name="T18" fmla="*/ 8 w 133"/>
                  <a:gd name="T19" fmla="*/ 103 h 165"/>
                  <a:gd name="T20" fmla="*/ 15 w 133"/>
                  <a:gd name="T21" fmla="*/ 118 h 165"/>
                  <a:gd name="T22" fmla="*/ 17 w 133"/>
                  <a:gd name="T23" fmla="*/ 121 h 165"/>
                  <a:gd name="T24" fmla="*/ 25 w 133"/>
                  <a:gd name="T25" fmla="*/ 127 h 165"/>
                  <a:gd name="T26" fmla="*/ 33 w 133"/>
                  <a:gd name="T27" fmla="*/ 136 h 165"/>
                  <a:gd name="T28" fmla="*/ 42 w 133"/>
                  <a:gd name="T29" fmla="*/ 146 h 165"/>
                  <a:gd name="T30" fmla="*/ 46 w 133"/>
                  <a:gd name="T31" fmla="*/ 152 h 165"/>
                  <a:gd name="T32" fmla="*/ 54 w 133"/>
                  <a:gd name="T33" fmla="*/ 156 h 165"/>
                  <a:gd name="T34" fmla="*/ 62 w 133"/>
                  <a:gd name="T35" fmla="*/ 156 h 165"/>
                  <a:gd name="T36" fmla="*/ 78 w 133"/>
                  <a:gd name="T37" fmla="*/ 162 h 165"/>
                  <a:gd name="T38" fmla="*/ 89 w 133"/>
                  <a:gd name="T39" fmla="*/ 162 h 165"/>
                  <a:gd name="T40" fmla="*/ 96 w 133"/>
                  <a:gd name="T41" fmla="*/ 159 h 165"/>
                  <a:gd name="T42" fmla="*/ 104 w 133"/>
                  <a:gd name="T43" fmla="*/ 153 h 165"/>
                  <a:gd name="T44" fmla="*/ 111 w 133"/>
                  <a:gd name="T45" fmla="*/ 155 h 165"/>
                  <a:gd name="T46" fmla="*/ 103 w 133"/>
                  <a:gd name="T47" fmla="*/ 142 h 165"/>
                  <a:gd name="T48" fmla="*/ 89 w 133"/>
                  <a:gd name="T49" fmla="*/ 129 h 165"/>
                  <a:gd name="T50" fmla="*/ 97 w 133"/>
                  <a:gd name="T51" fmla="*/ 123 h 165"/>
                  <a:gd name="T52" fmla="*/ 100 w 133"/>
                  <a:gd name="T53" fmla="*/ 107 h 165"/>
                  <a:gd name="T54" fmla="*/ 106 w 133"/>
                  <a:gd name="T55" fmla="*/ 95 h 165"/>
                  <a:gd name="T56" fmla="*/ 115 w 133"/>
                  <a:gd name="T57" fmla="*/ 85 h 165"/>
                  <a:gd name="T58" fmla="*/ 118 w 133"/>
                  <a:gd name="T59" fmla="*/ 65 h 165"/>
                  <a:gd name="T60" fmla="*/ 126 w 133"/>
                  <a:gd name="T61" fmla="*/ 52 h 165"/>
                  <a:gd name="T62" fmla="*/ 128 w 133"/>
                  <a:gd name="T63" fmla="*/ 41 h 165"/>
                  <a:gd name="T64" fmla="*/ 122 w 133"/>
                  <a:gd name="T65" fmla="*/ 15 h 165"/>
                  <a:gd name="T66" fmla="*/ 110 w 133"/>
                  <a:gd name="T67" fmla="*/ 0 h 165"/>
                  <a:gd name="T68" fmla="*/ 106 w 133"/>
                  <a:gd name="T69"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65">
                    <a:moveTo>
                      <a:pt x="106" y="3"/>
                    </a:moveTo>
                    <a:cubicBezTo>
                      <a:pt x="103" y="3"/>
                      <a:pt x="104" y="9"/>
                      <a:pt x="100" y="9"/>
                    </a:cubicBezTo>
                    <a:cubicBezTo>
                      <a:pt x="97" y="9"/>
                      <a:pt x="98" y="13"/>
                      <a:pt x="96" y="13"/>
                    </a:cubicBezTo>
                    <a:cubicBezTo>
                      <a:pt x="93" y="13"/>
                      <a:pt x="91" y="11"/>
                      <a:pt x="91" y="11"/>
                    </a:cubicBezTo>
                    <a:cubicBezTo>
                      <a:pt x="81" y="11"/>
                      <a:pt x="81" y="11"/>
                      <a:pt x="81" y="11"/>
                    </a:cubicBezTo>
                    <a:cubicBezTo>
                      <a:pt x="81" y="11"/>
                      <a:pt x="79" y="8"/>
                      <a:pt x="77" y="9"/>
                    </a:cubicBezTo>
                    <a:cubicBezTo>
                      <a:pt x="76" y="10"/>
                      <a:pt x="74" y="11"/>
                      <a:pt x="74" y="11"/>
                    </a:cubicBezTo>
                    <a:cubicBezTo>
                      <a:pt x="25" y="11"/>
                      <a:pt x="25" y="11"/>
                      <a:pt x="25" y="11"/>
                    </a:cubicBezTo>
                    <a:cubicBezTo>
                      <a:pt x="25" y="21"/>
                      <a:pt x="25" y="28"/>
                      <a:pt x="25" y="28"/>
                    </a:cubicBezTo>
                    <a:cubicBezTo>
                      <a:pt x="18" y="28"/>
                      <a:pt x="18" y="28"/>
                      <a:pt x="18" y="28"/>
                    </a:cubicBezTo>
                    <a:cubicBezTo>
                      <a:pt x="18" y="54"/>
                      <a:pt x="18" y="54"/>
                      <a:pt x="18" y="54"/>
                    </a:cubicBezTo>
                    <a:cubicBezTo>
                      <a:pt x="18" y="54"/>
                      <a:pt x="18" y="62"/>
                      <a:pt x="17" y="63"/>
                    </a:cubicBezTo>
                    <a:cubicBezTo>
                      <a:pt x="15" y="63"/>
                      <a:pt x="10" y="65"/>
                      <a:pt x="10" y="67"/>
                    </a:cubicBezTo>
                    <a:cubicBezTo>
                      <a:pt x="10" y="70"/>
                      <a:pt x="9" y="72"/>
                      <a:pt x="7" y="72"/>
                    </a:cubicBezTo>
                    <a:cubicBezTo>
                      <a:pt x="4" y="73"/>
                      <a:pt x="7" y="78"/>
                      <a:pt x="3" y="78"/>
                    </a:cubicBezTo>
                    <a:cubicBezTo>
                      <a:pt x="0" y="78"/>
                      <a:pt x="5" y="82"/>
                      <a:pt x="3" y="84"/>
                    </a:cubicBezTo>
                    <a:cubicBezTo>
                      <a:pt x="1" y="86"/>
                      <a:pt x="1" y="89"/>
                      <a:pt x="4" y="89"/>
                    </a:cubicBezTo>
                    <a:cubicBezTo>
                      <a:pt x="6" y="89"/>
                      <a:pt x="5" y="91"/>
                      <a:pt x="5" y="94"/>
                    </a:cubicBezTo>
                    <a:cubicBezTo>
                      <a:pt x="5" y="97"/>
                      <a:pt x="9" y="99"/>
                      <a:pt x="9" y="99"/>
                    </a:cubicBezTo>
                    <a:cubicBezTo>
                      <a:pt x="8" y="103"/>
                      <a:pt x="8" y="103"/>
                      <a:pt x="8" y="103"/>
                    </a:cubicBezTo>
                    <a:cubicBezTo>
                      <a:pt x="8" y="103"/>
                      <a:pt x="14" y="109"/>
                      <a:pt x="14" y="111"/>
                    </a:cubicBezTo>
                    <a:cubicBezTo>
                      <a:pt x="15" y="112"/>
                      <a:pt x="18" y="116"/>
                      <a:pt x="15" y="118"/>
                    </a:cubicBezTo>
                    <a:cubicBezTo>
                      <a:pt x="12" y="119"/>
                      <a:pt x="14" y="121"/>
                      <a:pt x="14" y="121"/>
                    </a:cubicBezTo>
                    <a:cubicBezTo>
                      <a:pt x="17" y="121"/>
                      <a:pt x="17" y="121"/>
                      <a:pt x="17" y="121"/>
                    </a:cubicBezTo>
                    <a:cubicBezTo>
                      <a:pt x="18" y="124"/>
                      <a:pt x="18" y="124"/>
                      <a:pt x="18" y="124"/>
                    </a:cubicBezTo>
                    <a:cubicBezTo>
                      <a:pt x="18" y="124"/>
                      <a:pt x="22" y="124"/>
                      <a:pt x="25" y="127"/>
                    </a:cubicBezTo>
                    <a:cubicBezTo>
                      <a:pt x="27" y="130"/>
                      <a:pt x="28" y="130"/>
                      <a:pt x="28" y="132"/>
                    </a:cubicBezTo>
                    <a:cubicBezTo>
                      <a:pt x="28" y="133"/>
                      <a:pt x="30" y="134"/>
                      <a:pt x="33" y="136"/>
                    </a:cubicBezTo>
                    <a:cubicBezTo>
                      <a:pt x="36" y="139"/>
                      <a:pt x="36" y="140"/>
                      <a:pt x="36" y="142"/>
                    </a:cubicBezTo>
                    <a:cubicBezTo>
                      <a:pt x="36" y="143"/>
                      <a:pt x="42" y="146"/>
                      <a:pt x="42" y="146"/>
                    </a:cubicBezTo>
                    <a:cubicBezTo>
                      <a:pt x="43" y="150"/>
                      <a:pt x="43" y="150"/>
                      <a:pt x="43" y="150"/>
                    </a:cubicBezTo>
                    <a:cubicBezTo>
                      <a:pt x="44" y="151"/>
                      <a:pt x="45" y="151"/>
                      <a:pt x="46" y="152"/>
                    </a:cubicBezTo>
                    <a:cubicBezTo>
                      <a:pt x="47" y="155"/>
                      <a:pt x="49" y="156"/>
                      <a:pt x="49" y="156"/>
                    </a:cubicBezTo>
                    <a:cubicBezTo>
                      <a:pt x="49" y="156"/>
                      <a:pt x="52" y="158"/>
                      <a:pt x="54" y="156"/>
                    </a:cubicBezTo>
                    <a:cubicBezTo>
                      <a:pt x="56" y="154"/>
                      <a:pt x="58" y="157"/>
                      <a:pt x="58" y="157"/>
                    </a:cubicBezTo>
                    <a:cubicBezTo>
                      <a:pt x="58" y="157"/>
                      <a:pt x="61" y="155"/>
                      <a:pt x="62" y="156"/>
                    </a:cubicBezTo>
                    <a:cubicBezTo>
                      <a:pt x="63" y="156"/>
                      <a:pt x="68" y="160"/>
                      <a:pt x="72" y="164"/>
                    </a:cubicBezTo>
                    <a:cubicBezTo>
                      <a:pt x="72" y="163"/>
                      <a:pt x="76" y="162"/>
                      <a:pt x="78" y="162"/>
                    </a:cubicBezTo>
                    <a:cubicBezTo>
                      <a:pt x="79" y="162"/>
                      <a:pt x="82" y="165"/>
                      <a:pt x="83" y="164"/>
                    </a:cubicBezTo>
                    <a:cubicBezTo>
                      <a:pt x="83" y="163"/>
                      <a:pt x="87" y="161"/>
                      <a:pt x="89" y="162"/>
                    </a:cubicBezTo>
                    <a:cubicBezTo>
                      <a:pt x="90" y="162"/>
                      <a:pt x="93" y="163"/>
                      <a:pt x="94" y="161"/>
                    </a:cubicBezTo>
                    <a:cubicBezTo>
                      <a:pt x="94" y="160"/>
                      <a:pt x="95" y="160"/>
                      <a:pt x="96" y="159"/>
                    </a:cubicBezTo>
                    <a:cubicBezTo>
                      <a:pt x="97" y="158"/>
                      <a:pt x="97" y="158"/>
                      <a:pt x="97" y="157"/>
                    </a:cubicBezTo>
                    <a:cubicBezTo>
                      <a:pt x="98" y="156"/>
                      <a:pt x="102" y="153"/>
                      <a:pt x="104" y="153"/>
                    </a:cubicBezTo>
                    <a:cubicBezTo>
                      <a:pt x="106" y="153"/>
                      <a:pt x="108" y="153"/>
                      <a:pt x="109" y="154"/>
                    </a:cubicBezTo>
                    <a:cubicBezTo>
                      <a:pt x="109" y="154"/>
                      <a:pt x="110" y="155"/>
                      <a:pt x="111" y="155"/>
                    </a:cubicBezTo>
                    <a:cubicBezTo>
                      <a:pt x="111" y="150"/>
                      <a:pt x="112" y="148"/>
                      <a:pt x="111" y="148"/>
                    </a:cubicBezTo>
                    <a:cubicBezTo>
                      <a:pt x="109" y="148"/>
                      <a:pt x="105" y="146"/>
                      <a:pt x="103" y="142"/>
                    </a:cubicBezTo>
                    <a:cubicBezTo>
                      <a:pt x="102" y="138"/>
                      <a:pt x="97" y="135"/>
                      <a:pt x="96" y="133"/>
                    </a:cubicBezTo>
                    <a:cubicBezTo>
                      <a:pt x="95" y="130"/>
                      <a:pt x="90" y="131"/>
                      <a:pt x="89" y="129"/>
                    </a:cubicBezTo>
                    <a:cubicBezTo>
                      <a:pt x="88" y="127"/>
                      <a:pt x="90" y="127"/>
                      <a:pt x="90" y="124"/>
                    </a:cubicBezTo>
                    <a:cubicBezTo>
                      <a:pt x="90" y="122"/>
                      <a:pt x="96" y="123"/>
                      <a:pt x="97" y="123"/>
                    </a:cubicBezTo>
                    <a:cubicBezTo>
                      <a:pt x="97" y="122"/>
                      <a:pt x="98" y="117"/>
                      <a:pt x="98" y="114"/>
                    </a:cubicBezTo>
                    <a:cubicBezTo>
                      <a:pt x="98" y="111"/>
                      <a:pt x="102" y="108"/>
                      <a:pt x="100" y="107"/>
                    </a:cubicBezTo>
                    <a:cubicBezTo>
                      <a:pt x="99" y="105"/>
                      <a:pt x="102" y="105"/>
                      <a:pt x="104" y="103"/>
                    </a:cubicBezTo>
                    <a:cubicBezTo>
                      <a:pt x="106" y="102"/>
                      <a:pt x="104" y="97"/>
                      <a:pt x="106" y="95"/>
                    </a:cubicBezTo>
                    <a:cubicBezTo>
                      <a:pt x="108" y="93"/>
                      <a:pt x="110" y="89"/>
                      <a:pt x="111" y="89"/>
                    </a:cubicBezTo>
                    <a:cubicBezTo>
                      <a:pt x="113" y="89"/>
                      <a:pt x="115" y="87"/>
                      <a:pt x="115" y="85"/>
                    </a:cubicBezTo>
                    <a:cubicBezTo>
                      <a:pt x="115" y="83"/>
                      <a:pt x="118" y="79"/>
                      <a:pt x="118" y="76"/>
                    </a:cubicBezTo>
                    <a:cubicBezTo>
                      <a:pt x="117" y="72"/>
                      <a:pt x="116" y="68"/>
                      <a:pt x="118" y="65"/>
                    </a:cubicBezTo>
                    <a:cubicBezTo>
                      <a:pt x="121" y="62"/>
                      <a:pt x="122" y="59"/>
                      <a:pt x="121" y="57"/>
                    </a:cubicBezTo>
                    <a:cubicBezTo>
                      <a:pt x="121" y="54"/>
                      <a:pt x="124" y="54"/>
                      <a:pt x="126" y="52"/>
                    </a:cubicBezTo>
                    <a:cubicBezTo>
                      <a:pt x="127" y="51"/>
                      <a:pt x="130" y="50"/>
                      <a:pt x="133" y="45"/>
                    </a:cubicBezTo>
                    <a:cubicBezTo>
                      <a:pt x="131" y="43"/>
                      <a:pt x="130" y="41"/>
                      <a:pt x="128" y="41"/>
                    </a:cubicBezTo>
                    <a:cubicBezTo>
                      <a:pt x="125" y="39"/>
                      <a:pt x="124" y="34"/>
                      <a:pt x="124" y="28"/>
                    </a:cubicBezTo>
                    <a:cubicBezTo>
                      <a:pt x="124" y="22"/>
                      <a:pt x="122" y="17"/>
                      <a:pt x="122" y="15"/>
                    </a:cubicBezTo>
                    <a:cubicBezTo>
                      <a:pt x="122" y="13"/>
                      <a:pt x="118" y="8"/>
                      <a:pt x="115" y="6"/>
                    </a:cubicBezTo>
                    <a:cubicBezTo>
                      <a:pt x="112" y="5"/>
                      <a:pt x="111" y="3"/>
                      <a:pt x="110" y="0"/>
                    </a:cubicBezTo>
                    <a:cubicBezTo>
                      <a:pt x="110" y="0"/>
                      <a:pt x="110" y="1"/>
                      <a:pt x="110" y="1"/>
                    </a:cubicBezTo>
                    <a:cubicBezTo>
                      <a:pt x="108" y="4"/>
                      <a:pt x="108" y="3"/>
                      <a:pt x="106" y="3"/>
                    </a:cubicBezTo>
                    <a:close/>
                  </a:path>
                </a:pathLst>
              </a:custGeom>
              <a:grpFill/>
              <a:ln w="1588" cap="flat">
                <a:noFill/>
                <a:prstDash val="solid"/>
                <a:miter lim="800000"/>
              </a:ln>
            </p:spPr>
            <p:txBody>
              <a:bodyPr vert="horz" wrap="square" lIns="91416" tIns="45708" rIns="91416" bIns="45708" numCol="1" anchor="t" anchorCtr="0" compatLnSpc="1"/>
              <a:lstStyle/>
              <a:p>
                <a:r>
                  <a:rPr lang="en-IN" sz="1000" dirty="0">
                    <a:solidFill>
                      <a:schemeClr val="accent1"/>
                    </a:solidFill>
                    <a:cs typeface="+mn-ea"/>
                    <a:sym typeface="+mn-lt"/>
                  </a:rPr>
                  <a:t> </a:t>
                </a:r>
              </a:p>
            </p:txBody>
          </p:sp>
          <p:sp>
            <p:nvSpPr>
              <p:cNvPr id="161" name="Freeform 222"/>
              <p:cNvSpPr/>
              <p:nvPr/>
            </p:nvSpPr>
            <p:spPr bwMode="auto">
              <a:xfrm>
                <a:off x="3941873" y="3062335"/>
                <a:ext cx="30715" cy="30715"/>
              </a:xfrm>
              <a:custGeom>
                <a:avLst/>
                <a:gdLst>
                  <a:gd name="T0" fmla="*/ 6 w 16"/>
                  <a:gd name="T1" fmla="*/ 2 h 16"/>
                  <a:gd name="T2" fmla="*/ 2 w 16"/>
                  <a:gd name="T3" fmla="*/ 8 h 16"/>
                  <a:gd name="T4" fmla="*/ 2 w 16"/>
                  <a:gd name="T5" fmla="*/ 15 h 16"/>
                  <a:gd name="T6" fmla="*/ 6 w 16"/>
                  <a:gd name="T7" fmla="*/ 14 h 16"/>
                  <a:gd name="T8" fmla="*/ 10 w 16"/>
                  <a:gd name="T9" fmla="*/ 16 h 16"/>
                  <a:gd name="T10" fmla="*/ 14 w 16"/>
                  <a:gd name="T11" fmla="*/ 12 h 16"/>
                  <a:gd name="T12" fmla="*/ 9 w 16"/>
                  <a:gd name="T13" fmla="*/ 10 h 16"/>
                  <a:gd name="T14" fmla="*/ 14 w 16"/>
                  <a:gd name="T15" fmla="*/ 6 h 16"/>
                  <a:gd name="T16" fmla="*/ 13 w 16"/>
                  <a:gd name="T17" fmla="*/ 1 h 16"/>
                  <a:gd name="T18" fmla="*/ 12 w 16"/>
                  <a:gd name="T19" fmla="*/ 0 h 16"/>
                  <a:gd name="T20" fmla="*/ 10 w 16"/>
                  <a:gd name="T21" fmla="*/ 2 h 16"/>
                  <a:gd name="T22" fmla="*/ 6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6" y="2"/>
                    </a:moveTo>
                    <a:cubicBezTo>
                      <a:pt x="6" y="3"/>
                      <a:pt x="4" y="6"/>
                      <a:pt x="2" y="8"/>
                    </a:cubicBezTo>
                    <a:cubicBezTo>
                      <a:pt x="0" y="10"/>
                      <a:pt x="1" y="14"/>
                      <a:pt x="2" y="15"/>
                    </a:cubicBezTo>
                    <a:cubicBezTo>
                      <a:pt x="2" y="16"/>
                      <a:pt x="5" y="15"/>
                      <a:pt x="6" y="14"/>
                    </a:cubicBezTo>
                    <a:cubicBezTo>
                      <a:pt x="8" y="14"/>
                      <a:pt x="9" y="14"/>
                      <a:pt x="10" y="16"/>
                    </a:cubicBezTo>
                    <a:cubicBezTo>
                      <a:pt x="11" y="14"/>
                      <a:pt x="12" y="13"/>
                      <a:pt x="14" y="12"/>
                    </a:cubicBezTo>
                    <a:cubicBezTo>
                      <a:pt x="12" y="11"/>
                      <a:pt x="10" y="10"/>
                      <a:pt x="9" y="10"/>
                    </a:cubicBezTo>
                    <a:cubicBezTo>
                      <a:pt x="8" y="9"/>
                      <a:pt x="12" y="7"/>
                      <a:pt x="14" y="6"/>
                    </a:cubicBezTo>
                    <a:cubicBezTo>
                      <a:pt x="16" y="6"/>
                      <a:pt x="15" y="3"/>
                      <a:pt x="13" y="1"/>
                    </a:cubicBezTo>
                    <a:cubicBezTo>
                      <a:pt x="13" y="1"/>
                      <a:pt x="13" y="1"/>
                      <a:pt x="12" y="0"/>
                    </a:cubicBezTo>
                    <a:cubicBezTo>
                      <a:pt x="11" y="1"/>
                      <a:pt x="10" y="2"/>
                      <a:pt x="10" y="2"/>
                    </a:cubicBezTo>
                    <a:cubicBezTo>
                      <a:pt x="9" y="3"/>
                      <a:pt x="8" y="2"/>
                      <a:pt x="6" y="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2" name="Freeform 223"/>
              <p:cNvSpPr/>
              <p:nvPr/>
            </p:nvSpPr>
            <p:spPr bwMode="auto">
              <a:xfrm>
                <a:off x="3862015" y="2977871"/>
                <a:ext cx="102895" cy="90608"/>
              </a:xfrm>
              <a:custGeom>
                <a:avLst/>
                <a:gdLst>
                  <a:gd name="T0" fmla="*/ 10 w 54"/>
                  <a:gd name="T1" fmla="*/ 7 h 47"/>
                  <a:gd name="T2" fmla="*/ 5 w 54"/>
                  <a:gd name="T3" fmla="*/ 12 h 47"/>
                  <a:gd name="T4" fmla="*/ 2 w 54"/>
                  <a:gd name="T5" fmla="*/ 20 h 47"/>
                  <a:gd name="T6" fmla="*/ 2 w 54"/>
                  <a:gd name="T7" fmla="*/ 31 h 47"/>
                  <a:gd name="T8" fmla="*/ 8 w 54"/>
                  <a:gd name="T9" fmla="*/ 31 h 47"/>
                  <a:gd name="T10" fmla="*/ 11 w 54"/>
                  <a:gd name="T11" fmla="*/ 29 h 47"/>
                  <a:gd name="T12" fmla="*/ 15 w 54"/>
                  <a:gd name="T13" fmla="*/ 28 h 47"/>
                  <a:gd name="T14" fmla="*/ 20 w 54"/>
                  <a:gd name="T15" fmla="*/ 30 h 47"/>
                  <a:gd name="T16" fmla="*/ 23 w 54"/>
                  <a:gd name="T17" fmla="*/ 30 h 47"/>
                  <a:gd name="T18" fmla="*/ 31 w 54"/>
                  <a:gd name="T19" fmla="*/ 30 h 47"/>
                  <a:gd name="T20" fmla="*/ 48 w 54"/>
                  <a:gd name="T21" fmla="*/ 46 h 47"/>
                  <a:gd name="T22" fmla="*/ 48 w 54"/>
                  <a:gd name="T23" fmla="*/ 46 h 47"/>
                  <a:gd name="T24" fmla="*/ 52 w 54"/>
                  <a:gd name="T25" fmla="*/ 46 h 47"/>
                  <a:gd name="T26" fmla="*/ 54 w 54"/>
                  <a:gd name="T27" fmla="*/ 44 h 47"/>
                  <a:gd name="T28" fmla="*/ 46 w 54"/>
                  <a:gd name="T29" fmla="*/ 35 h 47"/>
                  <a:gd name="T30" fmla="*/ 33 w 54"/>
                  <a:gd name="T31" fmla="*/ 26 h 47"/>
                  <a:gd name="T32" fmla="*/ 28 w 54"/>
                  <a:gd name="T33" fmla="*/ 21 h 47"/>
                  <a:gd name="T34" fmla="*/ 22 w 54"/>
                  <a:gd name="T35" fmla="*/ 9 h 47"/>
                  <a:gd name="T36" fmla="*/ 17 w 54"/>
                  <a:gd name="T37" fmla="*/ 0 h 47"/>
                  <a:gd name="T38" fmla="*/ 10 w 54"/>
                  <a:gd name="T3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7">
                    <a:moveTo>
                      <a:pt x="10" y="7"/>
                    </a:moveTo>
                    <a:cubicBezTo>
                      <a:pt x="8" y="9"/>
                      <a:pt x="5" y="9"/>
                      <a:pt x="5" y="12"/>
                    </a:cubicBezTo>
                    <a:cubicBezTo>
                      <a:pt x="6" y="14"/>
                      <a:pt x="5" y="17"/>
                      <a:pt x="2" y="20"/>
                    </a:cubicBezTo>
                    <a:cubicBezTo>
                      <a:pt x="0" y="23"/>
                      <a:pt x="1" y="27"/>
                      <a:pt x="2" y="31"/>
                    </a:cubicBezTo>
                    <a:cubicBezTo>
                      <a:pt x="5" y="30"/>
                      <a:pt x="8" y="30"/>
                      <a:pt x="8" y="31"/>
                    </a:cubicBezTo>
                    <a:cubicBezTo>
                      <a:pt x="10" y="32"/>
                      <a:pt x="10" y="31"/>
                      <a:pt x="11" y="29"/>
                    </a:cubicBezTo>
                    <a:cubicBezTo>
                      <a:pt x="12" y="26"/>
                      <a:pt x="13" y="26"/>
                      <a:pt x="15" y="28"/>
                    </a:cubicBezTo>
                    <a:cubicBezTo>
                      <a:pt x="16" y="29"/>
                      <a:pt x="17" y="31"/>
                      <a:pt x="20" y="30"/>
                    </a:cubicBezTo>
                    <a:cubicBezTo>
                      <a:pt x="22" y="28"/>
                      <a:pt x="22" y="29"/>
                      <a:pt x="23" y="30"/>
                    </a:cubicBezTo>
                    <a:cubicBezTo>
                      <a:pt x="24" y="30"/>
                      <a:pt x="29" y="29"/>
                      <a:pt x="31" y="30"/>
                    </a:cubicBezTo>
                    <a:cubicBezTo>
                      <a:pt x="33" y="30"/>
                      <a:pt x="48" y="46"/>
                      <a:pt x="48" y="46"/>
                    </a:cubicBezTo>
                    <a:cubicBezTo>
                      <a:pt x="48" y="46"/>
                      <a:pt x="48" y="46"/>
                      <a:pt x="48" y="46"/>
                    </a:cubicBezTo>
                    <a:cubicBezTo>
                      <a:pt x="50" y="46"/>
                      <a:pt x="51" y="47"/>
                      <a:pt x="52" y="46"/>
                    </a:cubicBezTo>
                    <a:cubicBezTo>
                      <a:pt x="52" y="46"/>
                      <a:pt x="53" y="45"/>
                      <a:pt x="54" y="44"/>
                    </a:cubicBezTo>
                    <a:cubicBezTo>
                      <a:pt x="52" y="43"/>
                      <a:pt x="49" y="40"/>
                      <a:pt x="46" y="35"/>
                    </a:cubicBezTo>
                    <a:cubicBezTo>
                      <a:pt x="41" y="29"/>
                      <a:pt x="36" y="26"/>
                      <a:pt x="33" y="26"/>
                    </a:cubicBezTo>
                    <a:cubicBezTo>
                      <a:pt x="30" y="26"/>
                      <a:pt x="30" y="21"/>
                      <a:pt x="28" y="21"/>
                    </a:cubicBezTo>
                    <a:cubicBezTo>
                      <a:pt x="26" y="21"/>
                      <a:pt x="22" y="14"/>
                      <a:pt x="22" y="9"/>
                    </a:cubicBezTo>
                    <a:cubicBezTo>
                      <a:pt x="22" y="7"/>
                      <a:pt x="20" y="3"/>
                      <a:pt x="17" y="0"/>
                    </a:cubicBezTo>
                    <a:cubicBezTo>
                      <a:pt x="14" y="5"/>
                      <a:pt x="11" y="6"/>
                      <a:pt x="10" y="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3" name="Freeform 224"/>
              <p:cNvSpPr/>
              <p:nvPr/>
            </p:nvSpPr>
            <p:spPr bwMode="auto">
              <a:xfrm>
                <a:off x="3808264" y="3028548"/>
                <a:ext cx="231896" cy="179680"/>
              </a:xfrm>
              <a:custGeom>
                <a:avLst/>
                <a:gdLst>
                  <a:gd name="T0" fmla="*/ 8 w 121"/>
                  <a:gd name="T1" fmla="*/ 62 h 94"/>
                  <a:gd name="T2" fmla="*/ 15 w 121"/>
                  <a:gd name="T3" fmla="*/ 71 h 94"/>
                  <a:gd name="T4" fmla="*/ 23 w 121"/>
                  <a:gd name="T5" fmla="*/ 77 h 94"/>
                  <a:gd name="T6" fmla="*/ 23 w 121"/>
                  <a:gd name="T7" fmla="*/ 84 h 94"/>
                  <a:gd name="T8" fmla="*/ 25 w 121"/>
                  <a:gd name="T9" fmla="*/ 85 h 94"/>
                  <a:gd name="T10" fmla="*/ 33 w 121"/>
                  <a:gd name="T11" fmla="*/ 87 h 94"/>
                  <a:gd name="T12" fmla="*/ 43 w 121"/>
                  <a:gd name="T13" fmla="*/ 92 h 94"/>
                  <a:gd name="T14" fmla="*/ 52 w 121"/>
                  <a:gd name="T15" fmla="*/ 94 h 94"/>
                  <a:gd name="T16" fmla="*/ 57 w 121"/>
                  <a:gd name="T17" fmla="*/ 89 h 94"/>
                  <a:gd name="T18" fmla="*/ 64 w 121"/>
                  <a:gd name="T19" fmla="*/ 88 h 94"/>
                  <a:gd name="T20" fmla="*/ 68 w 121"/>
                  <a:gd name="T21" fmla="*/ 89 h 94"/>
                  <a:gd name="T22" fmla="*/ 72 w 121"/>
                  <a:gd name="T23" fmla="*/ 88 h 94"/>
                  <a:gd name="T24" fmla="*/ 79 w 121"/>
                  <a:gd name="T25" fmla="*/ 87 h 94"/>
                  <a:gd name="T26" fmla="*/ 89 w 121"/>
                  <a:gd name="T27" fmla="*/ 82 h 94"/>
                  <a:gd name="T28" fmla="*/ 98 w 121"/>
                  <a:gd name="T29" fmla="*/ 80 h 94"/>
                  <a:gd name="T30" fmla="*/ 120 w 121"/>
                  <a:gd name="T31" fmla="*/ 59 h 94"/>
                  <a:gd name="T32" fmla="*/ 117 w 121"/>
                  <a:gd name="T33" fmla="*/ 57 h 94"/>
                  <a:gd name="T34" fmla="*/ 106 w 121"/>
                  <a:gd name="T35" fmla="*/ 54 h 94"/>
                  <a:gd name="T36" fmla="*/ 89 w 121"/>
                  <a:gd name="T37" fmla="*/ 49 h 94"/>
                  <a:gd name="T38" fmla="*/ 84 w 121"/>
                  <a:gd name="T39" fmla="*/ 44 h 94"/>
                  <a:gd name="T40" fmla="*/ 79 w 121"/>
                  <a:gd name="T41" fmla="*/ 37 h 94"/>
                  <a:gd name="T42" fmla="*/ 80 w 121"/>
                  <a:gd name="T43" fmla="*/ 34 h 94"/>
                  <a:gd name="T44" fmla="*/ 76 w 121"/>
                  <a:gd name="T45" fmla="*/ 32 h 94"/>
                  <a:gd name="T46" fmla="*/ 72 w 121"/>
                  <a:gd name="T47" fmla="*/ 33 h 94"/>
                  <a:gd name="T48" fmla="*/ 72 w 121"/>
                  <a:gd name="T49" fmla="*/ 26 h 94"/>
                  <a:gd name="T50" fmla="*/ 76 w 121"/>
                  <a:gd name="T51" fmla="*/ 20 h 94"/>
                  <a:gd name="T52" fmla="*/ 59 w 121"/>
                  <a:gd name="T53" fmla="*/ 4 h 94"/>
                  <a:gd name="T54" fmla="*/ 51 w 121"/>
                  <a:gd name="T55" fmla="*/ 4 h 94"/>
                  <a:gd name="T56" fmla="*/ 48 w 121"/>
                  <a:gd name="T57" fmla="*/ 4 h 94"/>
                  <a:gd name="T58" fmla="*/ 43 w 121"/>
                  <a:gd name="T59" fmla="*/ 2 h 94"/>
                  <a:gd name="T60" fmla="*/ 39 w 121"/>
                  <a:gd name="T61" fmla="*/ 3 h 94"/>
                  <a:gd name="T62" fmla="*/ 36 w 121"/>
                  <a:gd name="T63" fmla="*/ 5 h 94"/>
                  <a:gd name="T64" fmla="*/ 30 w 121"/>
                  <a:gd name="T65" fmla="*/ 5 h 94"/>
                  <a:gd name="T66" fmla="*/ 30 w 121"/>
                  <a:gd name="T67" fmla="*/ 5 h 94"/>
                  <a:gd name="T68" fmla="*/ 27 w 121"/>
                  <a:gd name="T69" fmla="*/ 14 h 94"/>
                  <a:gd name="T70" fmla="*/ 23 w 121"/>
                  <a:gd name="T71" fmla="*/ 18 h 94"/>
                  <a:gd name="T72" fmla="*/ 18 w 121"/>
                  <a:gd name="T73" fmla="*/ 24 h 94"/>
                  <a:gd name="T74" fmla="*/ 16 w 121"/>
                  <a:gd name="T75" fmla="*/ 32 h 94"/>
                  <a:gd name="T76" fmla="*/ 12 w 121"/>
                  <a:gd name="T77" fmla="*/ 36 h 94"/>
                  <a:gd name="T78" fmla="*/ 10 w 121"/>
                  <a:gd name="T79" fmla="*/ 43 h 94"/>
                  <a:gd name="T80" fmla="*/ 9 w 121"/>
                  <a:gd name="T81" fmla="*/ 52 h 94"/>
                  <a:gd name="T82" fmla="*/ 2 w 121"/>
                  <a:gd name="T83" fmla="*/ 53 h 94"/>
                  <a:gd name="T84" fmla="*/ 1 w 121"/>
                  <a:gd name="T85" fmla="*/ 58 h 94"/>
                  <a:gd name="T86" fmla="*/ 8 w 121"/>
                  <a:gd name="T8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4">
                    <a:moveTo>
                      <a:pt x="8" y="62"/>
                    </a:moveTo>
                    <a:cubicBezTo>
                      <a:pt x="9" y="64"/>
                      <a:pt x="14" y="67"/>
                      <a:pt x="15" y="71"/>
                    </a:cubicBezTo>
                    <a:cubicBezTo>
                      <a:pt x="17" y="75"/>
                      <a:pt x="21" y="77"/>
                      <a:pt x="23" y="77"/>
                    </a:cubicBezTo>
                    <a:cubicBezTo>
                      <a:pt x="24" y="77"/>
                      <a:pt x="23" y="79"/>
                      <a:pt x="23" y="84"/>
                    </a:cubicBezTo>
                    <a:cubicBezTo>
                      <a:pt x="24" y="84"/>
                      <a:pt x="25" y="85"/>
                      <a:pt x="25" y="85"/>
                    </a:cubicBezTo>
                    <a:cubicBezTo>
                      <a:pt x="26" y="86"/>
                      <a:pt x="32" y="85"/>
                      <a:pt x="33" y="87"/>
                    </a:cubicBezTo>
                    <a:cubicBezTo>
                      <a:pt x="35" y="88"/>
                      <a:pt x="41" y="92"/>
                      <a:pt x="43" y="92"/>
                    </a:cubicBezTo>
                    <a:cubicBezTo>
                      <a:pt x="44" y="92"/>
                      <a:pt x="51" y="93"/>
                      <a:pt x="52" y="94"/>
                    </a:cubicBezTo>
                    <a:cubicBezTo>
                      <a:pt x="53" y="94"/>
                      <a:pt x="54" y="91"/>
                      <a:pt x="57" y="89"/>
                    </a:cubicBezTo>
                    <a:cubicBezTo>
                      <a:pt x="60" y="88"/>
                      <a:pt x="64" y="87"/>
                      <a:pt x="64" y="88"/>
                    </a:cubicBezTo>
                    <a:cubicBezTo>
                      <a:pt x="65" y="89"/>
                      <a:pt x="67" y="90"/>
                      <a:pt x="68" y="89"/>
                    </a:cubicBezTo>
                    <a:cubicBezTo>
                      <a:pt x="69" y="89"/>
                      <a:pt x="70" y="89"/>
                      <a:pt x="72" y="88"/>
                    </a:cubicBezTo>
                    <a:cubicBezTo>
                      <a:pt x="75" y="88"/>
                      <a:pt x="78" y="87"/>
                      <a:pt x="79" y="87"/>
                    </a:cubicBezTo>
                    <a:cubicBezTo>
                      <a:pt x="80" y="87"/>
                      <a:pt x="84" y="82"/>
                      <a:pt x="89" y="82"/>
                    </a:cubicBezTo>
                    <a:cubicBezTo>
                      <a:pt x="94" y="82"/>
                      <a:pt x="96" y="83"/>
                      <a:pt x="98" y="80"/>
                    </a:cubicBezTo>
                    <a:cubicBezTo>
                      <a:pt x="100" y="78"/>
                      <a:pt x="118" y="60"/>
                      <a:pt x="120" y="59"/>
                    </a:cubicBezTo>
                    <a:cubicBezTo>
                      <a:pt x="121" y="58"/>
                      <a:pt x="118" y="57"/>
                      <a:pt x="117" y="57"/>
                    </a:cubicBezTo>
                    <a:cubicBezTo>
                      <a:pt x="115" y="57"/>
                      <a:pt x="111" y="57"/>
                      <a:pt x="106" y="54"/>
                    </a:cubicBezTo>
                    <a:cubicBezTo>
                      <a:pt x="100" y="52"/>
                      <a:pt x="91" y="49"/>
                      <a:pt x="89" y="49"/>
                    </a:cubicBezTo>
                    <a:cubicBezTo>
                      <a:pt x="88" y="48"/>
                      <a:pt x="85" y="45"/>
                      <a:pt x="84" y="44"/>
                    </a:cubicBezTo>
                    <a:cubicBezTo>
                      <a:pt x="83" y="43"/>
                      <a:pt x="80" y="38"/>
                      <a:pt x="79" y="37"/>
                    </a:cubicBezTo>
                    <a:cubicBezTo>
                      <a:pt x="79" y="36"/>
                      <a:pt x="79" y="35"/>
                      <a:pt x="80" y="34"/>
                    </a:cubicBezTo>
                    <a:cubicBezTo>
                      <a:pt x="79" y="32"/>
                      <a:pt x="78" y="32"/>
                      <a:pt x="76" y="32"/>
                    </a:cubicBezTo>
                    <a:cubicBezTo>
                      <a:pt x="75" y="33"/>
                      <a:pt x="72" y="34"/>
                      <a:pt x="72" y="33"/>
                    </a:cubicBezTo>
                    <a:cubicBezTo>
                      <a:pt x="71" y="32"/>
                      <a:pt x="70" y="28"/>
                      <a:pt x="72" y="26"/>
                    </a:cubicBezTo>
                    <a:cubicBezTo>
                      <a:pt x="74" y="24"/>
                      <a:pt x="76" y="20"/>
                      <a:pt x="76" y="20"/>
                    </a:cubicBezTo>
                    <a:cubicBezTo>
                      <a:pt x="76" y="20"/>
                      <a:pt x="61" y="4"/>
                      <a:pt x="59" y="4"/>
                    </a:cubicBezTo>
                    <a:cubicBezTo>
                      <a:pt x="57" y="3"/>
                      <a:pt x="52" y="4"/>
                      <a:pt x="51" y="4"/>
                    </a:cubicBezTo>
                    <a:cubicBezTo>
                      <a:pt x="50" y="3"/>
                      <a:pt x="50" y="2"/>
                      <a:pt x="48" y="4"/>
                    </a:cubicBezTo>
                    <a:cubicBezTo>
                      <a:pt x="45" y="5"/>
                      <a:pt x="44" y="3"/>
                      <a:pt x="43" y="2"/>
                    </a:cubicBezTo>
                    <a:cubicBezTo>
                      <a:pt x="41" y="0"/>
                      <a:pt x="40" y="0"/>
                      <a:pt x="39" y="3"/>
                    </a:cubicBezTo>
                    <a:cubicBezTo>
                      <a:pt x="38" y="5"/>
                      <a:pt x="38" y="6"/>
                      <a:pt x="36" y="5"/>
                    </a:cubicBezTo>
                    <a:cubicBezTo>
                      <a:pt x="36" y="4"/>
                      <a:pt x="33" y="4"/>
                      <a:pt x="30" y="5"/>
                    </a:cubicBezTo>
                    <a:cubicBezTo>
                      <a:pt x="30" y="5"/>
                      <a:pt x="30" y="5"/>
                      <a:pt x="30" y="5"/>
                    </a:cubicBezTo>
                    <a:cubicBezTo>
                      <a:pt x="30" y="8"/>
                      <a:pt x="27" y="12"/>
                      <a:pt x="27" y="14"/>
                    </a:cubicBezTo>
                    <a:cubicBezTo>
                      <a:pt x="27" y="16"/>
                      <a:pt x="25" y="18"/>
                      <a:pt x="23" y="18"/>
                    </a:cubicBezTo>
                    <a:cubicBezTo>
                      <a:pt x="22" y="18"/>
                      <a:pt x="20" y="22"/>
                      <a:pt x="18" y="24"/>
                    </a:cubicBezTo>
                    <a:cubicBezTo>
                      <a:pt x="16" y="26"/>
                      <a:pt x="18" y="31"/>
                      <a:pt x="16" y="32"/>
                    </a:cubicBezTo>
                    <a:cubicBezTo>
                      <a:pt x="14" y="34"/>
                      <a:pt x="11" y="34"/>
                      <a:pt x="12" y="36"/>
                    </a:cubicBezTo>
                    <a:cubicBezTo>
                      <a:pt x="14" y="37"/>
                      <a:pt x="10" y="40"/>
                      <a:pt x="10" y="43"/>
                    </a:cubicBezTo>
                    <a:cubicBezTo>
                      <a:pt x="10" y="46"/>
                      <a:pt x="9" y="51"/>
                      <a:pt x="9" y="52"/>
                    </a:cubicBezTo>
                    <a:cubicBezTo>
                      <a:pt x="8" y="52"/>
                      <a:pt x="2" y="51"/>
                      <a:pt x="2" y="53"/>
                    </a:cubicBezTo>
                    <a:cubicBezTo>
                      <a:pt x="2" y="56"/>
                      <a:pt x="0" y="56"/>
                      <a:pt x="1" y="58"/>
                    </a:cubicBezTo>
                    <a:cubicBezTo>
                      <a:pt x="2" y="60"/>
                      <a:pt x="7" y="59"/>
                      <a:pt x="8" y="6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4" name="Freeform 328"/>
              <p:cNvSpPr/>
              <p:nvPr/>
            </p:nvSpPr>
            <p:spPr bwMode="auto">
              <a:xfrm>
                <a:off x="3822086" y="3185193"/>
                <a:ext cx="124395" cy="150500"/>
              </a:xfrm>
              <a:custGeom>
                <a:avLst/>
                <a:gdLst>
                  <a:gd name="T0" fmla="*/ 58 w 65"/>
                  <a:gd name="T1" fmla="*/ 18 h 78"/>
                  <a:gd name="T2" fmla="*/ 61 w 65"/>
                  <a:gd name="T3" fmla="*/ 12 h 78"/>
                  <a:gd name="T4" fmla="*/ 65 w 65"/>
                  <a:gd name="T5" fmla="*/ 6 h 78"/>
                  <a:gd name="T6" fmla="*/ 61 w 65"/>
                  <a:gd name="T7" fmla="*/ 7 h 78"/>
                  <a:gd name="T8" fmla="*/ 57 w 65"/>
                  <a:gd name="T9" fmla="*/ 6 h 78"/>
                  <a:gd name="T10" fmla="*/ 50 w 65"/>
                  <a:gd name="T11" fmla="*/ 7 h 78"/>
                  <a:gd name="T12" fmla="*/ 45 w 65"/>
                  <a:gd name="T13" fmla="*/ 12 h 78"/>
                  <a:gd name="T14" fmla="*/ 36 w 65"/>
                  <a:gd name="T15" fmla="*/ 10 h 78"/>
                  <a:gd name="T16" fmla="*/ 26 w 65"/>
                  <a:gd name="T17" fmla="*/ 5 h 78"/>
                  <a:gd name="T18" fmla="*/ 18 w 65"/>
                  <a:gd name="T19" fmla="*/ 3 h 78"/>
                  <a:gd name="T20" fmla="*/ 14 w 65"/>
                  <a:gd name="T21" fmla="*/ 1 h 78"/>
                  <a:gd name="T22" fmla="*/ 9 w 65"/>
                  <a:gd name="T23" fmla="*/ 0 h 78"/>
                  <a:gd name="T24" fmla="*/ 2 w 65"/>
                  <a:gd name="T25" fmla="*/ 4 h 78"/>
                  <a:gd name="T26" fmla="*/ 1 w 65"/>
                  <a:gd name="T27" fmla="*/ 6 h 78"/>
                  <a:gd name="T28" fmla="*/ 5 w 65"/>
                  <a:gd name="T29" fmla="*/ 9 h 78"/>
                  <a:gd name="T30" fmla="*/ 6 w 65"/>
                  <a:gd name="T31" fmla="*/ 15 h 78"/>
                  <a:gd name="T32" fmla="*/ 9 w 65"/>
                  <a:gd name="T33" fmla="*/ 18 h 78"/>
                  <a:gd name="T34" fmla="*/ 9 w 65"/>
                  <a:gd name="T35" fmla="*/ 24 h 78"/>
                  <a:gd name="T36" fmla="*/ 3 w 65"/>
                  <a:gd name="T37" fmla="*/ 34 h 78"/>
                  <a:gd name="T38" fmla="*/ 1 w 65"/>
                  <a:gd name="T39" fmla="*/ 39 h 78"/>
                  <a:gd name="T40" fmla="*/ 6 w 65"/>
                  <a:gd name="T41" fmla="*/ 42 h 78"/>
                  <a:gd name="T42" fmla="*/ 1 w 65"/>
                  <a:gd name="T43" fmla="*/ 47 h 78"/>
                  <a:gd name="T44" fmla="*/ 0 w 65"/>
                  <a:gd name="T45" fmla="*/ 48 h 78"/>
                  <a:gd name="T46" fmla="*/ 31 w 65"/>
                  <a:gd name="T47" fmla="*/ 64 h 78"/>
                  <a:gd name="T48" fmla="*/ 30 w 65"/>
                  <a:gd name="T49" fmla="*/ 69 h 78"/>
                  <a:gd name="T50" fmla="*/ 44 w 65"/>
                  <a:gd name="T51" fmla="*/ 78 h 78"/>
                  <a:gd name="T52" fmla="*/ 52 w 65"/>
                  <a:gd name="T53" fmla="*/ 61 h 78"/>
                  <a:gd name="T54" fmla="*/ 57 w 65"/>
                  <a:gd name="T55" fmla="*/ 57 h 78"/>
                  <a:gd name="T56" fmla="*/ 61 w 65"/>
                  <a:gd name="T57" fmla="*/ 54 h 78"/>
                  <a:gd name="T58" fmla="*/ 62 w 65"/>
                  <a:gd name="T59" fmla="*/ 53 h 78"/>
                  <a:gd name="T60" fmla="*/ 58 w 65"/>
                  <a:gd name="T61" fmla="*/ 47 h 78"/>
                  <a:gd name="T62" fmla="*/ 58 w 65"/>
                  <a:gd name="T6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78">
                    <a:moveTo>
                      <a:pt x="58" y="18"/>
                    </a:moveTo>
                    <a:cubicBezTo>
                      <a:pt x="61" y="12"/>
                      <a:pt x="61" y="12"/>
                      <a:pt x="61" y="12"/>
                    </a:cubicBezTo>
                    <a:cubicBezTo>
                      <a:pt x="65" y="6"/>
                      <a:pt x="65" y="6"/>
                      <a:pt x="65" y="6"/>
                    </a:cubicBezTo>
                    <a:cubicBezTo>
                      <a:pt x="63" y="7"/>
                      <a:pt x="62" y="7"/>
                      <a:pt x="61" y="7"/>
                    </a:cubicBezTo>
                    <a:cubicBezTo>
                      <a:pt x="60" y="8"/>
                      <a:pt x="58" y="7"/>
                      <a:pt x="57" y="6"/>
                    </a:cubicBezTo>
                    <a:cubicBezTo>
                      <a:pt x="57" y="5"/>
                      <a:pt x="53" y="6"/>
                      <a:pt x="50" y="7"/>
                    </a:cubicBezTo>
                    <a:cubicBezTo>
                      <a:pt x="47" y="9"/>
                      <a:pt x="46" y="12"/>
                      <a:pt x="45" y="12"/>
                    </a:cubicBezTo>
                    <a:cubicBezTo>
                      <a:pt x="44" y="11"/>
                      <a:pt x="37" y="10"/>
                      <a:pt x="36" y="10"/>
                    </a:cubicBezTo>
                    <a:cubicBezTo>
                      <a:pt x="34" y="10"/>
                      <a:pt x="28" y="6"/>
                      <a:pt x="26" y="5"/>
                    </a:cubicBezTo>
                    <a:cubicBezTo>
                      <a:pt x="25" y="3"/>
                      <a:pt x="19" y="4"/>
                      <a:pt x="18" y="3"/>
                    </a:cubicBezTo>
                    <a:cubicBezTo>
                      <a:pt x="17" y="2"/>
                      <a:pt x="14" y="2"/>
                      <a:pt x="14" y="1"/>
                    </a:cubicBezTo>
                    <a:cubicBezTo>
                      <a:pt x="13" y="0"/>
                      <a:pt x="11" y="0"/>
                      <a:pt x="9" y="0"/>
                    </a:cubicBezTo>
                    <a:cubicBezTo>
                      <a:pt x="7" y="0"/>
                      <a:pt x="3" y="3"/>
                      <a:pt x="2" y="4"/>
                    </a:cubicBezTo>
                    <a:cubicBezTo>
                      <a:pt x="2" y="5"/>
                      <a:pt x="2" y="5"/>
                      <a:pt x="1" y="6"/>
                    </a:cubicBezTo>
                    <a:cubicBezTo>
                      <a:pt x="5" y="9"/>
                      <a:pt x="5" y="9"/>
                      <a:pt x="5" y="9"/>
                    </a:cubicBezTo>
                    <a:cubicBezTo>
                      <a:pt x="6" y="15"/>
                      <a:pt x="6" y="15"/>
                      <a:pt x="6" y="15"/>
                    </a:cubicBezTo>
                    <a:cubicBezTo>
                      <a:pt x="9" y="18"/>
                      <a:pt x="9" y="18"/>
                      <a:pt x="9" y="18"/>
                    </a:cubicBezTo>
                    <a:cubicBezTo>
                      <a:pt x="9" y="18"/>
                      <a:pt x="9" y="21"/>
                      <a:pt x="9" y="24"/>
                    </a:cubicBezTo>
                    <a:cubicBezTo>
                      <a:pt x="8" y="28"/>
                      <a:pt x="5" y="32"/>
                      <a:pt x="3" y="34"/>
                    </a:cubicBezTo>
                    <a:cubicBezTo>
                      <a:pt x="3" y="34"/>
                      <a:pt x="2" y="36"/>
                      <a:pt x="1" y="39"/>
                    </a:cubicBezTo>
                    <a:cubicBezTo>
                      <a:pt x="4" y="40"/>
                      <a:pt x="6" y="41"/>
                      <a:pt x="6" y="42"/>
                    </a:cubicBezTo>
                    <a:cubicBezTo>
                      <a:pt x="6" y="44"/>
                      <a:pt x="1" y="43"/>
                      <a:pt x="1" y="47"/>
                    </a:cubicBezTo>
                    <a:cubicBezTo>
                      <a:pt x="1" y="47"/>
                      <a:pt x="1" y="47"/>
                      <a:pt x="0" y="48"/>
                    </a:cubicBezTo>
                    <a:cubicBezTo>
                      <a:pt x="31" y="64"/>
                      <a:pt x="31" y="64"/>
                      <a:pt x="31" y="64"/>
                    </a:cubicBezTo>
                    <a:cubicBezTo>
                      <a:pt x="30" y="69"/>
                      <a:pt x="30" y="69"/>
                      <a:pt x="30" y="69"/>
                    </a:cubicBezTo>
                    <a:cubicBezTo>
                      <a:pt x="30" y="69"/>
                      <a:pt x="37" y="74"/>
                      <a:pt x="44" y="78"/>
                    </a:cubicBezTo>
                    <a:cubicBezTo>
                      <a:pt x="47" y="71"/>
                      <a:pt x="51" y="62"/>
                      <a:pt x="52" y="61"/>
                    </a:cubicBezTo>
                    <a:cubicBezTo>
                      <a:pt x="54" y="58"/>
                      <a:pt x="55" y="59"/>
                      <a:pt x="57" y="57"/>
                    </a:cubicBezTo>
                    <a:cubicBezTo>
                      <a:pt x="58" y="55"/>
                      <a:pt x="59" y="58"/>
                      <a:pt x="61" y="54"/>
                    </a:cubicBezTo>
                    <a:cubicBezTo>
                      <a:pt x="62" y="54"/>
                      <a:pt x="62" y="53"/>
                      <a:pt x="62" y="53"/>
                    </a:cubicBezTo>
                    <a:cubicBezTo>
                      <a:pt x="58" y="47"/>
                      <a:pt x="58" y="47"/>
                      <a:pt x="58" y="47"/>
                    </a:cubicBezTo>
                    <a:lnTo>
                      <a:pt x="58" y="18"/>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5" name="Freeform 329"/>
              <p:cNvSpPr/>
              <p:nvPr/>
            </p:nvSpPr>
            <p:spPr bwMode="auto">
              <a:xfrm>
                <a:off x="3754514" y="3197478"/>
                <a:ext cx="84466" cy="86000"/>
              </a:xfrm>
              <a:custGeom>
                <a:avLst/>
                <a:gdLst>
                  <a:gd name="T0" fmla="*/ 41 w 44"/>
                  <a:gd name="T1" fmla="*/ 9 h 45"/>
                  <a:gd name="T2" fmla="*/ 40 w 44"/>
                  <a:gd name="T3" fmla="*/ 3 h 45"/>
                  <a:gd name="T4" fmla="*/ 36 w 44"/>
                  <a:gd name="T5" fmla="*/ 0 h 45"/>
                  <a:gd name="T6" fmla="*/ 34 w 44"/>
                  <a:gd name="T7" fmla="*/ 2 h 45"/>
                  <a:gd name="T8" fmla="*/ 29 w 44"/>
                  <a:gd name="T9" fmla="*/ 3 h 45"/>
                  <a:gd name="T10" fmla="*/ 23 w 44"/>
                  <a:gd name="T11" fmla="*/ 5 h 45"/>
                  <a:gd name="T12" fmla="*/ 18 w 44"/>
                  <a:gd name="T13" fmla="*/ 3 h 45"/>
                  <a:gd name="T14" fmla="*/ 12 w 44"/>
                  <a:gd name="T15" fmla="*/ 5 h 45"/>
                  <a:gd name="T16" fmla="*/ 11 w 44"/>
                  <a:gd name="T17" fmla="*/ 12 h 45"/>
                  <a:gd name="T18" fmla="*/ 14 w 44"/>
                  <a:gd name="T19" fmla="*/ 16 h 45"/>
                  <a:gd name="T20" fmla="*/ 11 w 44"/>
                  <a:gd name="T21" fmla="*/ 20 h 45"/>
                  <a:gd name="T22" fmla="*/ 8 w 44"/>
                  <a:gd name="T23" fmla="*/ 22 h 45"/>
                  <a:gd name="T24" fmla="*/ 5 w 44"/>
                  <a:gd name="T25" fmla="*/ 26 h 45"/>
                  <a:gd name="T26" fmla="*/ 3 w 44"/>
                  <a:gd name="T27" fmla="*/ 32 h 45"/>
                  <a:gd name="T28" fmla="*/ 1 w 44"/>
                  <a:gd name="T29" fmla="*/ 39 h 45"/>
                  <a:gd name="T30" fmla="*/ 0 w 44"/>
                  <a:gd name="T31" fmla="*/ 45 h 45"/>
                  <a:gd name="T32" fmla="*/ 4 w 44"/>
                  <a:gd name="T33" fmla="*/ 44 h 45"/>
                  <a:gd name="T34" fmla="*/ 12 w 44"/>
                  <a:gd name="T35" fmla="*/ 42 h 45"/>
                  <a:gd name="T36" fmla="*/ 19 w 44"/>
                  <a:gd name="T37" fmla="*/ 41 h 45"/>
                  <a:gd name="T38" fmla="*/ 25 w 44"/>
                  <a:gd name="T39" fmla="*/ 32 h 45"/>
                  <a:gd name="T40" fmla="*/ 36 w 44"/>
                  <a:gd name="T41" fmla="*/ 33 h 45"/>
                  <a:gd name="T42" fmla="*/ 38 w 44"/>
                  <a:gd name="T43" fmla="*/ 28 h 45"/>
                  <a:gd name="T44" fmla="*/ 44 w 44"/>
                  <a:gd name="T45" fmla="*/ 18 h 45"/>
                  <a:gd name="T46" fmla="*/ 44 w 44"/>
                  <a:gd name="T47" fmla="*/ 12 h 45"/>
                  <a:gd name="T48" fmla="*/ 41 w 44"/>
                  <a:gd name="T4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5">
                    <a:moveTo>
                      <a:pt x="41" y="9"/>
                    </a:moveTo>
                    <a:cubicBezTo>
                      <a:pt x="40" y="3"/>
                      <a:pt x="40" y="3"/>
                      <a:pt x="40" y="3"/>
                    </a:cubicBezTo>
                    <a:cubicBezTo>
                      <a:pt x="36" y="0"/>
                      <a:pt x="36" y="0"/>
                      <a:pt x="36" y="0"/>
                    </a:cubicBezTo>
                    <a:cubicBezTo>
                      <a:pt x="35" y="1"/>
                      <a:pt x="34" y="1"/>
                      <a:pt x="34" y="2"/>
                    </a:cubicBezTo>
                    <a:cubicBezTo>
                      <a:pt x="33" y="4"/>
                      <a:pt x="30" y="3"/>
                      <a:pt x="29" y="3"/>
                    </a:cubicBezTo>
                    <a:cubicBezTo>
                      <a:pt x="27" y="2"/>
                      <a:pt x="23" y="4"/>
                      <a:pt x="23" y="5"/>
                    </a:cubicBezTo>
                    <a:cubicBezTo>
                      <a:pt x="22" y="6"/>
                      <a:pt x="19" y="3"/>
                      <a:pt x="18" y="3"/>
                    </a:cubicBezTo>
                    <a:cubicBezTo>
                      <a:pt x="16" y="3"/>
                      <a:pt x="12" y="5"/>
                      <a:pt x="12" y="5"/>
                    </a:cubicBezTo>
                    <a:cubicBezTo>
                      <a:pt x="12" y="5"/>
                      <a:pt x="11" y="10"/>
                      <a:pt x="11" y="12"/>
                    </a:cubicBezTo>
                    <a:cubicBezTo>
                      <a:pt x="11" y="14"/>
                      <a:pt x="14" y="14"/>
                      <a:pt x="14" y="16"/>
                    </a:cubicBezTo>
                    <a:cubicBezTo>
                      <a:pt x="14" y="17"/>
                      <a:pt x="11" y="19"/>
                      <a:pt x="11" y="20"/>
                    </a:cubicBezTo>
                    <a:cubicBezTo>
                      <a:pt x="11" y="21"/>
                      <a:pt x="10" y="21"/>
                      <a:pt x="8" y="22"/>
                    </a:cubicBezTo>
                    <a:cubicBezTo>
                      <a:pt x="6" y="22"/>
                      <a:pt x="6" y="25"/>
                      <a:pt x="5" y="26"/>
                    </a:cubicBezTo>
                    <a:cubicBezTo>
                      <a:pt x="3" y="27"/>
                      <a:pt x="4" y="30"/>
                      <a:pt x="3" y="32"/>
                    </a:cubicBezTo>
                    <a:cubicBezTo>
                      <a:pt x="2" y="34"/>
                      <a:pt x="1" y="37"/>
                      <a:pt x="1" y="39"/>
                    </a:cubicBezTo>
                    <a:cubicBezTo>
                      <a:pt x="1" y="41"/>
                      <a:pt x="1" y="44"/>
                      <a:pt x="0" y="45"/>
                    </a:cubicBezTo>
                    <a:cubicBezTo>
                      <a:pt x="2" y="45"/>
                      <a:pt x="3" y="45"/>
                      <a:pt x="4" y="44"/>
                    </a:cubicBezTo>
                    <a:cubicBezTo>
                      <a:pt x="6" y="43"/>
                      <a:pt x="12" y="42"/>
                      <a:pt x="12" y="42"/>
                    </a:cubicBezTo>
                    <a:cubicBezTo>
                      <a:pt x="19" y="41"/>
                      <a:pt x="19" y="41"/>
                      <a:pt x="19" y="41"/>
                    </a:cubicBezTo>
                    <a:cubicBezTo>
                      <a:pt x="21" y="37"/>
                      <a:pt x="23" y="33"/>
                      <a:pt x="25" y="32"/>
                    </a:cubicBezTo>
                    <a:cubicBezTo>
                      <a:pt x="28" y="32"/>
                      <a:pt x="33" y="32"/>
                      <a:pt x="36" y="33"/>
                    </a:cubicBezTo>
                    <a:cubicBezTo>
                      <a:pt x="37" y="30"/>
                      <a:pt x="38" y="28"/>
                      <a:pt x="38" y="28"/>
                    </a:cubicBezTo>
                    <a:cubicBezTo>
                      <a:pt x="40" y="26"/>
                      <a:pt x="43" y="22"/>
                      <a:pt x="44" y="18"/>
                    </a:cubicBezTo>
                    <a:cubicBezTo>
                      <a:pt x="44" y="15"/>
                      <a:pt x="44" y="12"/>
                      <a:pt x="44" y="12"/>
                    </a:cubicBezTo>
                    <a:lnTo>
                      <a:pt x="41" y="9"/>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6" name="Freeform 338"/>
              <p:cNvSpPr/>
              <p:nvPr/>
            </p:nvSpPr>
            <p:spPr bwMode="auto">
              <a:xfrm>
                <a:off x="3963374" y="3444731"/>
                <a:ext cx="115181" cy="227288"/>
              </a:xfrm>
              <a:custGeom>
                <a:avLst/>
                <a:gdLst>
                  <a:gd name="T0" fmla="*/ 51 w 60"/>
                  <a:gd name="T1" fmla="*/ 3 h 118"/>
                  <a:gd name="T2" fmla="*/ 48 w 60"/>
                  <a:gd name="T3" fmla="*/ 6 h 118"/>
                  <a:gd name="T4" fmla="*/ 47 w 60"/>
                  <a:gd name="T5" fmla="*/ 12 h 118"/>
                  <a:gd name="T6" fmla="*/ 42 w 60"/>
                  <a:gd name="T7" fmla="*/ 15 h 118"/>
                  <a:gd name="T8" fmla="*/ 38 w 60"/>
                  <a:gd name="T9" fmla="*/ 19 h 118"/>
                  <a:gd name="T10" fmla="*/ 38 w 60"/>
                  <a:gd name="T11" fmla="*/ 23 h 118"/>
                  <a:gd name="T12" fmla="*/ 32 w 60"/>
                  <a:gd name="T13" fmla="*/ 28 h 118"/>
                  <a:gd name="T14" fmla="*/ 20 w 60"/>
                  <a:gd name="T15" fmla="*/ 34 h 118"/>
                  <a:gd name="T16" fmla="*/ 10 w 60"/>
                  <a:gd name="T17" fmla="*/ 36 h 118"/>
                  <a:gd name="T18" fmla="*/ 7 w 60"/>
                  <a:gd name="T19" fmla="*/ 46 h 118"/>
                  <a:gd name="T20" fmla="*/ 8 w 60"/>
                  <a:gd name="T21" fmla="*/ 61 h 118"/>
                  <a:gd name="T22" fmla="*/ 6 w 60"/>
                  <a:gd name="T23" fmla="*/ 77 h 118"/>
                  <a:gd name="T24" fmla="*/ 3 w 60"/>
                  <a:gd name="T25" fmla="*/ 96 h 118"/>
                  <a:gd name="T26" fmla="*/ 8 w 60"/>
                  <a:gd name="T27" fmla="*/ 112 h 118"/>
                  <a:gd name="T28" fmla="*/ 22 w 60"/>
                  <a:gd name="T29" fmla="*/ 115 h 118"/>
                  <a:gd name="T30" fmla="*/ 31 w 60"/>
                  <a:gd name="T31" fmla="*/ 112 h 118"/>
                  <a:gd name="T32" fmla="*/ 42 w 60"/>
                  <a:gd name="T33" fmla="*/ 78 h 118"/>
                  <a:gd name="T34" fmla="*/ 51 w 60"/>
                  <a:gd name="T35" fmla="*/ 47 h 118"/>
                  <a:gd name="T36" fmla="*/ 53 w 60"/>
                  <a:gd name="T37" fmla="*/ 38 h 118"/>
                  <a:gd name="T38" fmla="*/ 55 w 60"/>
                  <a:gd name="T39" fmla="*/ 33 h 118"/>
                  <a:gd name="T40" fmla="*/ 59 w 60"/>
                  <a:gd name="T41" fmla="*/ 32 h 118"/>
                  <a:gd name="T42" fmla="*/ 56 w 60"/>
                  <a:gd name="T43" fmla="*/ 17 h 118"/>
                  <a:gd name="T44" fmla="*/ 51 w 60"/>
                  <a:gd name="T4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3"/>
                    </a:moveTo>
                    <a:cubicBezTo>
                      <a:pt x="50" y="0"/>
                      <a:pt x="49" y="5"/>
                      <a:pt x="48" y="6"/>
                    </a:cubicBezTo>
                    <a:cubicBezTo>
                      <a:pt x="47" y="7"/>
                      <a:pt x="46" y="10"/>
                      <a:pt x="47" y="12"/>
                    </a:cubicBezTo>
                    <a:cubicBezTo>
                      <a:pt x="47" y="13"/>
                      <a:pt x="44" y="15"/>
                      <a:pt x="42" y="15"/>
                    </a:cubicBezTo>
                    <a:cubicBezTo>
                      <a:pt x="40" y="15"/>
                      <a:pt x="37" y="16"/>
                      <a:pt x="38" y="19"/>
                    </a:cubicBezTo>
                    <a:cubicBezTo>
                      <a:pt x="39" y="21"/>
                      <a:pt x="36" y="21"/>
                      <a:pt x="38" y="23"/>
                    </a:cubicBezTo>
                    <a:cubicBezTo>
                      <a:pt x="39" y="25"/>
                      <a:pt x="35" y="28"/>
                      <a:pt x="32" y="28"/>
                    </a:cubicBezTo>
                    <a:cubicBezTo>
                      <a:pt x="28" y="28"/>
                      <a:pt x="24" y="34"/>
                      <a:pt x="20" y="34"/>
                    </a:cubicBezTo>
                    <a:cubicBezTo>
                      <a:pt x="17" y="33"/>
                      <a:pt x="13" y="36"/>
                      <a:pt x="10" y="36"/>
                    </a:cubicBezTo>
                    <a:cubicBezTo>
                      <a:pt x="7" y="35"/>
                      <a:pt x="9" y="42"/>
                      <a:pt x="7" y="46"/>
                    </a:cubicBezTo>
                    <a:cubicBezTo>
                      <a:pt x="4" y="51"/>
                      <a:pt x="6" y="56"/>
                      <a:pt x="8" y="61"/>
                    </a:cubicBezTo>
                    <a:cubicBezTo>
                      <a:pt x="10" y="66"/>
                      <a:pt x="12" y="70"/>
                      <a:pt x="6" y="77"/>
                    </a:cubicBezTo>
                    <a:cubicBezTo>
                      <a:pt x="0" y="84"/>
                      <a:pt x="1" y="92"/>
                      <a:pt x="3" y="96"/>
                    </a:cubicBezTo>
                    <a:cubicBezTo>
                      <a:pt x="5" y="101"/>
                      <a:pt x="5" y="108"/>
                      <a:pt x="8" y="112"/>
                    </a:cubicBezTo>
                    <a:cubicBezTo>
                      <a:pt x="11" y="115"/>
                      <a:pt x="20" y="118"/>
                      <a:pt x="22" y="115"/>
                    </a:cubicBezTo>
                    <a:cubicBezTo>
                      <a:pt x="25" y="113"/>
                      <a:pt x="28" y="116"/>
                      <a:pt x="31" y="112"/>
                    </a:cubicBezTo>
                    <a:cubicBezTo>
                      <a:pt x="33" y="109"/>
                      <a:pt x="38" y="90"/>
                      <a:pt x="42" y="78"/>
                    </a:cubicBezTo>
                    <a:cubicBezTo>
                      <a:pt x="46" y="66"/>
                      <a:pt x="52" y="50"/>
                      <a:pt x="51" y="47"/>
                    </a:cubicBezTo>
                    <a:cubicBezTo>
                      <a:pt x="51" y="44"/>
                      <a:pt x="54" y="42"/>
                      <a:pt x="53" y="38"/>
                    </a:cubicBezTo>
                    <a:cubicBezTo>
                      <a:pt x="51" y="34"/>
                      <a:pt x="53" y="30"/>
                      <a:pt x="55" y="33"/>
                    </a:cubicBezTo>
                    <a:cubicBezTo>
                      <a:pt x="56" y="36"/>
                      <a:pt x="59" y="36"/>
                      <a:pt x="59" y="32"/>
                    </a:cubicBezTo>
                    <a:cubicBezTo>
                      <a:pt x="60" y="28"/>
                      <a:pt x="57" y="22"/>
                      <a:pt x="56" y="17"/>
                    </a:cubicBezTo>
                    <a:cubicBezTo>
                      <a:pt x="56" y="11"/>
                      <a:pt x="51" y="6"/>
                      <a:pt x="51" y="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7" name="Freeform 351"/>
              <p:cNvSpPr/>
              <p:nvPr/>
            </p:nvSpPr>
            <p:spPr bwMode="auto">
              <a:xfrm>
                <a:off x="3496513" y="3175978"/>
                <a:ext cx="284111" cy="296394"/>
              </a:xfrm>
              <a:custGeom>
                <a:avLst/>
                <a:gdLst>
                  <a:gd name="T0" fmla="*/ 132 w 148"/>
                  <a:gd name="T1" fmla="*/ 72 h 154"/>
                  <a:gd name="T2" fmla="*/ 132 w 148"/>
                  <a:gd name="T3" fmla="*/ 67 h 154"/>
                  <a:gd name="T4" fmla="*/ 130 w 148"/>
                  <a:gd name="T5" fmla="*/ 64 h 154"/>
                  <a:gd name="T6" fmla="*/ 133 w 148"/>
                  <a:gd name="T7" fmla="*/ 57 h 154"/>
                  <a:gd name="T8" fmla="*/ 135 w 148"/>
                  <a:gd name="T9" fmla="*/ 50 h 154"/>
                  <a:gd name="T10" fmla="*/ 139 w 148"/>
                  <a:gd name="T11" fmla="*/ 37 h 154"/>
                  <a:gd name="T12" fmla="*/ 145 w 148"/>
                  <a:gd name="T13" fmla="*/ 31 h 154"/>
                  <a:gd name="T14" fmla="*/ 145 w 148"/>
                  <a:gd name="T15" fmla="*/ 23 h 154"/>
                  <a:gd name="T16" fmla="*/ 146 w 148"/>
                  <a:gd name="T17" fmla="*/ 16 h 154"/>
                  <a:gd name="T18" fmla="*/ 132 w 148"/>
                  <a:gd name="T19" fmla="*/ 9 h 154"/>
                  <a:gd name="T20" fmla="*/ 123 w 148"/>
                  <a:gd name="T21" fmla="*/ 8 h 154"/>
                  <a:gd name="T22" fmla="*/ 117 w 148"/>
                  <a:gd name="T23" fmla="*/ 2 h 154"/>
                  <a:gd name="T24" fmla="*/ 112 w 148"/>
                  <a:gd name="T25" fmla="*/ 4 h 154"/>
                  <a:gd name="T26" fmla="*/ 96 w 148"/>
                  <a:gd name="T27" fmla="*/ 4 h 154"/>
                  <a:gd name="T28" fmla="*/ 81 w 148"/>
                  <a:gd name="T29" fmla="*/ 6 h 154"/>
                  <a:gd name="T30" fmla="*/ 64 w 148"/>
                  <a:gd name="T31" fmla="*/ 8 h 154"/>
                  <a:gd name="T32" fmla="*/ 49 w 148"/>
                  <a:gd name="T33" fmla="*/ 10 h 154"/>
                  <a:gd name="T34" fmla="*/ 47 w 148"/>
                  <a:gd name="T35" fmla="*/ 24 h 154"/>
                  <a:gd name="T36" fmla="*/ 39 w 148"/>
                  <a:gd name="T37" fmla="*/ 50 h 154"/>
                  <a:gd name="T38" fmla="*/ 31 w 148"/>
                  <a:gd name="T39" fmla="*/ 72 h 154"/>
                  <a:gd name="T40" fmla="*/ 23 w 148"/>
                  <a:gd name="T41" fmla="*/ 82 h 154"/>
                  <a:gd name="T42" fmla="*/ 13 w 148"/>
                  <a:gd name="T43" fmla="*/ 82 h 154"/>
                  <a:gd name="T44" fmla="*/ 0 w 148"/>
                  <a:gd name="T45" fmla="*/ 86 h 154"/>
                  <a:gd name="T46" fmla="*/ 3 w 148"/>
                  <a:gd name="T47" fmla="*/ 96 h 154"/>
                  <a:gd name="T48" fmla="*/ 34 w 148"/>
                  <a:gd name="T49" fmla="*/ 93 h 154"/>
                  <a:gd name="T50" fmla="*/ 38 w 148"/>
                  <a:gd name="T51" fmla="*/ 106 h 154"/>
                  <a:gd name="T52" fmla="*/ 55 w 148"/>
                  <a:gd name="T53" fmla="*/ 109 h 154"/>
                  <a:gd name="T54" fmla="*/ 64 w 148"/>
                  <a:gd name="T55" fmla="*/ 102 h 154"/>
                  <a:gd name="T56" fmla="*/ 73 w 148"/>
                  <a:gd name="T57" fmla="*/ 105 h 154"/>
                  <a:gd name="T58" fmla="*/ 74 w 148"/>
                  <a:gd name="T59" fmla="*/ 123 h 154"/>
                  <a:gd name="T60" fmla="*/ 78 w 148"/>
                  <a:gd name="T61" fmla="*/ 136 h 154"/>
                  <a:gd name="T62" fmla="*/ 89 w 148"/>
                  <a:gd name="T63" fmla="*/ 133 h 154"/>
                  <a:gd name="T64" fmla="*/ 93 w 148"/>
                  <a:gd name="T65" fmla="*/ 135 h 154"/>
                  <a:gd name="T66" fmla="*/ 101 w 148"/>
                  <a:gd name="T67" fmla="*/ 137 h 154"/>
                  <a:gd name="T68" fmla="*/ 110 w 148"/>
                  <a:gd name="T69" fmla="*/ 143 h 154"/>
                  <a:gd name="T70" fmla="*/ 116 w 148"/>
                  <a:gd name="T71" fmla="*/ 140 h 154"/>
                  <a:gd name="T72" fmla="*/ 127 w 148"/>
                  <a:gd name="T73" fmla="*/ 146 h 154"/>
                  <a:gd name="T74" fmla="*/ 135 w 148"/>
                  <a:gd name="T75" fmla="*/ 153 h 154"/>
                  <a:gd name="T76" fmla="*/ 136 w 148"/>
                  <a:gd name="T77" fmla="*/ 144 h 154"/>
                  <a:gd name="T78" fmla="*/ 125 w 148"/>
                  <a:gd name="T79" fmla="*/ 139 h 154"/>
                  <a:gd name="T80" fmla="*/ 127 w 148"/>
                  <a:gd name="T81" fmla="*/ 123 h 154"/>
                  <a:gd name="T82" fmla="*/ 130 w 148"/>
                  <a:gd name="T83" fmla="*/ 113 h 154"/>
                  <a:gd name="T84" fmla="*/ 140 w 148"/>
                  <a:gd name="T85" fmla="*/ 111 h 154"/>
                  <a:gd name="T86" fmla="*/ 135 w 148"/>
                  <a:gd name="T87"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4">
                    <a:moveTo>
                      <a:pt x="135" y="102"/>
                    </a:moveTo>
                    <a:cubicBezTo>
                      <a:pt x="131" y="100"/>
                      <a:pt x="130" y="73"/>
                      <a:pt x="132" y="72"/>
                    </a:cubicBezTo>
                    <a:cubicBezTo>
                      <a:pt x="132" y="72"/>
                      <a:pt x="132" y="72"/>
                      <a:pt x="132" y="73"/>
                    </a:cubicBezTo>
                    <a:cubicBezTo>
                      <a:pt x="132" y="67"/>
                      <a:pt x="132" y="67"/>
                      <a:pt x="132" y="67"/>
                    </a:cubicBezTo>
                    <a:cubicBezTo>
                      <a:pt x="132" y="67"/>
                      <a:pt x="132" y="67"/>
                      <a:pt x="131" y="66"/>
                    </a:cubicBezTo>
                    <a:cubicBezTo>
                      <a:pt x="131" y="66"/>
                      <a:pt x="130" y="66"/>
                      <a:pt x="130" y="64"/>
                    </a:cubicBezTo>
                    <a:cubicBezTo>
                      <a:pt x="130" y="62"/>
                      <a:pt x="132" y="62"/>
                      <a:pt x="132" y="62"/>
                    </a:cubicBezTo>
                    <a:cubicBezTo>
                      <a:pt x="132" y="62"/>
                      <a:pt x="131" y="57"/>
                      <a:pt x="133" y="57"/>
                    </a:cubicBezTo>
                    <a:cubicBezTo>
                      <a:pt x="134" y="57"/>
                      <a:pt x="134" y="56"/>
                      <a:pt x="134" y="56"/>
                    </a:cubicBezTo>
                    <a:cubicBezTo>
                      <a:pt x="135" y="55"/>
                      <a:pt x="135" y="52"/>
                      <a:pt x="135" y="50"/>
                    </a:cubicBezTo>
                    <a:cubicBezTo>
                      <a:pt x="135" y="48"/>
                      <a:pt x="136" y="45"/>
                      <a:pt x="137" y="43"/>
                    </a:cubicBezTo>
                    <a:cubicBezTo>
                      <a:pt x="138" y="41"/>
                      <a:pt x="137" y="38"/>
                      <a:pt x="139" y="37"/>
                    </a:cubicBezTo>
                    <a:cubicBezTo>
                      <a:pt x="140" y="36"/>
                      <a:pt x="140" y="33"/>
                      <a:pt x="142" y="33"/>
                    </a:cubicBezTo>
                    <a:cubicBezTo>
                      <a:pt x="144" y="32"/>
                      <a:pt x="145" y="32"/>
                      <a:pt x="145" y="31"/>
                    </a:cubicBezTo>
                    <a:cubicBezTo>
                      <a:pt x="145" y="30"/>
                      <a:pt x="148" y="28"/>
                      <a:pt x="148" y="27"/>
                    </a:cubicBezTo>
                    <a:cubicBezTo>
                      <a:pt x="148" y="25"/>
                      <a:pt x="145" y="25"/>
                      <a:pt x="145" y="23"/>
                    </a:cubicBezTo>
                    <a:cubicBezTo>
                      <a:pt x="145" y="21"/>
                      <a:pt x="146" y="16"/>
                      <a:pt x="146" y="16"/>
                    </a:cubicBezTo>
                    <a:cubicBezTo>
                      <a:pt x="146" y="16"/>
                      <a:pt x="146" y="16"/>
                      <a:pt x="146" y="16"/>
                    </a:cubicBezTo>
                    <a:cubicBezTo>
                      <a:pt x="142" y="12"/>
                      <a:pt x="137" y="8"/>
                      <a:pt x="136" y="8"/>
                    </a:cubicBezTo>
                    <a:cubicBezTo>
                      <a:pt x="135" y="7"/>
                      <a:pt x="132" y="9"/>
                      <a:pt x="132" y="9"/>
                    </a:cubicBezTo>
                    <a:cubicBezTo>
                      <a:pt x="132" y="9"/>
                      <a:pt x="130" y="6"/>
                      <a:pt x="128" y="8"/>
                    </a:cubicBezTo>
                    <a:cubicBezTo>
                      <a:pt x="126" y="10"/>
                      <a:pt x="123" y="8"/>
                      <a:pt x="123" y="8"/>
                    </a:cubicBezTo>
                    <a:cubicBezTo>
                      <a:pt x="123" y="8"/>
                      <a:pt x="121" y="7"/>
                      <a:pt x="120" y="4"/>
                    </a:cubicBezTo>
                    <a:cubicBezTo>
                      <a:pt x="119" y="3"/>
                      <a:pt x="118" y="3"/>
                      <a:pt x="117" y="2"/>
                    </a:cubicBezTo>
                    <a:cubicBezTo>
                      <a:pt x="118" y="3"/>
                      <a:pt x="118" y="3"/>
                      <a:pt x="118" y="3"/>
                    </a:cubicBezTo>
                    <a:cubicBezTo>
                      <a:pt x="112" y="4"/>
                      <a:pt x="112" y="4"/>
                      <a:pt x="112" y="4"/>
                    </a:cubicBezTo>
                    <a:cubicBezTo>
                      <a:pt x="112" y="4"/>
                      <a:pt x="104" y="0"/>
                      <a:pt x="103" y="3"/>
                    </a:cubicBezTo>
                    <a:cubicBezTo>
                      <a:pt x="101" y="5"/>
                      <a:pt x="100" y="4"/>
                      <a:pt x="96" y="4"/>
                    </a:cubicBezTo>
                    <a:cubicBezTo>
                      <a:pt x="93" y="4"/>
                      <a:pt x="90" y="5"/>
                      <a:pt x="88" y="6"/>
                    </a:cubicBezTo>
                    <a:cubicBezTo>
                      <a:pt x="86" y="7"/>
                      <a:pt x="83" y="5"/>
                      <a:pt x="81" y="6"/>
                    </a:cubicBezTo>
                    <a:cubicBezTo>
                      <a:pt x="80" y="7"/>
                      <a:pt x="79" y="11"/>
                      <a:pt x="79" y="11"/>
                    </a:cubicBezTo>
                    <a:cubicBezTo>
                      <a:pt x="64" y="8"/>
                      <a:pt x="64" y="8"/>
                      <a:pt x="64" y="8"/>
                    </a:cubicBezTo>
                    <a:cubicBezTo>
                      <a:pt x="64" y="8"/>
                      <a:pt x="61" y="4"/>
                      <a:pt x="57" y="4"/>
                    </a:cubicBezTo>
                    <a:cubicBezTo>
                      <a:pt x="54" y="4"/>
                      <a:pt x="49" y="10"/>
                      <a:pt x="49" y="10"/>
                    </a:cubicBezTo>
                    <a:cubicBezTo>
                      <a:pt x="49" y="16"/>
                      <a:pt x="49" y="16"/>
                      <a:pt x="49" y="16"/>
                    </a:cubicBezTo>
                    <a:cubicBezTo>
                      <a:pt x="49" y="19"/>
                      <a:pt x="49" y="22"/>
                      <a:pt x="47" y="24"/>
                    </a:cubicBezTo>
                    <a:cubicBezTo>
                      <a:pt x="46" y="27"/>
                      <a:pt x="44" y="28"/>
                      <a:pt x="44" y="33"/>
                    </a:cubicBezTo>
                    <a:cubicBezTo>
                      <a:pt x="44" y="38"/>
                      <a:pt x="39" y="46"/>
                      <a:pt x="39" y="50"/>
                    </a:cubicBezTo>
                    <a:cubicBezTo>
                      <a:pt x="39" y="54"/>
                      <a:pt x="32" y="56"/>
                      <a:pt x="32" y="58"/>
                    </a:cubicBezTo>
                    <a:cubicBezTo>
                      <a:pt x="32" y="61"/>
                      <a:pt x="31" y="66"/>
                      <a:pt x="31" y="72"/>
                    </a:cubicBezTo>
                    <a:cubicBezTo>
                      <a:pt x="31" y="77"/>
                      <a:pt x="28" y="73"/>
                      <a:pt x="28" y="78"/>
                    </a:cubicBezTo>
                    <a:cubicBezTo>
                      <a:pt x="28" y="83"/>
                      <a:pt x="26" y="80"/>
                      <a:pt x="23" y="82"/>
                    </a:cubicBezTo>
                    <a:cubicBezTo>
                      <a:pt x="21" y="85"/>
                      <a:pt x="20" y="85"/>
                      <a:pt x="20" y="83"/>
                    </a:cubicBezTo>
                    <a:cubicBezTo>
                      <a:pt x="20" y="80"/>
                      <a:pt x="16" y="80"/>
                      <a:pt x="13" y="82"/>
                    </a:cubicBezTo>
                    <a:cubicBezTo>
                      <a:pt x="10" y="85"/>
                      <a:pt x="9" y="82"/>
                      <a:pt x="8" y="82"/>
                    </a:cubicBezTo>
                    <a:cubicBezTo>
                      <a:pt x="7" y="82"/>
                      <a:pt x="3" y="84"/>
                      <a:pt x="0" y="86"/>
                    </a:cubicBezTo>
                    <a:cubicBezTo>
                      <a:pt x="2" y="89"/>
                      <a:pt x="2" y="92"/>
                      <a:pt x="3" y="95"/>
                    </a:cubicBezTo>
                    <a:cubicBezTo>
                      <a:pt x="3" y="95"/>
                      <a:pt x="3" y="95"/>
                      <a:pt x="3" y="96"/>
                    </a:cubicBezTo>
                    <a:cubicBezTo>
                      <a:pt x="5" y="94"/>
                      <a:pt x="7" y="93"/>
                      <a:pt x="8" y="93"/>
                    </a:cubicBezTo>
                    <a:cubicBezTo>
                      <a:pt x="10" y="93"/>
                      <a:pt x="34" y="93"/>
                      <a:pt x="34" y="93"/>
                    </a:cubicBezTo>
                    <a:cubicBezTo>
                      <a:pt x="34" y="93"/>
                      <a:pt x="36" y="97"/>
                      <a:pt x="35" y="100"/>
                    </a:cubicBezTo>
                    <a:cubicBezTo>
                      <a:pt x="35" y="103"/>
                      <a:pt x="37" y="102"/>
                      <a:pt x="38" y="106"/>
                    </a:cubicBezTo>
                    <a:cubicBezTo>
                      <a:pt x="40" y="110"/>
                      <a:pt x="42" y="112"/>
                      <a:pt x="45" y="111"/>
                    </a:cubicBezTo>
                    <a:cubicBezTo>
                      <a:pt x="49" y="110"/>
                      <a:pt x="53" y="109"/>
                      <a:pt x="55" y="109"/>
                    </a:cubicBezTo>
                    <a:cubicBezTo>
                      <a:pt x="56" y="110"/>
                      <a:pt x="56" y="103"/>
                      <a:pt x="58" y="102"/>
                    </a:cubicBezTo>
                    <a:cubicBezTo>
                      <a:pt x="60" y="101"/>
                      <a:pt x="64" y="102"/>
                      <a:pt x="64" y="102"/>
                    </a:cubicBezTo>
                    <a:cubicBezTo>
                      <a:pt x="64" y="102"/>
                      <a:pt x="64" y="104"/>
                      <a:pt x="68" y="104"/>
                    </a:cubicBezTo>
                    <a:cubicBezTo>
                      <a:pt x="72" y="104"/>
                      <a:pt x="73" y="103"/>
                      <a:pt x="73" y="105"/>
                    </a:cubicBezTo>
                    <a:cubicBezTo>
                      <a:pt x="73" y="108"/>
                      <a:pt x="74" y="111"/>
                      <a:pt x="75" y="112"/>
                    </a:cubicBezTo>
                    <a:cubicBezTo>
                      <a:pt x="76" y="113"/>
                      <a:pt x="72" y="122"/>
                      <a:pt x="74" y="123"/>
                    </a:cubicBezTo>
                    <a:cubicBezTo>
                      <a:pt x="76" y="124"/>
                      <a:pt x="78" y="128"/>
                      <a:pt x="78" y="129"/>
                    </a:cubicBezTo>
                    <a:cubicBezTo>
                      <a:pt x="77" y="131"/>
                      <a:pt x="76" y="135"/>
                      <a:pt x="78" y="136"/>
                    </a:cubicBezTo>
                    <a:cubicBezTo>
                      <a:pt x="79" y="136"/>
                      <a:pt x="79" y="134"/>
                      <a:pt x="82" y="134"/>
                    </a:cubicBezTo>
                    <a:cubicBezTo>
                      <a:pt x="84" y="134"/>
                      <a:pt x="87" y="134"/>
                      <a:pt x="89" y="133"/>
                    </a:cubicBezTo>
                    <a:cubicBezTo>
                      <a:pt x="90" y="133"/>
                      <a:pt x="91" y="133"/>
                      <a:pt x="91" y="133"/>
                    </a:cubicBezTo>
                    <a:cubicBezTo>
                      <a:pt x="93" y="134"/>
                      <a:pt x="93" y="135"/>
                      <a:pt x="93" y="135"/>
                    </a:cubicBezTo>
                    <a:cubicBezTo>
                      <a:pt x="93" y="135"/>
                      <a:pt x="94" y="138"/>
                      <a:pt x="96" y="137"/>
                    </a:cubicBezTo>
                    <a:cubicBezTo>
                      <a:pt x="97" y="136"/>
                      <a:pt x="101" y="135"/>
                      <a:pt x="101" y="137"/>
                    </a:cubicBezTo>
                    <a:cubicBezTo>
                      <a:pt x="100" y="138"/>
                      <a:pt x="102" y="141"/>
                      <a:pt x="103" y="140"/>
                    </a:cubicBezTo>
                    <a:cubicBezTo>
                      <a:pt x="104" y="140"/>
                      <a:pt x="108" y="143"/>
                      <a:pt x="110" y="143"/>
                    </a:cubicBezTo>
                    <a:cubicBezTo>
                      <a:pt x="112" y="143"/>
                      <a:pt x="113" y="143"/>
                      <a:pt x="113" y="142"/>
                    </a:cubicBezTo>
                    <a:cubicBezTo>
                      <a:pt x="113" y="140"/>
                      <a:pt x="115" y="139"/>
                      <a:pt x="116" y="140"/>
                    </a:cubicBezTo>
                    <a:cubicBezTo>
                      <a:pt x="117" y="142"/>
                      <a:pt x="119" y="145"/>
                      <a:pt x="120" y="145"/>
                    </a:cubicBezTo>
                    <a:cubicBezTo>
                      <a:pt x="122" y="145"/>
                      <a:pt x="127" y="145"/>
                      <a:pt x="127" y="146"/>
                    </a:cubicBezTo>
                    <a:cubicBezTo>
                      <a:pt x="127" y="148"/>
                      <a:pt x="128" y="152"/>
                      <a:pt x="130" y="153"/>
                    </a:cubicBezTo>
                    <a:cubicBezTo>
                      <a:pt x="132" y="154"/>
                      <a:pt x="135" y="153"/>
                      <a:pt x="135" y="153"/>
                    </a:cubicBezTo>
                    <a:cubicBezTo>
                      <a:pt x="135" y="153"/>
                      <a:pt x="137" y="152"/>
                      <a:pt x="137" y="149"/>
                    </a:cubicBezTo>
                    <a:cubicBezTo>
                      <a:pt x="137" y="147"/>
                      <a:pt x="137" y="144"/>
                      <a:pt x="136" y="144"/>
                    </a:cubicBezTo>
                    <a:cubicBezTo>
                      <a:pt x="135" y="144"/>
                      <a:pt x="133" y="146"/>
                      <a:pt x="130" y="145"/>
                    </a:cubicBezTo>
                    <a:cubicBezTo>
                      <a:pt x="128" y="145"/>
                      <a:pt x="126" y="140"/>
                      <a:pt x="125" y="139"/>
                    </a:cubicBezTo>
                    <a:cubicBezTo>
                      <a:pt x="124" y="138"/>
                      <a:pt x="127" y="134"/>
                      <a:pt x="127" y="132"/>
                    </a:cubicBezTo>
                    <a:cubicBezTo>
                      <a:pt x="127" y="129"/>
                      <a:pt x="129" y="123"/>
                      <a:pt x="127" y="123"/>
                    </a:cubicBezTo>
                    <a:cubicBezTo>
                      <a:pt x="126" y="122"/>
                      <a:pt x="127" y="120"/>
                      <a:pt x="128" y="118"/>
                    </a:cubicBezTo>
                    <a:cubicBezTo>
                      <a:pt x="130" y="117"/>
                      <a:pt x="128" y="113"/>
                      <a:pt x="130" y="113"/>
                    </a:cubicBezTo>
                    <a:cubicBezTo>
                      <a:pt x="133" y="113"/>
                      <a:pt x="139" y="113"/>
                      <a:pt x="140" y="112"/>
                    </a:cubicBezTo>
                    <a:cubicBezTo>
                      <a:pt x="140" y="111"/>
                      <a:pt x="140" y="111"/>
                      <a:pt x="140" y="111"/>
                    </a:cubicBezTo>
                    <a:cubicBezTo>
                      <a:pt x="141" y="111"/>
                      <a:pt x="141" y="110"/>
                      <a:pt x="141" y="110"/>
                    </a:cubicBezTo>
                    <a:cubicBezTo>
                      <a:pt x="139" y="107"/>
                      <a:pt x="137" y="103"/>
                      <a:pt x="135" y="10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8" name="Freeform 352"/>
              <p:cNvSpPr/>
              <p:nvPr/>
            </p:nvSpPr>
            <p:spPr bwMode="auto">
              <a:xfrm>
                <a:off x="3748366" y="3298835"/>
                <a:ext cx="24571" cy="32250"/>
              </a:xfrm>
              <a:custGeom>
                <a:avLst/>
                <a:gdLst>
                  <a:gd name="T0" fmla="*/ 1 w 13"/>
                  <a:gd name="T1" fmla="*/ 9 h 17"/>
                  <a:gd name="T2" fmla="*/ 3 w 13"/>
                  <a:gd name="T3" fmla="*/ 17 h 17"/>
                  <a:gd name="T4" fmla="*/ 7 w 13"/>
                  <a:gd name="T5" fmla="*/ 15 h 17"/>
                  <a:gd name="T6" fmla="*/ 13 w 13"/>
                  <a:gd name="T7" fmla="*/ 6 h 17"/>
                  <a:gd name="T8" fmla="*/ 11 w 13"/>
                  <a:gd name="T9" fmla="*/ 4 h 17"/>
                  <a:gd name="T10" fmla="*/ 11 w 13"/>
                  <a:gd name="T11" fmla="*/ 0 h 17"/>
                  <a:gd name="T12" fmla="*/ 7 w 13"/>
                  <a:gd name="T13" fmla="*/ 0 h 17"/>
                  <a:gd name="T14" fmla="*/ 3 w 13"/>
                  <a:gd name="T15" fmla="*/ 3 h 17"/>
                  <a:gd name="T16" fmla="*/ 0 w 13"/>
                  <a:gd name="T17" fmla="*/ 2 h 17"/>
                  <a:gd name="T18" fmla="*/ 1 w 13"/>
                  <a:gd name="T19" fmla="*/ 3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2" y="10"/>
                      <a:pt x="3" y="13"/>
                      <a:pt x="3" y="17"/>
                    </a:cubicBezTo>
                    <a:cubicBezTo>
                      <a:pt x="5" y="16"/>
                      <a:pt x="6" y="15"/>
                      <a:pt x="7" y="15"/>
                    </a:cubicBezTo>
                    <a:cubicBezTo>
                      <a:pt x="9" y="14"/>
                      <a:pt x="13" y="6"/>
                      <a:pt x="13" y="6"/>
                    </a:cubicBezTo>
                    <a:cubicBezTo>
                      <a:pt x="11" y="4"/>
                      <a:pt x="11" y="4"/>
                      <a:pt x="11" y="4"/>
                    </a:cubicBezTo>
                    <a:cubicBezTo>
                      <a:pt x="11" y="4"/>
                      <a:pt x="11" y="3"/>
                      <a:pt x="11" y="0"/>
                    </a:cubicBezTo>
                    <a:cubicBezTo>
                      <a:pt x="9" y="0"/>
                      <a:pt x="7" y="0"/>
                      <a:pt x="7" y="0"/>
                    </a:cubicBezTo>
                    <a:cubicBezTo>
                      <a:pt x="7" y="0"/>
                      <a:pt x="8" y="4"/>
                      <a:pt x="3" y="3"/>
                    </a:cubicBezTo>
                    <a:cubicBezTo>
                      <a:pt x="2" y="3"/>
                      <a:pt x="1" y="3"/>
                      <a:pt x="0" y="2"/>
                    </a:cubicBezTo>
                    <a:cubicBezTo>
                      <a:pt x="1" y="3"/>
                      <a:pt x="1" y="3"/>
                      <a:pt x="1" y="3"/>
                    </a:cubicBezTo>
                    <a:lnTo>
                      <a:pt x="1" y="9"/>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9" name="Freeform 353"/>
              <p:cNvSpPr/>
              <p:nvPr/>
            </p:nvSpPr>
            <p:spPr bwMode="auto">
              <a:xfrm>
                <a:off x="3765252" y="3427833"/>
                <a:ext cx="164323" cy="264144"/>
              </a:xfrm>
              <a:custGeom>
                <a:avLst/>
                <a:gdLst>
                  <a:gd name="T0" fmla="*/ 85 w 85"/>
                  <a:gd name="T1" fmla="*/ 35 h 137"/>
                  <a:gd name="T2" fmla="*/ 83 w 85"/>
                  <a:gd name="T3" fmla="*/ 19 h 137"/>
                  <a:gd name="T4" fmla="*/ 82 w 85"/>
                  <a:gd name="T5" fmla="*/ 0 h 137"/>
                  <a:gd name="T6" fmla="*/ 82 w 85"/>
                  <a:gd name="T7" fmla="*/ 0 h 137"/>
                  <a:gd name="T8" fmla="*/ 73 w 85"/>
                  <a:gd name="T9" fmla="*/ 4 h 137"/>
                  <a:gd name="T10" fmla="*/ 68 w 85"/>
                  <a:gd name="T11" fmla="*/ 6 h 137"/>
                  <a:gd name="T12" fmla="*/ 63 w 85"/>
                  <a:gd name="T13" fmla="*/ 5 h 137"/>
                  <a:gd name="T14" fmla="*/ 60 w 85"/>
                  <a:gd name="T15" fmla="*/ 8 h 137"/>
                  <a:gd name="T16" fmla="*/ 55 w 85"/>
                  <a:gd name="T17" fmla="*/ 9 h 137"/>
                  <a:gd name="T18" fmla="*/ 49 w 85"/>
                  <a:gd name="T19" fmla="*/ 10 h 137"/>
                  <a:gd name="T20" fmla="*/ 46 w 85"/>
                  <a:gd name="T21" fmla="*/ 7 h 137"/>
                  <a:gd name="T22" fmla="*/ 41 w 85"/>
                  <a:gd name="T23" fmla="*/ 8 h 137"/>
                  <a:gd name="T24" fmla="*/ 37 w 85"/>
                  <a:gd name="T25" fmla="*/ 8 h 137"/>
                  <a:gd name="T26" fmla="*/ 36 w 85"/>
                  <a:gd name="T27" fmla="*/ 11 h 137"/>
                  <a:gd name="T28" fmla="*/ 40 w 85"/>
                  <a:gd name="T29" fmla="*/ 28 h 137"/>
                  <a:gd name="T30" fmla="*/ 44 w 85"/>
                  <a:gd name="T31" fmla="*/ 32 h 137"/>
                  <a:gd name="T32" fmla="*/ 45 w 85"/>
                  <a:gd name="T33" fmla="*/ 41 h 137"/>
                  <a:gd name="T34" fmla="*/ 40 w 85"/>
                  <a:gd name="T35" fmla="*/ 46 h 137"/>
                  <a:gd name="T36" fmla="*/ 39 w 85"/>
                  <a:gd name="T37" fmla="*/ 53 h 137"/>
                  <a:gd name="T38" fmla="*/ 32 w 85"/>
                  <a:gd name="T39" fmla="*/ 43 h 137"/>
                  <a:gd name="T40" fmla="*/ 34 w 85"/>
                  <a:gd name="T41" fmla="*/ 33 h 137"/>
                  <a:gd name="T42" fmla="*/ 27 w 85"/>
                  <a:gd name="T43" fmla="*/ 32 h 137"/>
                  <a:gd name="T44" fmla="*/ 22 w 85"/>
                  <a:gd name="T45" fmla="*/ 28 h 137"/>
                  <a:gd name="T46" fmla="*/ 0 w 85"/>
                  <a:gd name="T47" fmla="*/ 36 h 137"/>
                  <a:gd name="T48" fmla="*/ 1 w 85"/>
                  <a:gd name="T49" fmla="*/ 42 h 137"/>
                  <a:gd name="T50" fmla="*/ 1 w 85"/>
                  <a:gd name="T51" fmla="*/ 42 h 137"/>
                  <a:gd name="T52" fmla="*/ 2 w 85"/>
                  <a:gd name="T53" fmla="*/ 45 h 137"/>
                  <a:gd name="T54" fmla="*/ 12 w 85"/>
                  <a:gd name="T55" fmla="*/ 47 h 137"/>
                  <a:gd name="T56" fmla="*/ 22 w 85"/>
                  <a:gd name="T57" fmla="*/ 51 h 137"/>
                  <a:gd name="T58" fmla="*/ 22 w 85"/>
                  <a:gd name="T59" fmla="*/ 63 h 137"/>
                  <a:gd name="T60" fmla="*/ 20 w 85"/>
                  <a:gd name="T61" fmla="*/ 70 h 137"/>
                  <a:gd name="T62" fmla="*/ 22 w 85"/>
                  <a:gd name="T63" fmla="*/ 76 h 137"/>
                  <a:gd name="T64" fmla="*/ 18 w 85"/>
                  <a:gd name="T65" fmla="*/ 82 h 137"/>
                  <a:gd name="T66" fmla="*/ 16 w 85"/>
                  <a:gd name="T67" fmla="*/ 90 h 137"/>
                  <a:gd name="T68" fmla="*/ 8 w 85"/>
                  <a:gd name="T69" fmla="*/ 98 h 137"/>
                  <a:gd name="T70" fmla="*/ 8 w 85"/>
                  <a:gd name="T71" fmla="*/ 98 h 137"/>
                  <a:gd name="T72" fmla="*/ 13 w 85"/>
                  <a:gd name="T73" fmla="*/ 113 h 137"/>
                  <a:gd name="T74" fmla="*/ 14 w 85"/>
                  <a:gd name="T75" fmla="*/ 128 h 137"/>
                  <a:gd name="T76" fmla="*/ 15 w 85"/>
                  <a:gd name="T77" fmla="*/ 137 h 137"/>
                  <a:gd name="T78" fmla="*/ 21 w 85"/>
                  <a:gd name="T79" fmla="*/ 137 h 137"/>
                  <a:gd name="T80" fmla="*/ 21 w 85"/>
                  <a:gd name="T81" fmla="*/ 133 h 137"/>
                  <a:gd name="T82" fmla="*/ 18 w 85"/>
                  <a:gd name="T83" fmla="*/ 130 h 137"/>
                  <a:gd name="T84" fmla="*/ 30 w 85"/>
                  <a:gd name="T85" fmla="*/ 121 h 137"/>
                  <a:gd name="T86" fmla="*/ 40 w 85"/>
                  <a:gd name="T87" fmla="*/ 114 h 137"/>
                  <a:gd name="T88" fmla="*/ 41 w 85"/>
                  <a:gd name="T89" fmla="*/ 103 h 137"/>
                  <a:gd name="T90" fmla="*/ 40 w 85"/>
                  <a:gd name="T91" fmla="*/ 92 h 137"/>
                  <a:gd name="T92" fmla="*/ 36 w 85"/>
                  <a:gd name="T93" fmla="*/ 82 h 137"/>
                  <a:gd name="T94" fmla="*/ 37 w 85"/>
                  <a:gd name="T95" fmla="*/ 76 h 137"/>
                  <a:gd name="T96" fmla="*/ 41 w 85"/>
                  <a:gd name="T97" fmla="*/ 72 h 137"/>
                  <a:gd name="T98" fmla="*/ 48 w 85"/>
                  <a:gd name="T99" fmla="*/ 68 h 137"/>
                  <a:gd name="T100" fmla="*/ 56 w 85"/>
                  <a:gd name="T101" fmla="*/ 58 h 137"/>
                  <a:gd name="T102" fmla="*/ 72 w 85"/>
                  <a:gd name="T103" fmla="*/ 52 h 137"/>
                  <a:gd name="T104" fmla="*/ 85 w 85"/>
                  <a:gd name="T105"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37">
                    <a:moveTo>
                      <a:pt x="85" y="35"/>
                    </a:moveTo>
                    <a:cubicBezTo>
                      <a:pt x="84" y="33"/>
                      <a:pt x="82" y="23"/>
                      <a:pt x="83" y="19"/>
                    </a:cubicBezTo>
                    <a:cubicBezTo>
                      <a:pt x="83" y="15"/>
                      <a:pt x="82" y="5"/>
                      <a:pt x="82" y="0"/>
                    </a:cubicBezTo>
                    <a:cubicBezTo>
                      <a:pt x="82" y="0"/>
                      <a:pt x="82" y="0"/>
                      <a:pt x="82" y="0"/>
                    </a:cubicBezTo>
                    <a:cubicBezTo>
                      <a:pt x="78" y="1"/>
                      <a:pt x="74" y="3"/>
                      <a:pt x="73" y="4"/>
                    </a:cubicBezTo>
                    <a:cubicBezTo>
                      <a:pt x="73" y="6"/>
                      <a:pt x="69" y="4"/>
                      <a:pt x="68" y="6"/>
                    </a:cubicBezTo>
                    <a:cubicBezTo>
                      <a:pt x="66" y="7"/>
                      <a:pt x="64" y="6"/>
                      <a:pt x="63" y="5"/>
                    </a:cubicBezTo>
                    <a:cubicBezTo>
                      <a:pt x="61" y="5"/>
                      <a:pt x="60" y="7"/>
                      <a:pt x="60" y="8"/>
                    </a:cubicBezTo>
                    <a:cubicBezTo>
                      <a:pt x="60" y="10"/>
                      <a:pt x="57" y="9"/>
                      <a:pt x="55" y="9"/>
                    </a:cubicBezTo>
                    <a:cubicBezTo>
                      <a:pt x="54" y="9"/>
                      <a:pt x="50" y="10"/>
                      <a:pt x="49" y="10"/>
                    </a:cubicBezTo>
                    <a:cubicBezTo>
                      <a:pt x="47" y="10"/>
                      <a:pt x="48" y="8"/>
                      <a:pt x="46" y="7"/>
                    </a:cubicBezTo>
                    <a:cubicBezTo>
                      <a:pt x="44" y="7"/>
                      <a:pt x="42" y="8"/>
                      <a:pt x="41" y="8"/>
                    </a:cubicBezTo>
                    <a:cubicBezTo>
                      <a:pt x="40" y="8"/>
                      <a:pt x="38" y="8"/>
                      <a:pt x="37" y="8"/>
                    </a:cubicBezTo>
                    <a:cubicBezTo>
                      <a:pt x="37" y="9"/>
                      <a:pt x="36" y="10"/>
                      <a:pt x="36" y="11"/>
                    </a:cubicBezTo>
                    <a:cubicBezTo>
                      <a:pt x="35" y="15"/>
                      <a:pt x="39" y="24"/>
                      <a:pt x="40" y="28"/>
                    </a:cubicBezTo>
                    <a:cubicBezTo>
                      <a:pt x="41" y="29"/>
                      <a:pt x="43" y="31"/>
                      <a:pt x="44" y="32"/>
                    </a:cubicBezTo>
                    <a:cubicBezTo>
                      <a:pt x="47" y="35"/>
                      <a:pt x="44" y="35"/>
                      <a:pt x="45" y="41"/>
                    </a:cubicBezTo>
                    <a:cubicBezTo>
                      <a:pt x="45" y="46"/>
                      <a:pt x="42" y="44"/>
                      <a:pt x="40" y="46"/>
                    </a:cubicBezTo>
                    <a:cubicBezTo>
                      <a:pt x="38" y="48"/>
                      <a:pt x="40" y="52"/>
                      <a:pt x="39" y="53"/>
                    </a:cubicBezTo>
                    <a:cubicBezTo>
                      <a:pt x="39" y="54"/>
                      <a:pt x="33" y="45"/>
                      <a:pt x="32" y="43"/>
                    </a:cubicBezTo>
                    <a:cubicBezTo>
                      <a:pt x="32" y="42"/>
                      <a:pt x="34" y="36"/>
                      <a:pt x="34" y="33"/>
                    </a:cubicBezTo>
                    <a:cubicBezTo>
                      <a:pt x="33" y="30"/>
                      <a:pt x="29" y="32"/>
                      <a:pt x="27" y="32"/>
                    </a:cubicBezTo>
                    <a:cubicBezTo>
                      <a:pt x="26" y="32"/>
                      <a:pt x="23" y="28"/>
                      <a:pt x="22" y="28"/>
                    </a:cubicBezTo>
                    <a:cubicBezTo>
                      <a:pt x="21" y="28"/>
                      <a:pt x="0" y="36"/>
                      <a:pt x="0" y="36"/>
                    </a:cubicBezTo>
                    <a:cubicBezTo>
                      <a:pt x="1" y="42"/>
                      <a:pt x="1" y="42"/>
                      <a:pt x="1" y="42"/>
                    </a:cubicBezTo>
                    <a:cubicBezTo>
                      <a:pt x="1" y="42"/>
                      <a:pt x="1" y="42"/>
                      <a:pt x="1" y="42"/>
                    </a:cubicBezTo>
                    <a:cubicBezTo>
                      <a:pt x="2" y="45"/>
                      <a:pt x="2" y="45"/>
                      <a:pt x="2" y="45"/>
                    </a:cubicBezTo>
                    <a:cubicBezTo>
                      <a:pt x="2" y="45"/>
                      <a:pt x="9" y="45"/>
                      <a:pt x="12" y="47"/>
                    </a:cubicBezTo>
                    <a:cubicBezTo>
                      <a:pt x="15" y="49"/>
                      <a:pt x="20" y="50"/>
                      <a:pt x="22" y="51"/>
                    </a:cubicBezTo>
                    <a:cubicBezTo>
                      <a:pt x="23" y="51"/>
                      <a:pt x="22" y="59"/>
                      <a:pt x="22" y="63"/>
                    </a:cubicBezTo>
                    <a:cubicBezTo>
                      <a:pt x="22" y="67"/>
                      <a:pt x="18" y="68"/>
                      <a:pt x="20" y="70"/>
                    </a:cubicBezTo>
                    <a:cubicBezTo>
                      <a:pt x="22" y="72"/>
                      <a:pt x="21" y="76"/>
                      <a:pt x="22" y="76"/>
                    </a:cubicBezTo>
                    <a:cubicBezTo>
                      <a:pt x="24" y="77"/>
                      <a:pt x="20" y="81"/>
                      <a:pt x="18" y="82"/>
                    </a:cubicBezTo>
                    <a:cubicBezTo>
                      <a:pt x="16" y="83"/>
                      <a:pt x="18" y="87"/>
                      <a:pt x="16" y="90"/>
                    </a:cubicBezTo>
                    <a:cubicBezTo>
                      <a:pt x="14" y="92"/>
                      <a:pt x="10" y="96"/>
                      <a:pt x="8" y="98"/>
                    </a:cubicBezTo>
                    <a:cubicBezTo>
                      <a:pt x="8" y="98"/>
                      <a:pt x="8" y="98"/>
                      <a:pt x="8" y="98"/>
                    </a:cubicBezTo>
                    <a:cubicBezTo>
                      <a:pt x="9" y="100"/>
                      <a:pt x="11" y="112"/>
                      <a:pt x="13" y="113"/>
                    </a:cubicBezTo>
                    <a:cubicBezTo>
                      <a:pt x="15" y="115"/>
                      <a:pt x="14" y="127"/>
                      <a:pt x="14" y="128"/>
                    </a:cubicBezTo>
                    <a:cubicBezTo>
                      <a:pt x="13" y="129"/>
                      <a:pt x="15" y="137"/>
                      <a:pt x="15" y="137"/>
                    </a:cubicBezTo>
                    <a:cubicBezTo>
                      <a:pt x="15" y="137"/>
                      <a:pt x="18" y="137"/>
                      <a:pt x="21" y="137"/>
                    </a:cubicBezTo>
                    <a:cubicBezTo>
                      <a:pt x="21" y="135"/>
                      <a:pt x="21" y="134"/>
                      <a:pt x="21" y="133"/>
                    </a:cubicBezTo>
                    <a:cubicBezTo>
                      <a:pt x="21" y="129"/>
                      <a:pt x="19" y="132"/>
                      <a:pt x="18" y="130"/>
                    </a:cubicBezTo>
                    <a:cubicBezTo>
                      <a:pt x="17" y="127"/>
                      <a:pt x="24" y="123"/>
                      <a:pt x="30" y="121"/>
                    </a:cubicBezTo>
                    <a:cubicBezTo>
                      <a:pt x="37" y="118"/>
                      <a:pt x="40" y="117"/>
                      <a:pt x="40" y="114"/>
                    </a:cubicBezTo>
                    <a:cubicBezTo>
                      <a:pt x="41" y="112"/>
                      <a:pt x="40" y="105"/>
                      <a:pt x="41" y="103"/>
                    </a:cubicBezTo>
                    <a:cubicBezTo>
                      <a:pt x="42" y="100"/>
                      <a:pt x="41" y="98"/>
                      <a:pt x="40" y="92"/>
                    </a:cubicBezTo>
                    <a:cubicBezTo>
                      <a:pt x="39" y="87"/>
                      <a:pt x="37" y="86"/>
                      <a:pt x="36" y="82"/>
                    </a:cubicBezTo>
                    <a:cubicBezTo>
                      <a:pt x="35" y="79"/>
                      <a:pt x="35" y="76"/>
                      <a:pt x="37" y="76"/>
                    </a:cubicBezTo>
                    <a:cubicBezTo>
                      <a:pt x="39" y="76"/>
                      <a:pt x="39" y="75"/>
                      <a:pt x="41" y="72"/>
                    </a:cubicBezTo>
                    <a:cubicBezTo>
                      <a:pt x="43" y="69"/>
                      <a:pt x="44" y="70"/>
                      <a:pt x="48" y="68"/>
                    </a:cubicBezTo>
                    <a:cubicBezTo>
                      <a:pt x="51" y="65"/>
                      <a:pt x="51" y="62"/>
                      <a:pt x="56" y="58"/>
                    </a:cubicBezTo>
                    <a:cubicBezTo>
                      <a:pt x="61" y="54"/>
                      <a:pt x="67" y="55"/>
                      <a:pt x="72" y="52"/>
                    </a:cubicBezTo>
                    <a:cubicBezTo>
                      <a:pt x="77" y="49"/>
                      <a:pt x="85" y="37"/>
                      <a:pt x="85" y="3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0" name="Freeform 354"/>
              <p:cNvSpPr/>
              <p:nvPr/>
            </p:nvSpPr>
            <p:spPr bwMode="auto">
              <a:xfrm>
                <a:off x="3754500" y="3275798"/>
                <a:ext cx="168930" cy="172001"/>
              </a:xfrm>
              <a:custGeom>
                <a:avLst/>
                <a:gdLst>
                  <a:gd name="T0" fmla="*/ 82 w 88"/>
                  <a:gd name="T1" fmla="*/ 71 h 89"/>
                  <a:gd name="T2" fmla="*/ 79 w 88"/>
                  <a:gd name="T3" fmla="*/ 63 h 89"/>
                  <a:gd name="T4" fmla="*/ 78 w 88"/>
                  <a:gd name="T5" fmla="*/ 56 h 89"/>
                  <a:gd name="T6" fmla="*/ 80 w 88"/>
                  <a:gd name="T7" fmla="*/ 50 h 89"/>
                  <a:gd name="T8" fmla="*/ 75 w 88"/>
                  <a:gd name="T9" fmla="*/ 44 h 89"/>
                  <a:gd name="T10" fmla="*/ 79 w 88"/>
                  <a:gd name="T11" fmla="*/ 31 h 89"/>
                  <a:gd name="T12" fmla="*/ 65 w 88"/>
                  <a:gd name="T13" fmla="*/ 22 h 89"/>
                  <a:gd name="T14" fmla="*/ 66 w 88"/>
                  <a:gd name="T15" fmla="*/ 17 h 89"/>
                  <a:gd name="T16" fmla="*/ 35 w 88"/>
                  <a:gd name="T17" fmla="*/ 1 h 89"/>
                  <a:gd name="T18" fmla="*/ 32 w 88"/>
                  <a:gd name="T19" fmla="*/ 8 h 89"/>
                  <a:gd name="T20" fmla="*/ 32 w 88"/>
                  <a:gd name="T21" fmla="*/ 13 h 89"/>
                  <a:gd name="T22" fmla="*/ 19 w 88"/>
                  <a:gd name="T23" fmla="*/ 13 h 89"/>
                  <a:gd name="T24" fmla="*/ 19 w 88"/>
                  <a:gd name="T25" fmla="*/ 0 h 89"/>
                  <a:gd name="T26" fmla="*/ 12 w 88"/>
                  <a:gd name="T27" fmla="*/ 1 h 89"/>
                  <a:gd name="T28" fmla="*/ 9 w 88"/>
                  <a:gd name="T29" fmla="*/ 2 h 89"/>
                  <a:gd name="T30" fmla="*/ 10 w 88"/>
                  <a:gd name="T31" fmla="*/ 5 h 89"/>
                  <a:gd name="T32" fmla="*/ 11 w 88"/>
                  <a:gd name="T33" fmla="*/ 11 h 89"/>
                  <a:gd name="T34" fmla="*/ 8 w 88"/>
                  <a:gd name="T35" fmla="*/ 12 h 89"/>
                  <a:gd name="T36" fmla="*/ 8 w 88"/>
                  <a:gd name="T37" fmla="*/ 16 h 89"/>
                  <a:gd name="T38" fmla="*/ 10 w 88"/>
                  <a:gd name="T39" fmla="*/ 18 h 89"/>
                  <a:gd name="T40" fmla="*/ 4 w 88"/>
                  <a:gd name="T41" fmla="*/ 27 h 89"/>
                  <a:gd name="T42" fmla="*/ 0 w 88"/>
                  <a:gd name="T43" fmla="*/ 29 h 89"/>
                  <a:gd name="T44" fmla="*/ 5 w 88"/>
                  <a:gd name="T45" fmla="*/ 44 h 89"/>
                  <a:gd name="T46" fmla="*/ 9 w 88"/>
                  <a:gd name="T47" fmla="*/ 55 h 89"/>
                  <a:gd name="T48" fmla="*/ 11 w 88"/>
                  <a:gd name="T49" fmla="*/ 61 h 89"/>
                  <a:gd name="T50" fmla="*/ 7 w 88"/>
                  <a:gd name="T51" fmla="*/ 58 h 89"/>
                  <a:gd name="T52" fmla="*/ 6 w 88"/>
                  <a:gd name="T53" fmla="*/ 59 h 89"/>
                  <a:gd name="T54" fmla="*/ 6 w 88"/>
                  <a:gd name="T55" fmla="*/ 60 h 89"/>
                  <a:gd name="T56" fmla="*/ 12 w 88"/>
                  <a:gd name="T57" fmla="*/ 63 h 89"/>
                  <a:gd name="T58" fmla="*/ 19 w 88"/>
                  <a:gd name="T59" fmla="*/ 66 h 89"/>
                  <a:gd name="T60" fmla="*/ 30 w 88"/>
                  <a:gd name="T61" fmla="*/ 70 h 89"/>
                  <a:gd name="T62" fmla="*/ 30 w 88"/>
                  <a:gd name="T63" fmla="*/ 71 h 89"/>
                  <a:gd name="T64" fmla="*/ 36 w 88"/>
                  <a:gd name="T65" fmla="*/ 71 h 89"/>
                  <a:gd name="T66" fmla="*/ 37 w 88"/>
                  <a:gd name="T67" fmla="*/ 71 h 89"/>
                  <a:gd name="T68" fmla="*/ 43 w 88"/>
                  <a:gd name="T69" fmla="*/ 87 h 89"/>
                  <a:gd name="T70" fmla="*/ 47 w 88"/>
                  <a:gd name="T71" fmla="*/ 87 h 89"/>
                  <a:gd name="T72" fmla="*/ 52 w 88"/>
                  <a:gd name="T73" fmla="*/ 86 h 89"/>
                  <a:gd name="T74" fmla="*/ 55 w 88"/>
                  <a:gd name="T75" fmla="*/ 89 h 89"/>
                  <a:gd name="T76" fmla="*/ 61 w 88"/>
                  <a:gd name="T77" fmla="*/ 88 h 89"/>
                  <a:gd name="T78" fmla="*/ 66 w 88"/>
                  <a:gd name="T79" fmla="*/ 87 h 89"/>
                  <a:gd name="T80" fmla="*/ 69 w 88"/>
                  <a:gd name="T81" fmla="*/ 84 h 89"/>
                  <a:gd name="T82" fmla="*/ 74 w 88"/>
                  <a:gd name="T83" fmla="*/ 85 h 89"/>
                  <a:gd name="T84" fmla="*/ 79 w 88"/>
                  <a:gd name="T85" fmla="*/ 83 h 89"/>
                  <a:gd name="T86" fmla="*/ 88 w 88"/>
                  <a:gd name="T87" fmla="*/ 79 h 89"/>
                  <a:gd name="T88" fmla="*/ 82 w 88"/>
                  <a:gd name="T8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89">
                    <a:moveTo>
                      <a:pt x="82" y="71"/>
                    </a:moveTo>
                    <a:cubicBezTo>
                      <a:pt x="82" y="66"/>
                      <a:pt x="79" y="66"/>
                      <a:pt x="79" y="63"/>
                    </a:cubicBezTo>
                    <a:cubicBezTo>
                      <a:pt x="79" y="60"/>
                      <a:pt x="79" y="57"/>
                      <a:pt x="78" y="56"/>
                    </a:cubicBezTo>
                    <a:cubicBezTo>
                      <a:pt x="77" y="56"/>
                      <a:pt x="78" y="53"/>
                      <a:pt x="80" y="50"/>
                    </a:cubicBezTo>
                    <a:cubicBezTo>
                      <a:pt x="82" y="47"/>
                      <a:pt x="76" y="47"/>
                      <a:pt x="75" y="44"/>
                    </a:cubicBezTo>
                    <a:cubicBezTo>
                      <a:pt x="75" y="42"/>
                      <a:pt x="77" y="37"/>
                      <a:pt x="79" y="31"/>
                    </a:cubicBezTo>
                    <a:cubicBezTo>
                      <a:pt x="72" y="27"/>
                      <a:pt x="65" y="22"/>
                      <a:pt x="65" y="22"/>
                    </a:cubicBezTo>
                    <a:cubicBezTo>
                      <a:pt x="66" y="17"/>
                      <a:pt x="66" y="17"/>
                      <a:pt x="66" y="17"/>
                    </a:cubicBezTo>
                    <a:cubicBezTo>
                      <a:pt x="35" y="1"/>
                      <a:pt x="35" y="1"/>
                      <a:pt x="35" y="1"/>
                    </a:cubicBezTo>
                    <a:cubicBezTo>
                      <a:pt x="35" y="4"/>
                      <a:pt x="34" y="7"/>
                      <a:pt x="32" y="8"/>
                    </a:cubicBezTo>
                    <a:cubicBezTo>
                      <a:pt x="29" y="9"/>
                      <a:pt x="35" y="13"/>
                      <a:pt x="32" y="13"/>
                    </a:cubicBezTo>
                    <a:cubicBezTo>
                      <a:pt x="29" y="14"/>
                      <a:pt x="23" y="11"/>
                      <a:pt x="19" y="13"/>
                    </a:cubicBezTo>
                    <a:cubicBezTo>
                      <a:pt x="16" y="14"/>
                      <a:pt x="17" y="7"/>
                      <a:pt x="19" y="0"/>
                    </a:cubicBezTo>
                    <a:cubicBezTo>
                      <a:pt x="12" y="1"/>
                      <a:pt x="12" y="1"/>
                      <a:pt x="12" y="1"/>
                    </a:cubicBezTo>
                    <a:cubicBezTo>
                      <a:pt x="12" y="1"/>
                      <a:pt x="11" y="1"/>
                      <a:pt x="9" y="2"/>
                    </a:cubicBezTo>
                    <a:cubicBezTo>
                      <a:pt x="10" y="5"/>
                      <a:pt x="10" y="5"/>
                      <a:pt x="10" y="5"/>
                    </a:cubicBezTo>
                    <a:cubicBezTo>
                      <a:pt x="10" y="5"/>
                      <a:pt x="12" y="9"/>
                      <a:pt x="11" y="11"/>
                    </a:cubicBezTo>
                    <a:cubicBezTo>
                      <a:pt x="11" y="12"/>
                      <a:pt x="9" y="12"/>
                      <a:pt x="8" y="12"/>
                    </a:cubicBezTo>
                    <a:cubicBezTo>
                      <a:pt x="8" y="15"/>
                      <a:pt x="8" y="16"/>
                      <a:pt x="8" y="16"/>
                    </a:cubicBezTo>
                    <a:cubicBezTo>
                      <a:pt x="10" y="18"/>
                      <a:pt x="10" y="18"/>
                      <a:pt x="10" y="18"/>
                    </a:cubicBezTo>
                    <a:cubicBezTo>
                      <a:pt x="10" y="18"/>
                      <a:pt x="6" y="26"/>
                      <a:pt x="4" y="27"/>
                    </a:cubicBezTo>
                    <a:cubicBezTo>
                      <a:pt x="3" y="27"/>
                      <a:pt x="2" y="28"/>
                      <a:pt x="0" y="29"/>
                    </a:cubicBezTo>
                    <a:cubicBezTo>
                      <a:pt x="2" y="35"/>
                      <a:pt x="3" y="42"/>
                      <a:pt x="5" y="44"/>
                    </a:cubicBezTo>
                    <a:cubicBezTo>
                      <a:pt x="9" y="48"/>
                      <a:pt x="9" y="52"/>
                      <a:pt x="9" y="55"/>
                    </a:cubicBezTo>
                    <a:cubicBezTo>
                      <a:pt x="10" y="57"/>
                      <a:pt x="14" y="60"/>
                      <a:pt x="11" y="61"/>
                    </a:cubicBezTo>
                    <a:cubicBezTo>
                      <a:pt x="10" y="62"/>
                      <a:pt x="8" y="60"/>
                      <a:pt x="7" y="58"/>
                    </a:cubicBezTo>
                    <a:cubicBezTo>
                      <a:pt x="7" y="58"/>
                      <a:pt x="7" y="59"/>
                      <a:pt x="6" y="59"/>
                    </a:cubicBezTo>
                    <a:cubicBezTo>
                      <a:pt x="6" y="59"/>
                      <a:pt x="6" y="59"/>
                      <a:pt x="6" y="60"/>
                    </a:cubicBezTo>
                    <a:cubicBezTo>
                      <a:pt x="8" y="61"/>
                      <a:pt x="11" y="63"/>
                      <a:pt x="12" y="63"/>
                    </a:cubicBezTo>
                    <a:cubicBezTo>
                      <a:pt x="14" y="63"/>
                      <a:pt x="17" y="65"/>
                      <a:pt x="19" y="66"/>
                    </a:cubicBezTo>
                    <a:cubicBezTo>
                      <a:pt x="21" y="66"/>
                      <a:pt x="29" y="69"/>
                      <a:pt x="30" y="70"/>
                    </a:cubicBezTo>
                    <a:cubicBezTo>
                      <a:pt x="30" y="71"/>
                      <a:pt x="30" y="71"/>
                      <a:pt x="30" y="71"/>
                    </a:cubicBezTo>
                    <a:cubicBezTo>
                      <a:pt x="32" y="71"/>
                      <a:pt x="34" y="71"/>
                      <a:pt x="36" y="71"/>
                    </a:cubicBezTo>
                    <a:cubicBezTo>
                      <a:pt x="36" y="71"/>
                      <a:pt x="36" y="71"/>
                      <a:pt x="37" y="71"/>
                    </a:cubicBezTo>
                    <a:cubicBezTo>
                      <a:pt x="39" y="71"/>
                      <a:pt x="43" y="81"/>
                      <a:pt x="43" y="87"/>
                    </a:cubicBezTo>
                    <a:cubicBezTo>
                      <a:pt x="44" y="87"/>
                      <a:pt x="46" y="87"/>
                      <a:pt x="47" y="87"/>
                    </a:cubicBezTo>
                    <a:cubicBezTo>
                      <a:pt x="48" y="87"/>
                      <a:pt x="50" y="86"/>
                      <a:pt x="52" y="86"/>
                    </a:cubicBezTo>
                    <a:cubicBezTo>
                      <a:pt x="54" y="87"/>
                      <a:pt x="53" y="89"/>
                      <a:pt x="55" y="89"/>
                    </a:cubicBezTo>
                    <a:cubicBezTo>
                      <a:pt x="56" y="89"/>
                      <a:pt x="60" y="88"/>
                      <a:pt x="61" y="88"/>
                    </a:cubicBezTo>
                    <a:cubicBezTo>
                      <a:pt x="63" y="88"/>
                      <a:pt x="66" y="89"/>
                      <a:pt x="66" y="87"/>
                    </a:cubicBezTo>
                    <a:cubicBezTo>
                      <a:pt x="66" y="86"/>
                      <a:pt x="67" y="84"/>
                      <a:pt x="69" y="84"/>
                    </a:cubicBezTo>
                    <a:cubicBezTo>
                      <a:pt x="70" y="85"/>
                      <a:pt x="72" y="86"/>
                      <a:pt x="74" y="85"/>
                    </a:cubicBezTo>
                    <a:cubicBezTo>
                      <a:pt x="75" y="83"/>
                      <a:pt x="79" y="85"/>
                      <a:pt x="79" y="83"/>
                    </a:cubicBezTo>
                    <a:cubicBezTo>
                      <a:pt x="80" y="82"/>
                      <a:pt x="84" y="80"/>
                      <a:pt x="88" y="79"/>
                    </a:cubicBezTo>
                    <a:cubicBezTo>
                      <a:pt x="88" y="74"/>
                      <a:pt x="82" y="76"/>
                      <a:pt x="82" y="7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1" name="Freeform 355"/>
              <p:cNvSpPr/>
              <p:nvPr/>
            </p:nvSpPr>
            <p:spPr bwMode="auto">
              <a:xfrm>
                <a:off x="3803627" y="3412468"/>
                <a:ext cx="52215" cy="119786"/>
              </a:xfrm>
              <a:custGeom>
                <a:avLst/>
                <a:gdLst>
                  <a:gd name="T0" fmla="*/ 24 w 27"/>
                  <a:gd name="T1" fmla="*/ 40 h 62"/>
                  <a:gd name="T2" fmla="*/ 20 w 27"/>
                  <a:gd name="T3" fmla="*/ 36 h 62"/>
                  <a:gd name="T4" fmla="*/ 19 w 27"/>
                  <a:gd name="T5" fmla="*/ 37 h 62"/>
                  <a:gd name="T6" fmla="*/ 11 w 27"/>
                  <a:gd name="T7" fmla="*/ 25 h 62"/>
                  <a:gd name="T8" fmla="*/ 11 w 27"/>
                  <a:gd name="T9" fmla="*/ 11 h 62"/>
                  <a:gd name="T10" fmla="*/ 10 w 27"/>
                  <a:gd name="T11" fmla="*/ 0 h 62"/>
                  <a:gd name="T12" fmla="*/ 4 w 27"/>
                  <a:gd name="T13" fmla="*/ 0 h 62"/>
                  <a:gd name="T14" fmla="*/ 7 w 27"/>
                  <a:gd name="T15" fmla="*/ 8 h 62"/>
                  <a:gd name="T16" fmla="*/ 4 w 27"/>
                  <a:gd name="T17" fmla="*/ 10 h 62"/>
                  <a:gd name="T18" fmla="*/ 5 w 27"/>
                  <a:gd name="T19" fmla="*/ 23 h 62"/>
                  <a:gd name="T20" fmla="*/ 2 w 27"/>
                  <a:gd name="T21" fmla="*/ 25 h 62"/>
                  <a:gd name="T22" fmla="*/ 0 w 27"/>
                  <a:gd name="T23" fmla="*/ 33 h 62"/>
                  <a:gd name="T24" fmla="*/ 2 w 27"/>
                  <a:gd name="T25" fmla="*/ 36 h 62"/>
                  <a:gd name="T26" fmla="*/ 2 w 27"/>
                  <a:gd name="T27" fmla="*/ 36 h 62"/>
                  <a:gd name="T28" fmla="*/ 7 w 27"/>
                  <a:gd name="T29" fmla="*/ 40 h 62"/>
                  <a:gd name="T30" fmla="*/ 14 w 27"/>
                  <a:gd name="T31" fmla="*/ 41 h 62"/>
                  <a:gd name="T32" fmla="*/ 12 w 27"/>
                  <a:gd name="T33" fmla="*/ 51 h 62"/>
                  <a:gd name="T34" fmla="*/ 19 w 27"/>
                  <a:gd name="T35" fmla="*/ 61 h 62"/>
                  <a:gd name="T36" fmla="*/ 20 w 27"/>
                  <a:gd name="T37" fmla="*/ 54 h 62"/>
                  <a:gd name="T38" fmla="*/ 25 w 27"/>
                  <a:gd name="T39" fmla="*/ 49 h 62"/>
                  <a:gd name="T40" fmla="*/ 24 w 27"/>
                  <a:gd name="T41"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2">
                    <a:moveTo>
                      <a:pt x="24" y="40"/>
                    </a:moveTo>
                    <a:cubicBezTo>
                      <a:pt x="23" y="39"/>
                      <a:pt x="21" y="37"/>
                      <a:pt x="20" y="36"/>
                    </a:cubicBezTo>
                    <a:cubicBezTo>
                      <a:pt x="20" y="36"/>
                      <a:pt x="20" y="37"/>
                      <a:pt x="19" y="37"/>
                    </a:cubicBezTo>
                    <a:cubicBezTo>
                      <a:pt x="17" y="40"/>
                      <a:pt x="11" y="31"/>
                      <a:pt x="11" y="25"/>
                    </a:cubicBezTo>
                    <a:cubicBezTo>
                      <a:pt x="10" y="19"/>
                      <a:pt x="14" y="16"/>
                      <a:pt x="11" y="11"/>
                    </a:cubicBezTo>
                    <a:cubicBezTo>
                      <a:pt x="9" y="6"/>
                      <a:pt x="8" y="1"/>
                      <a:pt x="10" y="0"/>
                    </a:cubicBezTo>
                    <a:cubicBezTo>
                      <a:pt x="8" y="0"/>
                      <a:pt x="6" y="0"/>
                      <a:pt x="4" y="0"/>
                    </a:cubicBezTo>
                    <a:cubicBezTo>
                      <a:pt x="5" y="2"/>
                      <a:pt x="7" y="7"/>
                      <a:pt x="7" y="8"/>
                    </a:cubicBezTo>
                    <a:cubicBezTo>
                      <a:pt x="7" y="10"/>
                      <a:pt x="5" y="8"/>
                      <a:pt x="4" y="10"/>
                    </a:cubicBezTo>
                    <a:cubicBezTo>
                      <a:pt x="4" y="12"/>
                      <a:pt x="3" y="21"/>
                      <a:pt x="5" y="23"/>
                    </a:cubicBezTo>
                    <a:cubicBezTo>
                      <a:pt x="7" y="24"/>
                      <a:pt x="2" y="23"/>
                      <a:pt x="2" y="25"/>
                    </a:cubicBezTo>
                    <a:cubicBezTo>
                      <a:pt x="2" y="26"/>
                      <a:pt x="1" y="32"/>
                      <a:pt x="0" y="33"/>
                    </a:cubicBezTo>
                    <a:cubicBezTo>
                      <a:pt x="0" y="33"/>
                      <a:pt x="1" y="34"/>
                      <a:pt x="2" y="36"/>
                    </a:cubicBezTo>
                    <a:cubicBezTo>
                      <a:pt x="2" y="36"/>
                      <a:pt x="2" y="36"/>
                      <a:pt x="2" y="36"/>
                    </a:cubicBezTo>
                    <a:cubicBezTo>
                      <a:pt x="3" y="36"/>
                      <a:pt x="6" y="40"/>
                      <a:pt x="7" y="40"/>
                    </a:cubicBezTo>
                    <a:cubicBezTo>
                      <a:pt x="9" y="40"/>
                      <a:pt x="13" y="38"/>
                      <a:pt x="14" y="41"/>
                    </a:cubicBezTo>
                    <a:cubicBezTo>
                      <a:pt x="14" y="44"/>
                      <a:pt x="12" y="50"/>
                      <a:pt x="12" y="51"/>
                    </a:cubicBezTo>
                    <a:cubicBezTo>
                      <a:pt x="13" y="53"/>
                      <a:pt x="19" y="62"/>
                      <a:pt x="19" y="61"/>
                    </a:cubicBezTo>
                    <a:cubicBezTo>
                      <a:pt x="20" y="60"/>
                      <a:pt x="18" y="56"/>
                      <a:pt x="20" y="54"/>
                    </a:cubicBezTo>
                    <a:cubicBezTo>
                      <a:pt x="22" y="52"/>
                      <a:pt x="25" y="54"/>
                      <a:pt x="25" y="49"/>
                    </a:cubicBezTo>
                    <a:cubicBezTo>
                      <a:pt x="24" y="43"/>
                      <a:pt x="27" y="43"/>
                      <a:pt x="24" y="4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grpSp>
          <p:nvGrpSpPr>
            <p:cNvPr id="9" name="Group 420"/>
            <p:cNvGrpSpPr/>
            <p:nvPr/>
          </p:nvGrpSpPr>
          <p:grpSpPr>
            <a:xfrm>
              <a:off x="1182841" y="1514542"/>
              <a:ext cx="4287431" cy="3118464"/>
              <a:chOff x="1120769" y="1519090"/>
              <a:chExt cx="4146802" cy="3016178"/>
            </a:xfrm>
            <a:grpFill/>
          </p:grpSpPr>
          <p:sp>
            <p:nvSpPr>
              <p:cNvPr id="97" name="Freeform 277"/>
              <p:cNvSpPr/>
              <p:nvPr/>
            </p:nvSpPr>
            <p:spPr bwMode="auto">
              <a:xfrm>
                <a:off x="3188923" y="4323994"/>
                <a:ext cx="62989" cy="33360"/>
              </a:xfrm>
              <a:custGeom>
                <a:avLst/>
                <a:gdLst>
                  <a:gd name="T0" fmla="*/ 19 w 19"/>
                  <a:gd name="T1" fmla="*/ 4 h 10"/>
                  <a:gd name="T2" fmla="*/ 10 w 19"/>
                  <a:gd name="T3" fmla="*/ 2 h 10"/>
                  <a:gd name="T4" fmla="*/ 6 w 19"/>
                  <a:gd name="T5" fmla="*/ 0 h 10"/>
                  <a:gd name="T6" fmla="*/ 6 w 19"/>
                  <a:gd name="T7" fmla="*/ 0 h 10"/>
                  <a:gd name="T8" fmla="*/ 0 w 19"/>
                  <a:gd name="T9" fmla="*/ 5 h 10"/>
                  <a:gd name="T10" fmla="*/ 16 w 19"/>
                  <a:gd name="T11" fmla="*/ 10 h 10"/>
                  <a:gd name="T12" fmla="*/ 19 w 19"/>
                  <a:gd name="T13" fmla="*/ 9 h 10"/>
                  <a:gd name="T14" fmla="*/ 19 w 19"/>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9" y="4"/>
                    </a:moveTo>
                    <a:cubicBezTo>
                      <a:pt x="17" y="2"/>
                      <a:pt x="14" y="4"/>
                      <a:pt x="10" y="2"/>
                    </a:cubicBezTo>
                    <a:cubicBezTo>
                      <a:pt x="9" y="1"/>
                      <a:pt x="8" y="0"/>
                      <a:pt x="6" y="0"/>
                    </a:cubicBezTo>
                    <a:cubicBezTo>
                      <a:pt x="6" y="0"/>
                      <a:pt x="6" y="0"/>
                      <a:pt x="6" y="0"/>
                    </a:cubicBezTo>
                    <a:cubicBezTo>
                      <a:pt x="5" y="0"/>
                      <a:pt x="3" y="2"/>
                      <a:pt x="0" y="5"/>
                    </a:cubicBezTo>
                    <a:cubicBezTo>
                      <a:pt x="3" y="7"/>
                      <a:pt x="13" y="10"/>
                      <a:pt x="16" y="10"/>
                    </a:cubicBezTo>
                    <a:cubicBezTo>
                      <a:pt x="17" y="10"/>
                      <a:pt x="18" y="9"/>
                      <a:pt x="19" y="9"/>
                    </a:cubicBezTo>
                    <a:cubicBezTo>
                      <a:pt x="19" y="6"/>
                      <a:pt x="19" y="4"/>
                      <a:pt x="19" y="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8" name="Freeform 278"/>
              <p:cNvSpPr/>
              <p:nvPr/>
            </p:nvSpPr>
            <p:spPr bwMode="auto">
              <a:xfrm>
                <a:off x="3209920" y="4271177"/>
                <a:ext cx="165348" cy="94516"/>
              </a:xfrm>
              <a:custGeom>
                <a:avLst/>
                <a:gdLst>
                  <a:gd name="T0" fmla="*/ 21 w 50"/>
                  <a:gd name="T1" fmla="*/ 24 h 27"/>
                  <a:gd name="T2" fmla="*/ 24 w 50"/>
                  <a:gd name="T3" fmla="*/ 19 h 27"/>
                  <a:gd name="T4" fmla="*/ 32 w 50"/>
                  <a:gd name="T5" fmla="*/ 15 h 27"/>
                  <a:gd name="T6" fmla="*/ 40 w 50"/>
                  <a:gd name="T7" fmla="*/ 14 h 27"/>
                  <a:gd name="T8" fmla="*/ 50 w 50"/>
                  <a:gd name="T9" fmla="*/ 10 h 27"/>
                  <a:gd name="T10" fmla="*/ 41 w 50"/>
                  <a:gd name="T11" fmla="*/ 3 h 27"/>
                  <a:gd name="T12" fmla="*/ 23 w 50"/>
                  <a:gd name="T13" fmla="*/ 3 h 27"/>
                  <a:gd name="T14" fmla="*/ 8 w 50"/>
                  <a:gd name="T15" fmla="*/ 4 h 27"/>
                  <a:gd name="T16" fmla="*/ 8 w 50"/>
                  <a:gd name="T17" fmla="*/ 4 h 27"/>
                  <a:gd name="T18" fmla="*/ 4 w 50"/>
                  <a:gd name="T19" fmla="*/ 9 h 27"/>
                  <a:gd name="T20" fmla="*/ 0 w 50"/>
                  <a:gd name="T21" fmla="*/ 15 h 27"/>
                  <a:gd name="T22" fmla="*/ 4 w 50"/>
                  <a:gd name="T23" fmla="*/ 17 h 27"/>
                  <a:gd name="T24" fmla="*/ 13 w 50"/>
                  <a:gd name="T25" fmla="*/ 19 h 27"/>
                  <a:gd name="T26" fmla="*/ 13 w 50"/>
                  <a:gd name="T27" fmla="*/ 24 h 27"/>
                  <a:gd name="T28" fmla="*/ 15 w 50"/>
                  <a:gd name="T29" fmla="*/ 24 h 27"/>
                  <a:gd name="T30" fmla="*/ 16 w 50"/>
                  <a:gd name="T31" fmla="*/ 27 h 27"/>
                  <a:gd name="T32" fmla="*/ 19 w 50"/>
                  <a:gd name="T33" fmla="*/ 26 h 27"/>
                  <a:gd name="T34" fmla="*/ 21 w 50"/>
                  <a:gd name="T3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7">
                    <a:moveTo>
                      <a:pt x="21" y="24"/>
                    </a:moveTo>
                    <a:cubicBezTo>
                      <a:pt x="21" y="23"/>
                      <a:pt x="19" y="19"/>
                      <a:pt x="24" y="19"/>
                    </a:cubicBezTo>
                    <a:cubicBezTo>
                      <a:pt x="28" y="19"/>
                      <a:pt x="32" y="18"/>
                      <a:pt x="32" y="15"/>
                    </a:cubicBezTo>
                    <a:cubicBezTo>
                      <a:pt x="33" y="12"/>
                      <a:pt x="39" y="14"/>
                      <a:pt x="40" y="14"/>
                    </a:cubicBezTo>
                    <a:cubicBezTo>
                      <a:pt x="41" y="13"/>
                      <a:pt x="46" y="10"/>
                      <a:pt x="50" y="10"/>
                    </a:cubicBezTo>
                    <a:cubicBezTo>
                      <a:pt x="50" y="6"/>
                      <a:pt x="44" y="7"/>
                      <a:pt x="41" y="3"/>
                    </a:cubicBezTo>
                    <a:cubicBezTo>
                      <a:pt x="37" y="0"/>
                      <a:pt x="28" y="1"/>
                      <a:pt x="23" y="3"/>
                    </a:cubicBezTo>
                    <a:cubicBezTo>
                      <a:pt x="19" y="5"/>
                      <a:pt x="13" y="1"/>
                      <a:pt x="8" y="4"/>
                    </a:cubicBezTo>
                    <a:cubicBezTo>
                      <a:pt x="8" y="4"/>
                      <a:pt x="8" y="4"/>
                      <a:pt x="8" y="4"/>
                    </a:cubicBezTo>
                    <a:cubicBezTo>
                      <a:pt x="7" y="5"/>
                      <a:pt x="6" y="7"/>
                      <a:pt x="4" y="9"/>
                    </a:cubicBezTo>
                    <a:cubicBezTo>
                      <a:pt x="1" y="11"/>
                      <a:pt x="2" y="14"/>
                      <a:pt x="0" y="15"/>
                    </a:cubicBezTo>
                    <a:cubicBezTo>
                      <a:pt x="2" y="15"/>
                      <a:pt x="3" y="16"/>
                      <a:pt x="4" y="17"/>
                    </a:cubicBezTo>
                    <a:cubicBezTo>
                      <a:pt x="8" y="19"/>
                      <a:pt x="11" y="17"/>
                      <a:pt x="13" y="19"/>
                    </a:cubicBezTo>
                    <a:cubicBezTo>
                      <a:pt x="13" y="19"/>
                      <a:pt x="13" y="21"/>
                      <a:pt x="13" y="24"/>
                    </a:cubicBezTo>
                    <a:cubicBezTo>
                      <a:pt x="13" y="23"/>
                      <a:pt x="14" y="23"/>
                      <a:pt x="15" y="24"/>
                    </a:cubicBezTo>
                    <a:cubicBezTo>
                      <a:pt x="16" y="25"/>
                      <a:pt x="16" y="26"/>
                      <a:pt x="16" y="27"/>
                    </a:cubicBezTo>
                    <a:cubicBezTo>
                      <a:pt x="19" y="26"/>
                      <a:pt x="19" y="26"/>
                      <a:pt x="19" y="26"/>
                    </a:cubicBezTo>
                    <a:cubicBezTo>
                      <a:pt x="19" y="26"/>
                      <a:pt x="21" y="25"/>
                      <a:pt x="21" y="2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9" name="Freeform 279"/>
              <p:cNvSpPr/>
              <p:nvPr/>
            </p:nvSpPr>
            <p:spPr bwMode="auto">
              <a:xfrm>
                <a:off x="2477666" y="3776358"/>
                <a:ext cx="803117" cy="530959"/>
              </a:xfrm>
              <a:custGeom>
                <a:avLst/>
                <a:gdLst>
                  <a:gd name="T0" fmla="*/ 214 w 245"/>
                  <a:gd name="T1" fmla="*/ 142 h 152"/>
                  <a:gd name="T2" fmla="*/ 211 w 245"/>
                  <a:gd name="T3" fmla="*/ 128 h 152"/>
                  <a:gd name="T4" fmla="*/ 231 w 245"/>
                  <a:gd name="T5" fmla="*/ 123 h 152"/>
                  <a:gd name="T6" fmla="*/ 238 w 245"/>
                  <a:gd name="T7" fmla="*/ 115 h 152"/>
                  <a:gd name="T8" fmla="*/ 244 w 245"/>
                  <a:gd name="T9" fmla="*/ 99 h 152"/>
                  <a:gd name="T10" fmla="*/ 224 w 245"/>
                  <a:gd name="T11" fmla="*/ 98 h 152"/>
                  <a:gd name="T12" fmla="*/ 212 w 245"/>
                  <a:gd name="T13" fmla="*/ 114 h 152"/>
                  <a:gd name="T14" fmla="*/ 200 w 245"/>
                  <a:gd name="T15" fmla="*/ 121 h 152"/>
                  <a:gd name="T16" fmla="*/ 172 w 245"/>
                  <a:gd name="T17" fmla="*/ 121 h 152"/>
                  <a:gd name="T18" fmla="*/ 159 w 245"/>
                  <a:gd name="T19" fmla="*/ 102 h 152"/>
                  <a:gd name="T20" fmla="*/ 159 w 245"/>
                  <a:gd name="T21" fmla="*/ 64 h 152"/>
                  <a:gd name="T22" fmla="*/ 156 w 245"/>
                  <a:gd name="T23" fmla="*/ 59 h 152"/>
                  <a:gd name="T24" fmla="*/ 143 w 245"/>
                  <a:gd name="T25" fmla="*/ 50 h 152"/>
                  <a:gd name="T26" fmla="*/ 133 w 245"/>
                  <a:gd name="T27" fmla="*/ 33 h 152"/>
                  <a:gd name="T28" fmla="*/ 112 w 245"/>
                  <a:gd name="T29" fmla="*/ 33 h 152"/>
                  <a:gd name="T30" fmla="*/ 100 w 245"/>
                  <a:gd name="T31" fmla="*/ 23 h 152"/>
                  <a:gd name="T32" fmla="*/ 86 w 245"/>
                  <a:gd name="T33" fmla="*/ 8 h 152"/>
                  <a:gd name="T34" fmla="*/ 71 w 245"/>
                  <a:gd name="T35" fmla="*/ 12 h 152"/>
                  <a:gd name="T36" fmla="*/ 27 w 245"/>
                  <a:gd name="T37" fmla="*/ 5 h 152"/>
                  <a:gd name="T38" fmla="*/ 0 w 245"/>
                  <a:gd name="T39" fmla="*/ 2 h 152"/>
                  <a:gd name="T40" fmla="*/ 11 w 245"/>
                  <a:gd name="T41" fmla="*/ 25 h 152"/>
                  <a:gd name="T42" fmla="*/ 25 w 245"/>
                  <a:gd name="T43" fmla="*/ 43 h 152"/>
                  <a:gd name="T44" fmla="*/ 28 w 245"/>
                  <a:gd name="T45" fmla="*/ 51 h 152"/>
                  <a:gd name="T46" fmla="*/ 39 w 245"/>
                  <a:gd name="T47" fmla="*/ 67 h 152"/>
                  <a:gd name="T48" fmla="*/ 57 w 245"/>
                  <a:gd name="T49" fmla="*/ 85 h 152"/>
                  <a:gd name="T50" fmla="*/ 59 w 245"/>
                  <a:gd name="T51" fmla="*/ 76 h 152"/>
                  <a:gd name="T52" fmla="*/ 50 w 245"/>
                  <a:gd name="T53" fmla="*/ 66 h 152"/>
                  <a:gd name="T54" fmla="*/ 36 w 245"/>
                  <a:gd name="T55" fmla="*/ 43 h 152"/>
                  <a:gd name="T56" fmla="*/ 31 w 245"/>
                  <a:gd name="T57" fmla="*/ 30 h 152"/>
                  <a:gd name="T58" fmla="*/ 20 w 245"/>
                  <a:gd name="T59" fmla="*/ 21 h 152"/>
                  <a:gd name="T60" fmla="*/ 20 w 245"/>
                  <a:gd name="T61" fmla="*/ 8 h 152"/>
                  <a:gd name="T62" fmla="*/ 27 w 245"/>
                  <a:gd name="T63" fmla="*/ 11 h 152"/>
                  <a:gd name="T64" fmla="*/ 34 w 245"/>
                  <a:gd name="T65" fmla="*/ 22 h 152"/>
                  <a:gd name="T66" fmla="*/ 39 w 245"/>
                  <a:gd name="T67" fmla="*/ 34 h 152"/>
                  <a:gd name="T68" fmla="*/ 52 w 245"/>
                  <a:gd name="T69" fmla="*/ 43 h 152"/>
                  <a:gd name="T70" fmla="*/ 61 w 245"/>
                  <a:gd name="T71" fmla="*/ 53 h 152"/>
                  <a:gd name="T72" fmla="*/ 68 w 245"/>
                  <a:gd name="T73" fmla="*/ 64 h 152"/>
                  <a:gd name="T74" fmla="*/ 91 w 245"/>
                  <a:gd name="T75" fmla="*/ 89 h 152"/>
                  <a:gd name="T76" fmla="*/ 95 w 245"/>
                  <a:gd name="T77" fmla="*/ 104 h 152"/>
                  <a:gd name="T78" fmla="*/ 99 w 245"/>
                  <a:gd name="T79" fmla="*/ 116 h 152"/>
                  <a:gd name="T80" fmla="*/ 123 w 245"/>
                  <a:gd name="T81" fmla="*/ 128 h 152"/>
                  <a:gd name="T82" fmla="*/ 157 w 245"/>
                  <a:gd name="T83" fmla="*/ 144 h 152"/>
                  <a:gd name="T84" fmla="*/ 188 w 245"/>
                  <a:gd name="T85" fmla="*/ 145 h 152"/>
                  <a:gd name="T86" fmla="*/ 204 w 245"/>
                  <a:gd name="T8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2">
                    <a:moveTo>
                      <a:pt x="204" y="143"/>
                    </a:moveTo>
                    <a:cubicBezTo>
                      <a:pt x="204" y="143"/>
                      <a:pt x="213" y="144"/>
                      <a:pt x="214" y="142"/>
                    </a:cubicBezTo>
                    <a:cubicBezTo>
                      <a:pt x="215" y="140"/>
                      <a:pt x="208" y="135"/>
                      <a:pt x="208" y="134"/>
                    </a:cubicBezTo>
                    <a:cubicBezTo>
                      <a:pt x="209" y="134"/>
                      <a:pt x="210" y="128"/>
                      <a:pt x="211" y="128"/>
                    </a:cubicBezTo>
                    <a:cubicBezTo>
                      <a:pt x="212" y="128"/>
                      <a:pt x="225" y="129"/>
                      <a:pt x="226" y="128"/>
                    </a:cubicBezTo>
                    <a:cubicBezTo>
                      <a:pt x="226" y="128"/>
                      <a:pt x="229" y="124"/>
                      <a:pt x="231" y="123"/>
                    </a:cubicBezTo>
                    <a:cubicBezTo>
                      <a:pt x="232" y="123"/>
                      <a:pt x="233" y="124"/>
                      <a:pt x="235" y="126"/>
                    </a:cubicBezTo>
                    <a:cubicBezTo>
                      <a:pt x="237" y="124"/>
                      <a:pt x="238" y="119"/>
                      <a:pt x="238" y="115"/>
                    </a:cubicBezTo>
                    <a:cubicBezTo>
                      <a:pt x="239" y="110"/>
                      <a:pt x="237" y="108"/>
                      <a:pt x="240" y="106"/>
                    </a:cubicBezTo>
                    <a:cubicBezTo>
                      <a:pt x="242" y="103"/>
                      <a:pt x="245" y="103"/>
                      <a:pt x="244" y="99"/>
                    </a:cubicBezTo>
                    <a:cubicBezTo>
                      <a:pt x="243" y="95"/>
                      <a:pt x="240" y="99"/>
                      <a:pt x="237" y="97"/>
                    </a:cubicBezTo>
                    <a:cubicBezTo>
                      <a:pt x="234" y="96"/>
                      <a:pt x="232" y="97"/>
                      <a:pt x="224" y="98"/>
                    </a:cubicBezTo>
                    <a:cubicBezTo>
                      <a:pt x="217" y="99"/>
                      <a:pt x="214" y="102"/>
                      <a:pt x="214" y="107"/>
                    </a:cubicBezTo>
                    <a:cubicBezTo>
                      <a:pt x="214" y="112"/>
                      <a:pt x="212" y="110"/>
                      <a:pt x="212" y="114"/>
                    </a:cubicBezTo>
                    <a:cubicBezTo>
                      <a:pt x="212" y="119"/>
                      <a:pt x="206" y="119"/>
                      <a:pt x="206" y="122"/>
                    </a:cubicBezTo>
                    <a:cubicBezTo>
                      <a:pt x="207" y="124"/>
                      <a:pt x="202" y="122"/>
                      <a:pt x="200" y="121"/>
                    </a:cubicBezTo>
                    <a:cubicBezTo>
                      <a:pt x="199" y="120"/>
                      <a:pt x="184" y="125"/>
                      <a:pt x="181" y="125"/>
                    </a:cubicBezTo>
                    <a:cubicBezTo>
                      <a:pt x="179" y="125"/>
                      <a:pt x="175" y="121"/>
                      <a:pt x="172" y="121"/>
                    </a:cubicBezTo>
                    <a:cubicBezTo>
                      <a:pt x="169" y="121"/>
                      <a:pt x="168" y="116"/>
                      <a:pt x="168" y="112"/>
                    </a:cubicBezTo>
                    <a:cubicBezTo>
                      <a:pt x="167" y="109"/>
                      <a:pt x="162" y="105"/>
                      <a:pt x="159" y="102"/>
                    </a:cubicBezTo>
                    <a:cubicBezTo>
                      <a:pt x="157" y="99"/>
                      <a:pt x="156" y="91"/>
                      <a:pt x="156" y="86"/>
                    </a:cubicBezTo>
                    <a:cubicBezTo>
                      <a:pt x="156" y="81"/>
                      <a:pt x="155" y="73"/>
                      <a:pt x="159" y="64"/>
                    </a:cubicBezTo>
                    <a:cubicBezTo>
                      <a:pt x="159" y="63"/>
                      <a:pt x="159" y="61"/>
                      <a:pt x="159" y="60"/>
                    </a:cubicBezTo>
                    <a:cubicBezTo>
                      <a:pt x="158" y="60"/>
                      <a:pt x="157" y="59"/>
                      <a:pt x="156" y="59"/>
                    </a:cubicBezTo>
                    <a:cubicBezTo>
                      <a:pt x="153" y="59"/>
                      <a:pt x="146" y="55"/>
                      <a:pt x="145" y="55"/>
                    </a:cubicBezTo>
                    <a:cubicBezTo>
                      <a:pt x="144" y="55"/>
                      <a:pt x="144" y="52"/>
                      <a:pt x="143" y="50"/>
                    </a:cubicBezTo>
                    <a:cubicBezTo>
                      <a:pt x="141" y="49"/>
                      <a:pt x="142" y="45"/>
                      <a:pt x="141" y="44"/>
                    </a:cubicBezTo>
                    <a:cubicBezTo>
                      <a:pt x="139" y="43"/>
                      <a:pt x="135" y="39"/>
                      <a:pt x="133" y="33"/>
                    </a:cubicBezTo>
                    <a:cubicBezTo>
                      <a:pt x="132" y="28"/>
                      <a:pt x="122" y="25"/>
                      <a:pt x="119" y="25"/>
                    </a:cubicBezTo>
                    <a:cubicBezTo>
                      <a:pt x="115" y="25"/>
                      <a:pt x="113" y="32"/>
                      <a:pt x="112" y="33"/>
                    </a:cubicBezTo>
                    <a:cubicBezTo>
                      <a:pt x="112" y="33"/>
                      <a:pt x="105" y="29"/>
                      <a:pt x="103" y="28"/>
                    </a:cubicBezTo>
                    <a:cubicBezTo>
                      <a:pt x="101" y="27"/>
                      <a:pt x="100" y="25"/>
                      <a:pt x="100" y="23"/>
                    </a:cubicBezTo>
                    <a:cubicBezTo>
                      <a:pt x="100" y="20"/>
                      <a:pt x="96" y="17"/>
                      <a:pt x="95" y="16"/>
                    </a:cubicBezTo>
                    <a:cubicBezTo>
                      <a:pt x="94" y="16"/>
                      <a:pt x="86" y="8"/>
                      <a:pt x="86" y="8"/>
                    </a:cubicBezTo>
                    <a:cubicBezTo>
                      <a:pt x="73" y="8"/>
                      <a:pt x="73" y="8"/>
                      <a:pt x="73" y="8"/>
                    </a:cubicBezTo>
                    <a:cubicBezTo>
                      <a:pt x="71" y="12"/>
                      <a:pt x="71" y="12"/>
                      <a:pt x="71" y="12"/>
                    </a:cubicBezTo>
                    <a:cubicBezTo>
                      <a:pt x="48" y="12"/>
                      <a:pt x="48" y="12"/>
                      <a:pt x="48" y="12"/>
                    </a:cubicBezTo>
                    <a:cubicBezTo>
                      <a:pt x="48" y="12"/>
                      <a:pt x="30" y="5"/>
                      <a:pt x="27" y="5"/>
                    </a:cubicBezTo>
                    <a:cubicBezTo>
                      <a:pt x="24" y="4"/>
                      <a:pt x="18" y="0"/>
                      <a:pt x="18" y="0"/>
                    </a:cubicBezTo>
                    <a:cubicBezTo>
                      <a:pt x="0" y="2"/>
                      <a:pt x="0" y="2"/>
                      <a:pt x="0" y="2"/>
                    </a:cubicBezTo>
                    <a:cubicBezTo>
                      <a:pt x="1" y="4"/>
                      <a:pt x="2" y="6"/>
                      <a:pt x="4" y="9"/>
                    </a:cubicBezTo>
                    <a:cubicBezTo>
                      <a:pt x="8" y="14"/>
                      <a:pt x="10" y="22"/>
                      <a:pt x="11" y="25"/>
                    </a:cubicBezTo>
                    <a:cubicBezTo>
                      <a:pt x="11" y="27"/>
                      <a:pt x="16" y="30"/>
                      <a:pt x="21" y="33"/>
                    </a:cubicBezTo>
                    <a:cubicBezTo>
                      <a:pt x="25" y="35"/>
                      <a:pt x="25" y="42"/>
                      <a:pt x="25" y="43"/>
                    </a:cubicBezTo>
                    <a:cubicBezTo>
                      <a:pt x="24" y="45"/>
                      <a:pt x="19" y="42"/>
                      <a:pt x="18" y="44"/>
                    </a:cubicBezTo>
                    <a:cubicBezTo>
                      <a:pt x="18" y="45"/>
                      <a:pt x="25" y="52"/>
                      <a:pt x="28" y="51"/>
                    </a:cubicBezTo>
                    <a:cubicBezTo>
                      <a:pt x="31" y="51"/>
                      <a:pt x="32" y="53"/>
                      <a:pt x="37" y="57"/>
                    </a:cubicBezTo>
                    <a:cubicBezTo>
                      <a:pt x="41" y="61"/>
                      <a:pt x="41" y="65"/>
                      <a:pt x="39" y="67"/>
                    </a:cubicBezTo>
                    <a:cubicBezTo>
                      <a:pt x="37" y="68"/>
                      <a:pt x="43" y="71"/>
                      <a:pt x="49" y="75"/>
                    </a:cubicBezTo>
                    <a:cubicBezTo>
                      <a:pt x="54" y="79"/>
                      <a:pt x="57" y="83"/>
                      <a:pt x="57" y="85"/>
                    </a:cubicBezTo>
                    <a:cubicBezTo>
                      <a:pt x="58" y="87"/>
                      <a:pt x="60" y="85"/>
                      <a:pt x="61" y="83"/>
                    </a:cubicBezTo>
                    <a:cubicBezTo>
                      <a:pt x="62" y="80"/>
                      <a:pt x="59" y="79"/>
                      <a:pt x="59" y="76"/>
                    </a:cubicBezTo>
                    <a:cubicBezTo>
                      <a:pt x="59" y="73"/>
                      <a:pt x="55" y="74"/>
                      <a:pt x="52" y="73"/>
                    </a:cubicBezTo>
                    <a:cubicBezTo>
                      <a:pt x="50" y="73"/>
                      <a:pt x="53" y="68"/>
                      <a:pt x="50" y="66"/>
                    </a:cubicBezTo>
                    <a:cubicBezTo>
                      <a:pt x="48" y="64"/>
                      <a:pt x="46" y="59"/>
                      <a:pt x="45" y="55"/>
                    </a:cubicBezTo>
                    <a:cubicBezTo>
                      <a:pt x="44" y="51"/>
                      <a:pt x="39" y="47"/>
                      <a:pt x="36" y="43"/>
                    </a:cubicBezTo>
                    <a:cubicBezTo>
                      <a:pt x="34" y="38"/>
                      <a:pt x="32" y="35"/>
                      <a:pt x="30" y="34"/>
                    </a:cubicBezTo>
                    <a:cubicBezTo>
                      <a:pt x="28" y="33"/>
                      <a:pt x="32" y="31"/>
                      <a:pt x="31" y="30"/>
                    </a:cubicBezTo>
                    <a:cubicBezTo>
                      <a:pt x="29" y="28"/>
                      <a:pt x="27" y="28"/>
                      <a:pt x="25" y="27"/>
                    </a:cubicBezTo>
                    <a:cubicBezTo>
                      <a:pt x="22" y="26"/>
                      <a:pt x="20" y="24"/>
                      <a:pt x="20" y="21"/>
                    </a:cubicBezTo>
                    <a:cubicBezTo>
                      <a:pt x="20" y="18"/>
                      <a:pt x="18" y="11"/>
                      <a:pt x="17" y="9"/>
                    </a:cubicBezTo>
                    <a:cubicBezTo>
                      <a:pt x="17" y="7"/>
                      <a:pt x="19" y="7"/>
                      <a:pt x="20" y="8"/>
                    </a:cubicBezTo>
                    <a:cubicBezTo>
                      <a:pt x="21" y="9"/>
                      <a:pt x="22" y="10"/>
                      <a:pt x="23" y="9"/>
                    </a:cubicBezTo>
                    <a:cubicBezTo>
                      <a:pt x="24" y="9"/>
                      <a:pt x="27" y="9"/>
                      <a:pt x="27" y="11"/>
                    </a:cubicBezTo>
                    <a:cubicBezTo>
                      <a:pt x="28" y="13"/>
                      <a:pt x="31" y="11"/>
                      <a:pt x="33" y="12"/>
                    </a:cubicBezTo>
                    <a:cubicBezTo>
                      <a:pt x="34" y="13"/>
                      <a:pt x="30" y="14"/>
                      <a:pt x="34" y="22"/>
                    </a:cubicBezTo>
                    <a:cubicBezTo>
                      <a:pt x="39" y="31"/>
                      <a:pt x="36" y="26"/>
                      <a:pt x="36" y="32"/>
                    </a:cubicBezTo>
                    <a:cubicBezTo>
                      <a:pt x="36" y="37"/>
                      <a:pt x="39" y="35"/>
                      <a:pt x="39" y="34"/>
                    </a:cubicBezTo>
                    <a:cubicBezTo>
                      <a:pt x="40" y="33"/>
                      <a:pt x="43" y="35"/>
                      <a:pt x="45" y="38"/>
                    </a:cubicBezTo>
                    <a:cubicBezTo>
                      <a:pt x="47" y="41"/>
                      <a:pt x="52" y="41"/>
                      <a:pt x="52" y="43"/>
                    </a:cubicBezTo>
                    <a:cubicBezTo>
                      <a:pt x="52" y="45"/>
                      <a:pt x="53" y="48"/>
                      <a:pt x="56" y="48"/>
                    </a:cubicBezTo>
                    <a:cubicBezTo>
                      <a:pt x="59" y="49"/>
                      <a:pt x="59" y="52"/>
                      <a:pt x="61" y="53"/>
                    </a:cubicBezTo>
                    <a:cubicBezTo>
                      <a:pt x="63" y="53"/>
                      <a:pt x="64" y="55"/>
                      <a:pt x="63" y="57"/>
                    </a:cubicBezTo>
                    <a:cubicBezTo>
                      <a:pt x="62" y="60"/>
                      <a:pt x="63" y="62"/>
                      <a:pt x="68" y="64"/>
                    </a:cubicBezTo>
                    <a:cubicBezTo>
                      <a:pt x="73" y="66"/>
                      <a:pt x="70" y="66"/>
                      <a:pt x="74" y="70"/>
                    </a:cubicBezTo>
                    <a:cubicBezTo>
                      <a:pt x="78" y="73"/>
                      <a:pt x="89" y="86"/>
                      <a:pt x="91" y="89"/>
                    </a:cubicBezTo>
                    <a:cubicBezTo>
                      <a:pt x="94" y="92"/>
                      <a:pt x="95" y="95"/>
                      <a:pt x="95" y="98"/>
                    </a:cubicBezTo>
                    <a:cubicBezTo>
                      <a:pt x="96" y="100"/>
                      <a:pt x="94" y="101"/>
                      <a:pt x="95" y="104"/>
                    </a:cubicBezTo>
                    <a:cubicBezTo>
                      <a:pt x="96" y="106"/>
                      <a:pt x="92" y="105"/>
                      <a:pt x="93" y="106"/>
                    </a:cubicBezTo>
                    <a:cubicBezTo>
                      <a:pt x="93" y="108"/>
                      <a:pt x="95" y="116"/>
                      <a:pt x="99" y="116"/>
                    </a:cubicBezTo>
                    <a:cubicBezTo>
                      <a:pt x="103" y="117"/>
                      <a:pt x="107" y="122"/>
                      <a:pt x="111" y="124"/>
                    </a:cubicBezTo>
                    <a:cubicBezTo>
                      <a:pt x="114" y="127"/>
                      <a:pt x="119" y="126"/>
                      <a:pt x="123" y="128"/>
                    </a:cubicBezTo>
                    <a:cubicBezTo>
                      <a:pt x="128" y="130"/>
                      <a:pt x="132" y="134"/>
                      <a:pt x="139" y="136"/>
                    </a:cubicBezTo>
                    <a:cubicBezTo>
                      <a:pt x="146" y="138"/>
                      <a:pt x="153" y="141"/>
                      <a:pt x="157" y="144"/>
                    </a:cubicBezTo>
                    <a:cubicBezTo>
                      <a:pt x="162" y="147"/>
                      <a:pt x="167" y="146"/>
                      <a:pt x="174" y="143"/>
                    </a:cubicBezTo>
                    <a:cubicBezTo>
                      <a:pt x="180" y="141"/>
                      <a:pt x="185" y="144"/>
                      <a:pt x="188" y="145"/>
                    </a:cubicBezTo>
                    <a:cubicBezTo>
                      <a:pt x="190" y="146"/>
                      <a:pt x="194" y="149"/>
                      <a:pt x="197" y="152"/>
                    </a:cubicBezTo>
                    <a:cubicBezTo>
                      <a:pt x="200" y="148"/>
                      <a:pt x="203" y="143"/>
                      <a:pt x="204" y="14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0" name="Freeform 280"/>
              <p:cNvSpPr/>
              <p:nvPr/>
            </p:nvSpPr>
            <p:spPr bwMode="auto">
              <a:xfrm>
                <a:off x="3123306" y="4223920"/>
                <a:ext cx="112858" cy="116754"/>
              </a:xfrm>
              <a:custGeom>
                <a:avLst/>
                <a:gdLst>
                  <a:gd name="T0" fmla="*/ 30 w 34"/>
                  <a:gd name="T1" fmla="*/ 23 h 34"/>
                  <a:gd name="T2" fmla="*/ 34 w 34"/>
                  <a:gd name="T3" fmla="*/ 18 h 34"/>
                  <a:gd name="T4" fmla="*/ 31 w 34"/>
                  <a:gd name="T5" fmla="*/ 16 h 34"/>
                  <a:gd name="T6" fmla="*/ 27 w 34"/>
                  <a:gd name="T7" fmla="*/ 17 h 34"/>
                  <a:gd name="T8" fmla="*/ 27 w 34"/>
                  <a:gd name="T9" fmla="*/ 0 h 34"/>
                  <a:gd name="T10" fmla="*/ 14 w 34"/>
                  <a:gd name="T11" fmla="*/ 0 h 34"/>
                  <a:gd name="T12" fmla="*/ 11 w 34"/>
                  <a:gd name="T13" fmla="*/ 6 h 34"/>
                  <a:gd name="T14" fmla="*/ 17 w 34"/>
                  <a:gd name="T15" fmla="*/ 14 h 34"/>
                  <a:gd name="T16" fmla="*/ 7 w 34"/>
                  <a:gd name="T17" fmla="*/ 15 h 34"/>
                  <a:gd name="T18" fmla="*/ 0 w 34"/>
                  <a:gd name="T19" fmla="*/ 24 h 34"/>
                  <a:gd name="T20" fmla="*/ 9 w 34"/>
                  <a:gd name="T21" fmla="*/ 32 h 34"/>
                  <a:gd name="T22" fmla="*/ 20 w 34"/>
                  <a:gd name="T23" fmla="*/ 34 h 34"/>
                  <a:gd name="T24" fmla="*/ 20 w 34"/>
                  <a:gd name="T25" fmla="*/ 34 h 34"/>
                  <a:gd name="T26" fmla="*/ 26 w 34"/>
                  <a:gd name="T27" fmla="*/ 29 h 34"/>
                  <a:gd name="T28" fmla="*/ 30 w 34"/>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30" y="23"/>
                    </a:moveTo>
                    <a:cubicBezTo>
                      <a:pt x="32" y="21"/>
                      <a:pt x="33" y="19"/>
                      <a:pt x="34" y="18"/>
                    </a:cubicBezTo>
                    <a:cubicBezTo>
                      <a:pt x="32" y="20"/>
                      <a:pt x="31" y="18"/>
                      <a:pt x="31" y="16"/>
                    </a:cubicBezTo>
                    <a:cubicBezTo>
                      <a:pt x="27" y="17"/>
                      <a:pt x="27" y="17"/>
                      <a:pt x="27" y="17"/>
                    </a:cubicBezTo>
                    <a:cubicBezTo>
                      <a:pt x="27" y="0"/>
                      <a:pt x="27" y="0"/>
                      <a:pt x="27" y="0"/>
                    </a:cubicBezTo>
                    <a:cubicBezTo>
                      <a:pt x="24" y="1"/>
                      <a:pt x="15" y="0"/>
                      <a:pt x="14" y="0"/>
                    </a:cubicBezTo>
                    <a:cubicBezTo>
                      <a:pt x="13" y="0"/>
                      <a:pt x="12" y="6"/>
                      <a:pt x="11" y="6"/>
                    </a:cubicBezTo>
                    <a:cubicBezTo>
                      <a:pt x="11" y="7"/>
                      <a:pt x="18" y="12"/>
                      <a:pt x="17" y="14"/>
                    </a:cubicBezTo>
                    <a:cubicBezTo>
                      <a:pt x="16" y="16"/>
                      <a:pt x="7" y="15"/>
                      <a:pt x="7" y="15"/>
                    </a:cubicBezTo>
                    <a:cubicBezTo>
                      <a:pt x="6" y="15"/>
                      <a:pt x="3" y="20"/>
                      <a:pt x="0" y="24"/>
                    </a:cubicBezTo>
                    <a:cubicBezTo>
                      <a:pt x="4" y="27"/>
                      <a:pt x="7" y="30"/>
                      <a:pt x="9" y="32"/>
                    </a:cubicBezTo>
                    <a:cubicBezTo>
                      <a:pt x="12" y="34"/>
                      <a:pt x="18" y="31"/>
                      <a:pt x="20" y="34"/>
                    </a:cubicBezTo>
                    <a:cubicBezTo>
                      <a:pt x="20" y="34"/>
                      <a:pt x="20" y="34"/>
                      <a:pt x="20" y="34"/>
                    </a:cubicBezTo>
                    <a:cubicBezTo>
                      <a:pt x="23" y="31"/>
                      <a:pt x="25" y="29"/>
                      <a:pt x="26" y="29"/>
                    </a:cubicBezTo>
                    <a:cubicBezTo>
                      <a:pt x="28" y="28"/>
                      <a:pt x="26" y="26"/>
                      <a:pt x="30" y="2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1" name="Freeform 281"/>
              <p:cNvSpPr/>
              <p:nvPr/>
            </p:nvSpPr>
            <p:spPr bwMode="auto">
              <a:xfrm>
                <a:off x="3212542" y="4204458"/>
                <a:ext cx="36743" cy="77836"/>
              </a:xfrm>
              <a:custGeom>
                <a:avLst/>
                <a:gdLst>
                  <a:gd name="T0" fmla="*/ 2 w 11"/>
                  <a:gd name="T1" fmla="*/ 5 h 22"/>
                  <a:gd name="T2" fmla="*/ 0 w 11"/>
                  <a:gd name="T3" fmla="*/ 5 h 22"/>
                  <a:gd name="T4" fmla="*/ 0 w 11"/>
                  <a:gd name="T5" fmla="*/ 22 h 22"/>
                  <a:gd name="T6" fmla="*/ 4 w 11"/>
                  <a:gd name="T7" fmla="*/ 21 h 22"/>
                  <a:gd name="T8" fmla="*/ 7 w 11"/>
                  <a:gd name="T9" fmla="*/ 17 h 22"/>
                  <a:gd name="T10" fmla="*/ 9 w 11"/>
                  <a:gd name="T11" fmla="*/ 4 h 22"/>
                  <a:gd name="T12" fmla="*/ 11 w 11"/>
                  <a:gd name="T13" fmla="*/ 3 h 22"/>
                  <a:gd name="T14" fmla="*/ 7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1" y="5"/>
                      <a:pt x="0" y="5"/>
                    </a:cubicBezTo>
                    <a:cubicBezTo>
                      <a:pt x="0" y="22"/>
                      <a:pt x="0" y="22"/>
                      <a:pt x="0" y="22"/>
                    </a:cubicBezTo>
                    <a:cubicBezTo>
                      <a:pt x="4" y="21"/>
                      <a:pt x="4" y="21"/>
                      <a:pt x="4" y="21"/>
                    </a:cubicBezTo>
                    <a:cubicBezTo>
                      <a:pt x="4" y="20"/>
                      <a:pt x="5" y="18"/>
                      <a:pt x="7" y="17"/>
                    </a:cubicBezTo>
                    <a:cubicBezTo>
                      <a:pt x="10" y="15"/>
                      <a:pt x="5" y="5"/>
                      <a:pt x="9" y="4"/>
                    </a:cubicBezTo>
                    <a:cubicBezTo>
                      <a:pt x="9" y="4"/>
                      <a:pt x="10" y="3"/>
                      <a:pt x="11" y="3"/>
                    </a:cubicBezTo>
                    <a:cubicBezTo>
                      <a:pt x="9" y="1"/>
                      <a:pt x="8" y="0"/>
                      <a:pt x="7" y="0"/>
                    </a:cubicBezTo>
                    <a:cubicBezTo>
                      <a:pt x="5" y="1"/>
                      <a:pt x="2" y="5"/>
                      <a:pt x="2" y="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2" name="Freeform 282"/>
              <p:cNvSpPr/>
              <p:nvPr/>
            </p:nvSpPr>
            <p:spPr bwMode="auto">
              <a:xfrm>
                <a:off x="3600976" y="4151642"/>
                <a:ext cx="78738" cy="72278"/>
              </a:xfrm>
              <a:custGeom>
                <a:avLst/>
                <a:gdLst>
                  <a:gd name="T0" fmla="*/ 11 w 24"/>
                  <a:gd name="T1" fmla="*/ 2 h 20"/>
                  <a:gd name="T2" fmla="*/ 17 w 24"/>
                  <a:gd name="T3" fmla="*/ 13 h 20"/>
                  <a:gd name="T4" fmla="*/ 1 w 24"/>
                  <a:gd name="T5" fmla="*/ 16 h 20"/>
                  <a:gd name="T6" fmla="*/ 11 w 24"/>
                  <a:gd name="T7" fmla="*/ 18 h 20"/>
                  <a:gd name="T8" fmla="*/ 22 w 24"/>
                  <a:gd name="T9" fmla="*/ 20 h 20"/>
                  <a:gd name="T10" fmla="*/ 24 w 24"/>
                  <a:gd name="T11" fmla="*/ 4 h 20"/>
                  <a:gd name="T12" fmla="*/ 11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1" y="2"/>
                    </a:moveTo>
                    <a:cubicBezTo>
                      <a:pt x="8" y="4"/>
                      <a:pt x="17" y="10"/>
                      <a:pt x="17" y="13"/>
                    </a:cubicBezTo>
                    <a:cubicBezTo>
                      <a:pt x="17" y="16"/>
                      <a:pt x="2" y="12"/>
                      <a:pt x="1" y="16"/>
                    </a:cubicBezTo>
                    <a:cubicBezTo>
                      <a:pt x="0" y="18"/>
                      <a:pt x="6" y="20"/>
                      <a:pt x="11" y="18"/>
                    </a:cubicBezTo>
                    <a:cubicBezTo>
                      <a:pt x="16" y="17"/>
                      <a:pt x="20" y="18"/>
                      <a:pt x="22" y="20"/>
                    </a:cubicBezTo>
                    <a:cubicBezTo>
                      <a:pt x="23" y="14"/>
                      <a:pt x="23" y="8"/>
                      <a:pt x="24" y="4"/>
                    </a:cubicBezTo>
                    <a:cubicBezTo>
                      <a:pt x="20" y="3"/>
                      <a:pt x="14" y="0"/>
                      <a:pt x="11" y="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3" name="Freeform 283"/>
              <p:cNvSpPr/>
              <p:nvPr/>
            </p:nvSpPr>
            <p:spPr bwMode="auto">
              <a:xfrm>
                <a:off x="3671841" y="4162760"/>
                <a:ext cx="91861" cy="63936"/>
              </a:xfrm>
              <a:custGeom>
                <a:avLst/>
                <a:gdLst>
                  <a:gd name="T0" fmla="*/ 11 w 28"/>
                  <a:gd name="T1" fmla="*/ 13 h 18"/>
                  <a:gd name="T2" fmla="*/ 28 w 28"/>
                  <a:gd name="T3" fmla="*/ 10 h 18"/>
                  <a:gd name="T4" fmla="*/ 6 w 28"/>
                  <a:gd name="T5" fmla="*/ 1 h 18"/>
                  <a:gd name="T6" fmla="*/ 2 w 28"/>
                  <a:gd name="T7" fmla="*/ 1 h 18"/>
                  <a:gd name="T8" fmla="*/ 0 w 28"/>
                  <a:gd name="T9" fmla="*/ 17 h 18"/>
                  <a:gd name="T10" fmla="*/ 1 w 28"/>
                  <a:gd name="T11" fmla="*/ 17 h 18"/>
                  <a:gd name="T12" fmla="*/ 11 w 28"/>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1" y="13"/>
                    </a:moveTo>
                    <a:cubicBezTo>
                      <a:pt x="17" y="11"/>
                      <a:pt x="28" y="15"/>
                      <a:pt x="28" y="10"/>
                    </a:cubicBezTo>
                    <a:cubicBezTo>
                      <a:pt x="28" y="5"/>
                      <a:pt x="11" y="0"/>
                      <a:pt x="6" y="1"/>
                    </a:cubicBezTo>
                    <a:cubicBezTo>
                      <a:pt x="5" y="2"/>
                      <a:pt x="4" y="2"/>
                      <a:pt x="2" y="1"/>
                    </a:cubicBezTo>
                    <a:cubicBezTo>
                      <a:pt x="1" y="5"/>
                      <a:pt x="1" y="11"/>
                      <a:pt x="0" y="17"/>
                    </a:cubicBezTo>
                    <a:cubicBezTo>
                      <a:pt x="1" y="17"/>
                      <a:pt x="1" y="17"/>
                      <a:pt x="1" y="17"/>
                    </a:cubicBezTo>
                    <a:cubicBezTo>
                      <a:pt x="4" y="18"/>
                      <a:pt x="5" y="16"/>
                      <a:pt x="11" y="1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4" name="Freeform 284"/>
              <p:cNvSpPr/>
              <p:nvPr/>
            </p:nvSpPr>
            <p:spPr bwMode="auto">
              <a:xfrm>
                <a:off x="3259785" y="4307314"/>
                <a:ext cx="115481" cy="119532"/>
              </a:xfrm>
              <a:custGeom>
                <a:avLst/>
                <a:gdLst>
                  <a:gd name="T0" fmla="*/ 19 w 35"/>
                  <a:gd name="T1" fmla="*/ 33 h 35"/>
                  <a:gd name="T2" fmla="*/ 27 w 35"/>
                  <a:gd name="T3" fmla="*/ 34 h 35"/>
                  <a:gd name="T4" fmla="*/ 31 w 35"/>
                  <a:gd name="T5" fmla="*/ 35 h 35"/>
                  <a:gd name="T6" fmla="*/ 30 w 35"/>
                  <a:gd name="T7" fmla="*/ 33 h 35"/>
                  <a:gd name="T8" fmla="*/ 32 w 35"/>
                  <a:gd name="T9" fmla="*/ 23 h 35"/>
                  <a:gd name="T10" fmla="*/ 33 w 35"/>
                  <a:gd name="T11" fmla="*/ 9 h 35"/>
                  <a:gd name="T12" fmla="*/ 35 w 35"/>
                  <a:gd name="T13" fmla="*/ 1 h 35"/>
                  <a:gd name="T14" fmla="*/ 35 w 35"/>
                  <a:gd name="T15" fmla="*/ 0 h 35"/>
                  <a:gd name="T16" fmla="*/ 25 w 35"/>
                  <a:gd name="T17" fmla="*/ 4 h 35"/>
                  <a:gd name="T18" fmla="*/ 17 w 35"/>
                  <a:gd name="T19" fmla="*/ 5 h 35"/>
                  <a:gd name="T20" fmla="*/ 9 w 35"/>
                  <a:gd name="T21" fmla="*/ 9 h 35"/>
                  <a:gd name="T22" fmla="*/ 6 w 35"/>
                  <a:gd name="T23" fmla="*/ 14 h 35"/>
                  <a:gd name="T24" fmla="*/ 4 w 35"/>
                  <a:gd name="T25" fmla="*/ 16 h 35"/>
                  <a:gd name="T26" fmla="*/ 1 w 35"/>
                  <a:gd name="T27" fmla="*/ 17 h 35"/>
                  <a:gd name="T28" fmla="*/ 2 w 35"/>
                  <a:gd name="T29" fmla="*/ 20 h 35"/>
                  <a:gd name="T30" fmla="*/ 12 w 35"/>
                  <a:gd name="T31" fmla="*/ 30 h 35"/>
                  <a:gd name="T32" fmla="*/ 14 w 35"/>
                  <a:gd name="T33" fmla="*/ 33 h 35"/>
                  <a:gd name="T34" fmla="*/ 19 w 35"/>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
                    <a:moveTo>
                      <a:pt x="19" y="33"/>
                    </a:moveTo>
                    <a:cubicBezTo>
                      <a:pt x="21" y="34"/>
                      <a:pt x="25" y="33"/>
                      <a:pt x="27" y="34"/>
                    </a:cubicBezTo>
                    <a:cubicBezTo>
                      <a:pt x="28" y="35"/>
                      <a:pt x="29" y="35"/>
                      <a:pt x="31" y="35"/>
                    </a:cubicBezTo>
                    <a:cubicBezTo>
                      <a:pt x="30" y="34"/>
                      <a:pt x="30" y="33"/>
                      <a:pt x="30" y="33"/>
                    </a:cubicBezTo>
                    <a:cubicBezTo>
                      <a:pt x="28" y="31"/>
                      <a:pt x="31" y="26"/>
                      <a:pt x="32" y="23"/>
                    </a:cubicBezTo>
                    <a:cubicBezTo>
                      <a:pt x="33" y="19"/>
                      <a:pt x="31" y="11"/>
                      <a:pt x="33" y="9"/>
                    </a:cubicBezTo>
                    <a:cubicBezTo>
                      <a:pt x="35" y="7"/>
                      <a:pt x="34" y="6"/>
                      <a:pt x="35" y="1"/>
                    </a:cubicBezTo>
                    <a:cubicBezTo>
                      <a:pt x="35" y="0"/>
                      <a:pt x="35" y="0"/>
                      <a:pt x="35" y="0"/>
                    </a:cubicBezTo>
                    <a:cubicBezTo>
                      <a:pt x="31" y="0"/>
                      <a:pt x="26" y="3"/>
                      <a:pt x="25" y="4"/>
                    </a:cubicBezTo>
                    <a:cubicBezTo>
                      <a:pt x="24" y="4"/>
                      <a:pt x="18" y="2"/>
                      <a:pt x="17" y="5"/>
                    </a:cubicBezTo>
                    <a:cubicBezTo>
                      <a:pt x="17" y="8"/>
                      <a:pt x="13" y="9"/>
                      <a:pt x="9" y="9"/>
                    </a:cubicBezTo>
                    <a:cubicBezTo>
                      <a:pt x="4" y="9"/>
                      <a:pt x="6" y="13"/>
                      <a:pt x="6" y="14"/>
                    </a:cubicBezTo>
                    <a:cubicBezTo>
                      <a:pt x="6" y="15"/>
                      <a:pt x="4" y="16"/>
                      <a:pt x="4" y="16"/>
                    </a:cubicBezTo>
                    <a:cubicBezTo>
                      <a:pt x="1" y="17"/>
                      <a:pt x="1" y="17"/>
                      <a:pt x="1" y="17"/>
                    </a:cubicBezTo>
                    <a:cubicBezTo>
                      <a:pt x="0" y="18"/>
                      <a:pt x="0" y="19"/>
                      <a:pt x="2" y="20"/>
                    </a:cubicBezTo>
                    <a:cubicBezTo>
                      <a:pt x="5" y="22"/>
                      <a:pt x="9" y="28"/>
                      <a:pt x="12" y="30"/>
                    </a:cubicBezTo>
                    <a:cubicBezTo>
                      <a:pt x="13" y="30"/>
                      <a:pt x="14" y="32"/>
                      <a:pt x="14" y="33"/>
                    </a:cubicBezTo>
                    <a:cubicBezTo>
                      <a:pt x="16" y="33"/>
                      <a:pt x="18" y="33"/>
                      <a:pt x="19" y="3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5" name="Freeform 290"/>
              <p:cNvSpPr/>
              <p:nvPr/>
            </p:nvSpPr>
            <p:spPr bwMode="auto">
              <a:xfrm>
                <a:off x="3299154" y="4421291"/>
                <a:ext cx="89235" cy="72278"/>
              </a:xfrm>
              <a:custGeom>
                <a:avLst/>
                <a:gdLst>
                  <a:gd name="T0" fmla="*/ 26 w 27"/>
                  <a:gd name="T1" fmla="*/ 17 h 21"/>
                  <a:gd name="T2" fmla="*/ 27 w 27"/>
                  <a:gd name="T3" fmla="*/ 12 h 21"/>
                  <a:gd name="T4" fmla="*/ 19 w 27"/>
                  <a:gd name="T5" fmla="*/ 2 h 21"/>
                  <a:gd name="T6" fmla="*/ 15 w 27"/>
                  <a:gd name="T7" fmla="*/ 1 h 21"/>
                  <a:gd name="T8" fmla="*/ 7 w 27"/>
                  <a:gd name="T9" fmla="*/ 0 h 21"/>
                  <a:gd name="T10" fmla="*/ 2 w 27"/>
                  <a:gd name="T11" fmla="*/ 0 h 21"/>
                  <a:gd name="T12" fmla="*/ 2 w 27"/>
                  <a:gd name="T13" fmla="*/ 3 h 21"/>
                  <a:gd name="T14" fmla="*/ 4 w 27"/>
                  <a:gd name="T15" fmla="*/ 10 h 21"/>
                  <a:gd name="T16" fmla="*/ 9 w 27"/>
                  <a:gd name="T17" fmla="*/ 9 h 21"/>
                  <a:gd name="T18" fmla="*/ 12 w 27"/>
                  <a:gd name="T19" fmla="*/ 12 h 21"/>
                  <a:gd name="T20" fmla="*/ 18 w 27"/>
                  <a:gd name="T21" fmla="*/ 17 h 21"/>
                  <a:gd name="T22" fmla="*/ 23 w 27"/>
                  <a:gd name="T23" fmla="*/ 21 h 21"/>
                  <a:gd name="T24" fmla="*/ 24 w 27"/>
                  <a:gd name="T25" fmla="*/ 21 h 21"/>
                  <a:gd name="T26" fmla="*/ 26 w 27"/>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6" y="17"/>
                    </a:moveTo>
                    <a:cubicBezTo>
                      <a:pt x="25" y="16"/>
                      <a:pt x="25" y="14"/>
                      <a:pt x="27" y="12"/>
                    </a:cubicBezTo>
                    <a:cubicBezTo>
                      <a:pt x="24" y="9"/>
                      <a:pt x="21" y="4"/>
                      <a:pt x="19" y="2"/>
                    </a:cubicBezTo>
                    <a:cubicBezTo>
                      <a:pt x="17" y="2"/>
                      <a:pt x="16" y="2"/>
                      <a:pt x="15" y="1"/>
                    </a:cubicBezTo>
                    <a:cubicBezTo>
                      <a:pt x="13" y="0"/>
                      <a:pt x="9" y="1"/>
                      <a:pt x="7" y="0"/>
                    </a:cubicBezTo>
                    <a:cubicBezTo>
                      <a:pt x="6" y="0"/>
                      <a:pt x="4" y="0"/>
                      <a:pt x="2" y="0"/>
                    </a:cubicBezTo>
                    <a:cubicBezTo>
                      <a:pt x="3" y="1"/>
                      <a:pt x="3" y="2"/>
                      <a:pt x="2" y="3"/>
                    </a:cubicBezTo>
                    <a:cubicBezTo>
                      <a:pt x="0" y="4"/>
                      <a:pt x="0" y="8"/>
                      <a:pt x="4" y="10"/>
                    </a:cubicBezTo>
                    <a:cubicBezTo>
                      <a:pt x="8" y="11"/>
                      <a:pt x="7" y="9"/>
                      <a:pt x="9" y="9"/>
                    </a:cubicBezTo>
                    <a:cubicBezTo>
                      <a:pt x="11" y="9"/>
                      <a:pt x="10" y="12"/>
                      <a:pt x="12" y="12"/>
                    </a:cubicBezTo>
                    <a:cubicBezTo>
                      <a:pt x="14" y="12"/>
                      <a:pt x="18" y="14"/>
                      <a:pt x="18" y="17"/>
                    </a:cubicBezTo>
                    <a:cubicBezTo>
                      <a:pt x="18" y="20"/>
                      <a:pt x="19" y="21"/>
                      <a:pt x="23" y="21"/>
                    </a:cubicBezTo>
                    <a:cubicBezTo>
                      <a:pt x="23" y="21"/>
                      <a:pt x="24" y="21"/>
                      <a:pt x="24" y="21"/>
                    </a:cubicBezTo>
                    <a:cubicBezTo>
                      <a:pt x="25" y="19"/>
                      <a:pt x="26" y="18"/>
                      <a:pt x="26" y="1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6" name="Freeform 291"/>
              <p:cNvSpPr/>
              <p:nvPr/>
            </p:nvSpPr>
            <p:spPr bwMode="auto">
              <a:xfrm>
                <a:off x="3377889" y="4454650"/>
                <a:ext cx="154849" cy="80618"/>
              </a:xfrm>
              <a:custGeom>
                <a:avLst/>
                <a:gdLst>
                  <a:gd name="T0" fmla="*/ 42 w 47"/>
                  <a:gd name="T1" fmla="*/ 7 h 23"/>
                  <a:gd name="T2" fmla="*/ 31 w 47"/>
                  <a:gd name="T3" fmla="*/ 1 h 23"/>
                  <a:gd name="T4" fmla="*/ 20 w 47"/>
                  <a:gd name="T5" fmla="*/ 6 h 23"/>
                  <a:gd name="T6" fmla="*/ 7 w 47"/>
                  <a:gd name="T7" fmla="*/ 5 h 23"/>
                  <a:gd name="T8" fmla="*/ 3 w 47"/>
                  <a:gd name="T9" fmla="*/ 2 h 23"/>
                  <a:gd name="T10" fmla="*/ 2 w 47"/>
                  <a:gd name="T11" fmla="*/ 7 h 23"/>
                  <a:gd name="T12" fmla="*/ 0 w 47"/>
                  <a:gd name="T13" fmla="*/ 11 h 23"/>
                  <a:gd name="T14" fmla="*/ 11 w 47"/>
                  <a:gd name="T15" fmla="*/ 16 h 23"/>
                  <a:gd name="T16" fmla="*/ 17 w 47"/>
                  <a:gd name="T17" fmla="*/ 20 h 23"/>
                  <a:gd name="T18" fmla="*/ 23 w 47"/>
                  <a:gd name="T19" fmla="*/ 18 h 23"/>
                  <a:gd name="T20" fmla="*/ 21 w 47"/>
                  <a:gd name="T21" fmla="*/ 14 h 23"/>
                  <a:gd name="T22" fmla="*/ 25 w 47"/>
                  <a:gd name="T23" fmla="*/ 10 h 23"/>
                  <a:gd name="T24" fmla="*/ 34 w 47"/>
                  <a:gd name="T25" fmla="*/ 7 h 23"/>
                  <a:gd name="T26" fmla="*/ 36 w 47"/>
                  <a:gd name="T27" fmla="*/ 13 h 23"/>
                  <a:gd name="T28" fmla="*/ 41 w 47"/>
                  <a:gd name="T29" fmla="*/ 21 h 23"/>
                  <a:gd name="T30" fmla="*/ 46 w 47"/>
                  <a:gd name="T31" fmla="*/ 16 h 23"/>
                  <a:gd name="T32" fmla="*/ 47 w 47"/>
                  <a:gd name="T33" fmla="*/ 13 h 23"/>
                  <a:gd name="T34" fmla="*/ 42 w 47"/>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3">
                    <a:moveTo>
                      <a:pt x="42" y="7"/>
                    </a:moveTo>
                    <a:cubicBezTo>
                      <a:pt x="40" y="3"/>
                      <a:pt x="34" y="3"/>
                      <a:pt x="31" y="1"/>
                    </a:cubicBezTo>
                    <a:cubicBezTo>
                      <a:pt x="28" y="0"/>
                      <a:pt x="24" y="2"/>
                      <a:pt x="20" y="6"/>
                    </a:cubicBezTo>
                    <a:cubicBezTo>
                      <a:pt x="16" y="10"/>
                      <a:pt x="10" y="7"/>
                      <a:pt x="7" y="5"/>
                    </a:cubicBezTo>
                    <a:cubicBezTo>
                      <a:pt x="6" y="5"/>
                      <a:pt x="4" y="3"/>
                      <a:pt x="3" y="2"/>
                    </a:cubicBezTo>
                    <a:cubicBezTo>
                      <a:pt x="1" y="4"/>
                      <a:pt x="1" y="6"/>
                      <a:pt x="2" y="7"/>
                    </a:cubicBezTo>
                    <a:cubicBezTo>
                      <a:pt x="2" y="8"/>
                      <a:pt x="1" y="9"/>
                      <a:pt x="0" y="11"/>
                    </a:cubicBezTo>
                    <a:cubicBezTo>
                      <a:pt x="4" y="12"/>
                      <a:pt x="9" y="13"/>
                      <a:pt x="11" y="16"/>
                    </a:cubicBezTo>
                    <a:cubicBezTo>
                      <a:pt x="13" y="19"/>
                      <a:pt x="15" y="17"/>
                      <a:pt x="17" y="20"/>
                    </a:cubicBezTo>
                    <a:cubicBezTo>
                      <a:pt x="18" y="23"/>
                      <a:pt x="22" y="20"/>
                      <a:pt x="23" y="18"/>
                    </a:cubicBezTo>
                    <a:cubicBezTo>
                      <a:pt x="24" y="16"/>
                      <a:pt x="21" y="16"/>
                      <a:pt x="21" y="14"/>
                    </a:cubicBezTo>
                    <a:cubicBezTo>
                      <a:pt x="20" y="12"/>
                      <a:pt x="24" y="13"/>
                      <a:pt x="25" y="10"/>
                    </a:cubicBezTo>
                    <a:cubicBezTo>
                      <a:pt x="26" y="7"/>
                      <a:pt x="31" y="6"/>
                      <a:pt x="34" y="7"/>
                    </a:cubicBezTo>
                    <a:cubicBezTo>
                      <a:pt x="36" y="8"/>
                      <a:pt x="38" y="10"/>
                      <a:pt x="36" y="13"/>
                    </a:cubicBezTo>
                    <a:cubicBezTo>
                      <a:pt x="34" y="15"/>
                      <a:pt x="38" y="18"/>
                      <a:pt x="41" y="21"/>
                    </a:cubicBezTo>
                    <a:cubicBezTo>
                      <a:pt x="43" y="19"/>
                      <a:pt x="45" y="16"/>
                      <a:pt x="46" y="16"/>
                    </a:cubicBezTo>
                    <a:cubicBezTo>
                      <a:pt x="47" y="15"/>
                      <a:pt x="47" y="14"/>
                      <a:pt x="47" y="13"/>
                    </a:cubicBezTo>
                    <a:cubicBezTo>
                      <a:pt x="46" y="12"/>
                      <a:pt x="44" y="10"/>
                      <a:pt x="42" y="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7" name="Freeform 299"/>
              <p:cNvSpPr/>
              <p:nvPr/>
            </p:nvSpPr>
            <p:spPr bwMode="auto">
              <a:xfrm>
                <a:off x="3330647" y="4059904"/>
                <a:ext cx="283453" cy="102855"/>
              </a:xfrm>
              <a:custGeom>
                <a:avLst/>
                <a:gdLst>
                  <a:gd name="T0" fmla="*/ 69 w 86"/>
                  <a:gd name="T1" fmla="*/ 19 h 30"/>
                  <a:gd name="T2" fmla="*/ 31 w 86"/>
                  <a:gd name="T3" fmla="*/ 3 h 30"/>
                  <a:gd name="T4" fmla="*/ 2 w 86"/>
                  <a:gd name="T5" fmla="*/ 13 h 30"/>
                  <a:gd name="T6" fmla="*/ 16 w 86"/>
                  <a:gd name="T7" fmla="*/ 7 h 30"/>
                  <a:gd name="T8" fmla="*/ 24 w 86"/>
                  <a:gd name="T9" fmla="*/ 10 h 30"/>
                  <a:gd name="T10" fmla="*/ 37 w 86"/>
                  <a:gd name="T11" fmla="*/ 13 h 30"/>
                  <a:gd name="T12" fmla="*/ 54 w 86"/>
                  <a:gd name="T13" fmla="*/ 22 h 30"/>
                  <a:gd name="T14" fmla="*/ 58 w 86"/>
                  <a:gd name="T15" fmla="*/ 28 h 30"/>
                  <a:gd name="T16" fmla="*/ 84 w 86"/>
                  <a:gd name="T17" fmla="*/ 28 h 30"/>
                  <a:gd name="T18" fmla="*/ 69 w 8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0">
                    <a:moveTo>
                      <a:pt x="69" y="19"/>
                    </a:moveTo>
                    <a:cubicBezTo>
                      <a:pt x="64" y="19"/>
                      <a:pt x="47" y="7"/>
                      <a:pt x="31" y="3"/>
                    </a:cubicBezTo>
                    <a:cubicBezTo>
                      <a:pt x="14" y="0"/>
                      <a:pt x="0" y="11"/>
                      <a:pt x="2" y="13"/>
                    </a:cubicBezTo>
                    <a:cubicBezTo>
                      <a:pt x="4" y="16"/>
                      <a:pt x="12" y="10"/>
                      <a:pt x="16" y="7"/>
                    </a:cubicBezTo>
                    <a:cubicBezTo>
                      <a:pt x="20" y="4"/>
                      <a:pt x="23" y="8"/>
                      <a:pt x="24" y="10"/>
                    </a:cubicBezTo>
                    <a:cubicBezTo>
                      <a:pt x="24" y="12"/>
                      <a:pt x="29" y="13"/>
                      <a:pt x="37" y="13"/>
                    </a:cubicBezTo>
                    <a:cubicBezTo>
                      <a:pt x="46" y="13"/>
                      <a:pt x="47" y="20"/>
                      <a:pt x="54" y="22"/>
                    </a:cubicBezTo>
                    <a:cubicBezTo>
                      <a:pt x="62" y="24"/>
                      <a:pt x="54" y="27"/>
                      <a:pt x="58" y="28"/>
                    </a:cubicBezTo>
                    <a:cubicBezTo>
                      <a:pt x="62" y="30"/>
                      <a:pt x="83" y="30"/>
                      <a:pt x="84" y="28"/>
                    </a:cubicBezTo>
                    <a:cubicBezTo>
                      <a:pt x="86" y="26"/>
                      <a:pt x="75" y="19"/>
                      <a:pt x="69" y="1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8" name="Freeform 300"/>
              <p:cNvSpPr/>
              <p:nvPr/>
            </p:nvSpPr>
            <p:spPr bwMode="auto">
              <a:xfrm>
                <a:off x="3493370" y="4198900"/>
                <a:ext cx="65615" cy="33360"/>
              </a:xfrm>
              <a:custGeom>
                <a:avLst/>
                <a:gdLst>
                  <a:gd name="T0" fmla="*/ 2 w 20"/>
                  <a:gd name="T1" fmla="*/ 3 h 10"/>
                  <a:gd name="T2" fmla="*/ 19 w 20"/>
                  <a:gd name="T3" fmla="*/ 6 h 10"/>
                  <a:gd name="T4" fmla="*/ 2 w 20"/>
                  <a:gd name="T5" fmla="*/ 3 h 10"/>
                </a:gdLst>
                <a:ahLst/>
                <a:cxnLst>
                  <a:cxn ang="0">
                    <a:pos x="T0" y="T1"/>
                  </a:cxn>
                  <a:cxn ang="0">
                    <a:pos x="T2" y="T3"/>
                  </a:cxn>
                  <a:cxn ang="0">
                    <a:pos x="T4" y="T5"/>
                  </a:cxn>
                </a:cxnLst>
                <a:rect l="0" t="0" r="r" b="b"/>
                <a:pathLst>
                  <a:path w="20" h="10">
                    <a:moveTo>
                      <a:pt x="2" y="3"/>
                    </a:moveTo>
                    <a:cubicBezTo>
                      <a:pt x="4" y="6"/>
                      <a:pt x="17" y="10"/>
                      <a:pt x="19" y="6"/>
                    </a:cubicBezTo>
                    <a:cubicBezTo>
                      <a:pt x="20" y="3"/>
                      <a:pt x="0" y="0"/>
                      <a:pt x="2" y="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09" name="Freeform 301"/>
              <p:cNvSpPr/>
              <p:nvPr/>
            </p:nvSpPr>
            <p:spPr bwMode="auto">
              <a:xfrm>
                <a:off x="3789944" y="4193341"/>
                <a:ext cx="60366" cy="36138"/>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2"/>
                      <a:pt x="0" y="0"/>
                      <a:pt x="3" y="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10" name="Freeform 308"/>
              <p:cNvSpPr/>
              <p:nvPr/>
            </p:nvSpPr>
            <p:spPr bwMode="auto">
              <a:xfrm>
                <a:off x="1469832" y="2853435"/>
                <a:ext cx="78738" cy="80618"/>
              </a:xfrm>
              <a:custGeom>
                <a:avLst/>
                <a:gdLst>
                  <a:gd name="T0" fmla="*/ 21 w 24"/>
                  <a:gd name="T1" fmla="*/ 2 h 23"/>
                  <a:gd name="T2" fmla="*/ 14 w 24"/>
                  <a:gd name="T3" fmla="*/ 5 h 23"/>
                  <a:gd name="T4" fmla="*/ 7 w 24"/>
                  <a:gd name="T5" fmla="*/ 13 h 23"/>
                  <a:gd name="T6" fmla="*/ 1 w 24"/>
                  <a:gd name="T7" fmla="*/ 15 h 23"/>
                  <a:gd name="T8" fmla="*/ 5 w 24"/>
                  <a:gd name="T9" fmla="*/ 21 h 23"/>
                  <a:gd name="T10" fmla="*/ 9 w 24"/>
                  <a:gd name="T11" fmla="*/ 21 h 23"/>
                  <a:gd name="T12" fmla="*/ 20 w 24"/>
                  <a:gd name="T13" fmla="*/ 14 h 23"/>
                  <a:gd name="T14" fmla="*/ 16 w 24"/>
                  <a:gd name="T15" fmla="*/ 9 h 23"/>
                  <a:gd name="T16" fmla="*/ 22 w 24"/>
                  <a:gd name="T17" fmla="*/ 6 h 23"/>
                  <a:gd name="T18" fmla="*/ 21 w 24"/>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21" y="2"/>
                    </a:moveTo>
                    <a:cubicBezTo>
                      <a:pt x="21" y="0"/>
                      <a:pt x="18" y="0"/>
                      <a:pt x="14" y="5"/>
                    </a:cubicBezTo>
                    <a:cubicBezTo>
                      <a:pt x="11" y="9"/>
                      <a:pt x="8" y="11"/>
                      <a:pt x="7" y="13"/>
                    </a:cubicBezTo>
                    <a:cubicBezTo>
                      <a:pt x="7" y="15"/>
                      <a:pt x="3" y="12"/>
                      <a:pt x="1" y="15"/>
                    </a:cubicBezTo>
                    <a:cubicBezTo>
                      <a:pt x="0" y="17"/>
                      <a:pt x="2" y="23"/>
                      <a:pt x="5" y="21"/>
                    </a:cubicBezTo>
                    <a:cubicBezTo>
                      <a:pt x="7" y="19"/>
                      <a:pt x="7" y="21"/>
                      <a:pt x="9" y="21"/>
                    </a:cubicBezTo>
                    <a:cubicBezTo>
                      <a:pt x="11" y="21"/>
                      <a:pt x="18" y="16"/>
                      <a:pt x="20" y="14"/>
                    </a:cubicBezTo>
                    <a:cubicBezTo>
                      <a:pt x="21" y="11"/>
                      <a:pt x="17" y="10"/>
                      <a:pt x="16" y="9"/>
                    </a:cubicBezTo>
                    <a:cubicBezTo>
                      <a:pt x="16" y="7"/>
                      <a:pt x="20" y="7"/>
                      <a:pt x="22" y="6"/>
                    </a:cubicBezTo>
                    <a:cubicBezTo>
                      <a:pt x="24" y="5"/>
                      <a:pt x="20" y="4"/>
                      <a:pt x="21" y="2"/>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nvGrpSpPr>
              <p:cNvPr id="111" name="Group 435"/>
              <p:cNvGrpSpPr/>
              <p:nvPr/>
            </p:nvGrpSpPr>
            <p:grpSpPr>
              <a:xfrm>
                <a:off x="1837274" y="1519090"/>
                <a:ext cx="3430297" cy="1945921"/>
                <a:chOff x="3217981" y="1805114"/>
                <a:chExt cx="2443371" cy="1386063"/>
              </a:xfrm>
              <a:grpFill/>
            </p:grpSpPr>
            <p:sp>
              <p:nvSpPr>
                <p:cNvPr id="121" name="Freeform 304"/>
                <p:cNvSpPr>
                  <a:spLocks noEditPoints="1"/>
                </p:cNvSpPr>
                <p:nvPr/>
              </p:nvSpPr>
              <p:spPr bwMode="auto">
                <a:xfrm>
                  <a:off x="4511640" y="1805114"/>
                  <a:ext cx="1149712" cy="910842"/>
                </a:xfrm>
                <a:custGeom>
                  <a:avLst/>
                  <a:gdLst>
                    <a:gd name="T0" fmla="*/ 432 w 492"/>
                    <a:gd name="T1" fmla="*/ 43 h 368"/>
                    <a:gd name="T2" fmla="*/ 396 w 492"/>
                    <a:gd name="T3" fmla="*/ 59 h 368"/>
                    <a:gd name="T4" fmla="*/ 394 w 492"/>
                    <a:gd name="T5" fmla="*/ 37 h 368"/>
                    <a:gd name="T6" fmla="*/ 352 w 492"/>
                    <a:gd name="T7" fmla="*/ 34 h 368"/>
                    <a:gd name="T8" fmla="*/ 393 w 492"/>
                    <a:gd name="T9" fmla="*/ 28 h 368"/>
                    <a:gd name="T10" fmla="*/ 389 w 492"/>
                    <a:gd name="T11" fmla="*/ 12 h 368"/>
                    <a:gd name="T12" fmla="*/ 333 w 492"/>
                    <a:gd name="T13" fmla="*/ 1 h 368"/>
                    <a:gd name="T14" fmla="*/ 280 w 492"/>
                    <a:gd name="T15" fmla="*/ 8 h 368"/>
                    <a:gd name="T16" fmla="*/ 240 w 492"/>
                    <a:gd name="T17" fmla="*/ 8 h 368"/>
                    <a:gd name="T18" fmla="*/ 207 w 492"/>
                    <a:gd name="T19" fmla="*/ 23 h 368"/>
                    <a:gd name="T20" fmla="*/ 199 w 492"/>
                    <a:gd name="T21" fmla="*/ 27 h 368"/>
                    <a:gd name="T22" fmla="*/ 176 w 492"/>
                    <a:gd name="T23" fmla="*/ 34 h 368"/>
                    <a:gd name="T24" fmla="*/ 154 w 492"/>
                    <a:gd name="T25" fmla="*/ 42 h 368"/>
                    <a:gd name="T26" fmla="*/ 116 w 492"/>
                    <a:gd name="T27" fmla="*/ 34 h 368"/>
                    <a:gd name="T28" fmla="*/ 95 w 492"/>
                    <a:gd name="T29" fmla="*/ 50 h 368"/>
                    <a:gd name="T30" fmla="*/ 62 w 492"/>
                    <a:gd name="T31" fmla="*/ 71 h 368"/>
                    <a:gd name="T32" fmla="*/ 0 w 492"/>
                    <a:gd name="T33" fmla="*/ 102 h 368"/>
                    <a:gd name="T34" fmla="*/ 40 w 492"/>
                    <a:gd name="T35" fmla="*/ 113 h 368"/>
                    <a:gd name="T36" fmla="*/ 11 w 492"/>
                    <a:gd name="T37" fmla="*/ 123 h 368"/>
                    <a:gd name="T38" fmla="*/ 35 w 492"/>
                    <a:gd name="T39" fmla="*/ 139 h 368"/>
                    <a:gd name="T40" fmla="*/ 67 w 492"/>
                    <a:gd name="T41" fmla="*/ 137 h 368"/>
                    <a:gd name="T42" fmla="*/ 116 w 492"/>
                    <a:gd name="T43" fmla="*/ 151 h 368"/>
                    <a:gd name="T44" fmla="*/ 140 w 492"/>
                    <a:gd name="T45" fmla="*/ 183 h 368"/>
                    <a:gd name="T46" fmla="*/ 144 w 492"/>
                    <a:gd name="T47" fmla="*/ 212 h 368"/>
                    <a:gd name="T48" fmla="*/ 174 w 492"/>
                    <a:gd name="T49" fmla="*/ 223 h 368"/>
                    <a:gd name="T50" fmla="*/ 171 w 492"/>
                    <a:gd name="T51" fmla="*/ 234 h 368"/>
                    <a:gd name="T52" fmla="*/ 166 w 492"/>
                    <a:gd name="T53" fmla="*/ 254 h 368"/>
                    <a:gd name="T54" fmla="*/ 161 w 492"/>
                    <a:gd name="T55" fmla="*/ 279 h 368"/>
                    <a:gd name="T56" fmla="*/ 168 w 492"/>
                    <a:gd name="T57" fmla="*/ 311 h 368"/>
                    <a:gd name="T58" fmla="*/ 183 w 492"/>
                    <a:gd name="T59" fmla="*/ 331 h 368"/>
                    <a:gd name="T60" fmla="*/ 204 w 492"/>
                    <a:gd name="T61" fmla="*/ 356 h 368"/>
                    <a:gd name="T62" fmla="*/ 236 w 492"/>
                    <a:gd name="T63" fmla="*/ 368 h 368"/>
                    <a:gd name="T64" fmla="*/ 245 w 492"/>
                    <a:gd name="T65" fmla="*/ 336 h 368"/>
                    <a:gd name="T66" fmla="*/ 259 w 492"/>
                    <a:gd name="T67" fmla="*/ 321 h 368"/>
                    <a:gd name="T68" fmla="*/ 260 w 492"/>
                    <a:gd name="T69" fmla="*/ 305 h 368"/>
                    <a:gd name="T70" fmla="*/ 274 w 492"/>
                    <a:gd name="T71" fmla="*/ 295 h 368"/>
                    <a:gd name="T72" fmla="*/ 286 w 492"/>
                    <a:gd name="T73" fmla="*/ 292 h 368"/>
                    <a:gd name="T74" fmla="*/ 329 w 492"/>
                    <a:gd name="T75" fmla="*/ 264 h 368"/>
                    <a:gd name="T76" fmla="*/ 356 w 492"/>
                    <a:gd name="T77" fmla="*/ 256 h 368"/>
                    <a:gd name="T78" fmla="*/ 411 w 492"/>
                    <a:gd name="T79" fmla="*/ 232 h 368"/>
                    <a:gd name="T80" fmla="*/ 381 w 492"/>
                    <a:gd name="T81" fmla="*/ 226 h 368"/>
                    <a:gd name="T82" fmla="*/ 412 w 492"/>
                    <a:gd name="T83" fmla="*/ 228 h 368"/>
                    <a:gd name="T84" fmla="*/ 405 w 492"/>
                    <a:gd name="T85" fmla="*/ 200 h 368"/>
                    <a:gd name="T86" fmla="*/ 390 w 492"/>
                    <a:gd name="T87" fmla="*/ 186 h 368"/>
                    <a:gd name="T88" fmla="*/ 425 w 492"/>
                    <a:gd name="T89" fmla="*/ 182 h 368"/>
                    <a:gd name="T90" fmla="*/ 434 w 492"/>
                    <a:gd name="T91" fmla="*/ 164 h 368"/>
                    <a:gd name="T92" fmla="*/ 430 w 492"/>
                    <a:gd name="T93" fmla="*/ 138 h 368"/>
                    <a:gd name="T94" fmla="*/ 420 w 492"/>
                    <a:gd name="T95" fmla="*/ 127 h 368"/>
                    <a:gd name="T96" fmla="*/ 424 w 492"/>
                    <a:gd name="T97" fmla="*/ 116 h 368"/>
                    <a:gd name="T98" fmla="*/ 412 w 492"/>
                    <a:gd name="T99" fmla="*/ 110 h 368"/>
                    <a:gd name="T100" fmla="*/ 445 w 492"/>
                    <a:gd name="T101" fmla="*/ 76 h 368"/>
                    <a:gd name="T102" fmla="*/ 437 w 492"/>
                    <a:gd name="T103" fmla="*/ 67 h 368"/>
                    <a:gd name="T104" fmla="*/ 446 w 492"/>
                    <a:gd name="T105" fmla="*/ 58 h 368"/>
                    <a:gd name="T106" fmla="*/ 492 w 492"/>
                    <a:gd name="T107" fmla="*/ 42 h 368"/>
                    <a:gd name="T108" fmla="*/ 162 w 492"/>
                    <a:gd name="T109" fmla="*/ 235 h 368"/>
                    <a:gd name="T110" fmla="*/ 154 w 492"/>
                    <a:gd name="T111"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68">
                      <a:moveTo>
                        <a:pt x="465" y="34"/>
                      </a:moveTo>
                      <a:cubicBezTo>
                        <a:pt x="456" y="34"/>
                        <a:pt x="449" y="36"/>
                        <a:pt x="448" y="42"/>
                      </a:cubicBezTo>
                      <a:cubicBezTo>
                        <a:pt x="448" y="48"/>
                        <a:pt x="437" y="41"/>
                        <a:pt x="432" y="43"/>
                      </a:cubicBezTo>
                      <a:cubicBezTo>
                        <a:pt x="427" y="45"/>
                        <a:pt x="430" y="38"/>
                        <a:pt x="425" y="40"/>
                      </a:cubicBezTo>
                      <a:cubicBezTo>
                        <a:pt x="420" y="42"/>
                        <a:pt x="415" y="48"/>
                        <a:pt x="409" y="51"/>
                      </a:cubicBezTo>
                      <a:cubicBezTo>
                        <a:pt x="403" y="53"/>
                        <a:pt x="399" y="59"/>
                        <a:pt x="396" y="59"/>
                      </a:cubicBezTo>
                      <a:cubicBezTo>
                        <a:pt x="392" y="60"/>
                        <a:pt x="403" y="48"/>
                        <a:pt x="409" y="43"/>
                      </a:cubicBezTo>
                      <a:cubicBezTo>
                        <a:pt x="415" y="37"/>
                        <a:pt x="412" y="30"/>
                        <a:pt x="404" y="31"/>
                      </a:cubicBezTo>
                      <a:cubicBezTo>
                        <a:pt x="396" y="32"/>
                        <a:pt x="398" y="37"/>
                        <a:pt x="394" y="37"/>
                      </a:cubicBezTo>
                      <a:cubicBezTo>
                        <a:pt x="389" y="38"/>
                        <a:pt x="369" y="49"/>
                        <a:pt x="368" y="46"/>
                      </a:cubicBezTo>
                      <a:cubicBezTo>
                        <a:pt x="367" y="42"/>
                        <a:pt x="385" y="37"/>
                        <a:pt x="385" y="35"/>
                      </a:cubicBezTo>
                      <a:cubicBezTo>
                        <a:pt x="384" y="33"/>
                        <a:pt x="362" y="33"/>
                        <a:pt x="352" y="34"/>
                      </a:cubicBezTo>
                      <a:cubicBezTo>
                        <a:pt x="342" y="36"/>
                        <a:pt x="325" y="41"/>
                        <a:pt x="324" y="38"/>
                      </a:cubicBezTo>
                      <a:cubicBezTo>
                        <a:pt x="324" y="36"/>
                        <a:pt x="345" y="32"/>
                        <a:pt x="355" y="30"/>
                      </a:cubicBezTo>
                      <a:cubicBezTo>
                        <a:pt x="366" y="29"/>
                        <a:pt x="385" y="31"/>
                        <a:pt x="393" y="28"/>
                      </a:cubicBezTo>
                      <a:cubicBezTo>
                        <a:pt x="401" y="24"/>
                        <a:pt x="413" y="24"/>
                        <a:pt x="415" y="22"/>
                      </a:cubicBezTo>
                      <a:cubicBezTo>
                        <a:pt x="418" y="19"/>
                        <a:pt x="406" y="15"/>
                        <a:pt x="400" y="16"/>
                      </a:cubicBezTo>
                      <a:cubicBezTo>
                        <a:pt x="395" y="16"/>
                        <a:pt x="389" y="15"/>
                        <a:pt x="389" y="12"/>
                      </a:cubicBezTo>
                      <a:cubicBezTo>
                        <a:pt x="390" y="9"/>
                        <a:pt x="381" y="9"/>
                        <a:pt x="380" y="7"/>
                      </a:cubicBezTo>
                      <a:cubicBezTo>
                        <a:pt x="379" y="4"/>
                        <a:pt x="361" y="6"/>
                        <a:pt x="357" y="4"/>
                      </a:cubicBezTo>
                      <a:cubicBezTo>
                        <a:pt x="353" y="1"/>
                        <a:pt x="342" y="0"/>
                        <a:pt x="333" y="1"/>
                      </a:cubicBezTo>
                      <a:cubicBezTo>
                        <a:pt x="323" y="2"/>
                        <a:pt x="304" y="1"/>
                        <a:pt x="299" y="2"/>
                      </a:cubicBezTo>
                      <a:cubicBezTo>
                        <a:pt x="295" y="2"/>
                        <a:pt x="292" y="4"/>
                        <a:pt x="288" y="4"/>
                      </a:cubicBezTo>
                      <a:cubicBezTo>
                        <a:pt x="284" y="3"/>
                        <a:pt x="277" y="5"/>
                        <a:pt x="280" y="8"/>
                      </a:cubicBezTo>
                      <a:cubicBezTo>
                        <a:pt x="284" y="12"/>
                        <a:pt x="273" y="14"/>
                        <a:pt x="274" y="11"/>
                      </a:cubicBezTo>
                      <a:cubicBezTo>
                        <a:pt x="275" y="7"/>
                        <a:pt x="265" y="5"/>
                        <a:pt x="262" y="8"/>
                      </a:cubicBezTo>
                      <a:cubicBezTo>
                        <a:pt x="258" y="11"/>
                        <a:pt x="242" y="5"/>
                        <a:pt x="240" y="8"/>
                      </a:cubicBezTo>
                      <a:cubicBezTo>
                        <a:pt x="237" y="11"/>
                        <a:pt x="219" y="10"/>
                        <a:pt x="213" y="11"/>
                      </a:cubicBezTo>
                      <a:cubicBezTo>
                        <a:pt x="208" y="12"/>
                        <a:pt x="222" y="16"/>
                        <a:pt x="221" y="18"/>
                      </a:cubicBezTo>
                      <a:cubicBezTo>
                        <a:pt x="221" y="21"/>
                        <a:pt x="203" y="18"/>
                        <a:pt x="207" y="23"/>
                      </a:cubicBezTo>
                      <a:cubicBezTo>
                        <a:pt x="211" y="27"/>
                        <a:pt x="222" y="30"/>
                        <a:pt x="228" y="36"/>
                      </a:cubicBezTo>
                      <a:cubicBezTo>
                        <a:pt x="233" y="41"/>
                        <a:pt x="223" y="38"/>
                        <a:pt x="217" y="34"/>
                      </a:cubicBezTo>
                      <a:cubicBezTo>
                        <a:pt x="211" y="30"/>
                        <a:pt x="203" y="31"/>
                        <a:pt x="199" y="27"/>
                      </a:cubicBezTo>
                      <a:cubicBezTo>
                        <a:pt x="195" y="23"/>
                        <a:pt x="181" y="20"/>
                        <a:pt x="178" y="22"/>
                      </a:cubicBezTo>
                      <a:cubicBezTo>
                        <a:pt x="173" y="25"/>
                        <a:pt x="187" y="30"/>
                        <a:pt x="187" y="33"/>
                      </a:cubicBezTo>
                      <a:cubicBezTo>
                        <a:pt x="187" y="37"/>
                        <a:pt x="178" y="33"/>
                        <a:pt x="176" y="34"/>
                      </a:cubicBezTo>
                      <a:cubicBezTo>
                        <a:pt x="174" y="35"/>
                        <a:pt x="166" y="26"/>
                        <a:pt x="161" y="26"/>
                      </a:cubicBezTo>
                      <a:cubicBezTo>
                        <a:pt x="157" y="26"/>
                        <a:pt x="161" y="30"/>
                        <a:pt x="161" y="36"/>
                      </a:cubicBezTo>
                      <a:cubicBezTo>
                        <a:pt x="161" y="42"/>
                        <a:pt x="151" y="46"/>
                        <a:pt x="154" y="42"/>
                      </a:cubicBezTo>
                      <a:cubicBezTo>
                        <a:pt x="157" y="37"/>
                        <a:pt x="155" y="27"/>
                        <a:pt x="150" y="25"/>
                      </a:cubicBezTo>
                      <a:cubicBezTo>
                        <a:pt x="145" y="23"/>
                        <a:pt x="132" y="29"/>
                        <a:pt x="125" y="29"/>
                      </a:cubicBezTo>
                      <a:cubicBezTo>
                        <a:pt x="119" y="29"/>
                        <a:pt x="110" y="31"/>
                        <a:pt x="116" y="34"/>
                      </a:cubicBezTo>
                      <a:cubicBezTo>
                        <a:pt x="121" y="37"/>
                        <a:pt x="115" y="39"/>
                        <a:pt x="110" y="36"/>
                      </a:cubicBezTo>
                      <a:cubicBezTo>
                        <a:pt x="105" y="32"/>
                        <a:pt x="89" y="36"/>
                        <a:pt x="92" y="38"/>
                      </a:cubicBezTo>
                      <a:cubicBezTo>
                        <a:pt x="96" y="41"/>
                        <a:pt x="97" y="47"/>
                        <a:pt x="95" y="50"/>
                      </a:cubicBezTo>
                      <a:cubicBezTo>
                        <a:pt x="92" y="53"/>
                        <a:pt x="86" y="47"/>
                        <a:pt x="79" y="48"/>
                      </a:cubicBezTo>
                      <a:cubicBezTo>
                        <a:pt x="73" y="48"/>
                        <a:pt x="41" y="64"/>
                        <a:pt x="43" y="68"/>
                      </a:cubicBezTo>
                      <a:cubicBezTo>
                        <a:pt x="45" y="72"/>
                        <a:pt x="58" y="68"/>
                        <a:pt x="62" y="71"/>
                      </a:cubicBezTo>
                      <a:cubicBezTo>
                        <a:pt x="67" y="73"/>
                        <a:pt x="61" y="82"/>
                        <a:pt x="56" y="86"/>
                      </a:cubicBezTo>
                      <a:cubicBezTo>
                        <a:pt x="51" y="89"/>
                        <a:pt x="31" y="86"/>
                        <a:pt x="31" y="90"/>
                      </a:cubicBezTo>
                      <a:cubicBezTo>
                        <a:pt x="30" y="94"/>
                        <a:pt x="0" y="95"/>
                        <a:pt x="0" y="102"/>
                      </a:cubicBezTo>
                      <a:cubicBezTo>
                        <a:pt x="0" y="105"/>
                        <a:pt x="1" y="107"/>
                        <a:pt x="5" y="108"/>
                      </a:cubicBezTo>
                      <a:cubicBezTo>
                        <a:pt x="9" y="109"/>
                        <a:pt x="14" y="107"/>
                        <a:pt x="18" y="112"/>
                      </a:cubicBezTo>
                      <a:cubicBezTo>
                        <a:pt x="22" y="116"/>
                        <a:pt x="33" y="116"/>
                        <a:pt x="40" y="113"/>
                      </a:cubicBezTo>
                      <a:cubicBezTo>
                        <a:pt x="47" y="110"/>
                        <a:pt x="53" y="114"/>
                        <a:pt x="52" y="118"/>
                      </a:cubicBezTo>
                      <a:cubicBezTo>
                        <a:pt x="52" y="122"/>
                        <a:pt x="36" y="116"/>
                        <a:pt x="31" y="120"/>
                      </a:cubicBezTo>
                      <a:cubicBezTo>
                        <a:pt x="26" y="123"/>
                        <a:pt x="10" y="120"/>
                        <a:pt x="11" y="123"/>
                      </a:cubicBezTo>
                      <a:cubicBezTo>
                        <a:pt x="12" y="127"/>
                        <a:pt x="19" y="126"/>
                        <a:pt x="26" y="127"/>
                      </a:cubicBezTo>
                      <a:cubicBezTo>
                        <a:pt x="32" y="128"/>
                        <a:pt x="26" y="131"/>
                        <a:pt x="26" y="134"/>
                      </a:cubicBezTo>
                      <a:cubicBezTo>
                        <a:pt x="26" y="136"/>
                        <a:pt x="29" y="136"/>
                        <a:pt x="35" y="139"/>
                      </a:cubicBezTo>
                      <a:cubicBezTo>
                        <a:pt x="42" y="142"/>
                        <a:pt x="52" y="144"/>
                        <a:pt x="48" y="140"/>
                      </a:cubicBezTo>
                      <a:cubicBezTo>
                        <a:pt x="45" y="137"/>
                        <a:pt x="55" y="137"/>
                        <a:pt x="57" y="139"/>
                      </a:cubicBezTo>
                      <a:cubicBezTo>
                        <a:pt x="58" y="141"/>
                        <a:pt x="63" y="136"/>
                        <a:pt x="67" y="137"/>
                      </a:cubicBezTo>
                      <a:cubicBezTo>
                        <a:pt x="72" y="139"/>
                        <a:pt x="73" y="133"/>
                        <a:pt x="77" y="135"/>
                      </a:cubicBezTo>
                      <a:cubicBezTo>
                        <a:pt x="81" y="138"/>
                        <a:pt x="97" y="139"/>
                        <a:pt x="103" y="142"/>
                      </a:cubicBezTo>
                      <a:cubicBezTo>
                        <a:pt x="109" y="145"/>
                        <a:pt x="116" y="146"/>
                        <a:pt x="116" y="151"/>
                      </a:cubicBezTo>
                      <a:cubicBezTo>
                        <a:pt x="115" y="155"/>
                        <a:pt x="121" y="159"/>
                        <a:pt x="127" y="161"/>
                      </a:cubicBezTo>
                      <a:cubicBezTo>
                        <a:pt x="133" y="164"/>
                        <a:pt x="135" y="170"/>
                        <a:pt x="134" y="174"/>
                      </a:cubicBezTo>
                      <a:cubicBezTo>
                        <a:pt x="134" y="178"/>
                        <a:pt x="141" y="181"/>
                        <a:pt x="140" y="183"/>
                      </a:cubicBezTo>
                      <a:cubicBezTo>
                        <a:pt x="139" y="185"/>
                        <a:pt x="140" y="188"/>
                        <a:pt x="144" y="192"/>
                      </a:cubicBezTo>
                      <a:cubicBezTo>
                        <a:pt x="148" y="195"/>
                        <a:pt x="137" y="198"/>
                        <a:pt x="140" y="202"/>
                      </a:cubicBezTo>
                      <a:cubicBezTo>
                        <a:pt x="143" y="205"/>
                        <a:pt x="136" y="211"/>
                        <a:pt x="144" y="212"/>
                      </a:cubicBezTo>
                      <a:cubicBezTo>
                        <a:pt x="151" y="214"/>
                        <a:pt x="150" y="207"/>
                        <a:pt x="156" y="207"/>
                      </a:cubicBezTo>
                      <a:cubicBezTo>
                        <a:pt x="162" y="207"/>
                        <a:pt x="156" y="212"/>
                        <a:pt x="159" y="215"/>
                      </a:cubicBezTo>
                      <a:cubicBezTo>
                        <a:pt x="162" y="218"/>
                        <a:pt x="168" y="218"/>
                        <a:pt x="174" y="223"/>
                      </a:cubicBezTo>
                      <a:cubicBezTo>
                        <a:pt x="180" y="228"/>
                        <a:pt x="176" y="230"/>
                        <a:pt x="171" y="226"/>
                      </a:cubicBezTo>
                      <a:cubicBezTo>
                        <a:pt x="165" y="222"/>
                        <a:pt x="150" y="223"/>
                        <a:pt x="150" y="224"/>
                      </a:cubicBezTo>
                      <a:cubicBezTo>
                        <a:pt x="150" y="226"/>
                        <a:pt x="167" y="236"/>
                        <a:pt x="171" y="234"/>
                      </a:cubicBezTo>
                      <a:cubicBezTo>
                        <a:pt x="175" y="233"/>
                        <a:pt x="181" y="240"/>
                        <a:pt x="178" y="243"/>
                      </a:cubicBezTo>
                      <a:cubicBezTo>
                        <a:pt x="176" y="245"/>
                        <a:pt x="177" y="251"/>
                        <a:pt x="177" y="254"/>
                      </a:cubicBezTo>
                      <a:cubicBezTo>
                        <a:pt x="176" y="257"/>
                        <a:pt x="170" y="254"/>
                        <a:pt x="166" y="254"/>
                      </a:cubicBezTo>
                      <a:cubicBezTo>
                        <a:pt x="163" y="255"/>
                        <a:pt x="160" y="256"/>
                        <a:pt x="160" y="260"/>
                      </a:cubicBezTo>
                      <a:cubicBezTo>
                        <a:pt x="160" y="264"/>
                        <a:pt x="154" y="267"/>
                        <a:pt x="153" y="272"/>
                      </a:cubicBezTo>
                      <a:cubicBezTo>
                        <a:pt x="153" y="277"/>
                        <a:pt x="158" y="277"/>
                        <a:pt x="161" y="279"/>
                      </a:cubicBezTo>
                      <a:cubicBezTo>
                        <a:pt x="164" y="281"/>
                        <a:pt x="155" y="282"/>
                        <a:pt x="155" y="286"/>
                      </a:cubicBezTo>
                      <a:cubicBezTo>
                        <a:pt x="155" y="290"/>
                        <a:pt x="163" y="296"/>
                        <a:pt x="166" y="298"/>
                      </a:cubicBezTo>
                      <a:cubicBezTo>
                        <a:pt x="169" y="299"/>
                        <a:pt x="166" y="307"/>
                        <a:pt x="168" y="311"/>
                      </a:cubicBezTo>
                      <a:cubicBezTo>
                        <a:pt x="169" y="315"/>
                        <a:pt x="173" y="310"/>
                        <a:pt x="172" y="316"/>
                      </a:cubicBezTo>
                      <a:cubicBezTo>
                        <a:pt x="172" y="321"/>
                        <a:pt x="176" y="321"/>
                        <a:pt x="176" y="324"/>
                      </a:cubicBezTo>
                      <a:cubicBezTo>
                        <a:pt x="177" y="327"/>
                        <a:pt x="184" y="326"/>
                        <a:pt x="183" y="331"/>
                      </a:cubicBezTo>
                      <a:cubicBezTo>
                        <a:pt x="181" y="335"/>
                        <a:pt x="185" y="338"/>
                        <a:pt x="186" y="340"/>
                      </a:cubicBezTo>
                      <a:cubicBezTo>
                        <a:pt x="188" y="343"/>
                        <a:pt x="194" y="347"/>
                        <a:pt x="195" y="350"/>
                      </a:cubicBezTo>
                      <a:cubicBezTo>
                        <a:pt x="197" y="353"/>
                        <a:pt x="200" y="357"/>
                        <a:pt x="204" y="356"/>
                      </a:cubicBezTo>
                      <a:cubicBezTo>
                        <a:pt x="209" y="355"/>
                        <a:pt x="209" y="359"/>
                        <a:pt x="212" y="358"/>
                      </a:cubicBezTo>
                      <a:cubicBezTo>
                        <a:pt x="216" y="358"/>
                        <a:pt x="221" y="360"/>
                        <a:pt x="222" y="362"/>
                      </a:cubicBezTo>
                      <a:cubicBezTo>
                        <a:pt x="223" y="365"/>
                        <a:pt x="233" y="367"/>
                        <a:pt x="236" y="368"/>
                      </a:cubicBezTo>
                      <a:cubicBezTo>
                        <a:pt x="239" y="368"/>
                        <a:pt x="239" y="363"/>
                        <a:pt x="242" y="362"/>
                      </a:cubicBezTo>
                      <a:cubicBezTo>
                        <a:pt x="244" y="360"/>
                        <a:pt x="243" y="350"/>
                        <a:pt x="246" y="349"/>
                      </a:cubicBezTo>
                      <a:cubicBezTo>
                        <a:pt x="248" y="348"/>
                        <a:pt x="247" y="337"/>
                        <a:pt x="245" y="336"/>
                      </a:cubicBezTo>
                      <a:cubicBezTo>
                        <a:pt x="243" y="335"/>
                        <a:pt x="244" y="332"/>
                        <a:pt x="249" y="332"/>
                      </a:cubicBezTo>
                      <a:cubicBezTo>
                        <a:pt x="255" y="333"/>
                        <a:pt x="253" y="328"/>
                        <a:pt x="255" y="327"/>
                      </a:cubicBezTo>
                      <a:cubicBezTo>
                        <a:pt x="258" y="326"/>
                        <a:pt x="257" y="321"/>
                        <a:pt x="259" y="321"/>
                      </a:cubicBezTo>
                      <a:cubicBezTo>
                        <a:pt x="261" y="320"/>
                        <a:pt x="260" y="317"/>
                        <a:pt x="259" y="315"/>
                      </a:cubicBezTo>
                      <a:cubicBezTo>
                        <a:pt x="257" y="313"/>
                        <a:pt x="259" y="312"/>
                        <a:pt x="262" y="311"/>
                      </a:cubicBezTo>
                      <a:cubicBezTo>
                        <a:pt x="265" y="311"/>
                        <a:pt x="264" y="307"/>
                        <a:pt x="260" y="305"/>
                      </a:cubicBezTo>
                      <a:cubicBezTo>
                        <a:pt x="257" y="304"/>
                        <a:pt x="258" y="300"/>
                        <a:pt x="262" y="302"/>
                      </a:cubicBezTo>
                      <a:cubicBezTo>
                        <a:pt x="265" y="305"/>
                        <a:pt x="268" y="303"/>
                        <a:pt x="266" y="300"/>
                      </a:cubicBezTo>
                      <a:cubicBezTo>
                        <a:pt x="264" y="297"/>
                        <a:pt x="269" y="296"/>
                        <a:pt x="274" y="295"/>
                      </a:cubicBezTo>
                      <a:cubicBezTo>
                        <a:pt x="279" y="295"/>
                        <a:pt x="281" y="292"/>
                        <a:pt x="280" y="288"/>
                      </a:cubicBezTo>
                      <a:cubicBezTo>
                        <a:pt x="279" y="285"/>
                        <a:pt x="286" y="285"/>
                        <a:pt x="284" y="288"/>
                      </a:cubicBezTo>
                      <a:cubicBezTo>
                        <a:pt x="283" y="291"/>
                        <a:pt x="284" y="295"/>
                        <a:pt x="286" y="292"/>
                      </a:cubicBezTo>
                      <a:cubicBezTo>
                        <a:pt x="288" y="290"/>
                        <a:pt x="293" y="292"/>
                        <a:pt x="301" y="289"/>
                      </a:cubicBezTo>
                      <a:cubicBezTo>
                        <a:pt x="309" y="287"/>
                        <a:pt x="317" y="280"/>
                        <a:pt x="319" y="274"/>
                      </a:cubicBezTo>
                      <a:cubicBezTo>
                        <a:pt x="321" y="267"/>
                        <a:pt x="330" y="268"/>
                        <a:pt x="329" y="264"/>
                      </a:cubicBezTo>
                      <a:cubicBezTo>
                        <a:pt x="328" y="260"/>
                        <a:pt x="330" y="258"/>
                        <a:pt x="336" y="261"/>
                      </a:cubicBezTo>
                      <a:cubicBezTo>
                        <a:pt x="342" y="264"/>
                        <a:pt x="338" y="259"/>
                        <a:pt x="344" y="259"/>
                      </a:cubicBezTo>
                      <a:cubicBezTo>
                        <a:pt x="351" y="259"/>
                        <a:pt x="350" y="256"/>
                        <a:pt x="356" y="256"/>
                      </a:cubicBezTo>
                      <a:cubicBezTo>
                        <a:pt x="363" y="256"/>
                        <a:pt x="379" y="253"/>
                        <a:pt x="385" y="248"/>
                      </a:cubicBezTo>
                      <a:cubicBezTo>
                        <a:pt x="391" y="244"/>
                        <a:pt x="403" y="240"/>
                        <a:pt x="408" y="237"/>
                      </a:cubicBezTo>
                      <a:cubicBezTo>
                        <a:pt x="413" y="233"/>
                        <a:pt x="414" y="231"/>
                        <a:pt x="411" y="232"/>
                      </a:cubicBezTo>
                      <a:cubicBezTo>
                        <a:pt x="408" y="234"/>
                        <a:pt x="401" y="234"/>
                        <a:pt x="397" y="233"/>
                      </a:cubicBezTo>
                      <a:cubicBezTo>
                        <a:pt x="392" y="232"/>
                        <a:pt x="384" y="228"/>
                        <a:pt x="379" y="231"/>
                      </a:cubicBezTo>
                      <a:cubicBezTo>
                        <a:pt x="373" y="234"/>
                        <a:pt x="377" y="227"/>
                        <a:pt x="381" y="226"/>
                      </a:cubicBezTo>
                      <a:cubicBezTo>
                        <a:pt x="386" y="225"/>
                        <a:pt x="384" y="223"/>
                        <a:pt x="383" y="218"/>
                      </a:cubicBezTo>
                      <a:cubicBezTo>
                        <a:pt x="381" y="213"/>
                        <a:pt x="390" y="217"/>
                        <a:pt x="394" y="222"/>
                      </a:cubicBezTo>
                      <a:cubicBezTo>
                        <a:pt x="398" y="227"/>
                        <a:pt x="405" y="230"/>
                        <a:pt x="412" y="228"/>
                      </a:cubicBezTo>
                      <a:cubicBezTo>
                        <a:pt x="418" y="226"/>
                        <a:pt x="412" y="221"/>
                        <a:pt x="414" y="217"/>
                      </a:cubicBezTo>
                      <a:cubicBezTo>
                        <a:pt x="417" y="214"/>
                        <a:pt x="395" y="203"/>
                        <a:pt x="393" y="199"/>
                      </a:cubicBezTo>
                      <a:cubicBezTo>
                        <a:pt x="392" y="195"/>
                        <a:pt x="399" y="198"/>
                        <a:pt x="405" y="200"/>
                      </a:cubicBezTo>
                      <a:cubicBezTo>
                        <a:pt x="412" y="203"/>
                        <a:pt x="413" y="195"/>
                        <a:pt x="413" y="192"/>
                      </a:cubicBezTo>
                      <a:cubicBezTo>
                        <a:pt x="413" y="188"/>
                        <a:pt x="400" y="188"/>
                        <a:pt x="394" y="192"/>
                      </a:cubicBezTo>
                      <a:cubicBezTo>
                        <a:pt x="388" y="195"/>
                        <a:pt x="382" y="187"/>
                        <a:pt x="390" y="186"/>
                      </a:cubicBezTo>
                      <a:cubicBezTo>
                        <a:pt x="398" y="185"/>
                        <a:pt x="391" y="182"/>
                        <a:pt x="393" y="180"/>
                      </a:cubicBezTo>
                      <a:cubicBezTo>
                        <a:pt x="396" y="177"/>
                        <a:pt x="406" y="187"/>
                        <a:pt x="411" y="185"/>
                      </a:cubicBezTo>
                      <a:cubicBezTo>
                        <a:pt x="416" y="183"/>
                        <a:pt x="420" y="185"/>
                        <a:pt x="425" y="182"/>
                      </a:cubicBezTo>
                      <a:cubicBezTo>
                        <a:pt x="429" y="178"/>
                        <a:pt x="417" y="175"/>
                        <a:pt x="414" y="172"/>
                      </a:cubicBezTo>
                      <a:cubicBezTo>
                        <a:pt x="411" y="168"/>
                        <a:pt x="427" y="170"/>
                        <a:pt x="432" y="170"/>
                      </a:cubicBezTo>
                      <a:cubicBezTo>
                        <a:pt x="437" y="170"/>
                        <a:pt x="438" y="163"/>
                        <a:pt x="434" y="164"/>
                      </a:cubicBezTo>
                      <a:cubicBezTo>
                        <a:pt x="430" y="166"/>
                        <a:pt x="417" y="160"/>
                        <a:pt x="419" y="155"/>
                      </a:cubicBezTo>
                      <a:cubicBezTo>
                        <a:pt x="422" y="151"/>
                        <a:pt x="427" y="156"/>
                        <a:pt x="433" y="153"/>
                      </a:cubicBezTo>
                      <a:cubicBezTo>
                        <a:pt x="439" y="150"/>
                        <a:pt x="434" y="138"/>
                        <a:pt x="430" y="138"/>
                      </a:cubicBezTo>
                      <a:cubicBezTo>
                        <a:pt x="425" y="138"/>
                        <a:pt x="415" y="137"/>
                        <a:pt x="415" y="135"/>
                      </a:cubicBezTo>
                      <a:cubicBezTo>
                        <a:pt x="415" y="133"/>
                        <a:pt x="407" y="131"/>
                        <a:pt x="409" y="129"/>
                      </a:cubicBezTo>
                      <a:cubicBezTo>
                        <a:pt x="412" y="126"/>
                        <a:pt x="415" y="131"/>
                        <a:pt x="420" y="127"/>
                      </a:cubicBezTo>
                      <a:cubicBezTo>
                        <a:pt x="426" y="123"/>
                        <a:pt x="437" y="128"/>
                        <a:pt x="442" y="127"/>
                      </a:cubicBezTo>
                      <a:cubicBezTo>
                        <a:pt x="447" y="126"/>
                        <a:pt x="440" y="117"/>
                        <a:pt x="437" y="119"/>
                      </a:cubicBezTo>
                      <a:cubicBezTo>
                        <a:pt x="434" y="120"/>
                        <a:pt x="425" y="121"/>
                        <a:pt x="424" y="116"/>
                      </a:cubicBezTo>
                      <a:cubicBezTo>
                        <a:pt x="423" y="111"/>
                        <a:pt x="433" y="116"/>
                        <a:pt x="435" y="113"/>
                      </a:cubicBezTo>
                      <a:cubicBezTo>
                        <a:pt x="437" y="111"/>
                        <a:pt x="421" y="105"/>
                        <a:pt x="419" y="110"/>
                      </a:cubicBezTo>
                      <a:cubicBezTo>
                        <a:pt x="416" y="115"/>
                        <a:pt x="408" y="113"/>
                        <a:pt x="412" y="110"/>
                      </a:cubicBezTo>
                      <a:cubicBezTo>
                        <a:pt x="417" y="107"/>
                        <a:pt x="418" y="99"/>
                        <a:pt x="417" y="95"/>
                      </a:cubicBezTo>
                      <a:cubicBezTo>
                        <a:pt x="417" y="91"/>
                        <a:pt x="433" y="91"/>
                        <a:pt x="432" y="84"/>
                      </a:cubicBezTo>
                      <a:cubicBezTo>
                        <a:pt x="430" y="78"/>
                        <a:pt x="439" y="76"/>
                        <a:pt x="445" y="76"/>
                      </a:cubicBezTo>
                      <a:cubicBezTo>
                        <a:pt x="450" y="76"/>
                        <a:pt x="445" y="69"/>
                        <a:pt x="439" y="70"/>
                      </a:cubicBezTo>
                      <a:cubicBezTo>
                        <a:pt x="434" y="71"/>
                        <a:pt x="429" y="76"/>
                        <a:pt x="426" y="74"/>
                      </a:cubicBezTo>
                      <a:cubicBezTo>
                        <a:pt x="423" y="72"/>
                        <a:pt x="432" y="67"/>
                        <a:pt x="437" y="67"/>
                      </a:cubicBezTo>
                      <a:cubicBezTo>
                        <a:pt x="442" y="67"/>
                        <a:pt x="453" y="67"/>
                        <a:pt x="457" y="65"/>
                      </a:cubicBezTo>
                      <a:cubicBezTo>
                        <a:pt x="461" y="62"/>
                        <a:pt x="450" y="60"/>
                        <a:pt x="442" y="61"/>
                      </a:cubicBezTo>
                      <a:cubicBezTo>
                        <a:pt x="435" y="62"/>
                        <a:pt x="435" y="59"/>
                        <a:pt x="446" y="58"/>
                      </a:cubicBezTo>
                      <a:cubicBezTo>
                        <a:pt x="458" y="58"/>
                        <a:pt x="456" y="56"/>
                        <a:pt x="464" y="55"/>
                      </a:cubicBezTo>
                      <a:cubicBezTo>
                        <a:pt x="472" y="54"/>
                        <a:pt x="469" y="51"/>
                        <a:pt x="474" y="50"/>
                      </a:cubicBezTo>
                      <a:cubicBezTo>
                        <a:pt x="479" y="50"/>
                        <a:pt x="492" y="45"/>
                        <a:pt x="492" y="42"/>
                      </a:cubicBezTo>
                      <a:cubicBezTo>
                        <a:pt x="492" y="39"/>
                        <a:pt x="474" y="34"/>
                        <a:pt x="465" y="34"/>
                      </a:cubicBezTo>
                      <a:close/>
                      <a:moveTo>
                        <a:pt x="169" y="241"/>
                      </a:moveTo>
                      <a:cubicBezTo>
                        <a:pt x="169" y="237"/>
                        <a:pt x="164" y="240"/>
                        <a:pt x="162" y="235"/>
                      </a:cubicBezTo>
                      <a:cubicBezTo>
                        <a:pt x="160" y="231"/>
                        <a:pt x="148" y="229"/>
                        <a:pt x="146" y="232"/>
                      </a:cubicBezTo>
                      <a:cubicBezTo>
                        <a:pt x="146" y="234"/>
                        <a:pt x="142" y="236"/>
                        <a:pt x="145" y="239"/>
                      </a:cubicBezTo>
                      <a:cubicBezTo>
                        <a:pt x="148" y="243"/>
                        <a:pt x="150" y="241"/>
                        <a:pt x="154" y="245"/>
                      </a:cubicBezTo>
                      <a:cubicBezTo>
                        <a:pt x="158" y="248"/>
                        <a:pt x="168" y="245"/>
                        <a:pt x="169" y="24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2" name="Freeform 306"/>
                <p:cNvSpPr>
                  <a:spLocks noEditPoints="1"/>
                </p:cNvSpPr>
                <p:nvPr/>
              </p:nvSpPr>
              <p:spPr bwMode="auto">
                <a:xfrm>
                  <a:off x="3217981" y="1820954"/>
                  <a:ext cx="1676899" cy="1370223"/>
                </a:xfrm>
                <a:custGeom>
                  <a:avLst/>
                  <a:gdLst>
                    <a:gd name="T0" fmla="*/ 146 w 717"/>
                    <a:gd name="T1" fmla="*/ 487 h 552"/>
                    <a:gd name="T2" fmla="*/ 135 w 717"/>
                    <a:gd name="T3" fmla="*/ 162 h 552"/>
                    <a:gd name="T4" fmla="*/ 276 w 717"/>
                    <a:gd name="T5" fmla="*/ 179 h 552"/>
                    <a:gd name="T6" fmla="*/ 183 w 717"/>
                    <a:gd name="T7" fmla="*/ 191 h 552"/>
                    <a:gd name="T8" fmla="*/ 275 w 717"/>
                    <a:gd name="T9" fmla="*/ 238 h 552"/>
                    <a:gd name="T10" fmla="*/ 169 w 717"/>
                    <a:gd name="T11" fmla="*/ 138 h 552"/>
                    <a:gd name="T12" fmla="*/ 148 w 717"/>
                    <a:gd name="T13" fmla="*/ 132 h 552"/>
                    <a:gd name="T14" fmla="*/ 263 w 717"/>
                    <a:gd name="T15" fmla="*/ 152 h 552"/>
                    <a:gd name="T16" fmla="*/ 212 w 717"/>
                    <a:gd name="T17" fmla="*/ 102 h 552"/>
                    <a:gd name="T18" fmla="*/ 294 w 717"/>
                    <a:gd name="T19" fmla="*/ 85 h 552"/>
                    <a:gd name="T20" fmla="*/ 297 w 717"/>
                    <a:gd name="T21" fmla="*/ 115 h 552"/>
                    <a:gd name="T22" fmla="*/ 299 w 717"/>
                    <a:gd name="T23" fmla="*/ 132 h 552"/>
                    <a:gd name="T24" fmla="*/ 387 w 717"/>
                    <a:gd name="T25" fmla="*/ 105 h 552"/>
                    <a:gd name="T26" fmla="*/ 351 w 717"/>
                    <a:gd name="T27" fmla="*/ 165 h 552"/>
                    <a:gd name="T28" fmla="*/ 490 w 717"/>
                    <a:gd name="T29" fmla="*/ 156 h 552"/>
                    <a:gd name="T30" fmla="*/ 414 w 717"/>
                    <a:gd name="T31" fmla="*/ 108 h 552"/>
                    <a:gd name="T32" fmla="*/ 426 w 717"/>
                    <a:gd name="T33" fmla="*/ 59 h 552"/>
                    <a:gd name="T34" fmla="*/ 418 w 717"/>
                    <a:gd name="T35" fmla="*/ 47 h 552"/>
                    <a:gd name="T36" fmla="*/ 452 w 717"/>
                    <a:gd name="T37" fmla="*/ 86 h 552"/>
                    <a:gd name="T38" fmla="*/ 498 w 717"/>
                    <a:gd name="T39" fmla="*/ 128 h 552"/>
                    <a:gd name="T40" fmla="*/ 567 w 717"/>
                    <a:gd name="T41" fmla="*/ 62 h 552"/>
                    <a:gd name="T42" fmla="*/ 542 w 717"/>
                    <a:gd name="T43" fmla="*/ 6 h 552"/>
                    <a:gd name="T44" fmla="*/ 406 w 717"/>
                    <a:gd name="T45" fmla="*/ 32 h 552"/>
                    <a:gd name="T46" fmla="*/ 445 w 717"/>
                    <a:gd name="T47" fmla="*/ 314 h 552"/>
                    <a:gd name="T48" fmla="*/ 590 w 717"/>
                    <a:gd name="T49" fmla="*/ 242 h 552"/>
                    <a:gd name="T50" fmla="*/ 532 w 717"/>
                    <a:gd name="T51" fmla="*/ 194 h 552"/>
                    <a:gd name="T52" fmla="*/ 445 w 717"/>
                    <a:gd name="T53" fmla="*/ 178 h 552"/>
                    <a:gd name="T54" fmla="*/ 502 w 717"/>
                    <a:gd name="T55" fmla="*/ 220 h 552"/>
                    <a:gd name="T56" fmla="*/ 525 w 717"/>
                    <a:gd name="T57" fmla="*/ 292 h 552"/>
                    <a:gd name="T58" fmla="*/ 606 w 717"/>
                    <a:gd name="T59" fmla="*/ 298 h 552"/>
                    <a:gd name="T60" fmla="*/ 487 w 717"/>
                    <a:gd name="T61" fmla="*/ 171 h 552"/>
                    <a:gd name="T62" fmla="*/ 687 w 717"/>
                    <a:gd name="T63" fmla="*/ 457 h 552"/>
                    <a:gd name="T64" fmla="*/ 78 w 717"/>
                    <a:gd name="T65" fmla="*/ 448 h 552"/>
                    <a:gd name="T66" fmla="*/ 585 w 717"/>
                    <a:gd name="T67" fmla="*/ 489 h 552"/>
                    <a:gd name="T68" fmla="*/ 687 w 717"/>
                    <a:gd name="T69" fmla="*/ 434 h 552"/>
                    <a:gd name="T70" fmla="*/ 638 w 717"/>
                    <a:gd name="T71" fmla="*/ 399 h 552"/>
                    <a:gd name="T72" fmla="*/ 602 w 717"/>
                    <a:gd name="T73" fmla="*/ 376 h 552"/>
                    <a:gd name="T74" fmla="*/ 544 w 717"/>
                    <a:gd name="T75" fmla="*/ 330 h 552"/>
                    <a:gd name="T76" fmla="*/ 519 w 717"/>
                    <a:gd name="T77" fmla="*/ 387 h 552"/>
                    <a:gd name="T78" fmla="*/ 475 w 717"/>
                    <a:gd name="T79" fmla="*/ 440 h 552"/>
                    <a:gd name="T80" fmla="*/ 384 w 717"/>
                    <a:gd name="T81" fmla="*/ 375 h 552"/>
                    <a:gd name="T82" fmla="*/ 413 w 717"/>
                    <a:gd name="T83" fmla="*/ 307 h 552"/>
                    <a:gd name="T84" fmla="*/ 463 w 717"/>
                    <a:gd name="T85" fmla="*/ 276 h 552"/>
                    <a:gd name="T86" fmla="*/ 454 w 717"/>
                    <a:gd name="T87" fmla="*/ 242 h 552"/>
                    <a:gd name="T88" fmla="*/ 413 w 717"/>
                    <a:gd name="T89" fmla="*/ 245 h 552"/>
                    <a:gd name="T90" fmla="*/ 383 w 717"/>
                    <a:gd name="T91" fmla="*/ 193 h 552"/>
                    <a:gd name="T92" fmla="*/ 369 w 717"/>
                    <a:gd name="T93" fmla="*/ 208 h 552"/>
                    <a:gd name="T94" fmla="*/ 362 w 717"/>
                    <a:gd name="T95" fmla="*/ 259 h 552"/>
                    <a:gd name="T96" fmla="*/ 351 w 717"/>
                    <a:gd name="T97" fmla="*/ 248 h 552"/>
                    <a:gd name="T98" fmla="*/ 285 w 717"/>
                    <a:gd name="T99" fmla="*/ 248 h 552"/>
                    <a:gd name="T100" fmla="*/ 191 w 717"/>
                    <a:gd name="T101" fmla="*/ 242 h 552"/>
                    <a:gd name="T102" fmla="*/ 69 w 717"/>
                    <a:gd name="T103" fmla="*/ 243 h 552"/>
                    <a:gd name="T104" fmla="*/ 33 w 717"/>
                    <a:gd name="T105" fmla="*/ 243 h 552"/>
                    <a:gd name="T106" fmla="*/ 90 w 717"/>
                    <a:gd name="T107" fmla="*/ 419 h 552"/>
                    <a:gd name="T108" fmla="*/ 129 w 717"/>
                    <a:gd name="T109" fmla="*/ 469 h 552"/>
                    <a:gd name="T110" fmla="*/ 444 w 717"/>
                    <a:gd name="T111" fmla="*/ 491 h 552"/>
                    <a:gd name="T112" fmla="*/ 500 w 717"/>
                    <a:gd name="T113" fmla="*/ 546 h 552"/>
                    <a:gd name="T114" fmla="*/ 617 w 717"/>
                    <a:gd name="T115" fmla="*/ 515 h 552"/>
                    <a:gd name="T116" fmla="*/ 173 w 717"/>
                    <a:gd name="T117" fmla="*/ 290 h 552"/>
                    <a:gd name="T118" fmla="*/ 172 w 717"/>
                    <a:gd name="T119" fmla="*/ 279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1" y="484"/>
                      </a:moveTo>
                      <a:cubicBezTo>
                        <a:pt x="139" y="481"/>
                        <a:pt x="133" y="482"/>
                        <a:pt x="132" y="479"/>
                      </a:cubicBezTo>
                      <a:cubicBezTo>
                        <a:pt x="131" y="477"/>
                        <a:pt x="126" y="469"/>
                        <a:pt x="123" y="469"/>
                      </a:cubicBezTo>
                      <a:cubicBezTo>
                        <a:pt x="120" y="469"/>
                        <a:pt x="116" y="469"/>
                        <a:pt x="112" y="467"/>
                      </a:cubicBezTo>
                      <a:cubicBezTo>
                        <a:pt x="109" y="464"/>
                        <a:pt x="106" y="464"/>
                        <a:pt x="104" y="465"/>
                      </a:cubicBezTo>
                      <a:cubicBezTo>
                        <a:pt x="101" y="467"/>
                        <a:pt x="106" y="467"/>
                        <a:pt x="106" y="469"/>
                      </a:cubicBezTo>
                      <a:cubicBezTo>
                        <a:pt x="106" y="471"/>
                        <a:pt x="108" y="472"/>
                        <a:pt x="110" y="472"/>
                      </a:cubicBezTo>
                      <a:cubicBezTo>
                        <a:pt x="112" y="471"/>
                        <a:pt x="113" y="476"/>
                        <a:pt x="115" y="476"/>
                      </a:cubicBezTo>
                      <a:cubicBezTo>
                        <a:pt x="118" y="476"/>
                        <a:pt x="118" y="479"/>
                        <a:pt x="121" y="479"/>
                      </a:cubicBezTo>
                      <a:cubicBezTo>
                        <a:pt x="123" y="479"/>
                        <a:pt x="124" y="482"/>
                        <a:pt x="125" y="484"/>
                      </a:cubicBezTo>
                      <a:cubicBezTo>
                        <a:pt x="126" y="486"/>
                        <a:pt x="129" y="484"/>
                        <a:pt x="129" y="486"/>
                      </a:cubicBezTo>
                      <a:cubicBezTo>
                        <a:pt x="129" y="487"/>
                        <a:pt x="132" y="488"/>
                        <a:pt x="133" y="490"/>
                      </a:cubicBezTo>
                      <a:cubicBezTo>
                        <a:pt x="138" y="491"/>
                        <a:pt x="142" y="491"/>
                        <a:pt x="145" y="490"/>
                      </a:cubicBezTo>
                      <a:cubicBezTo>
                        <a:pt x="146" y="489"/>
                        <a:pt x="146" y="488"/>
                        <a:pt x="146" y="487"/>
                      </a:cubicBezTo>
                      <a:cubicBezTo>
                        <a:pt x="148" y="485"/>
                        <a:pt x="144" y="486"/>
                        <a:pt x="141" y="484"/>
                      </a:cubicBezTo>
                      <a:close/>
                      <a:moveTo>
                        <a:pt x="135" y="200"/>
                      </a:moveTo>
                      <a:cubicBezTo>
                        <a:pt x="142" y="202"/>
                        <a:pt x="142" y="213"/>
                        <a:pt x="147" y="213"/>
                      </a:cubicBezTo>
                      <a:cubicBezTo>
                        <a:pt x="150" y="213"/>
                        <a:pt x="147" y="210"/>
                        <a:pt x="152" y="210"/>
                      </a:cubicBezTo>
                      <a:cubicBezTo>
                        <a:pt x="157" y="210"/>
                        <a:pt x="156" y="207"/>
                        <a:pt x="160" y="208"/>
                      </a:cubicBezTo>
                      <a:cubicBezTo>
                        <a:pt x="164" y="208"/>
                        <a:pt x="168" y="206"/>
                        <a:pt x="168" y="201"/>
                      </a:cubicBezTo>
                      <a:cubicBezTo>
                        <a:pt x="168" y="196"/>
                        <a:pt x="171" y="195"/>
                        <a:pt x="175" y="194"/>
                      </a:cubicBezTo>
                      <a:cubicBezTo>
                        <a:pt x="179" y="193"/>
                        <a:pt x="176" y="187"/>
                        <a:pt x="182" y="186"/>
                      </a:cubicBezTo>
                      <a:cubicBezTo>
                        <a:pt x="188" y="184"/>
                        <a:pt x="204" y="177"/>
                        <a:pt x="207" y="175"/>
                      </a:cubicBezTo>
                      <a:cubicBezTo>
                        <a:pt x="210" y="173"/>
                        <a:pt x="204" y="170"/>
                        <a:pt x="197" y="166"/>
                      </a:cubicBezTo>
                      <a:cubicBezTo>
                        <a:pt x="191" y="162"/>
                        <a:pt x="186" y="161"/>
                        <a:pt x="181" y="164"/>
                      </a:cubicBezTo>
                      <a:cubicBezTo>
                        <a:pt x="176" y="168"/>
                        <a:pt x="180" y="161"/>
                        <a:pt x="176" y="163"/>
                      </a:cubicBezTo>
                      <a:cubicBezTo>
                        <a:pt x="172" y="164"/>
                        <a:pt x="161" y="160"/>
                        <a:pt x="160" y="158"/>
                      </a:cubicBezTo>
                      <a:cubicBezTo>
                        <a:pt x="158" y="156"/>
                        <a:pt x="139" y="162"/>
                        <a:pt x="135" y="162"/>
                      </a:cubicBezTo>
                      <a:cubicBezTo>
                        <a:pt x="130" y="162"/>
                        <a:pt x="135" y="167"/>
                        <a:pt x="138" y="169"/>
                      </a:cubicBezTo>
                      <a:cubicBezTo>
                        <a:pt x="141" y="172"/>
                        <a:pt x="130" y="180"/>
                        <a:pt x="132" y="181"/>
                      </a:cubicBezTo>
                      <a:cubicBezTo>
                        <a:pt x="135" y="183"/>
                        <a:pt x="130" y="188"/>
                        <a:pt x="125" y="194"/>
                      </a:cubicBezTo>
                      <a:cubicBezTo>
                        <a:pt x="120" y="199"/>
                        <a:pt x="129" y="199"/>
                        <a:pt x="135" y="200"/>
                      </a:cubicBezTo>
                      <a:close/>
                      <a:moveTo>
                        <a:pt x="314" y="230"/>
                      </a:moveTo>
                      <a:cubicBezTo>
                        <a:pt x="316" y="227"/>
                        <a:pt x="325" y="235"/>
                        <a:pt x="325" y="229"/>
                      </a:cubicBezTo>
                      <a:cubicBezTo>
                        <a:pt x="325" y="224"/>
                        <a:pt x="315" y="221"/>
                        <a:pt x="311" y="219"/>
                      </a:cubicBezTo>
                      <a:cubicBezTo>
                        <a:pt x="306" y="216"/>
                        <a:pt x="305" y="217"/>
                        <a:pt x="298" y="212"/>
                      </a:cubicBezTo>
                      <a:cubicBezTo>
                        <a:pt x="291" y="207"/>
                        <a:pt x="300" y="205"/>
                        <a:pt x="295" y="201"/>
                      </a:cubicBezTo>
                      <a:cubicBezTo>
                        <a:pt x="290" y="197"/>
                        <a:pt x="288" y="186"/>
                        <a:pt x="291" y="183"/>
                      </a:cubicBezTo>
                      <a:cubicBezTo>
                        <a:pt x="295" y="179"/>
                        <a:pt x="299" y="174"/>
                        <a:pt x="293" y="171"/>
                      </a:cubicBezTo>
                      <a:cubicBezTo>
                        <a:pt x="286" y="169"/>
                        <a:pt x="276" y="173"/>
                        <a:pt x="277" y="175"/>
                      </a:cubicBezTo>
                      <a:cubicBezTo>
                        <a:pt x="278" y="176"/>
                        <a:pt x="287" y="181"/>
                        <a:pt x="287" y="183"/>
                      </a:cubicBezTo>
                      <a:cubicBezTo>
                        <a:pt x="287" y="185"/>
                        <a:pt x="279" y="177"/>
                        <a:pt x="276" y="179"/>
                      </a:cubicBezTo>
                      <a:cubicBezTo>
                        <a:pt x="273" y="181"/>
                        <a:pt x="270" y="175"/>
                        <a:pt x="267" y="179"/>
                      </a:cubicBezTo>
                      <a:cubicBezTo>
                        <a:pt x="265" y="183"/>
                        <a:pt x="270" y="195"/>
                        <a:pt x="273" y="199"/>
                      </a:cubicBezTo>
                      <a:cubicBezTo>
                        <a:pt x="275" y="202"/>
                        <a:pt x="270" y="202"/>
                        <a:pt x="268" y="203"/>
                      </a:cubicBezTo>
                      <a:cubicBezTo>
                        <a:pt x="265" y="204"/>
                        <a:pt x="264" y="193"/>
                        <a:pt x="262" y="189"/>
                      </a:cubicBezTo>
                      <a:cubicBezTo>
                        <a:pt x="259" y="185"/>
                        <a:pt x="247" y="180"/>
                        <a:pt x="247" y="183"/>
                      </a:cubicBezTo>
                      <a:cubicBezTo>
                        <a:pt x="246" y="186"/>
                        <a:pt x="254" y="186"/>
                        <a:pt x="253" y="190"/>
                      </a:cubicBezTo>
                      <a:cubicBezTo>
                        <a:pt x="252" y="194"/>
                        <a:pt x="247" y="188"/>
                        <a:pt x="243" y="191"/>
                      </a:cubicBezTo>
                      <a:cubicBezTo>
                        <a:pt x="239" y="194"/>
                        <a:pt x="240" y="192"/>
                        <a:pt x="241" y="189"/>
                      </a:cubicBezTo>
                      <a:cubicBezTo>
                        <a:pt x="242" y="185"/>
                        <a:pt x="235" y="182"/>
                        <a:pt x="228" y="183"/>
                      </a:cubicBezTo>
                      <a:cubicBezTo>
                        <a:pt x="221" y="183"/>
                        <a:pt x="225" y="188"/>
                        <a:pt x="223" y="190"/>
                      </a:cubicBezTo>
                      <a:cubicBezTo>
                        <a:pt x="221" y="192"/>
                        <a:pt x="210" y="189"/>
                        <a:pt x="217" y="188"/>
                      </a:cubicBezTo>
                      <a:cubicBezTo>
                        <a:pt x="223" y="186"/>
                        <a:pt x="221" y="182"/>
                        <a:pt x="218" y="178"/>
                      </a:cubicBezTo>
                      <a:cubicBezTo>
                        <a:pt x="216" y="174"/>
                        <a:pt x="209" y="179"/>
                        <a:pt x="198" y="183"/>
                      </a:cubicBezTo>
                      <a:cubicBezTo>
                        <a:pt x="187" y="187"/>
                        <a:pt x="182" y="191"/>
                        <a:pt x="183" y="191"/>
                      </a:cubicBezTo>
                      <a:cubicBezTo>
                        <a:pt x="184" y="192"/>
                        <a:pt x="185" y="194"/>
                        <a:pt x="181" y="197"/>
                      </a:cubicBezTo>
                      <a:cubicBezTo>
                        <a:pt x="176" y="201"/>
                        <a:pt x="181" y="204"/>
                        <a:pt x="184" y="204"/>
                      </a:cubicBezTo>
                      <a:cubicBezTo>
                        <a:pt x="188" y="204"/>
                        <a:pt x="185" y="207"/>
                        <a:pt x="188" y="208"/>
                      </a:cubicBezTo>
                      <a:cubicBezTo>
                        <a:pt x="190" y="209"/>
                        <a:pt x="203" y="203"/>
                        <a:pt x="207" y="205"/>
                      </a:cubicBezTo>
                      <a:cubicBezTo>
                        <a:pt x="210" y="208"/>
                        <a:pt x="186" y="209"/>
                        <a:pt x="186" y="214"/>
                      </a:cubicBezTo>
                      <a:cubicBezTo>
                        <a:pt x="186" y="218"/>
                        <a:pt x="199" y="220"/>
                        <a:pt x="209" y="219"/>
                      </a:cubicBezTo>
                      <a:cubicBezTo>
                        <a:pt x="219" y="217"/>
                        <a:pt x="237" y="220"/>
                        <a:pt x="237" y="222"/>
                      </a:cubicBezTo>
                      <a:cubicBezTo>
                        <a:pt x="237" y="225"/>
                        <a:pt x="225" y="224"/>
                        <a:pt x="216" y="224"/>
                      </a:cubicBezTo>
                      <a:cubicBezTo>
                        <a:pt x="207" y="224"/>
                        <a:pt x="192" y="226"/>
                        <a:pt x="192" y="229"/>
                      </a:cubicBezTo>
                      <a:cubicBezTo>
                        <a:pt x="193" y="232"/>
                        <a:pt x="194" y="232"/>
                        <a:pt x="203" y="237"/>
                      </a:cubicBezTo>
                      <a:cubicBezTo>
                        <a:pt x="213" y="241"/>
                        <a:pt x="222" y="235"/>
                        <a:pt x="222" y="241"/>
                      </a:cubicBezTo>
                      <a:cubicBezTo>
                        <a:pt x="222" y="247"/>
                        <a:pt x="227" y="248"/>
                        <a:pt x="239" y="249"/>
                      </a:cubicBezTo>
                      <a:cubicBezTo>
                        <a:pt x="252" y="249"/>
                        <a:pt x="258" y="243"/>
                        <a:pt x="264" y="243"/>
                      </a:cubicBezTo>
                      <a:cubicBezTo>
                        <a:pt x="270" y="244"/>
                        <a:pt x="273" y="242"/>
                        <a:pt x="275" y="238"/>
                      </a:cubicBezTo>
                      <a:cubicBezTo>
                        <a:pt x="278" y="234"/>
                        <a:pt x="281" y="236"/>
                        <a:pt x="281" y="239"/>
                      </a:cubicBezTo>
                      <a:cubicBezTo>
                        <a:pt x="282" y="241"/>
                        <a:pt x="290" y="240"/>
                        <a:pt x="292" y="242"/>
                      </a:cubicBezTo>
                      <a:cubicBezTo>
                        <a:pt x="296" y="247"/>
                        <a:pt x="311" y="245"/>
                        <a:pt x="317" y="242"/>
                      </a:cubicBezTo>
                      <a:cubicBezTo>
                        <a:pt x="323" y="240"/>
                        <a:pt x="315" y="232"/>
                        <a:pt x="312" y="235"/>
                      </a:cubicBezTo>
                      <a:cubicBezTo>
                        <a:pt x="309" y="239"/>
                        <a:pt x="306" y="237"/>
                        <a:pt x="306" y="235"/>
                      </a:cubicBezTo>
                      <a:cubicBezTo>
                        <a:pt x="305" y="233"/>
                        <a:pt x="311" y="232"/>
                        <a:pt x="314" y="230"/>
                      </a:cubicBezTo>
                      <a:close/>
                      <a:moveTo>
                        <a:pt x="178" y="142"/>
                      </a:moveTo>
                      <a:cubicBezTo>
                        <a:pt x="184" y="143"/>
                        <a:pt x="191" y="137"/>
                        <a:pt x="191" y="134"/>
                      </a:cubicBezTo>
                      <a:cubicBezTo>
                        <a:pt x="190" y="130"/>
                        <a:pt x="175" y="142"/>
                        <a:pt x="178" y="142"/>
                      </a:cubicBezTo>
                      <a:close/>
                      <a:moveTo>
                        <a:pt x="148" y="132"/>
                      </a:moveTo>
                      <a:cubicBezTo>
                        <a:pt x="151" y="133"/>
                        <a:pt x="148" y="138"/>
                        <a:pt x="151" y="137"/>
                      </a:cubicBezTo>
                      <a:cubicBezTo>
                        <a:pt x="154" y="135"/>
                        <a:pt x="155" y="135"/>
                        <a:pt x="157" y="135"/>
                      </a:cubicBezTo>
                      <a:cubicBezTo>
                        <a:pt x="161" y="137"/>
                        <a:pt x="162" y="133"/>
                        <a:pt x="163" y="132"/>
                      </a:cubicBezTo>
                      <a:cubicBezTo>
                        <a:pt x="165" y="130"/>
                        <a:pt x="165" y="138"/>
                        <a:pt x="169" y="138"/>
                      </a:cubicBezTo>
                      <a:cubicBezTo>
                        <a:pt x="173" y="138"/>
                        <a:pt x="172" y="129"/>
                        <a:pt x="176" y="132"/>
                      </a:cubicBezTo>
                      <a:cubicBezTo>
                        <a:pt x="179" y="134"/>
                        <a:pt x="181" y="131"/>
                        <a:pt x="181" y="128"/>
                      </a:cubicBezTo>
                      <a:cubicBezTo>
                        <a:pt x="182" y="126"/>
                        <a:pt x="182" y="122"/>
                        <a:pt x="186" y="121"/>
                      </a:cubicBezTo>
                      <a:cubicBezTo>
                        <a:pt x="190" y="120"/>
                        <a:pt x="187" y="125"/>
                        <a:pt x="188" y="128"/>
                      </a:cubicBezTo>
                      <a:cubicBezTo>
                        <a:pt x="191" y="133"/>
                        <a:pt x="196" y="128"/>
                        <a:pt x="196" y="126"/>
                      </a:cubicBezTo>
                      <a:cubicBezTo>
                        <a:pt x="196" y="124"/>
                        <a:pt x="203" y="125"/>
                        <a:pt x="202" y="123"/>
                      </a:cubicBezTo>
                      <a:cubicBezTo>
                        <a:pt x="202" y="120"/>
                        <a:pt x="204" y="120"/>
                        <a:pt x="202" y="117"/>
                      </a:cubicBezTo>
                      <a:cubicBezTo>
                        <a:pt x="201" y="114"/>
                        <a:pt x="205" y="115"/>
                        <a:pt x="207" y="113"/>
                      </a:cubicBezTo>
                      <a:cubicBezTo>
                        <a:pt x="209" y="110"/>
                        <a:pt x="204" y="112"/>
                        <a:pt x="201" y="109"/>
                      </a:cubicBezTo>
                      <a:cubicBezTo>
                        <a:pt x="197" y="106"/>
                        <a:pt x="196" y="110"/>
                        <a:pt x="196" y="112"/>
                      </a:cubicBezTo>
                      <a:cubicBezTo>
                        <a:pt x="196" y="114"/>
                        <a:pt x="189" y="113"/>
                        <a:pt x="185" y="111"/>
                      </a:cubicBezTo>
                      <a:cubicBezTo>
                        <a:pt x="181" y="110"/>
                        <a:pt x="176" y="116"/>
                        <a:pt x="171" y="119"/>
                      </a:cubicBezTo>
                      <a:cubicBezTo>
                        <a:pt x="165" y="122"/>
                        <a:pt x="165" y="127"/>
                        <a:pt x="159" y="126"/>
                      </a:cubicBezTo>
                      <a:cubicBezTo>
                        <a:pt x="154" y="126"/>
                        <a:pt x="146" y="131"/>
                        <a:pt x="148" y="132"/>
                      </a:cubicBezTo>
                      <a:close/>
                      <a:moveTo>
                        <a:pt x="204" y="130"/>
                      </a:moveTo>
                      <a:cubicBezTo>
                        <a:pt x="199" y="130"/>
                        <a:pt x="199" y="135"/>
                        <a:pt x="205" y="135"/>
                      </a:cubicBezTo>
                      <a:cubicBezTo>
                        <a:pt x="211" y="135"/>
                        <a:pt x="213" y="137"/>
                        <a:pt x="204" y="137"/>
                      </a:cubicBezTo>
                      <a:cubicBezTo>
                        <a:pt x="196" y="137"/>
                        <a:pt x="193" y="144"/>
                        <a:pt x="198" y="142"/>
                      </a:cubicBezTo>
                      <a:cubicBezTo>
                        <a:pt x="204" y="141"/>
                        <a:pt x="211" y="141"/>
                        <a:pt x="207" y="142"/>
                      </a:cubicBezTo>
                      <a:cubicBezTo>
                        <a:pt x="202" y="144"/>
                        <a:pt x="191" y="145"/>
                        <a:pt x="192" y="147"/>
                      </a:cubicBezTo>
                      <a:cubicBezTo>
                        <a:pt x="193" y="148"/>
                        <a:pt x="198" y="148"/>
                        <a:pt x="203" y="150"/>
                      </a:cubicBezTo>
                      <a:cubicBezTo>
                        <a:pt x="207" y="152"/>
                        <a:pt x="210" y="153"/>
                        <a:pt x="214" y="149"/>
                      </a:cubicBezTo>
                      <a:cubicBezTo>
                        <a:pt x="217" y="145"/>
                        <a:pt x="222" y="141"/>
                        <a:pt x="220" y="146"/>
                      </a:cubicBezTo>
                      <a:cubicBezTo>
                        <a:pt x="218" y="152"/>
                        <a:pt x="226" y="148"/>
                        <a:pt x="235" y="147"/>
                      </a:cubicBezTo>
                      <a:cubicBezTo>
                        <a:pt x="245" y="147"/>
                        <a:pt x="234" y="153"/>
                        <a:pt x="224" y="154"/>
                      </a:cubicBezTo>
                      <a:cubicBezTo>
                        <a:pt x="214" y="154"/>
                        <a:pt x="216" y="159"/>
                        <a:pt x="223" y="161"/>
                      </a:cubicBezTo>
                      <a:cubicBezTo>
                        <a:pt x="231" y="163"/>
                        <a:pt x="248" y="156"/>
                        <a:pt x="252" y="152"/>
                      </a:cubicBezTo>
                      <a:cubicBezTo>
                        <a:pt x="256" y="148"/>
                        <a:pt x="259" y="154"/>
                        <a:pt x="263" y="152"/>
                      </a:cubicBezTo>
                      <a:cubicBezTo>
                        <a:pt x="267" y="149"/>
                        <a:pt x="275" y="152"/>
                        <a:pt x="281" y="150"/>
                      </a:cubicBezTo>
                      <a:cubicBezTo>
                        <a:pt x="288" y="149"/>
                        <a:pt x="289" y="136"/>
                        <a:pt x="284" y="134"/>
                      </a:cubicBezTo>
                      <a:cubicBezTo>
                        <a:pt x="279" y="132"/>
                        <a:pt x="279" y="137"/>
                        <a:pt x="275" y="137"/>
                      </a:cubicBezTo>
                      <a:cubicBezTo>
                        <a:pt x="272" y="138"/>
                        <a:pt x="269" y="133"/>
                        <a:pt x="266" y="130"/>
                      </a:cubicBezTo>
                      <a:cubicBezTo>
                        <a:pt x="263" y="127"/>
                        <a:pt x="265" y="120"/>
                        <a:pt x="260" y="121"/>
                      </a:cubicBezTo>
                      <a:cubicBezTo>
                        <a:pt x="256" y="122"/>
                        <a:pt x="246" y="129"/>
                        <a:pt x="252" y="130"/>
                      </a:cubicBezTo>
                      <a:cubicBezTo>
                        <a:pt x="258" y="131"/>
                        <a:pt x="256" y="134"/>
                        <a:pt x="253" y="135"/>
                      </a:cubicBezTo>
                      <a:cubicBezTo>
                        <a:pt x="249" y="137"/>
                        <a:pt x="260" y="139"/>
                        <a:pt x="259" y="142"/>
                      </a:cubicBezTo>
                      <a:cubicBezTo>
                        <a:pt x="257" y="144"/>
                        <a:pt x="241" y="142"/>
                        <a:pt x="240" y="138"/>
                      </a:cubicBezTo>
                      <a:cubicBezTo>
                        <a:pt x="239" y="135"/>
                        <a:pt x="227" y="128"/>
                        <a:pt x="221" y="130"/>
                      </a:cubicBezTo>
                      <a:cubicBezTo>
                        <a:pt x="216" y="131"/>
                        <a:pt x="218" y="125"/>
                        <a:pt x="213" y="125"/>
                      </a:cubicBezTo>
                      <a:cubicBezTo>
                        <a:pt x="207" y="125"/>
                        <a:pt x="209" y="130"/>
                        <a:pt x="204" y="130"/>
                      </a:cubicBezTo>
                      <a:close/>
                      <a:moveTo>
                        <a:pt x="223" y="104"/>
                      </a:moveTo>
                      <a:cubicBezTo>
                        <a:pt x="224" y="100"/>
                        <a:pt x="211" y="101"/>
                        <a:pt x="212" y="102"/>
                      </a:cubicBezTo>
                      <a:cubicBezTo>
                        <a:pt x="214" y="105"/>
                        <a:pt x="221" y="109"/>
                        <a:pt x="223" y="104"/>
                      </a:cubicBezTo>
                      <a:close/>
                      <a:moveTo>
                        <a:pt x="252" y="103"/>
                      </a:moveTo>
                      <a:cubicBezTo>
                        <a:pt x="257" y="102"/>
                        <a:pt x="255" y="98"/>
                        <a:pt x="247" y="99"/>
                      </a:cubicBezTo>
                      <a:cubicBezTo>
                        <a:pt x="240" y="100"/>
                        <a:pt x="227" y="100"/>
                        <a:pt x="227" y="106"/>
                      </a:cubicBezTo>
                      <a:cubicBezTo>
                        <a:pt x="227" y="110"/>
                        <a:pt x="229" y="112"/>
                        <a:pt x="238" y="113"/>
                      </a:cubicBezTo>
                      <a:cubicBezTo>
                        <a:pt x="246" y="114"/>
                        <a:pt x="253" y="106"/>
                        <a:pt x="249" y="106"/>
                      </a:cubicBezTo>
                      <a:cubicBezTo>
                        <a:pt x="245" y="106"/>
                        <a:pt x="248" y="103"/>
                        <a:pt x="252" y="103"/>
                      </a:cubicBezTo>
                      <a:close/>
                      <a:moveTo>
                        <a:pt x="235" y="96"/>
                      </a:moveTo>
                      <a:cubicBezTo>
                        <a:pt x="238" y="97"/>
                        <a:pt x="242" y="93"/>
                        <a:pt x="244" y="95"/>
                      </a:cubicBezTo>
                      <a:cubicBezTo>
                        <a:pt x="247" y="97"/>
                        <a:pt x="258" y="99"/>
                        <a:pt x="258" y="93"/>
                      </a:cubicBezTo>
                      <a:cubicBezTo>
                        <a:pt x="258" y="87"/>
                        <a:pt x="244" y="87"/>
                        <a:pt x="240" y="89"/>
                      </a:cubicBezTo>
                      <a:cubicBezTo>
                        <a:pt x="237" y="91"/>
                        <a:pt x="221" y="92"/>
                        <a:pt x="225" y="95"/>
                      </a:cubicBezTo>
                      <a:cubicBezTo>
                        <a:pt x="228" y="97"/>
                        <a:pt x="231" y="94"/>
                        <a:pt x="235" y="96"/>
                      </a:cubicBezTo>
                      <a:close/>
                      <a:moveTo>
                        <a:pt x="294" y="85"/>
                      </a:moveTo>
                      <a:cubicBezTo>
                        <a:pt x="299" y="82"/>
                        <a:pt x="306" y="87"/>
                        <a:pt x="305" y="90"/>
                      </a:cubicBezTo>
                      <a:cubicBezTo>
                        <a:pt x="304" y="93"/>
                        <a:pt x="291" y="89"/>
                        <a:pt x="292" y="92"/>
                      </a:cubicBezTo>
                      <a:cubicBezTo>
                        <a:pt x="293" y="93"/>
                        <a:pt x="294" y="97"/>
                        <a:pt x="303" y="95"/>
                      </a:cubicBezTo>
                      <a:cubicBezTo>
                        <a:pt x="311" y="92"/>
                        <a:pt x="318" y="94"/>
                        <a:pt x="324" y="99"/>
                      </a:cubicBezTo>
                      <a:cubicBezTo>
                        <a:pt x="330" y="103"/>
                        <a:pt x="335" y="105"/>
                        <a:pt x="339" y="100"/>
                      </a:cubicBezTo>
                      <a:cubicBezTo>
                        <a:pt x="343" y="96"/>
                        <a:pt x="334" y="95"/>
                        <a:pt x="336" y="92"/>
                      </a:cubicBezTo>
                      <a:cubicBezTo>
                        <a:pt x="337" y="88"/>
                        <a:pt x="330" y="86"/>
                        <a:pt x="326" y="86"/>
                      </a:cubicBezTo>
                      <a:cubicBezTo>
                        <a:pt x="322" y="86"/>
                        <a:pt x="321" y="79"/>
                        <a:pt x="318" y="80"/>
                      </a:cubicBezTo>
                      <a:cubicBezTo>
                        <a:pt x="314" y="82"/>
                        <a:pt x="312" y="84"/>
                        <a:pt x="312" y="79"/>
                      </a:cubicBezTo>
                      <a:cubicBezTo>
                        <a:pt x="312" y="75"/>
                        <a:pt x="294" y="74"/>
                        <a:pt x="289" y="76"/>
                      </a:cubicBezTo>
                      <a:cubicBezTo>
                        <a:pt x="284" y="78"/>
                        <a:pt x="290" y="88"/>
                        <a:pt x="294" y="85"/>
                      </a:cubicBezTo>
                      <a:close/>
                      <a:moveTo>
                        <a:pt x="297" y="115"/>
                      </a:moveTo>
                      <a:cubicBezTo>
                        <a:pt x="300" y="111"/>
                        <a:pt x="285" y="100"/>
                        <a:pt x="285" y="105"/>
                      </a:cubicBezTo>
                      <a:cubicBezTo>
                        <a:pt x="284" y="110"/>
                        <a:pt x="294" y="119"/>
                        <a:pt x="297" y="115"/>
                      </a:cubicBezTo>
                      <a:close/>
                      <a:moveTo>
                        <a:pt x="343" y="68"/>
                      </a:moveTo>
                      <a:cubicBezTo>
                        <a:pt x="346" y="64"/>
                        <a:pt x="328" y="60"/>
                        <a:pt x="333" y="64"/>
                      </a:cubicBezTo>
                      <a:cubicBezTo>
                        <a:pt x="335" y="66"/>
                        <a:pt x="341" y="72"/>
                        <a:pt x="343" y="68"/>
                      </a:cubicBezTo>
                      <a:close/>
                      <a:moveTo>
                        <a:pt x="303" y="149"/>
                      </a:moveTo>
                      <a:cubicBezTo>
                        <a:pt x="305" y="146"/>
                        <a:pt x="298" y="140"/>
                        <a:pt x="295" y="145"/>
                      </a:cubicBezTo>
                      <a:cubicBezTo>
                        <a:pt x="293" y="150"/>
                        <a:pt x="300" y="152"/>
                        <a:pt x="303" y="149"/>
                      </a:cubicBezTo>
                      <a:close/>
                      <a:moveTo>
                        <a:pt x="343" y="124"/>
                      </a:moveTo>
                      <a:cubicBezTo>
                        <a:pt x="343" y="128"/>
                        <a:pt x="335" y="123"/>
                        <a:pt x="328" y="121"/>
                      </a:cubicBezTo>
                      <a:cubicBezTo>
                        <a:pt x="322" y="118"/>
                        <a:pt x="326" y="126"/>
                        <a:pt x="331" y="130"/>
                      </a:cubicBezTo>
                      <a:cubicBezTo>
                        <a:pt x="336" y="134"/>
                        <a:pt x="328" y="132"/>
                        <a:pt x="321" y="128"/>
                      </a:cubicBezTo>
                      <a:cubicBezTo>
                        <a:pt x="315" y="123"/>
                        <a:pt x="315" y="131"/>
                        <a:pt x="319" y="133"/>
                      </a:cubicBezTo>
                      <a:cubicBezTo>
                        <a:pt x="322" y="136"/>
                        <a:pt x="318" y="139"/>
                        <a:pt x="314" y="134"/>
                      </a:cubicBezTo>
                      <a:cubicBezTo>
                        <a:pt x="309" y="128"/>
                        <a:pt x="307" y="122"/>
                        <a:pt x="300" y="122"/>
                      </a:cubicBezTo>
                      <a:cubicBezTo>
                        <a:pt x="294" y="121"/>
                        <a:pt x="297" y="128"/>
                        <a:pt x="299" y="132"/>
                      </a:cubicBezTo>
                      <a:cubicBezTo>
                        <a:pt x="303" y="136"/>
                        <a:pt x="306" y="137"/>
                        <a:pt x="312" y="140"/>
                      </a:cubicBezTo>
                      <a:cubicBezTo>
                        <a:pt x="318" y="144"/>
                        <a:pt x="327" y="139"/>
                        <a:pt x="331" y="140"/>
                      </a:cubicBezTo>
                      <a:cubicBezTo>
                        <a:pt x="336" y="141"/>
                        <a:pt x="327" y="147"/>
                        <a:pt x="330" y="150"/>
                      </a:cubicBezTo>
                      <a:cubicBezTo>
                        <a:pt x="333" y="154"/>
                        <a:pt x="340" y="151"/>
                        <a:pt x="346" y="151"/>
                      </a:cubicBezTo>
                      <a:cubicBezTo>
                        <a:pt x="352" y="150"/>
                        <a:pt x="350" y="147"/>
                        <a:pt x="353" y="144"/>
                      </a:cubicBezTo>
                      <a:cubicBezTo>
                        <a:pt x="357" y="142"/>
                        <a:pt x="350" y="142"/>
                        <a:pt x="352" y="136"/>
                      </a:cubicBezTo>
                      <a:cubicBezTo>
                        <a:pt x="355" y="130"/>
                        <a:pt x="344" y="120"/>
                        <a:pt x="343" y="124"/>
                      </a:cubicBezTo>
                      <a:close/>
                      <a:moveTo>
                        <a:pt x="358" y="103"/>
                      </a:moveTo>
                      <a:cubicBezTo>
                        <a:pt x="364" y="103"/>
                        <a:pt x="368" y="102"/>
                        <a:pt x="372" y="100"/>
                      </a:cubicBezTo>
                      <a:cubicBezTo>
                        <a:pt x="377" y="99"/>
                        <a:pt x="370" y="99"/>
                        <a:pt x="373" y="94"/>
                      </a:cubicBezTo>
                      <a:cubicBezTo>
                        <a:pt x="376" y="90"/>
                        <a:pt x="365" y="90"/>
                        <a:pt x="365" y="91"/>
                      </a:cubicBezTo>
                      <a:cubicBezTo>
                        <a:pt x="364" y="93"/>
                        <a:pt x="350" y="83"/>
                        <a:pt x="348" y="86"/>
                      </a:cubicBezTo>
                      <a:cubicBezTo>
                        <a:pt x="346" y="89"/>
                        <a:pt x="353" y="103"/>
                        <a:pt x="358" y="103"/>
                      </a:cubicBezTo>
                      <a:close/>
                      <a:moveTo>
                        <a:pt x="387" y="105"/>
                      </a:moveTo>
                      <a:cubicBezTo>
                        <a:pt x="386" y="103"/>
                        <a:pt x="359" y="106"/>
                        <a:pt x="364" y="109"/>
                      </a:cubicBezTo>
                      <a:cubicBezTo>
                        <a:pt x="371" y="114"/>
                        <a:pt x="388" y="107"/>
                        <a:pt x="387" y="105"/>
                      </a:cubicBezTo>
                      <a:close/>
                      <a:moveTo>
                        <a:pt x="383" y="157"/>
                      </a:moveTo>
                      <a:cubicBezTo>
                        <a:pt x="390" y="156"/>
                        <a:pt x="386" y="149"/>
                        <a:pt x="379" y="143"/>
                      </a:cubicBezTo>
                      <a:cubicBezTo>
                        <a:pt x="372" y="138"/>
                        <a:pt x="356" y="149"/>
                        <a:pt x="359" y="151"/>
                      </a:cubicBezTo>
                      <a:cubicBezTo>
                        <a:pt x="362" y="154"/>
                        <a:pt x="377" y="157"/>
                        <a:pt x="383" y="157"/>
                      </a:cubicBezTo>
                      <a:close/>
                      <a:moveTo>
                        <a:pt x="337" y="207"/>
                      </a:moveTo>
                      <a:cubicBezTo>
                        <a:pt x="345" y="212"/>
                        <a:pt x="343" y="203"/>
                        <a:pt x="352" y="203"/>
                      </a:cubicBezTo>
                      <a:cubicBezTo>
                        <a:pt x="361" y="203"/>
                        <a:pt x="361" y="189"/>
                        <a:pt x="362" y="183"/>
                      </a:cubicBezTo>
                      <a:cubicBezTo>
                        <a:pt x="364" y="178"/>
                        <a:pt x="355" y="178"/>
                        <a:pt x="357" y="182"/>
                      </a:cubicBezTo>
                      <a:cubicBezTo>
                        <a:pt x="360" y="186"/>
                        <a:pt x="357" y="190"/>
                        <a:pt x="356" y="185"/>
                      </a:cubicBezTo>
                      <a:cubicBezTo>
                        <a:pt x="356" y="181"/>
                        <a:pt x="349" y="185"/>
                        <a:pt x="346" y="181"/>
                      </a:cubicBezTo>
                      <a:cubicBezTo>
                        <a:pt x="344" y="178"/>
                        <a:pt x="354" y="178"/>
                        <a:pt x="357" y="173"/>
                      </a:cubicBezTo>
                      <a:cubicBezTo>
                        <a:pt x="359" y="168"/>
                        <a:pt x="349" y="169"/>
                        <a:pt x="351" y="165"/>
                      </a:cubicBezTo>
                      <a:cubicBezTo>
                        <a:pt x="354" y="162"/>
                        <a:pt x="335" y="166"/>
                        <a:pt x="341" y="168"/>
                      </a:cubicBezTo>
                      <a:cubicBezTo>
                        <a:pt x="346" y="170"/>
                        <a:pt x="341" y="173"/>
                        <a:pt x="336" y="169"/>
                      </a:cubicBezTo>
                      <a:cubicBezTo>
                        <a:pt x="331" y="166"/>
                        <a:pt x="317" y="172"/>
                        <a:pt x="322" y="176"/>
                      </a:cubicBezTo>
                      <a:cubicBezTo>
                        <a:pt x="326" y="179"/>
                        <a:pt x="338" y="174"/>
                        <a:pt x="331" y="183"/>
                      </a:cubicBezTo>
                      <a:cubicBezTo>
                        <a:pt x="324" y="192"/>
                        <a:pt x="321" y="180"/>
                        <a:pt x="315" y="181"/>
                      </a:cubicBezTo>
                      <a:cubicBezTo>
                        <a:pt x="309" y="183"/>
                        <a:pt x="311" y="190"/>
                        <a:pt x="321" y="193"/>
                      </a:cubicBezTo>
                      <a:cubicBezTo>
                        <a:pt x="331" y="196"/>
                        <a:pt x="330" y="201"/>
                        <a:pt x="337" y="207"/>
                      </a:cubicBezTo>
                      <a:close/>
                      <a:moveTo>
                        <a:pt x="396" y="150"/>
                      </a:moveTo>
                      <a:cubicBezTo>
                        <a:pt x="398" y="157"/>
                        <a:pt x="401" y="152"/>
                        <a:pt x="405" y="155"/>
                      </a:cubicBezTo>
                      <a:cubicBezTo>
                        <a:pt x="409" y="158"/>
                        <a:pt x="415" y="159"/>
                        <a:pt x="418" y="156"/>
                      </a:cubicBezTo>
                      <a:cubicBezTo>
                        <a:pt x="421" y="154"/>
                        <a:pt x="423" y="152"/>
                        <a:pt x="424" y="154"/>
                      </a:cubicBezTo>
                      <a:cubicBezTo>
                        <a:pt x="426" y="158"/>
                        <a:pt x="433" y="159"/>
                        <a:pt x="451" y="159"/>
                      </a:cubicBezTo>
                      <a:cubicBezTo>
                        <a:pt x="468" y="159"/>
                        <a:pt x="463" y="152"/>
                        <a:pt x="468" y="155"/>
                      </a:cubicBezTo>
                      <a:cubicBezTo>
                        <a:pt x="473" y="158"/>
                        <a:pt x="485" y="158"/>
                        <a:pt x="490" y="156"/>
                      </a:cubicBezTo>
                      <a:cubicBezTo>
                        <a:pt x="495" y="155"/>
                        <a:pt x="497" y="148"/>
                        <a:pt x="497" y="144"/>
                      </a:cubicBezTo>
                      <a:cubicBezTo>
                        <a:pt x="497" y="140"/>
                        <a:pt x="458" y="137"/>
                        <a:pt x="452" y="140"/>
                      </a:cubicBezTo>
                      <a:cubicBezTo>
                        <a:pt x="445" y="144"/>
                        <a:pt x="434" y="139"/>
                        <a:pt x="429" y="142"/>
                      </a:cubicBezTo>
                      <a:cubicBezTo>
                        <a:pt x="423" y="144"/>
                        <a:pt x="425" y="138"/>
                        <a:pt x="416" y="138"/>
                      </a:cubicBezTo>
                      <a:cubicBezTo>
                        <a:pt x="406" y="137"/>
                        <a:pt x="416" y="132"/>
                        <a:pt x="418" y="130"/>
                      </a:cubicBezTo>
                      <a:cubicBezTo>
                        <a:pt x="420" y="128"/>
                        <a:pt x="403" y="122"/>
                        <a:pt x="397" y="124"/>
                      </a:cubicBezTo>
                      <a:cubicBezTo>
                        <a:pt x="390" y="125"/>
                        <a:pt x="386" y="122"/>
                        <a:pt x="380" y="119"/>
                      </a:cubicBezTo>
                      <a:cubicBezTo>
                        <a:pt x="373" y="116"/>
                        <a:pt x="356" y="117"/>
                        <a:pt x="359" y="122"/>
                      </a:cubicBezTo>
                      <a:cubicBezTo>
                        <a:pt x="362" y="125"/>
                        <a:pt x="382" y="133"/>
                        <a:pt x="385" y="129"/>
                      </a:cubicBezTo>
                      <a:cubicBezTo>
                        <a:pt x="387" y="125"/>
                        <a:pt x="392" y="133"/>
                        <a:pt x="395" y="137"/>
                      </a:cubicBezTo>
                      <a:cubicBezTo>
                        <a:pt x="398" y="141"/>
                        <a:pt x="393" y="143"/>
                        <a:pt x="396" y="150"/>
                      </a:cubicBezTo>
                      <a:close/>
                      <a:moveTo>
                        <a:pt x="414" y="108"/>
                      </a:moveTo>
                      <a:cubicBezTo>
                        <a:pt x="407" y="104"/>
                        <a:pt x="399" y="111"/>
                        <a:pt x="406" y="114"/>
                      </a:cubicBezTo>
                      <a:cubicBezTo>
                        <a:pt x="412" y="116"/>
                        <a:pt x="420" y="111"/>
                        <a:pt x="414" y="108"/>
                      </a:cubicBezTo>
                      <a:close/>
                      <a:moveTo>
                        <a:pt x="362" y="68"/>
                      </a:moveTo>
                      <a:cubicBezTo>
                        <a:pt x="368" y="70"/>
                        <a:pt x="365" y="74"/>
                        <a:pt x="370" y="76"/>
                      </a:cubicBezTo>
                      <a:cubicBezTo>
                        <a:pt x="376" y="79"/>
                        <a:pt x="392" y="73"/>
                        <a:pt x="394" y="77"/>
                      </a:cubicBezTo>
                      <a:cubicBezTo>
                        <a:pt x="395" y="81"/>
                        <a:pt x="377" y="81"/>
                        <a:pt x="380" y="84"/>
                      </a:cubicBezTo>
                      <a:cubicBezTo>
                        <a:pt x="382" y="86"/>
                        <a:pt x="392" y="90"/>
                        <a:pt x="391" y="92"/>
                      </a:cubicBezTo>
                      <a:cubicBezTo>
                        <a:pt x="390" y="94"/>
                        <a:pt x="408" y="100"/>
                        <a:pt x="410" y="98"/>
                      </a:cubicBezTo>
                      <a:cubicBezTo>
                        <a:pt x="412" y="95"/>
                        <a:pt x="417" y="96"/>
                        <a:pt x="421" y="97"/>
                      </a:cubicBezTo>
                      <a:cubicBezTo>
                        <a:pt x="426" y="99"/>
                        <a:pt x="426" y="86"/>
                        <a:pt x="430" y="88"/>
                      </a:cubicBezTo>
                      <a:cubicBezTo>
                        <a:pt x="433" y="91"/>
                        <a:pt x="432" y="84"/>
                        <a:pt x="438" y="82"/>
                      </a:cubicBezTo>
                      <a:cubicBezTo>
                        <a:pt x="443" y="79"/>
                        <a:pt x="451" y="79"/>
                        <a:pt x="451" y="77"/>
                      </a:cubicBezTo>
                      <a:cubicBezTo>
                        <a:pt x="452" y="75"/>
                        <a:pt x="450" y="73"/>
                        <a:pt x="443" y="73"/>
                      </a:cubicBezTo>
                      <a:cubicBezTo>
                        <a:pt x="437" y="74"/>
                        <a:pt x="433" y="72"/>
                        <a:pt x="436" y="68"/>
                      </a:cubicBezTo>
                      <a:cubicBezTo>
                        <a:pt x="438" y="64"/>
                        <a:pt x="428" y="63"/>
                        <a:pt x="432" y="61"/>
                      </a:cubicBezTo>
                      <a:cubicBezTo>
                        <a:pt x="436" y="58"/>
                        <a:pt x="425" y="55"/>
                        <a:pt x="426" y="59"/>
                      </a:cubicBezTo>
                      <a:cubicBezTo>
                        <a:pt x="427" y="63"/>
                        <a:pt x="420" y="59"/>
                        <a:pt x="419" y="56"/>
                      </a:cubicBezTo>
                      <a:cubicBezTo>
                        <a:pt x="418" y="52"/>
                        <a:pt x="403" y="50"/>
                        <a:pt x="394" y="42"/>
                      </a:cubicBezTo>
                      <a:cubicBezTo>
                        <a:pt x="384" y="33"/>
                        <a:pt x="374" y="39"/>
                        <a:pt x="380" y="40"/>
                      </a:cubicBezTo>
                      <a:cubicBezTo>
                        <a:pt x="385" y="41"/>
                        <a:pt x="385" y="44"/>
                        <a:pt x="380" y="43"/>
                      </a:cubicBezTo>
                      <a:cubicBezTo>
                        <a:pt x="376" y="43"/>
                        <a:pt x="367" y="44"/>
                        <a:pt x="375" y="47"/>
                      </a:cubicBezTo>
                      <a:cubicBezTo>
                        <a:pt x="382" y="49"/>
                        <a:pt x="374" y="51"/>
                        <a:pt x="368" y="51"/>
                      </a:cubicBezTo>
                      <a:cubicBezTo>
                        <a:pt x="362" y="51"/>
                        <a:pt x="362" y="58"/>
                        <a:pt x="370" y="59"/>
                      </a:cubicBezTo>
                      <a:cubicBezTo>
                        <a:pt x="377" y="61"/>
                        <a:pt x="372" y="65"/>
                        <a:pt x="365" y="63"/>
                      </a:cubicBezTo>
                      <a:cubicBezTo>
                        <a:pt x="359" y="62"/>
                        <a:pt x="357" y="65"/>
                        <a:pt x="362" y="68"/>
                      </a:cubicBezTo>
                      <a:close/>
                      <a:moveTo>
                        <a:pt x="406" y="32"/>
                      </a:moveTo>
                      <a:cubicBezTo>
                        <a:pt x="411" y="29"/>
                        <a:pt x="415" y="31"/>
                        <a:pt x="410" y="33"/>
                      </a:cubicBezTo>
                      <a:cubicBezTo>
                        <a:pt x="406" y="36"/>
                        <a:pt x="407" y="37"/>
                        <a:pt x="413" y="37"/>
                      </a:cubicBezTo>
                      <a:cubicBezTo>
                        <a:pt x="420" y="36"/>
                        <a:pt x="411" y="38"/>
                        <a:pt x="411" y="42"/>
                      </a:cubicBezTo>
                      <a:cubicBezTo>
                        <a:pt x="411" y="46"/>
                        <a:pt x="418" y="43"/>
                        <a:pt x="418" y="47"/>
                      </a:cubicBezTo>
                      <a:cubicBezTo>
                        <a:pt x="419" y="51"/>
                        <a:pt x="434" y="52"/>
                        <a:pt x="439" y="48"/>
                      </a:cubicBezTo>
                      <a:cubicBezTo>
                        <a:pt x="443" y="43"/>
                        <a:pt x="442" y="49"/>
                        <a:pt x="441" y="52"/>
                      </a:cubicBezTo>
                      <a:cubicBezTo>
                        <a:pt x="441" y="54"/>
                        <a:pt x="463" y="57"/>
                        <a:pt x="464" y="53"/>
                      </a:cubicBezTo>
                      <a:cubicBezTo>
                        <a:pt x="465" y="50"/>
                        <a:pt x="468" y="51"/>
                        <a:pt x="473" y="52"/>
                      </a:cubicBezTo>
                      <a:cubicBezTo>
                        <a:pt x="477" y="53"/>
                        <a:pt x="498" y="48"/>
                        <a:pt x="498" y="44"/>
                      </a:cubicBezTo>
                      <a:cubicBezTo>
                        <a:pt x="499" y="40"/>
                        <a:pt x="505" y="46"/>
                        <a:pt x="498" y="51"/>
                      </a:cubicBezTo>
                      <a:cubicBezTo>
                        <a:pt x="492" y="56"/>
                        <a:pt x="478" y="55"/>
                        <a:pt x="472" y="57"/>
                      </a:cubicBezTo>
                      <a:cubicBezTo>
                        <a:pt x="466" y="58"/>
                        <a:pt x="476" y="63"/>
                        <a:pt x="482" y="67"/>
                      </a:cubicBezTo>
                      <a:cubicBezTo>
                        <a:pt x="488" y="72"/>
                        <a:pt x="474" y="69"/>
                        <a:pt x="468" y="63"/>
                      </a:cubicBezTo>
                      <a:cubicBezTo>
                        <a:pt x="463" y="57"/>
                        <a:pt x="450" y="57"/>
                        <a:pt x="443" y="58"/>
                      </a:cubicBezTo>
                      <a:cubicBezTo>
                        <a:pt x="436" y="58"/>
                        <a:pt x="438" y="71"/>
                        <a:pt x="443" y="71"/>
                      </a:cubicBezTo>
                      <a:cubicBezTo>
                        <a:pt x="448" y="71"/>
                        <a:pt x="453" y="72"/>
                        <a:pt x="458" y="80"/>
                      </a:cubicBezTo>
                      <a:cubicBezTo>
                        <a:pt x="463" y="88"/>
                        <a:pt x="474" y="86"/>
                        <a:pt x="474" y="90"/>
                      </a:cubicBezTo>
                      <a:cubicBezTo>
                        <a:pt x="474" y="93"/>
                        <a:pt x="460" y="87"/>
                        <a:pt x="452" y="86"/>
                      </a:cubicBezTo>
                      <a:cubicBezTo>
                        <a:pt x="445" y="84"/>
                        <a:pt x="432" y="89"/>
                        <a:pt x="432" y="95"/>
                      </a:cubicBezTo>
                      <a:cubicBezTo>
                        <a:pt x="431" y="100"/>
                        <a:pt x="443" y="100"/>
                        <a:pt x="451" y="95"/>
                      </a:cubicBezTo>
                      <a:cubicBezTo>
                        <a:pt x="459" y="91"/>
                        <a:pt x="453" y="97"/>
                        <a:pt x="449" y="100"/>
                      </a:cubicBezTo>
                      <a:cubicBezTo>
                        <a:pt x="445" y="104"/>
                        <a:pt x="458" y="107"/>
                        <a:pt x="458" y="111"/>
                      </a:cubicBezTo>
                      <a:cubicBezTo>
                        <a:pt x="458" y="115"/>
                        <a:pt x="449" y="114"/>
                        <a:pt x="448" y="110"/>
                      </a:cubicBezTo>
                      <a:cubicBezTo>
                        <a:pt x="447" y="106"/>
                        <a:pt x="443" y="102"/>
                        <a:pt x="434" y="103"/>
                      </a:cubicBezTo>
                      <a:cubicBezTo>
                        <a:pt x="425" y="103"/>
                        <a:pt x="427" y="110"/>
                        <a:pt x="433" y="110"/>
                      </a:cubicBezTo>
                      <a:cubicBezTo>
                        <a:pt x="438" y="111"/>
                        <a:pt x="439" y="115"/>
                        <a:pt x="432" y="115"/>
                      </a:cubicBezTo>
                      <a:cubicBezTo>
                        <a:pt x="426" y="115"/>
                        <a:pt x="411" y="120"/>
                        <a:pt x="416" y="124"/>
                      </a:cubicBezTo>
                      <a:cubicBezTo>
                        <a:pt x="421" y="128"/>
                        <a:pt x="439" y="124"/>
                        <a:pt x="442" y="127"/>
                      </a:cubicBezTo>
                      <a:cubicBezTo>
                        <a:pt x="446" y="129"/>
                        <a:pt x="454" y="130"/>
                        <a:pt x="457" y="127"/>
                      </a:cubicBezTo>
                      <a:cubicBezTo>
                        <a:pt x="459" y="124"/>
                        <a:pt x="466" y="125"/>
                        <a:pt x="473" y="125"/>
                      </a:cubicBezTo>
                      <a:cubicBezTo>
                        <a:pt x="480" y="125"/>
                        <a:pt x="482" y="127"/>
                        <a:pt x="485" y="129"/>
                      </a:cubicBezTo>
                      <a:cubicBezTo>
                        <a:pt x="488" y="132"/>
                        <a:pt x="494" y="131"/>
                        <a:pt x="498" y="128"/>
                      </a:cubicBezTo>
                      <a:cubicBezTo>
                        <a:pt x="502" y="125"/>
                        <a:pt x="502" y="125"/>
                        <a:pt x="507" y="125"/>
                      </a:cubicBezTo>
                      <a:cubicBezTo>
                        <a:pt x="512" y="125"/>
                        <a:pt x="513" y="122"/>
                        <a:pt x="510" y="118"/>
                      </a:cubicBezTo>
                      <a:cubicBezTo>
                        <a:pt x="508" y="114"/>
                        <a:pt x="502" y="121"/>
                        <a:pt x="501" y="118"/>
                      </a:cubicBezTo>
                      <a:cubicBezTo>
                        <a:pt x="500" y="115"/>
                        <a:pt x="494" y="114"/>
                        <a:pt x="484" y="115"/>
                      </a:cubicBezTo>
                      <a:cubicBezTo>
                        <a:pt x="474" y="117"/>
                        <a:pt x="478" y="109"/>
                        <a:pt x="484" y="110"/>
                      </a:cubicBezTo>
                      <a:cubicBezTo>
                        <a:pt x="491" y="112"/>
                        <a:pt x="499" y="112"/>
                        <a:pt x="506" y="110"/>
                      </a:cubicBezTo>
                      <a:cubicBezTo>
                        <a:pt x="512" y="108"/>
                        <a:pt x="507" y="105"/>
                        <a:pt x="507" y="102"/>
                      </a:cubicBezTo>
                      <a:cubicBezTo>
                        <a:pt x="507" y="99"/>
                        <a:pt x="515" y="101"/>
                        <a:pt x="522" y="101"/>
                      </a:cubicBezTo>
                      <a:cubicBezTo>
                        <a:pt x="528" y="101"/>
                        <a:pt x="538" y="91"/>
                        <a:pt x="538" y="84"/>
                      </a:cubicBezTo>
                      <a:cubicBezTo>
                        <a:pt x="538" y="78"/>
                        <a:pt x="524" y="80"/>
                        <a:pt x="517" y="80"/>
                      </a:cubicBezTo>
                      <a:cubicBezTo>
                        <a:pt x="509" y="80"/>
                        <a:pt x="521" y="74"/>
                        <a:pt x="535" y="75"/>
                      </a:cubicBezTo>
                      <a:cubicBezTo>
                        <a:pt x="548" y="76"/>
                        <a:pt x="542" y="70"/>
                        <a:pt x="545" y="68"/>
                      </a:cubicBezTo>
                      <a:cubicBezTo>
                        <a:pt x="547" y="66"/>
                        <a:pt x="554" y="70"/>
                        <a:pt x="560" y="69"/>
                      </a:cubicBezTo>
                      <a:cubicBezTo>
                        <a:pt x="567" y="67"/>
                        <a:pt x="563" y="62"/>
                        <a:pt x="567" y="62"/>
                      </a:cubicBezTo>
                      <a:cubicBezTo>
                        <a:pt x="570" y="62"/>
                        <a:pt x="578" y="57"/>
                        <a:pt x="593" y="48"/>
                      </a:cubicBezTo>
                      <a:cubicBezTo>
                        <a:pt x="607" y="40"/>
                        <a:pt x="619" y="42"/>
                        <a:pt x="619" y="37"/>
                      </a:cubicBezTo>
                      <a:cubicBezTo>
                        <a:pt x="620" y="32"/>
                        <a:pt x="599" y="37"/>
                        <a:pt x="595" y="36"/>
                      </a:cubicBezTo>
                      <a:cubicBezTo>
                        <a:pt x="592" y="34"/>
                        <a:pt x="610" y="30"/>
                        <a:pt x="614" y="31"/>
                      </a:cubicBezTo>
                      <a:cubicBezTo>
                        <a:pt x="619" y="32"/>
                        <a:pt x="624" y="31"/>
                        <a:pt x="639" y="24"/>
                      </a:cubicBezTo>
                      <a:cubicBezTo>
                        <a:pt x="654" y="17"/>
                        <a:pt x="647" y="15"/>
                        <a:pt x="641" y="16"/>
                      </a:cubicBezTo>
                      <a:cubicBezTo>
                        <a:pt x="635" y="17"/>
                        <a:pt x="628" y="15"/>
                        <a:pt x="629" y="11"/>
                      </a:cubicBezTo>
                      <a:cubicBezTo>
                        <a:pt x="629" y="7"/>
                        <a:pt x="620" y="11"/>
                        <a:pt x="619" y="9"/>
                      </a:cubicBezTo>
                      <a:cubicBezTo>
                        <a:pt x="619" y="7"/>
                        <a:pt x="610" y="8"/>
                        <a:pt x="601" y="11"/>
                      </a:cubicBezTo>
                      <a:cubicBezTo>
                        <a:pt x="592" y="15"/>
                        <a:pt x="600" y="8"/>
                        <a:pt x="604" y="6"/>
                      </a:cubicBezTo>
                      <a:cubicBezTo>
                        <a:pt x="608" y="5"/>
                        <a:pt x="581" y="6"/>
                        <a:pt x="576" y="3"/>
                      </a:cubicBezTo>
                      <a:cubicBezTo>
                        <a:pt x="571" y="0"/>
                        <a:pt x="566" y="8"/>
                        <a:pt x="562" y="4"/>
                      </a:cubicBezTo>
                      <a:cubicBezTo>
                        <a:pt x="558" y="0"/>
                        <a:pt x="547" y="3"/>
                        <a:pt x="548" y="7"/>
                      </a:cubicBezTo>
                      <a:cubicBezTo>
                        <a:pt x="549" y="10"/>
                        <a:pt x="546" y="10"/>
                        <a:pt x="542" y="6"/>
                      </a:cubicBezTo>
                      <a:cubicBezTo>
                        <a:pt x="538" y="3"/>
                        <a:pt x="529" y="7"/>
                        <a:pt x="522" y="6"/>
                      </a:cubicBezTo>
                      <a:cubicBezTo>
                        <a:pt x="514" y="5"/>
                        <a:pt x="518" y="12"/>
                        <a:pt x="509" y="8"/>
                      </a:cubicBezTo>
                      <a:cubicBezTo>
                        <a:pt x="501" y="5"/>
                        <a:pt x="492" y="6"/>
                        <a:pt x="495" y="7"/>
                      </a:cubicBezTo>
                      <a:cubicBezTo>
                        <a:pt x="497" y="8"/>
                        <a:pt x="494" y="11"/>
                        <a:pt x="491" y="10"/>
                      </a:cubicBezTo>
                      <a:cubicBezTo>
                        <a:pt x="487" y="8"/>
                        <a:pt x="484" y="10"/>
                        <a:pt x="486" y="13"/>
                      </a:cubicBezTo>
                      <a:cubicBezTo>
                        <a:pt x="487" y="17"/>
                        <a:pt x="472" y="12"/>
                        <a:pt x="472" y="16"/>
                      </a:cubicBezTo>
                      <a:cubicBezTo>
                        <a:pt x="472" y="20"/>
                        <a:pt x="467" y="22"/>
                        <a:pt x="463" y="19"/>
                      </a:cubicBezTo>
                      <a:cubicBezTo>
                        <a:pt x="458" y="15"/>
                        <a:pt x="445" y="14"/>
                        <a:pt x="449" y="17"/>
                      </a:cubicBezTo>
                      <a:cubicBezTo>
                        <a:pt x="453" y="21"/>
                        <a:pt x="437" y="19"/>
                        <a:pt x="441" y="22"/>
                      </a:cubicBezTo>
                      <a:cubicBezTo>
                        <a:pt x="445" y="25"/>
                        <a:pt x="436" y="28"/>
                        <a:pt x="436" y="26"/>
                      </a:cubicBezTo>
                      <a:cubicBezTo>
                        <a:pt x="436" y="24"/>
                        <a:pt x="427" y="21"/>
                        <a:pt x="423" y="24"/>
                      </a:cubicBezTo>
                      <a:cubicBezTo>
                        <a:pt x="420" y="27"/>
                        <a:pt x="418" y="31"/>
                        <a:pt x="417" y="29"/>
                      </a:cubicBezTo>
                      <a:cubicBezTo>
                        <a:pt x="415" y="27"/>
                        <a:pt x="407" y="28"/>
                        <a:pt x="400" y="31"/>
                      </a:cubicBezTo>
                      <a:cubicBezTo>
                        <a:pt x="392" y="33"/>
                        <a:pt x="401" y="36"/>
                        <a:pt x="406" y="32"/>
                      </a:cubicBezTo>
                      <a:close/>
                      <a:moveTo>
                        <a:pt x="496" y="340"/>
                      </a:moveTo>
                      <a:cubicBezTo>
                        <a:pt x="498" y="340"/>
                        <a:pt x="503" y="331"/>
                        <a:pt x="497" y="331"/>
                      </a:cubicBezTo>
                      <a:cubicBezTo>
                        <a:pt x="490" y="332"/>
                        <a:pt x="492" y="341"/>
                        <a:pt x="496" y="340"/>
                      </a:cubicBezTo>
                      <a:close/>
                      <a:moveTo>
                        <a:pt x="464" y="332"/>
                      </a:moveTo>
                      <a:cubicBezTo>
                        <a:pt x="470" y="336"/>
                        <a:pt x="478" y="326"/>
                        <a:pt x="478" y="323"/>
                      </a:cubicBezTo>
                      <a:cubicBezTo>
                        <a:pt x="477" y="321"/>
                        <a:pt x="457" y="328"/>
                        <a:pt x="464" y="332"/>
                      </a:cubicBezTo>
                      <a:close/>
                      <a:moveTo>
                        <a:pt x="490" y="313"/>
                      </a:moveTo>
                      <a:cubicBezTo>
                        <a:pt x="491" y="309"/>
                        <a:pt x="478" y="308"/>
                        <a:pt x="479" y="304"/>
                      </a:cubicBezTo>
                      <a:cubicBezTo>
                        <a:pt x="479" y="300"/>
                        <a:pt x="467" y="297"/>
                        <a:pt x="463" y="295"/>
                      </a:cubicBezTo>
                      <a:cubicBezTo>
                        <a:pt x="459" y="292"/>
                        <a:pt x="453" y="291"/>
                        <a:pt x="453" y="287"/>
                      </a:cubicBezTo>
                      <a:cubicBezTo>
                        <a:pt x="453" y="283"/>
                        <a:pt x="445" y="286"/>
                        <a:pt x="444" y="292"/>
                      </a:cubicBezTo>
                      <a:cubicBezTo>
                        <a:pt x="444" y="299"/>
                        <a:pt x="440" y="297"/>
                        <a:pt x="442" y="303"/>
                      </a:cubicBezTo>
                      <a:cubicBezTo>
                        <a:pt x="444" y="310"/>
                        <a:pt x="434" y="311"/>
                        <a:pt x="435" y="314"/>
                      </a:cubicBezTo>
                      <a:cubicBezTo>
                        <a:pt x="436" y="317"/>
                        <a:pt x="441" y="314"/>
                        <a:pt x="445" y="314"/>
                      </a:cubicBezTo>
                      <a:cubicBezTo>
                        <a:pt x="450" y="314"/>
                        <a:pt x="444" y="320"/>
                        <a:pt x="450" y="320"/>
                      </a:cubicBezTo>
                      <a:cubicBezTo>
                        <a:pt x="454" y="321"/>
                        <a:pt x="461" y="316"/>
                        <a:pt x="463" y="313"/>
                      </a:cubicBezTo>
                      <a:cubicBezTo>
                        <a:pt x="465" y="310"/>
                        <a:pt x="468" y="309"/>
                        <a:pt x="473" y="312"/>
                      </a:cubicBezTo>
                      <a:cubicBezTo>
                        <a:pt x="478" y="316"/>
                        <a:pt x="489" y="316"/>
                        <a:pt x="490" y="313"/>
                      </a:cubicBezTo>
                      <a:close/>
                      <a:moveTo>
                        <a:pt x="606" y="281"/>
                      </a:moveTo>
                      <a:cubicBezTo>
                        <a:pt x="611" y="282"/>
                        <a:pt x="611" y="287"/>
                        <a:pt x="618" y="293"/>
                      </a:cubicBezTo>
                      <a:cubicBezTo>
                        <a:pt x="625" y="298"/>
                        <a:pt x="626" y="295"/>
                        <a:pt x="627" y="291"/>
                      </a:cubicBezTo>
                      <a:cubicBezTo>
                        <a:pt x="628" y="287"/>
                        <a:pt x="635" y="290"/>
                        <a:pt x="635" y="286"/>
                      </a:cubicBezTo>
                      <a:cubicBezTo>
                        <a:pt x="635" y="282"/>
                        <a:pt x="641" y="277"/>
                        <a:pt x="645" y="276"/>
                      </a:cubicBezTo>
                      <a:cubicBezTo>
                        <a:pt x="650" y="274"/>
                        <a:pt x="642" y="270"/>
                        <a:pt x="636" y="270"/>
                      </a:cubicBezTo>
                      <a:cubicBezTo>
                        <a:pt x="630" y="270"/>
                        <a:pt x="629" y="266"/>
                        <a:pt x="629" y="264"/>
                      </a:cubicBezTo>
                      <a:cubicBezTo>
                        <a:pt x="629" y="261"/>
                        <a:pt x="619" y="255"/>
                        <a:pt x="615" y="256"/>
                      </a:cubicBezTo>
                      <a:cubicBezTo>
                        <a:pt x="611" y="257"/>
                        <a:pt x="605" y="252"/>
                        <a:pt x="601" y="251"/>
                      </a:cubicBezTo>
                      <a:cubicBezTo>
                        <a:pt x="596" y="251"/>
                        <a:pt x="589" y="247"/>
                        <a:pt x="590" y="242"/>
                      </a:cubicBezTo>
                      <a:cubicBezTo>
                        <a:pt x="591" y="237"/>
                        <a:pt x="599" y="244"/>
                        <a:pt x="601" y="240"/>
                      </a:cubicBezTo>
                      <a:cubicBezTo>
                        <a:pt x="603" y="236"/>
                        <a:pt x="592" y="238"/>
                        <a:pt x="592" y="235"/>
                      </a:cubicBezTo>
                      <a:cubicBezTo>
                        <a:pt x="591" y="232"/>
                        <a:pt x="594" y="234"/>
                        <a:pt x="596" y="232"/>
                      </a:cubicBezTo>
                      <a:cubicBezTo>
                        <a:pt x="599" y="230"/>
                        <a:pt x="595" y="226"/>
                        <a:pt x="592" y="225"/>
                      </a:cubicBezTo>
                      <a:cubicBezTo>
                        <a:pt x="590" y="224"/>
                        <a:pt x="589" y="228"/>
                        <a:pt x="586" y="228"/>
                      </a:cubicBezTo>
                      <a:cubicBezTo>
                        <a:pt x="584" y="228"/>
                        <a:pt x="586" y="224"/>
                        <a:pt x="588" y="221"/>
                      </a:cubicBezTo>
                      <a:cubicBezTo>
                        <a:pt x="590" y="219"/>
                        <a:pt x="580" y="216"/>
                        <a:pt x="575" y="217"/>
                      </a:cubicBezTo>
                      <a:cubicBezTo>
                        <a:pt x="571" y="219"/>
                        <a:pt x="570" y="216"/>
                        <a:pt x="570" y="214"/>
                      </a:cubicBezTo>
                      <a:cubicBezTo>
                        <a:pt x="570" y="211"/>
                        <a:pt x="562" y="214"/>
                        <a:pt x="559" y="216"/>
                      </a:cubicBezTo>
                      <a:cubicBezTo>
                        <a:pt x="557" y="218"/>
                        <a:pt x="553" y="214"/>
                        <a:pt x="557" y="213"/>
                      </a:cubicBezTo>
                      <a:cubicBezTo>
                        <a:pt x="560" y="213"/>
                        <a:pt x="564" y="210"/>
                        <a:pt x="563" y="207"/>
                      </a:cubicBezTo>
                      <a:cubicBezTo>
                        <a:pt x="562" y="204"/>
                        <a:pt x="553" y="203"/>
                        <a:pt x="551" y="207"/>
                      </a:cubicBezTo>
                      <a:cubicBezTo>
                        <a:pt x="549" y="211"/>
                        <a:pt x="542" y="203"/>
                        <a:pt x="542" y="200"/>
                      </a:cubicBezTo>
                      <a:cubicBezTo>
                        <a:pt x="542" y="196"/>
                        <a:pt x="530" y="199"/>
                        <a:pt x="532" y="194"/>
                      </a:cubicBezTo>
                      <a:cubicBezTo>
                        <a:pt x="533" y="189"/>
                        <a:pt x="519" y="187"/>
                        <a:pt x="515" y="187"/>
                      </a:cubicBezTo>
                      <a:cubicBezTo>
                        <a:pt x="511" y="187"/>
                        <a:pt x="505" y="190"/>
                        <a:pt x="506" y="194"/>
                      </a:cubicBezTo>
                      <a:cubicBezTo>
                        <a:pt x="507" y="198"/>
                        <a:pt x="502" y="196"/>
                        <a:pt x="501" y="192"/>
                      </a:cubicBezTo>
                      <a:cubicBezTo>
                        <a:pt x="500" y="188"/>
                        <a:pt x="491" y="196"/>
                        <a:pt x="488" y="196"/>
                      </a:cubicBezTo>
                      <a:cubicBezTo>
                        <a:pt x="485" y="196"/>
                        <a:pt x="489" y="186"/>
                        <a:pt x="488" y="183"/>
                      </a:cubicBezTo>
                      <a:cubicBezTo>
                        <a:pt x="487" y="180"/>
                        <a:pt x="484" y="179"/>
                        <a:pt x="482" y="173"/>
                      </a:cubicBezTo>
                      <a:cubicBezTo>
                        <a:pt x="480" y="168"/>
                        <a:pt x="469" y="170"/>
                        <a:pt x="467" y="173"/>
                      </a:cubicBezTo>
                      <a:cubicBezTo>
                        <a:pt x="464" y="176"/>
                        <a:pt x="454" y="175"/>
                        <a:pt x="450" y="180"/>
                      </a:cubicBezTo>
                      <a:cubicBezTo>
                        <a:pt x="445" y="185"/>
                        <a:pt x="450" y="190"/>
                        <a:pt x="452" y="192"/>
                      </a:cubicBezTo>
                      <a:cubicBezTo>
                        <a:pt x="454" y="194"/>
                        <a:pt x="445" y="196"/>
                        <a:pt x="448" y="199"/>
                      </a:cubicBezTo>
                      <a:cubicBezTo>
                        <a:pt x="451" y="202"/>
                        <a:pt x="456" y="201"/>
                        <a:pt x="456" y="205"/>
                      </a:cubicBezTo>
                      <a:cubicBezTo>
                        <a:pt x="457" y="210"/>
                        <a:pt x="445" y="204"/>
                        <a:pt x="443" y="200"/>
                      </a:cubicBezTo>
                      <a:cubicBezTo>
                        <a:pt x="441" y="196"/>
                        <a:pt x="443" y="193"/>
                        <a:pt x="441" y="190"/>
                      </a:cubicBezTo>
                      <a:cubicBezTo>
                        <a:pt x="438" y="187"/>
                        <a:pt x="441" y="183"/>
                        <a:pt x="445" y="178"/>
                      </a:cubicBezTo>
                      <a:cubicBezTo>
                        <a:pt x="450" y="173"/>
                        <a:pt x="453" y="174"/>
                        <a:pt x="453" y="171"/>
                      </a:cubicBezTo>
                      <a:cubicBezTo>
                        <a:pt x="453" y="168"/>
                        <a:pt x="433" y="168"/>
                        <a:pt x="422" y="179"/>
                      </a:cubicBezTo>
                      <a:cubicBezTo>
                        <a:pt x="410" y="190"/>
                        <a:pt x="413" y="204"/>
                        <a:pt x="414" y="207"/>
                      </a:cubicBezTo>
                      <a:cubicBezTo>
                        <a:pt x="415" y="210"/>
                        <a:pt x="425" y="208"/>
                        <a:pt x="431" y="210"/>
                      </a:cubicBezTo>
                      <a:cubicBezTo>
                        <a:pt x="437" y="212"/>
                        <a:pt x="434" y="214"/>
                        <a:pt x="430" y="214"/>
                      </a:cubicBezTo>
                      <a:cubicBezTo>
                        <a:pt x="425" y="213"/>
                        <a:pt x="417" y="211"/>
                        <a:pt x="417" y="215"/>
                      </a:cubicBezTo>
                      <a:cubicBezTo>
                        <a:pt x="418" y="218"/>
                        <a:pt x="427" y="224"/>
                        <a:pt x="433" y="222"/>
                      </a:cubicBezTo>
                      <a:cubicBezTo>
                        <a:pt x="439" y="221"/>
                        <a:pt x="439" y="221"/>
                        <a:pt x="441" y="224"/>
                      </a:cubicBezTo>
                      <a:cubicBezTo>
                        <a:pt x="444" y="227"/>
                        <a:pt x="451" y="226"/>
                        <a:pt x="457" y="227"/>
                      </a:cubicBezTo>
                      <a:cubicBezTo>
                        <a:pt x="464" y="227"/>
                        <a:pt x="472" y="230"/>
                        <a:pt x="475" y="230"/>
                      </a:cubicBezTo>
                      <a:cubicBezTo>
                        <a:pt x="478" y="230"/>
                        <a:pt x="482" y="228"/>
                        <a:pt x="483" y="226"/>
                      </a:cubicBezTo>
                      <a:cubicBezTo>
                        <a:pt x="484" y="225"/>
                        <a:pt x="498" y="229"/>
                        <a:pt x="502" y="229"/>
                      </a:cubicBezTo>
                      <a:cubicBezTo>
                        <a:pt x="506" y="229"/>
                        <a:pt x="503" y="225"/>
                        <a:pt x="501" y="224"/>
                      </a:cubicBezTo>
                      <a:cubicBezTo>
                        <a:pt x="498" y="223"/>
                        <a:pt x="499" y="218"/>
                        <a:pt x="502" y="220"/>
                      </a:cubicBezTo>
                      <a:cubicBezTo>
                        <a:pt x="506" y="222"/>
                        <a:pt x="511" y="223"/>
                        <a:pt x="512" y="226"/>
                      </a:cubicBezTo>
                      <a:cubicBezTo>
                        <a:pt x="513" y="229"/>
                        <a:pt x="516" y="227"/>
                        <a:pt x="516" y="230"/>
                      </a:cubicBezTo>
                      <a:cubicBezTo>
                        <a:pt x="517" y="232"/>
                        <a:pt x="528" y="235"/>
                        <a:pt x="528" y="238"/>
                      </a:cubicBezTo>
                      <a:cubicBezTo>
                        <a:pt x="529" y="241"/>
                        <a:pt x="517" y="242"/>
                        <a:pt x="520" y="245"/>
                      </a:cubicBezTo>
                      <a:cubicBezTo>
                        <a:pt x="524" y="247"/>
                        <a:pt x="529" y="242"/>
                        <a:pt x="533" y="241"/>
                      </a:cubicBezTo>
                      <a:cubicBezTo>
                        <a:pt x="537" y="241"/>
                        <a:pt x="537" y="251"/>
                        <a:pt x="540" y="249"/>
                      </a:cubicBezTo>
                      <a:cubicBezTo>
                        <a:pt x="545" y="247"/>
                        <a:pt x="548" y="251"/>
                        <a:pt x="553" y="257"/>
                      </a:cubicBezTo>
                      <a:cubicBezTo>
                        <a:pt x="557" y="263"/>
                        <a:pt x="552" y="269"/>
                        <a:pt x="553" y="271"/>
                      </a:cubicBezTo>
                      <a:cubicBezTo>
                        <a:pt x="553" y="273"/>
                        <a:pt x="561" y="272"/>
                        <a:pt x="566" y="270"/>
                      </a:cubicBezTo>
                      <a:cubicBezTo>
                        <a:pt x="570" y="267"/>
                        <a:pt x="575" y="273"/>
                        <a:pt x="578" y="276"/>
                      </a:cubicBezTo>
                      <a:cubicBezTo>
                        <a:pt x="582" y="279"/>
                        <a:pt x="565" y="285"/>
                        <a:pt x="566" y="282"/>
                      </a:cubicBezTo>
                      <a:cubicBezTo>
                        <a:pt x="568" y="279"/>
                        <a:pt x="557" y="270"/>
                        <a:pt x="546" y="274"/>
                      </a:cubicBezTo>
                      <a:cubicBezTo>
                        <a:pt x="536" y="278"/>
                        <a:pt x="543" y="284"/>
                        <a:pt x="544" y="288"/>
                      </a:cubicBezTo>
                      <a:cubicBezTo>
                        <a:pt x="545" y="291"/>
                        <a:pt x="535" y="295"/>
                        <a:pt x="525" y="292"/>
                      </a:cubicBezTo>
                      <a:cubicBezTo>
                        <a:pt x="515" y="288"/>
                        <a:pt x="518" y="294"/>
                        <a:pt x="514" y="294"/>
                      </a:cubicBezTo>
                      <a:cubicBezTo>
                        <a:pt x="510" y="294"/>
                        <a:pt x="506" y="300"/>
                        <a:pt x="510" y="304"/>
                      </a:cubicBezTo>
                      <a:cubicBezTo>
                        <a:pt x="513" y="308"/>
                        <a:pt x="521" y="304"/>
                        <a:pt x="528" y="305"/>
                      </a:cubicBezTo>
                      <a:cubicBezTo>
                        <a:pt x="534" y="305"/>
                        <a:pt x="535" y="307"/>
                        <a:pt x="535" y="303"/>
                      </a:cubicBezTo>
                      <a:cubicBezTo>
                        <a:pt x="536" y="300"/>
                        <a:pt x="543" y="301"/>
                        <a:pt x="548" y="302"/>
                      </a:cubicBezTo>
                      <a:cubicBezTo>
                        <a:pt x="552" y="303"/>
                        <a:pt x="551" y="310"/>
                        <a:pt x="557" y="311"/>
                      </a:cubicBezTo>
                      <a:cubicBezTo>
                        <a:pt x="563" y="311"/>
                        <a:pt x="558" y="317"/>
                        <a:pt x="562" y="321"/>
                      </a:cubicBezTo>
                      <a:cubicBezTo>
                        <a:pt x="565" y="325"/>
                        <a:pt x="576" y="323"/>
                        <a:pt x="581" y="327"/>
                      </a:cubicBezTo>
                      <a:cubicBezTo>
                        <a:pt x="585" y="331"/>
                        <a:pt x="603" y="340"/>
                        <a:pt x="606" y="337"/>
                      </a:cubicBezTo>
                      <a:cubicBezTo>
                        <a:pt x="609" y="333"/>
                        <a:pt x="590" y="317"/>
                        <a:pt x="585" y="315"/>
                      </a:cubicBezTo>
                      <a:cubicBezTo>
                        <a:pt x="579" y="314"/>
                        <a:pt x="590" y="312"/>
                        <a:pt x="597" y="317"/>
                      </a:cubicBezTo>
                      <a:cubicBezTo>
                        <a:pt x="604" y="323"/>
                        <a:pt x="614" y="325"/>
                        <a:pt x="619" y="319"/>
                      </a:cubicBezTo>
                      <a:cubicBezTo>
                        <a:pt x="624" y="312"/>
                        <a:pt x="614" y="314"/>
                        <a:pt x="614" y="310"/>
                      </a:cubicBezTo>
                      <a:cubicBezTo>
                        <a:pt x="614" y="305"/>
                        <a:pt x="611" y="298"/>
                        <a:pt x="606" y="298"/>
                      </a:cubicBezTo>
                      <a:cubicBezTo>
                        <a:pt x="601" y="298"/>
                        <a:pt x="588" y="288"/>
                        <a:pt x="593" y="286"/>
                      </a:cubicBezTo>
                      <a:cubicBezTo>
                        <a:pt x="598" y="284"/>
                        <a:pt x="591" y="281"/>
                        <a:pt x="595" y="277"/>
                      </a:cubicBezTo>
                      <a:cubicBezTo>
                        <a:pt x="599" y="273"/>
                        <a:pt x="602" y="281"/>
                        <a:pt x="606" y="281"/>
                      </a:cubicBezTo>
                      <a:close/>
                      <a:moveTo>
                        <a:pt x="531" y="264"/>
                      </a:moveTo>
                      <a:cubicBezTo>
                        <a:pt x="535" y="264"/>
                        <a:pt x="535" y="257"/>
                        <a:pt x="532" y="254"/>
                      </a:cubicBezTo>
                      <a:cubicBezTo>
                        <a:pt x="530" y="251"/>
                        <a:pt x="526" y="251"/>
                        <a:pt x="522" y="251"/>
                      </a:cubicBezTo>
                      <a:cubicBezTo>
                        <a:pt x="518" y="251"/>
                        <a:pt x="511" y="257"/>
                        <a:pt x="515" y="264"/>
                      </a:cubicBezTo>
                      <a:cubicBezTo>
                        <a:pt x="518" y="270"/>
                        <a:pt x="527" y="265"/>
                        <a:pt x="531" y="264"/>
                      </a:cubicBezTo>
                      <a:close/>
                      <a:moveTo>
                        <a:pt x="487" y="171"/>
                      </a:moveTo>
                      <a:cubicBezTo>
                        <a:pt x="484" y="176"/>
                        <a:pt x="491" y="176"/>
                        <a:pt x="492" y="181"/>
                      </a:cubicBezTo>
                      <a:cubicBezTo>
                        <a:pt x="492" y="187"/>
                        <a:pt x="499" y="189"/>
                        <a:pt x="504" y="185"/>
                      </a:cubicBezTo>
                      <a:cubicBezTo>
                        <a:pt x="509" y="182"/>
                        <a:pt x="523" y="186"/>
                        <a:pt x="523" y="182"/>
                      </a:cubicBezTo>
                      <a:cubicBezTo>
                        <a:pt x="523" y="178"/>
                        <a:pt x="508" y="171"/>
                        <a:pt x="503" y="172"/>
                      </a:cubicBezTo>
                      <a:cubicBezTo>
                        <a:pt x="497" y="173"/>
                        <a:pt x="489" y="167"/>
                        <a:pt x="487" y="171"/>
                      </a:cubicBezTo>
                      <a:close/>
                      <a:moveTo>
                        <a:pt x="620" y="475"/>
                      </a:moveTo>
                      <a:cubicBezTo>
                        <a:pt x="621" y="478"/>
                        <a:pt x="642" y="486"/>
                        <a:pt x="642" y="483"/>
                      </a:cubicBezTo>
                      <a:cubicBezTo>
                        <a:pt x="643" y="479"/>
                        <a:pt x="620" y="473"/>
                        <a:pt x="620" y="475"/>
                      </a:cubicBezTo>
                      <a:close/>
                      <a:moveTo>
                        <a:pt x="711" y="496"/>
                      </a:moveTo>
                      <a:cubicBezTo>
                        <a:pt x="709" y="499"/>
                        <a:pt x="707" y="494"/>
                        <a:pt x="710" y="492"/>
                      </a:cubicBezTo>
                      <a:cubicBezTo>
                        <a:pt x="713" y="490"/>
                        <a:pt x="710" y="489"/>
                        <a:pt x="707" y="490"/>
                      </a:cubicBezTo>
                      <a:cubicBezTo>
                        <a:pt x="704" y="492"/>
                        <a:pt x="705" y="484"/>
                        <a:pt x="708" y="482"/>
                      </a:cubicBezTo>
                      <a:cubicBezTo>
                        <a:pt x="710" y="481"/>
                        <a:pt x="701" y="478"/>
                        <a:pt x="701" y="481"/>
                      </a:cubicBezTo>
                      <a:cubicBezTo>
                        <a:pt x="701" y="483"/>
                        <a:pt x="695" y="482"/>
                        <a:pt x="694" y="479"/>
                      </a:cubicBezTo>
                      <a:cubicBezTo>
                        <a:pt x="693" y="477"/>
                        <a:pt x="689" y="476"/>
                        <a:pt x="690" y="474"/>
                      </a:cubicBezTo>
                      <a:cubicBezTo>
                        <a:pt x="692" y="473"/>
                        <a:pt x="685" y="472"/>
                        <a:pt x="684" y="475"/>
                      </a:cubicBezTo>
                      <a:cubicBezTo>
                        <a:pt x="683" y="478"/>
                        <a:pt x="681" y="473"/>
                        <a:pt x="685" y="469"/>
                      </a:cubicBezTo>
                      <a:cubicBezTo>
                        <a:pt x="688" y="465"/>
                        <a:pt x="687" y="462"/>
                        <a:pt x="691" y="460"/>
                      </a:cubicBezTo>
                      <a:cubicBezTo>
                        <a:pt x="694" y="458"/>
                        <a:pt x="690" y="456"/>
                        <a:pt x="687" y="457"/>
                      </a:cubicBezTo>
                      <a:cubicBezTo>
                        <a:pt x="683" y="459"/>
                        <a:pt x="674" y="472"/>
                        <a:pt x="674" y="475"/>
                      </a:cubicBezTo>
                      <a:cubicBezTo>
                        <a:pt x="674" y="479"/>
                        <a:pt x="674" y="483"/>
                        <a:pt x="670" y="483"/>
                      </a:cubicBezTo>
                      <a:cubicBezTo>
                        <a:pt x="667" y="483"/>
                        <a:pt x="663" y="486"/>
                        <a:pt x="666" y="488"/>
                      </a:cubicBezTo>
                      <a:cubicBezTo>
                        <a:pt x="668" y="490"/>
                        <a:pt x="659" y="495"/>
                        <a:pt x="663" y="498"/>
                      </a:cubicBezTo>
                      <a:cubicBezTo>
                        <a:pt x="666" y="499"/>
                        <a:pt x="671" y="497"/>
                        <a:pt x="676" y="497"/>
                      </a:cubicBezTo>
                      <a:cubicBezTo>
                        <a:pt x="680" y="498"/>
                        <a:pt x="683" y="498"/>
                        <a:pt x="687" y="495"/>
                      </a:cubicBezTo>
                      <a:cubicBezTo>
                        <a:pt x="691" y="493"/>
                        <a:pt x="691" y="498"/>
                        <a:pt x="694" y="497"/>
                      </a:cubicBezTo>
                      <a:cubicBezTo>
                        <a:pt x="698" y="497"/>
                        <a:pt x="692" y="500"/>
                        <a:pt x="693" y="503"/>
                      </a:cubicBezTo>
                      <a:cubicBezTo>
                        <a:pt x="693" y="506"/>
                        <a:pt x="697" y="502"/>
                        <a:pt x="699" y="500"/>
                      </a:cubicBezTo>
                      <a:cubicBezTo>
                        <a:pt x="702" y="499"/>
                        <a:pt x="706" y="500"/>
                        <a:pt x="704" y="502"/>
                      </a:cubicBezTo>
                      <a:cubicBezTo>
                        <a:pt x="703" y="505"/>
                        <a:pt x="712" y="507"/>
                        <a:pt x="714" y="503"/>
                      </a:cubicBezTo>
                      <a:cubicBezTo>
                        <a:pt x="717" y="500"/>
                        <a:pt x="712" y="494"/>
                        <a:pt x="711" y="496"/>
                      </a:cubicBezTo>
                      <a:close/>
                      <a:moveTo>
                        <a:pt x="66" y="431"/>
                      </a:moveTo>
                      <a:cubicBezTo>
                        <a:pt x="60" y="434"/>
                        <a:pt x="75" y="450"/>
                        <a:pt x="78" y="448"/>
                      </a:cubicBezTo>
                      <a:cubicBezTo>
                        <a:pt x="81" y="447"/>
                        <a:pt x="75" y="440"/>
                        <a:pt x="75" y="436"/>
                      </a:cubicBezTo>
                      <a:cubicBezTo>
                        <a:pt x="75" y="432"/>
                        <a:pt x="73" y="427"/>
                        <a:pt x="66" y="431"/>
                      </a:cubicBezTo>
                      <a:close/>
                      <a:moveTo>
                        <a:pt x="654" y="512"/>
                      </a:moveTo>
                      <a:cubicBezTo>
                        <a:pt x="651" y="512"/>
                        <a:pt x="653" y="509"/>
                        <a:pt x="654" y="507"/>
                      </a:cubicBezTo>
                      <a:cubicBezTo>
                        <a:pt x="654" y="505"/>
                        <a:pt x="648" y="507"/>
                        <a:pt x="648" y="510"/>
                      </a:cubicBezTo>
                      <a:cubicBezTo>
                        <a:pt x="648" y="512"/>
                        <a:pt x="644" y="513"/>
                        <a:pt x="644" y="514"/>
                      </a:cubicBezTo>
                      <a:cubicBezTo>
                        <a:pt x="644" y="519"/>
                        <a:pt x="644" y="516"/>
                        <a:pt x="641" y="518"/>
                      </a:cubicBezTo>
                      <a:cubicBezTo>
                        <a:pt x="638" y="519"/>
                        <a:pt x="627" y="518"/>
                        <a:pt x="626" y="515"/>
                      </a:cubicBezTo>
                      <a:cubicBezTo>
                        <a:pt x="626" y="513"/>
                        <a:pt x="618" y="512"/>
                        <a:pt x="618" y="508"/>
                      </a:cubicBezTo>
                      <a:cubicBezTo>
                        <a:pt x="617" y="505"/>
                        <a:pt x="613" y="504"/>
                        <a:pt x="617" y="500"/>
                      </a:cubicBezTo>
                      <a:cubicBezTo>
                        <a:pt x="620" y="496"/>
                        <a:pt x="616" y="494"/>
                        <a:pt x="613" y="497"/>
                      </a:cubicBezTo>
                      <a:cubicBezTo>
                        <a:pt x="610" y="500"/>
                        <a:pt x="608" y="496"/>
                        <a:pt x="612" y="494"/>
                      </a:cubicBezTo>
                      <a:cubicBezTo>
                        <a:pt x="616" y="493"/>
                        <a:pt x="624" y="491"/>
                        <a:pt x="620" y="484"/>
                      </a:cubicBezTo>
                      <a:cubicBezTo>
                        <a:pt x="616" y="477"/>
                        <a:pt x="592" y="486"/>
                        <a:pt x="585" y="489"/>
                      </a:cubicBezTo>
                      <a:cubicBezTo>
                        <a:pt x="579" y="493"/>
                        <a:pt x="571" y="504"/>
                        <a:pt x="568" y="504"/>
                      </a:cubicBezTo>
                      <a:cubicBezTo>
                        <a:pt x="565" y="504"/>
                        <a:pt x="574" y="498"/>
                        <a:pt x="575" y="496"/>
                      </a:cubicBezTo>
                      <a:cubicBezTo>
                        <a:pt x="577" y="494"/>
                        <a:pt x="575" y="491"/>
                        <a:pt x="577" y="492"/>
                      </a:cubicBezTo>
                      <a:cubicBezTo>
                        <a:pt x="579" y="493"/>
                        <a:pt x="584" y="485"/>
                        <a:pt x="588" y="482"/>
                      </a:cubicBezTo>
                      <a:cubicBezTo>
                        <a:pt x="592" y="479"/>
                        <a:pt x="596" y="482"/>
                        <a:pt x="596" y="479"/>
                      </a:cubicBezTo>
                      <a:cubicBezTo>
                        <a:pt x="597" y="477"/>
                        <a:pt x="599" y="475"/>
                        <a:pt x="602" y="472"/>
                      </a:cubicBezTo>
                      <a:cubicBezTo>
                        <a:pt x="606" y="469"/>
                        <a:pt x="649" y="470"/>
                        <a:pt x="653" y="470"/>
                      </a:cubicBezTo>
                      <a:cubicBezTo>
                        <a:pt x="657" y="470"/>
                        <a:pt x="665" y="464"/>
                        <a:pt x="667" y="461"/>
                      </a:cubicBezTo>
                      <a:cubicBezTo>
                        <a:pt x="669" y="457"/>
                        <a:pt x="672" y="457"/>
                        <a:pt x="678" y="458"/>
                      </a:cubicBezTo>
                      <a:cubicBezTo>
                        <a:pt x="684" y="458"/>
                        <a:pt x="687" y="453"/>
                        <a:pt x="689" y="451"/>
                      </a:cubicBezTo>
                      <a:cubicBezTo>
                        <a:pt x="692" y="449"/>
                        <a:pt x="691" y="448"/>
                        <a:pt x="689" y="447"/>
                      </a:cubicBezTo>
                      <a:cubicBezTo>
                        <a:pt x="686" y="447"/>
                        <a:pt x="684" y="445"/>
                        <a:pt x="686" y="445"/>
                      </a:cubicBezTo>
                      <a:cubicBezTo>
                        <a:pt x="689" y="445"/>
                        <a:pt x="690" y="443"/>
                        <a:pt x="691" y="440"/>
                      </a:cubicBezTo>
                      <a:cubicBezTo>
                        <a:pt x="692" y="437"/>
                        <a:pt x="690" y="438"/>
                        <a:pt x="687" y="434"/>
                      </a:cubicBezTo>
                      <a:cubicBezTo>
                        <a:pt x="683" y="430"/>
                        <a:pt x="682" y="435"/>
                        <a:pt x="678" y="435"/>
                      </a:cubicBezTo>
                      <a:cubicBezTo>
                        <a:pt x="675" y="435"/>
                        <a:pt x="681" y="430"/>
                        <a:pt x="678" y="429"/>
                      </a:cubicBezTo>
                      <a:cubicBezTo>
                        <a:pt x="675" y="427"/>
                        <a:pt x="670" y="428"/>
                        <a:pt x="665" y="432"/>
                      </a:cubicBezTo>
                      <a:cubicBezTo>
                        <a:pt x="661" y="435"/>
                        <a:pt x="661" y="432"/>
                        <a:pt x="658" y="435"/>
                      </a:cubicBezTo>
                      <a:cubicBezTo>
                        <a:pt x="654" y="439"/>
                        <a:pt x="654" y="433"/>
                        <a:pt x="656" y="432"/>
                      </a:cubicBezTo>
                      <a:cubicBezTo>
                        <a:pt x="657" y="430"/>
                        <a:pt x="659" y="432"/>
                        <a:pt x="660" y="430"/>
                      </a:cubicBezTo>
                      <a:cubicBezTo>
                        <a:pt x="662" y="428"/>
                        <a:pt x="664" y="430"/>
                        <a:pt x="668" y="427"/>
                      </a:cubicBezTo>
                      <a:cubicBezTo>
                        <a:pt x="672" y="425"/>
                        <a:pt x="675" y="426"/>
                        <a:pt x="677" y="424"/>
                      </a:cubicBezTo>
                      <a:cubicBezTo>
                        <a:pt x="678" y="422"/>
                        <a:pt x="675" y="419"/>
                        <a:pt x="671" y="420"/>
                      </a:cubicBezTo>
                      <a:cubicBezTo>
                        <a:pt x="667" y="421"/>
                        <a:pt x="664" y="415"/>
                        <a:pt x="662" y="417"/>
                      </a:cubicBezTo>
                      <a:cubicBezTo>
                        <a:pt x="659" y="418"/>
                        <a:pt x="660" y="414"/>
                        <a:pt x="657" y="416"/>
                      </a:cubicBezTo>
                      <a:cubicBezTo>
                        <a:pt x="654" y="417"/>
                        <a:pt x="652" y="415"/>
                        <a:pt x="651" y="412"/>
                      </a:cubicBezTo>
                      <a:cubicBezTo>
                        <a:pt x="650" y="408"/>
                        <a:pt x="642" y="403"/>
                        <a:pt x="637" y="401"/>
                      </a:cubicBezTo>
                      <a:cubicBezTo>
                        <a:pt x="633" y="400"/>
                        <a:pt x="636" y="397"/>
                        <a:pt x="638" y="399"/>
                      </a:cubicBezTo>
                      <a:cubicBezTo>
                        <a:pt x="641" y="401"/>
                        <a:pt x="644" y="397"/>
                        <a:pt x="645" y="396"/>
                      </a:cubicBezTo>
                      <a:cubicBezTo>
                        <a:pt x="646" y="394"/>
                        <a:pt x="643" y="392"/>
                        <a:pt x="642" y="392"/>
                      </a:cubicBezTo>
                      <a:cubicBezTo>
                        <a:pt x="640" y="392"/>
                        <a:pt x="640" y="390"/>
                        <a:pt x="641" y="388"/>
                      </a:cubicBezTo>
                      <a:cubicBezTo>
                        <a:pt x="641" y="386"/>
                        <a:pt x="636" y="384"/>
                        <a:pt x="635" y="382"/>
                      </a:cubicBezTo>
                      <a:cubicBezTo>
                        <a:pt x="635" y="380"/>
                        <a:pt x="632" y="379"/>
                        <a:pt x="632" y="377"/>
                      </a:cubicBezTo>
                      <a:cubicBezTo>
                        <a:pt x="632" y="376"/>
                        <a:pt x="629" y="373"/>
                        <a:pt x="629" y="371"/>
                      </a:cubicBezTo>
                      <a:cubicBezTo>
                        <a:pt x="629" y="369"/>
                        <a:pt x="624" y="365"/>
                        <a:pt x="624" y="362"/>
                      </a:cubicBezTo>
                      <a:cubicBezTo>
                        <a:pt x="624" y="360"/>
                        <a:pt x="621" y="358"/>
                        <a:pt x="620" y="355"/>
                      </a:cubicBezTo>
                      <a:cubicBezTo>
                        <a:pt x="619" y="352"/>
                        <a:pt x="617" y="353"/>
                        <a:pt x="616" y="358"/>
                      </a:cubicBezTo>
                      <a:cubicBezTo>
                        <a:pt x="615" y="362"/>
                        <a:pt x="611" y="362"/>
                        <a:pt x="612" y="363"/>
                      </a:cubicBezTo>
                      <a:cubicBezTo>
                        <a:pt x="615" y="366"/>
                        <a:pt x="613" y="366"/>
                        <a:pt x="611" y="368"/>
                      </a:cubicBezTo>
                      <a:cubicBezTo>
                        <a:pt x="610" y="370"/>
                        <a:pt x="612" y="372"/>
                        <a:pt x="610" y="372"/>
                      </a:cubicBezTo>
                      <a:cubicBezTo>
                        <a:pt x="607" y="372"/>
                        <a:pt x="608" y="378"/>
                        <a:pt x="607" y="376"/>
                      </a:cubicBezTo>
                      <a:cubicBezTo>
                        <a:pt x="605" y="373"/>
                        <a:pt x="602" y="374"/>
                        <a:pt x="602" y="376"/>
                      </a:cubicBezTo>
                      <a:cubicBezTo>
                        <a:pt x="602" y="379"/>
                        <a:pt x="596" y="381"/>
                        <a:pt x="594" y="381"/>
                      </a:cubicBezTo>
                      <a:cubicBezTo>
                        <a:pt x="592" y="381"/>
                        <a:pt x="592" y="376"/>
                        <a:pt x="590" y="377"/>
                      </a:cubicBezTo>
                      <a:cubicBezTo>
                        <a:pt x="588" y="379"/>
                        <a:pt x="588" y="373"/>
                        <a:pt x="585" y="373"/>
                      </a:cubicBezTo>
                      <a:cubicBezTo>
                        <a:pt x="582" y="374"/>
                        <a:pt x="580" y="373"/>
                        <a:pt x="581" y="371"/>
                      </a:cubicBezTo>
                      <a:cubicBezTo>
                        <a:pt x="582" y="368"/>
                        <a:pt x="576" y="367"/>
                        <a:pt x="578" y="365"/>
                      </a:cubicBezTo>
                      <a:cubicBezTo>
                        <a:pt x="580" y="363"/>
                        <a:pt x="577" y="361"/>
                        <a:pt x="577" y="356"/>
                      </a:cubicBezTo>
                      <a:cubicBezTo>
                        <a:pt x="576" y="351"/>
                        <a:pt x="579" y="351"/>
                        <a:pt x="579" y="349"/>
                      </a:cubicBezTo>
                      <a:cubicBezTo>
                        <a:pt x="579" y="347"/>
                        <a:pt x="577" y="347"/>
                        <a:pt x="575" y="349"/>
                      </a:cubicBezTo>
                      <a:cubicBezTo>
                        <a:pt x="573" y="350"/>
                        <a:pt x="573" y="347"/>
                        <a:pt x="571" y="347"/>
                      </a:cubicBezTo>
                      <a:cubicBezTo>
                        <a:pt x="568" y="347"/>
                        <a:pt x="561" y="347"/>
                        <a:pt x="561" y="344"/>
                      </a:cubicBezTo>
                      <a:cubicBezTo>
                        <a:pt x="561" y="340"/>
                        <a:pt x="558" y="342"/>
                        <a:pt x="557" y="339"/>
                      </a:cubicBezTo>
                      <a:cubicBezTo>
                        <a:pt x="556" y="336"/>
                        <a:pt x="553" y="338"/>
                        <a:pt x="553" y="336"/>
                      </a:cubicBezTo>
                      <a:cubicBezTo>
                        <a:pt x="553" y="334"/>
                        <a:pt x="552" y="333"/>
                        <a:pt x="550" y="333"/>
                      </a:cubicBezTo>
                      <a:cubicBezTo>
                        <a:pt x="548" y="333"/>
                        <a:pt x="547" y="330"/>
                        <a:pt x="544" y="330"/>
                      </a:cubicBezTo>
                      <a:cubicBezTo>
                        <a:pt x="541" y="330"/>
                        <a:pt x="538" y="332"/>
                        <a:pt x="536" y="333"/>
                      </a:cubicBezTo>
                      <a:cubicBezTo>
                        <a:pt x="535" y="333"/>
                        <a:pt x="530" y="330"/>
                        <a:pt x="529" y="331"/>
                      </a:cubicBezTo>
                      <a:cubicBezTo>
                        <a:pt x="527" y="333"/>
                        <a:pt x="527" y="331"/>
                        <a:pt x="522" y="329"/>
                      </a:cubicBezTo>
                      <a:cubicBezTo>
                        <a:pt x="518" y="328"/>
                        <a:pt x="512" y="328"/>
                        <a:pt x="512" y="329"/>
                      </a:cubicBezTo>
                      <a:cubicBezTo>
                        <a:pt x="511" y="331"/>
                        <a:pt x="508" y="331"/>
                        <a:pt x="508" y="335"/>
                      </a:cubicBezTo>
                      <a:cubicBezTo>
                        <a:pt x="509" y="339"/>
                        <a:pt x="513" y="338"/>
                        <a:pt x="514" y="341"/>
                      </a:cubicBezTo>
                      <a:cubicBezTo>
                        <a:pt x="514" y="343"/>
                        <a:pt x="512" y="342"/>
                        <a:pt x="512" y="345"/>
                      </a:cubicBezTo>
                      <a:cubicBezTo>
                        <a:pt x="511" y="347"/>
                        <a:pt x="509" y="347"/>
                        <a:pt x="509" y="348"/>
                      </a:cubicBezTo>
                      <a:cubicBezTo>
                        <a:pt x="509" y="350"/>
                        <a:pt x="511" y="350"/>
                        <a:pt x="512" y="353"/>
                      </a:cubicBezTo>
                      <a:cubicBezTo>
                        <a:pt x="512" y="356"/>
                        <a:pt x="514" y="356"/>
                        <a:pt x="515" y="360"/>
                      </a:cubicBezTo>
                      <a:cubicBezTo>
                        <a:pt x="515" y="364"/>
                        <a:pt x="513" y="364"/>
                        <a:pt x="512" y="364"/>
                      </a:cubicBezTo>
                      <a:cubicBezTo>
                        <a:pt x="510" y="365"/>
                        <a:pt x="512" y="367"/>
                        <a:pt x="509" y="370"/>
                      </a:cubicBezTo>
                      <a:cubicBezTo>
                        <a:pt x="507" y="372"/>
                        <a:pt x="505" y="376"/>
                        <a:pt x="507" y="377"/>
                      </a:cubicBezTo>
                      <a:cubicBezTo>
                        <a:pt x="509" y="379"/>
                        <a:pt x="516" y="382"/>
                        <a:pt x="519" y="387"/>
                      </a:cubicBezTo>
                      <a:cubicBezTo>
                        <a:pt x="522" y="392"/>
                        <a:pt x="521" y="399"/>
                        <a:pt x="520" y="405"/>
                      </a:cubicBezTo>
                      <a:cubicBezTo>
                        <a:pt x="520" y="410"/>
                        <a:pt x="514" y="411"/>
                        <a:pt x="509" y="416"/>
                      </a:cubicBezTo>
                      <a:cubicBezTo>
                        <a:pt x="505" y="420"/>
                        <a:pt x="500" y="420"/>
                        <a:pt x="498" y="420"/>
                      </a:cubicBezTo>
                      <a:cubicBezTo>
                        <a:pt x="496" y="420"/>
                        <a:pt x="497" y="424"/>
                        <a:pt x="500" y="428"/>
                      </a:cubicBezTo>
                      <a:cubicBezTo>
                        <a:pt x="503" y="431"/>
                        <a:pt x="501" y="432"/>
                        <a:pt x="502" y="436"/>
                      </a:cubicBezTo>
                      <a:cubicBezTo>
                        <a:pt x="504" y="439"/>
                        <a:pt x="502" y="442"/>
                        <a:pt x="504" y="445"/>
                      </a:cubicBezTo>
                      <a:cubicBezTo>
                        <a:pt x="507" y="449"/>
                        <a:pt x="505" y="450"/>
                        <a:pt x="503" y="452"/>
                      </a:cubicBezTo>
                      <a:cubicBezTo>
                        <a:pt x="500" y="455"/>
                        <a:pt x="504" y="453"/>
                        <a:pt x="504" y="456"/>
                      </a:cubicBezTo>
                      <a:cubicBezTo>
                        <a:pt x="504" y="459"/>
                        <a:pt x="503" y="458"/>
                        <a:pt x="500" y="456"/>
                      </a:cubicBezTo>
                      <a:cubicBezTo>
                        <a:pt x="498" y="454"/>
                        <a:pt x="496" y="459"/>
                        <a:pt x="496" y="461"/>
                      </a:cubicBezTo>
                      <a:cubicBezTo>
                        <a:pt x="496" y="463"/>
                        <a:pt x="490" y="458"/>
                        <a:pt x="489" y="458"/>
                      </a:cubicBezTo>
                      <a:cubicBezTo>
                        <a:pt x="488" y="459"/>
                        <a:pt x="489" y="455"/>
                        <a:pt x="486" y="453"/>
                      </a:cubicBezTo>
                      <a:cubicBezTo>
                        <a:pt x="483" y="450"/>
                        <a:pt x="481" y="450"/>
                        <a:pt x="481" y="447"/>
                      </a:cubicBezTo>
                      <a:cubicBezTo>
                        <a:pt x="481" y="445"/>
                        <a:pt x="475" y="443"/>
                        <a:pt x="475" y="440"/>
                      </a:cubicBezTo>
                      <a:cubicBezTo>
                        <a:pt x="475" y="437"/>
                        <a:pt x="476" y="430"/>
                        <a:pt x="474" y="428"/>
                      </a:cubicBezTo>
                      <a:cubicBezTo>
                        <a:pt x="473" y="426"/>
                        <a:pt x="474" y="423"/>
                        <a:pt x="475" y="422"/>
                      </a:cubicBezTo>
                      <a:cubicBezTo>
                        <a:pt x="476" y="420"/>
                        <a:pt x="474" y="417"/>
                        <a:pt x="471" y="417"/>
                      </a:cubicBezTo>
                      <a:cubicBezTo>
                        <a:pt x="468" y="417"/>
                        <a:pt x="463" y="415"/>
                        <a:pt x="459" y="416"/>
                      </a:cubicBezTo>
                      <a:cubicBezTo>
                        <a:pt x="454" y="416"/>
                        <a:pt x="452" y="415"/>
                        <a:pt x="450" y="414"/>
                      </a:cubicBezTo>
                      <a:cubicBezTo>
                        <a:pt x="449" y="413"/>
                        <a:pt x="445" y="410"/>
                        <a:pt x="439" y="409"/>
                      </a:cubicBezTo>
                      <a:cubicBezTo>
                        <a:pt x="434" y="407"/>
                        <a:pt x="431" y="405"/>
                        <a:pt x="431" y="403"/>
                      </a:cubicBezTo>
                      <a:cubicBezTo>
                        <a:pt x="430" y="401"/>
                        <a:pt x="425" y="400"/>
                        <a:pt x="423" y="399"/>
                      </a:cubicBezTo>
                      <a:cubicBezTo>
                        <a:pt x="422" y="397"/>
                        <a:pt x="417" y="396"/>
                        <a:pt x="415" y="396"/>
                      </a:cubicBezTo>
                      <a:cubicBezTo>
                        <a:pt x="413" y="397"/>
                        <a:pt x="407" y="392"/>
                        <a:pt x="404" y="392"/>
                      </a:cubicBezTo>
                      <a:cubicBezTo>
                        <a:pt x="401" y="392"/>
                        <a:pt x="393" y="395"/>
                        <a:pt x="392" y="396"/>
                      </a:cubicBezTo>
                      <a:cubicBezTo>
                        <a:pt x="391" y="396"/>
                        <a:pt x="392" y="393"/>
                        <a:pt x="393" y="392"/>
                      </a:cubicBezTo>
                      <a:cubicBezTo>
                        <a:pt x="394" y="390"/>
                        <a:pt x="390" y="385"/>
                        <a:pt x="390" y="382"/>
                      </a:cubicBezTo>
                      <a:cubicBezTo>
                        <a:pt x="389" y="378"/>
                        <a:pt x="387" y="374"/>
                        <a:pt x="384" y="375"/>
                      </a:cubicBezTo>
                      <a:cubicBezTo>
                        <a:pt x="380" y="375"/>
                        <a:pt x="376" y="373"/>
                        <a:pt x="375" y="372"/>
                      </a:cubicBezTo>
                      <a:cubicBezTo>
                        <a:pt x="374" y="372"/>
                        <a:pt x="374" y="362"/>
                        <a:pt x="374" y="357"/>
                      </a:cubicBezTo>
                      <a:cubicBezTo>
                        <a:pt x="375" y="353"/>
                        <a:pt x="380" y="347"/>
                        <a:pt x="380" y="344"/>
                      </a:cubicBezTo>
                      <a:cubicBezTo>
                        <a:pt x="380" y="341"/>
                        <a:pt x="383" y="340"/>
                        <a:pt x="386" y="339"/>
                      </a:cubicBezTo>
                      <a:cubicBezTo>
                        <a:pt x="388" y="339"/>
                        <a:pt x="386" y="333"/>
                        <a:pt x="389" y="333"/>
                      </a:cubicBezTo>
                      <a:cubicBezTo>
                        <a:pt x="392" y="333"/>
                        <a:pt x="392" y="332"/>
                        <a:pt x="392" y="329"/>
                      </a:cubicBezTo>
                      <a:cubicBezTo>
                        <a:pt x="393" y="327"/>
                        <a:pt x="396" y="329"/>
                        <a:pt x="394" y="327"/>
                      </a:cubicBezTo>
                      <a:cubicBezTo>
                        <a:pt x="392" y="325"/>
                        <a:pt x="394" y="325"/>
                        <a:pt x="398" y="325"/>
                      </a:cubicBezTo>
                      <a:cubicBezTo>
                        <a:pt x="402" y="325"/>
                        <a:pt x="408" y="323"/>
                        <a:pt x="407" y="319"/>
                      </a:cubicBezTo>
                      <a:cubicBezTo>
                        <a:pt x="406" y="315"/>
                        <a:pt x="396" y="318"/>
                        <a:pt x="396" y="315"/>
                      </a:cubicBezTo>
                      <a:cubicBezTo>
                        <a:pt x="396" y="311"/>
                        <a:pt x="382" y="311"/>
                        <a:pt x="383" y="309"/>
                      </a:cubicBezTo>
                      <a:cubicBezTo>
                        <a:pt x="384" y="307"/>
                        <a:pt x="397" y="311"/>
                        <a:pt x="401" y="312"/>
                      </a:cubicBezTo>
                      <a:cubicBezTo>
                        <a:pt x="406" y="314"/>
                        <a:pt x="407" y="314"/>
                        <a:pt x="411" y="314"/>
                      </a:cubicBezTo>
                      <a:cubicBezTo>
                        <a:pt x="415" y="314"/>
                        <a:pt x="412" y="309"/>
                        <a:pt x="413" y="307"/>
                      </a:cubicBezTo>
                      <a:cubicBezTo>
                        <a:pt x="413" y="305"/>
                        <a:pt x="421" y="310"/>
                        <a:pt x="425" y="309"/>
                      </a:cubicBezTo>
                      <a:cubicBezTo>
                        <a:pt x="429" y="308"/>
                        <a:pt x="433" y="299"/>
                        <a:pt x="436" y="297"/>
                      </a:cubicBezTo>
                      <a:cubicBezTo>
                        <a:pt x="440" y="295"/>
                        <a:pt x="436" y="293"/>
                        <a:pt x="430" y="293"/>
                      </a:cubicBezTo>
                      <a:cubicBezTo>
                        <a:pt x="423" y="294"/>
                        <a:pt x="420" y="291"/>
                        <a:pt x="416" y="288"/>
                      </a:cubicBezTo>
                      <a:cubicBezTo>
                        <a:pt x="412" y="286"/>
                        <a:pt x="413" y="284"/>
                        <a:pt x="417" y="284"/>
                      </a:cubicBezTo>
                      <a:cubicBezTo>
                        <a:pt x="420" y="284"/>
                        <a:pt x="429" y="292"/>
                        <a:pt x="433" y="292"/>
                      </a:cubicBezTo>
                      <a:cubicBezTo>
                        <a:pt x="436" y="292"/>
                        <a:pt x="442" y="285"/>
                        <a:pt x="445" y="283"/>
                      </a:cubicBezTo>
                      <a:cubicBezTo>
                        <a:pt x="448" y="281"/>
                        <a:pt x="442" y="280"/>
                        <a:pt x="440" y="278"/>
                      </a:cubicBezTo>
                      <a:cubicBezTo>
                        <a:pt x="438" y="277"/>
                        <a:pt x="443" y="276"/>
                        <a:pt x="446" y="276"/>
                      </a:cubicBezTo>
                      <a:cubicBezTo>
                        <a:pt x="449" y="276"/>
                        <a:pt x="450" y="278"/>
                        <a:pt x="451" y="280"/>
                      </a:cubicBezTo>
                      <a:cubicBezTo>
                        <a:pt x="453" y="281"/>
                        <a:pt x="458" y="279"/>
                        <a:pt x="460" y="279"/>
                      </a:cubicBezTo>
                      <a:cubicBezTo>
                        <a:pt x="463" y="279"/>
                        <a:pt x="460" y="275"/>
                        <a:pt x="456" y="273"/>
                      </a:cubicBezTo>
                      <a:cubicBezTo>
                        <a:pt x="451" y="271"/>
                        <a:pt x="456" y="268"/>
                        <a:pt x="457" y="271"/>
                      </a:cubicBezTo>
                      <a:cubicBezTo>
                        <a:pt x="458" y="273"/>
                        <a:pt x="461" y="273"/>
                        <a:pt x="463" y="276"/>
                      </a:cubicBezTo>
                      <a:cubicBezTo>
                        <a:pt x="465" y="280"/>
                        <a:pt x="466" y="277"/>
                        <a:pt x="469" y="276"/>
                      </a:cubicBezTo>
                      <a:cubicBezTo>
                        <a:pt x="473" y="275"/>
                        <a:pt x="475" y="272"/>
                        <a:pt x="477" y="270"/>
                      </a:cubicBezTo>
                      <a:cubicBezTo>
                        <a:pt x="479" y="268"/>
                        <a:pt x="479" y="271"/>
                        <a:pt x="481" y="267"/>
                      </a:cubicBezTo>
                      <a:cubicBezTo>
                        <a:pt x="484" y="264"/>
                        <a:pt x="480" y="261"/>
                        <a:pt x="478" y="259"/>
                      </a:cubicBezTo>
                      <a:cubicBezTo>
                        <a:pt x="475" y="256"/>
                        <a:pt x="478" y="254"/>
                        <a:pt x="475" y="253"/>
                      </a:cubicBezTo>
                      <a:cubicBezTo>
                        <a:pt x="472" y="251"/>
                        <a:pt x="471" y="249"/>
                        <a:pt x="475" y="249"/>
                      </a:cubicBezTo>
                      <a:cubicBezTo>
                        <a:pt x="479" y="250"/>
                        <a:pt x="481" y="249"/>
                        <a:pt x="483" y="247"/>
                      </a:cubicBezTo>
                      <a:cubicBezTo>
                        <a:pt x="485" y="244"/>
                        <a:pt x="478" y="244"/>
                        <a:pt x="481" y="242"/>
                      </a:cubicBezTo>
                      <a:cubicBezTo>
                        <a:pt x="484" y="240"/>
                        <a:pt x="481" y="238"/>
                        <a:pt x="478" y="238"/>
                      </a:cubicBezTo>
                      <a:cubicBezTo>
                        <a:pt x="475" y="238"/>
                        <a:pt x="472" y="237"/>
                        <a:pt x="472" y="234"/>
                      </a:cubicBezTo>
                      <a:cubicBezTo>
                        <a:pt x="472" y="231"/>
                        <a:pt x="466" y="233"/>
                        <a:pt x="463" y="231"/>
                      </a:cubicBezTo>
                      <a:cubicBezTo>
                        <a:pt x="460" y="230"/>
                        <a:pt x="452" y="230"/>
                        <a:pt x="450" y="230"/>
                      </a:cubicBezTo>
                      <a:cubicBezTo>
                        <a:pt x="449" y="231"/>
                        <a:pt x="448" y="238"/>
                        <a:pt x="451" y="238"/>
                      </a:cubicBezTo>
                      <a:cubicBezTo>
                        <a:pt x="454" y="238"/>
                        <a:pt x="456" y="241"/>
                        <a:pt x="454" y="242"/>
                      </a:cubicBezTo>
                      <a:cubicBezTo>
                        <a:pt x="451" y="243"/>
                        <a:pt x="454" y="246"/>
                        <a:pt x="452" y="245"/>
                      </a:cubicBezTo>
                      <a:cubicBezTo>
                        <a:pt x="450" y="245"/>
                        <a:pt x="448" y="244"/>
                        <a:pt x="447" y="249"/>
                      </a:cubicBezTo>
                      <a:cubicBezTo>
                        <a:pt x="446" y="254"/>
                        <a:pt x="446" y="255"/>
                        <a:pt x="443" y="257"/>
                      </a:cubicBezTo>
                      <a:cubicBezTo>
                        <a:pt x="440" y="259"/>
                        <a:pt x="442" y="252"/>
                        <a:pt x="440" y="252"/>
                      </a:cubicBezTo>
                      <a:cubicBezTo>
                        <a:pt x="437" y="252"/>
                        <a:pt x="436" y="258"/>
                        <a:pt x="438" y="258"/>
                      </a:cubicBezTo>
                      <a:cubicBezTo>
                        <a:pt x="441" y="259"/>
                        <a:pt x="441" y="261"/>
                        <a:pt x="441" y="263"/>
                      </a:cubicBezTo>
                      <a:cubicBezTo>
                        <a:pt x="442" y="266"/>
                        <a:pt x="438" y="264"/>
                        <a:pt x="436" y="267"/>
                      </a:cubicBezTo>
                      <a:cubicBezTo>
                        <a:pt x="434" y="270"/>
                        <a:pt x="434" y="266"/>
                        <a:pt x="431" y="264"/>
                      </a:cubicBezTo>
                      <a:cubicBezTo>
                        <a:pt x="429" y="262"/>
                        <a:pt x="426" y="258"/>
                        <a:pt x="426" y="255"/>
                      </a:cubicBezTo>
                      <a:cubicBezTo>
                        <a:pt x="426" y="253"/>
                        <a:pt x="427" y="252"/>
                        <a:pt x="429" y="252"/>
                      </a:cubicBezTo>
                      <a:cubicBezTo>
                        <a:pt x="431" y="251"/>
                        <a:pt x="429" y="250"/>
                        <a:pt x="429" y="246"/>
                      </a:cubicBezTo>
                      <a:cubicBezTo>
                        <a:pt x="429" y="243"/>
                        <a:pt x="427" y="244"/>
                        <a:pt x="424" y="241"/>
                      </a:cubicBezTo>
                      <a:cubicBezTo>
                        <a:pt x="421" y="237"/>
                        <a:pt x="418" y="237"/>
                        <a:pt x="416" y="239"/>
                      </a:cubicBezTo>
                      <a:cubicBezTo>
                        <a:pt x="415" y="241"/>
                        <a:pt x="416" y="244"/>
                        <a:pt x="413" y="245"/>
                      </a:cubicBezTo>
                      <a:cubicBezTo>
                        <a:pt x="411" y="246"/>
                        <a:pt x="412" y="251"/>
                        <a:pt x="410" y="251"/>
                      </a:cubicBezTo>
                      <a:cubicBezTo>
                        <a:pt x="408" y="252"/>
                        <a:pt x="409" y="242"/>
                        <a:pt x="407" y="242"/>
                      </a:cubicBezTo>
                      <a:cubicBezTo>
                        <a:pt x="405" y="241"/>
                        <a:pt x="405" y="239"/>
                        <a:pt x="408" y="238"/>
                      </a:cubicBezTo>
                      <a:cubicBezTo>
                        <a:pt x="411" y="238"/>
                        <a:pt x="412" y="235"/>
                        <a:pt x="410" y="235"/>
                      </a:cubicBezTo>
                      <a:cubicBezTo>
                        <a:pt x="408" y="235"/>
                        <a:pt x="404" y="232"/>
                        <a:pt x="402" y="232"/>
                      </a:cubicBezTo>
                      <a:cubicBezTo>
                        <a:pt x="400" y="231"/>
                        <a:pt x="398" y="235"/>
                        <a:pt x="396" y="233"/>
                      </a:cubicBezTo>
                      <a:cubicBezTo>
                        <a:pt x="394" y="232"/>
                        <a:pt x="396" y="228"/>
                        <a:pt x="396" y="226"/>
                      </a:cubicBezTo>
                      <a:cubicBezTo>
                        <a:pt x="397" y="224"/>
                        <a:pt x="399" y="227"/>
                        <a:pt x="401" y="225"/>
                      </a:cubicBezTo>
                      <a:cubicBezTo>
                        <a:pt x="403" y="222"/>
                        <a:pt x="396" y="222"/>
                        <a:pt x="396" y="220"/>
                      </a:cubicBezTo>
                      <a:cubicBezTo>
                        <a:pt x="396" y="217"/>
                        <a:pt x="391" y="216"/>
                        <a:pt x="389" y="215"/>
                      </a:cubicBezTo>
                      <a:cubicBezTo>
                        <a:pt x="387" y="214"/>
                        <a:pt x="390" y="210"/>
                        <a:pt x="389" y="208"/>
                      </a:cubicBezTo>
                      <a:cubicBezTo>
                        <a:pt x="388" y="206"/>
                        <a:pt x="382" y="201"/>
                        <a:pt x="379" y="201"/>
                      </a:cubicBezTo>
                      <a:cubicBezTo>
                        <a:pt x="376" y="202"/>
                        <a:pt x="375" y="197"/>
                        <a:pt x="377" y="198"/>
                      </a:cubicBezTo>
                      <a:cubicBezTo>
                        <a:pt x="379" y="198"/>
                        <a:pt x="380" y="197"/>
                        <a:pt x="383" y="193"/>
                      </a:cubicBezTo>
                      <a:cubicBezTo>
                        <a:pt x="386" y="190"/>
                        <a:pt x="386" y="189"/>
                        <a:pt x="384" y="188"/>
                      </a:cubicBezTo>
                      <a:cubicBezTo>
                        <a:pt x="382" y="187"/>
                        <a:pt x="381" y="185"/>
                        <a:pt x="385" y="185"/>
                      </a:cubicBezTo>
                      <a:cubicBezTo>
                        <a:pt x="388" y="186"/>
                        <a:pt x="395" y="188"/>
                        <a:pt x="397" y="186"/>
                      </a:cubicBezTo>
                      <a:cubicBezTo>
                        <a:pt x="399" y="185"/>
                        <a:pt x="406" y="174"/>
                        <a:pt x="409" y="171"/>
                      </a:cubicBezTo>
                      <a:cubicBezTo>
                        <a:pt x="411" y="167"/>
                        <a:pt x="407" y="166"/>
                        <a:pt x="400" y="167"/>
                      </a:cubicBezTo>
                      <a:cubicBezTo>
                        <a:pt x="394" y="168"/>
                        <a:pt x="392" y="165"/>
                        <a:pt x="387" y="164"/>
                      </a:cubicBezTo>
                      <a:cubicBezTo>
                        <a:pt x="382" y="164"/>
                        <a:pt x="372" y="165"/>
                        <a:pt x="370" y="167"/>
                      </a:cubicBezTo>
                      <a:cubicBezTo>
                        <a:pt x="369" y="168"/>
                        <a:pt x="373" y="170"/>
                        <a:pt x="372" y="172"/>
                      </a:cubicBezTo>
                      <a:cubicBezTo>
                        <a:pt x="372" y="173"/>
                        <a:pt x="369" y="170"/>
                        <a:pt x="367" y="171"/>
                      </a:cubicBezTo>
                      <a:cubicBezTo>
                        <a:pt x="366" y="172"/>
                        <a:pt x="368" y="174"/>
                        <a:pt x="367" y="180"/>
                      </a:cubicBezTo>
                      <a:cubicBezTo>
                        <a:pt x="367" y="187"/>
                        <a:pt x="369" y="187"/>
                        <a:pt x="370" y="189"/>
                      </a:cubicBezTo>
                      <a:cubicBezTo>
                        <a:pt x="372" y="192"/>
                        <a:pt x="372" y="195"/>
                        <a:pt x="372" y="199"/>
                      </a:cubicBezTo>
                      <a:cubicBezTo>
                        <a:pt x="372" y="203"/>
                        <a:pt x="368" y="202"/>
                        <a:pt x="367" y="203"/>
                      </a:cubicBezTo>
                      <a:cubicBezTo>
                        <a:pt x="366" y="204"/>
                        <a:pt x="370" y="206"/>
                        <a:pt x="369" y="208"/>
                      </a:cubicBezTo>
                      <a:cubicBezTo>
                        <a:pt x="369" y="211"/>
                        <a:pt x="365" y="207"/>
                        <a:pt x="363" y="207"/>
                      </a:cubicBezTo>
                      <a:cubicBezTo>
                        <a:pt x="361" y="208"/>
                        <a:pt x="359" y="214"/>
                        <a:pt x="361" y="216"/>
                      </a:cubicBezTo>
                      <a:cubicBezTo>
                        <a:pt x="363" y="218"/>
                        <a:pt x="364" y="218"/>
                        <a:pt x="362" y="220"/>
                      </a:cubicBezTo>
                      <a:cubicBezTo>
                        <a:pt x="361" y="222"/>
                        <a:pt x="359" y="226"/>
                        <a:pt x="363" y="229"/>
                      </a:cubicBezTo>
                      <a:cubicBezTo>
                        <a:pt x="367" y="232"/>
                        <a:pt x="375" y="232"/>
                        <a:pt x="379" y="235"/>
                      </a:cubicBezTo>
                      <a:cubicBezTo>
                        <a:pt x="383" y="237"/>
                        <a:pt x="377" y="236"/>
                        <a:pt x="379" y="239"/>
                      </a:cubicBezTo>
                      <a:cubicBezTo>
                        <a:pt x="381" y="242"/>
                        <a:pt x="376" y="243"/>
                        <a:pt x="377" y="245"/>
                      </a:cubicBezTo>
                      <a:cubicBezTo>
                        <a:pt x="377" y="248"/>
                        <a:pt x="378" y="246"/>
                        <a:pt x="380" y="242"/>
                      </a:cubicBezTo>
                      <a:cubicBezTo>
                        <a:pt x="383" y="239"/>
                        <a:pt x="384" y="244"/>
                        <a:pt x="384" y="247"/>
                      </a:cubicBezTo>
                      <a:cubicBezTo>
                        <a:pt x="384" y="250"/>
                        <a:pt x="381" y="248"/>
                        <a:pt x="379" y="252"/>
                      </a:cubicBezTo>
                      <a:cubicBezTo>
                        <a:pt x="376" y="255"/>
                        <a:pt x="374" y="256"/>
                        <a:pt x="371" y="255"/>
                      </a:cubicBezTo>
                      <a:cubicBezTo>
                        <a:pt x="367" y="254"/>
                        <a:pt x="369" y="260"/>
                        <a:pt x="371" y="263"/>
                      </a:cubicBezTo>
                      <a:cubicBezTo>
                        <a:pt x="372" y="266"/>
                        <a:pt x="370" y="267"/>
                        <a:pt x="366" y="266"/>
                      </a:cubicBezTo>
                      <a:cubicBezTo>
                        <a:pt x="362" y="265"/>
                        <a:pt x="360" y="262"/>
                        <a:pt x="362" y="259"/>
                      </a:cubicBezTo>
                      <a:cubicBezTo>
                        <a:pt x="364" y="256"/>
                        <a:pt x="366" y="253"/>
                        <a:pt x="363" y="253"/>
                      </a:cubicBezTo>
                      <a:cubicBezTo>
                        <a:pt x="361" y="253"/>
                        <a:pt x="356" y="253"/>
                        <a:pt x="354" y="250"/>
                      </a:cubicBezTo>
                      <a:cubicBezTo>
                        <a:pt x="352" y="248"/>
                        <a:pt x="355" y="249"/>
                        <a:pt x="360" y="249"/>
                      </a:cubicBezTo>
                      <a:cubicBezTo>
                        <a:pt x="365" y="250"/>
                        <a:pt x="361" y="246"/>
                        <a:pt x="364" y="246"/>
                      </a:cubicBezTo>
                      <a:cubicBezTo>
                        <a:pt x="368" y="246"/>
                        <a:pt x="370" y="248"/>
                        <a:pt x="373" y="245"/>
                      </a:cubicBezTo>
                      <a:cubicBezTo>
                        <a:pt x="376" y="243"/>
                        <a:pt x="371" y="238"/>
                        <a:pt x="369" y="239"/>
                      </a:cubicBezTo>
                      <a:cubicBezTo>
                        <a:pt x="366" y="239"/>
                        <a:pt x="362" y="241"/>
                        <a:pt x="362" y="238"/>
                      </a:cubicBezTo>
                      <a:cubicBezTo>
                        <a:pt x="362" y="236"/>
                        <a:pt x="367" y="237"/>
                        <a:pt x="369" y="237"/>
                      </a:cubicBezTo>
                      <a:cubicBezTo>
                        <a:pt x="371" y="236"/>
                        <a:pt x="368" y="233"/>
                        <a:pt x="364" y="234"/>
                      </a:cubicBezTo>
                      <a:cubicBezTo>
                        <a:pt x="361" y="235"/>
                        <a:pt x="358" y="235"/>
                        <a:pt x="355" y="232"/>
                      </a:cubicBezTo>
                      <a:cubicBezTo>
                        <a:pt x="352" y="229"/>
                        <a:pt x="347" y="227"/>
                        <a:pt x="346" y="234"/>
                      </a:cubicBezTo>
                      <a:cubicBezTo>
                        <a:pt x="345" y="241"/>
                        <a:pt x="340" y="237"/>
                        <a:pt x="338" y="240"/>
                      </a:cubicBezTo>
                      <a:cubicBezTo>
                        <a:pt x="336" y="242"/>
                        <a:pt x="340" y="244"/>
                        <a:pt x="345" y="244"/>
                      </a:cubicBezTo>
                      <a:cubicBezTo>
                        <a:pt x="350" y="244"/>
                        <a:pt x="353" y="248"/>
                        <a:pt x="351" y="248"/>
                      </a:cubicBezTo>
                      <a:cubicBezTo>
                        <a:pt x="349" y="248"/>
                        <a:pt x="350" y="252"/>
                        <a:pt x="347" y="250"/>
                      </a:cubicBezTo>
                      <a:cubicBezTo>
                        <a:pt x="345" y="249"/>
                        <a:pt x="342" y="250"/>
                        <a:pt x="344" y="253"/>
                      </a:cubicBezTo>
                      <a:cubicBezTo>
                        <a:pt x="346" y="255"/>
                        <a:pt x="343" y="256"/>
                        <a:pt x="344" y="258"/>
                      </a:cubicBezTo>
                      <a:cubicBezTo>
                        <a:pt x="344" y="260"/>
                        <a:pt x="340" y="258"/>
                        <a:pt x="336" y="258"/>
                      </a:cubicBezTo>
                      <a:cubicBezTo>
                        <a:pt x="332" y="257"/>
                        <a:pt x="325" y="259"/>
                        <a:pt x="320" y="260"/>
                      </a:cubicBezTo>
                      <a:cubicBezTo>
                        <a:pt x="315" y="261"/>
                        <a:pt x="310" y="259"/>
                        <a:pt x="308" y="257"/>
                      </a:cubicBezTo>
                      <a:cubicBezTo>
                        <a:pt x="306" y="254"/>
                        <a:pt x="303" y="255"/>
                        <a:pt x="299" y="255"/>
                      </a:cubicBezTo>
                      <a:cubicBezTo>
                        <a:pt x="296" y="255"/>
                        <a:pt x="297" y="251"/>
                        <a:pt x="292" y="251"/>
                      </a:cubicBezTo>
                      <a:cubicBezTo>
                        <a:pt x="287" y="251"/>
                        <a:pt x="288" y="247"/>
                        <a:pt x="288" y="245"/>
                      </a:cubicBezTo>
                      <a:cubicBezTo>
                        <a:pt x="287" y="242"/>
                        <a:pt x="278" y="243"/>
                        <a:pt x="275" y="245"/>
                      </a:cubicBezTo>
                      <a:cubicBezTo>
                        <a:pt x="271" y="247"/>
                        <a:pt x="265" y="246"/>
                        <a:pt x="263" y="250"/>
                      </a:cubicBezTo>
                      <a:cubicBezTo>
                        <a:pt x="261" y="254"/>
                        <a:pt x="265" y="254"/>
                        <a:pt x="267" y="254"/>
                      </a:cubicBezTo>
                      <a:cubicBezTo>
                        <a:pt x="269" y="254"/>
                        <a:pt x="269" y="250"/>
                        <a:pt x="274" y="251"/>
                      </a:cubicBezTo>
                      <a:cubicBezTo>
                        <a:pt x="279" y="252"/>
                        <a:pt x="283" y="246"/>
                        <a:pt x="285" y="248"/>
                      </a:cubicBezTo>
                      <a:cubicBezTo>
                        <a:pt x="287" y="250"/>
                        <a:pt x="276" y="254"/>
                        <a:pt x="272" y="255"/>
                      </a:cubicBezTo>
                      <a:cubicBezTo>
                        <a:pt x="267" y="256"/>
                        <a:pt x="268" y="260"/>
                        <a:pt x="272" y="266"/>
                      </a:cubicBezTo>
                      <a:cubicBezTo>
                        <a:pt x="277" y="273"/>
                        <a:pt x="270" y="269"/>
                        <a:pt x="270" y="272"/>
                      </a:cubicBezTo>
                      <a:cubicBezTo>
                        <a:pt x="270" y="275"/>
                        <a:pt x="262" y="271"/>
                        <a:pt x="265" y="270"/>
                      </a:cubicBezTo>
                      <a:cubicBezTo>
                        <a:pt x="269" y="269"/>
                        <a:pt x="267" y="266"/>
                        <a:pt x="265" y="264"/>
                      </a:cubicBezTo>
                      <a:cubicBezTo>
                        <a:pt x="262" y="261"/>
                        <a:pt x="260" y="264"/>
                        <a:pt x="260" y="261"/>
                      </a:cubicBezTo>
                      <a:cubicBezTo>
                        <a:pt x="261" y="259"/>
                        <a:pt x="258" y="261"/>
                        <a:pt x="255" y="259"/>
                      </a:cubicBezTo>
                      <a:cubicBezTo>
                        <a:pt x="253" y="257"/>
                        <a:pt x="251" y="256"/>
                        <a:pt x="248" y="258"/>
                      </a:cubicBezTo>
                      <a:cubicBezTo>
                        <a:pt x="245" y="259"/>
                        <a:pt x="241" y="259"/>
                        <a:pt x="233" y="260"/>
                      </a:cubicBezTo>
                      <a:cubicBezTo>
                        <a:pt x="226" y="261"/>
                        <a:pt x="212" y="261"/>
                        <a:pt x="209" y="259"/>
                      </a:cubicBezTo>
                      <a:cubicBezTo>
                        <a:pt x="207" y="256"/>
                        <a:pt x="216" y="252"/>
                        <a:pt x="219" y="252"/>
                      </a:cubicBezTo>
                      <a:cubicBezTo>
                        <a:pt x="221" y="253"/>
                        <a:pt x="220" y="249"/>
                        <a:pt x="216" y="246"/>
                      </a:cubicBezTo>
                      <a:cubicBezTo>
                        <a:pt x="211" y="243"/>
                        <a:pt x="202" y="241"/>
                        <a:pt x="202" y="243"/>
                      </a:cubicBezTo>
                      <a:cubicBezTo>
                        <a:pt x="203" y="245"/>
                        <a:pt x="197" y="243"/>
                        <a:pt x="191" y="242"/>
                      </a:cubicBezTo>
                      <a:cubicBezTo>
                        <a:pt x="184" y="241"/>
                        <a:pt x="183" y="238"/>
                        <a:pt x="179" y="238"/>
                      </a:cubicBezTo>
                      <a:cubicBezTo>
                        <a:pt x="175" y="238"/>
                        <a:pt x="168" y="237"/>
                        <a:pt x="163" y="233"/>
                      </a:cubicBezTo>
                      <a:cubicBezTo>
                        <a:pt x="158" y="229"/>
                        <a:pt x="146" y="230"/>
                        <a:pt x="145" y="234"/>
                      </a:cubicBezTo>
                      <a:cubicBezTo>
                        <a:pt x="144" y="237"/>
                        <a:pt x="140" y="237"/>
                        <a:pt x="136" y="237"/>
                      </a:cubicBezTo>
                      <a:cubicBezTo>
                        <a:pt x="132" y="237"/>
                        <a:pt x="138" y="233"/>
                        <a:pt x="136" y="232"/>
                      </a:cubicBezTo>
                      <a:cubicBezTo>
                        <a:pt x="134" y="231"/>
                        <a:pt x="136" y="226"/>
                        <a:pt x="133" y="226"/>
                      </a:cubicBezTo>
                      <a:cubicBezTo>
                        <a:pt x="131" y="225"/>
                        <a:pt x="128" y="237"/>
                        <a:pt x="123" y="237"/>
                      </a:cubicBezTo>
                      <a:cubicBezTo>
                        <a:pt x="117" y="237"/>
                        <a:pt x="115" y="224"/>
                        <a:pt x="110" y="221"/>
                      </a:cubicBezTo>
                      <a:cubicBezTo>
                        <a:pt x="106" y="218"/>
                        <a:pt x="102" y="217"/>
                        <a:pt x="106" y="222"/>
                      </a:cubicBezTo>
                      <a:cubicBezTo>
                        <a:pt x="109" y="227"/>
                        <a:pt x="102" y="224"/>
                        <a:pt x="103" y="227"/>
                      </a:cubicBezTo>
                      <a:cubicBezTo>
                        <a:pt x="103" y="230"/>
                        <a:pt x="97" y="234"/>
                        <a:pt x="97" y="232"/>
                      </a:cubicBezTo>
                      <a:cubicBezTo>
                        <a:pt x="97" y="230"/>
                        <a:pt x="93" y="228"/>
                        <a:pt x="89" y="233"/>
                      </a:cubicBezTo>
                      <a:cubicBezTo>
                        <a:pt x="85" y="238"/>
                        <a:pt x="82" y="238"/>
                        <a:pt x="81" y="236"/>
                      </a:cubicBezTo>
                      <a:cubicBezTo>
                        <a:pt x="81" y="234"/>
                        <a:pt x="68" y="241"/>
                        <a:pt x="69" y="243"/>
                      </a:cubicBezTo>
                      <a:cubicBezTo>
                        <a:pt x="69" y="245"/>
                        <a:pt x="67" y="246"/>
                        <a:pt x="64" y="246"/>
                      </a:cubicBezTo>
                      <a:cubicBezTo>
                        <a:pt x="60" y="246"/>
                        <a:pt x="63" y="243"/>
                        <a:pt x="66" y="242"/>
                      </a:cubicBezTo>
                      <a:cubicBezTo>
                        <a:pt x="69" y="240"/>
                        <a:pt x="77" y="234"/>
                        <a:pt x="81" y="233"/>
                      </a:cubicBezTo>
                      <a:cubicBezTo>
                        <a:pt x="85" y="232"/>
                        <a:pt x="94" y="229"/>
                        <a:pt x="94" y="227"/>
                      </a:cubicBezTo>
                      <a:cubicBezTo>
                        <a:pt x="94" y="225"/>
                        <a:pt x="90" y="226"/>
                        <a:pt x="87" y="226"/>
                      </a:cubicBezTo>
                      <a:cubicBezTo>
                        <a:pt x="84" y="225"/>
                        <a:pt x="79" y="229"/>
                        <a:pt x="74" y="231"/>
                      </a:cubicBezTo>
                      <a:cubicBezTo>
                        <a:pt x="69" y="233"/>
                        <a:pt x="64" y="232"/>
                        <a:pt x="65" y="235"/>
                      </a:cubicBezTo>
                      <a:cubicBezTo>
                        <a:pt x="67" y="238"/>
                        <a:pt x="61" y="235"/>
                        <a:pt x="59" y="237"/>
                      </a:cubicBezTo>
                      <a:cubicBezTo>
                        <a:pt x="58" y="239"/>
                        <a:pt x="56" y="236"/>
                        <a:pt x="58" y="235"/>
                      </a:cubicBezTo>
                      <a:cubicBezTo>
                        <a:pt x="59" y="234"/>
                        <a:pt x="53" y="232"/>
                        <a:pt x="53" y="234"/>
                      </a:cubicBezTo>
                      <a:cubicBezTo>
                        <a:pt x="53" y="235"/>
                        <a:pt x="52" y="236"/>
                        <a:pt x="48" y="236"/>
                      </a:cubicBezTo>
                      <a:cubicBezTo>
                        <a:pt x="44" y="236"/>
                        <a:pt x="39" y="239"/>
                        <a:pt x="42" y="242"/>
                      </a:cubicBezTo>
                      <a:cubicBezTo>
                        <a:pt x="45" y="244"/>
                        <a:pt x="47" y="245"/>
                        <a:pt x="46" y="246"/>
                      </a:cubicBezTo>
                      <a:cubicBezTo>
                        <a:pt x="44" y="248"/>
                        <a:pt x="40" y="242"/>
                        <a:pt x="33" y="243"/>
                      </a:cubicBezTo>
                      <a:cubicBezTo>
                        <a:pt x="27" y="244"/>
                        <a:pt x="15" y="236"/>
                        <a:pt x="15" y="234"/>
                      </a:cubicBezTo>
                      <a:cubicBezTo>
                        <a:pt x="15" y="233"/>
                        <a:pt x="6" y="234"/>
                        <a:pt x="0" y="233"/>
                      </a:cubicBezTo>
                      <a:cubicBezTo>
                        <a:pt x="0" y="356"/>
                        <a:pt x="0" y="356"/>
                        <a:pt x="0" y="356"/>
                      </a:cubicBezTo>
                      <a:cubicBezTo>
                        <a:pt x="0" y="356"/>
                        <a:pt x="3" y="359"/>
                        <a:pt x="4" y="357"/>
                      </a:cubicBezTo>
                      <a:cubicBezTo>
                        <a:pt x="5" y="356"/>
                        <a:pt x="7" y="358"/>
                        <a:pt x="11" y="356"/>
                      </a:cubicBezTo>
                      <a:cubicBezTo>
                        <a:pt x="16" y="354"/>
                        <a:pt x="17" y="358"/>
                        <a:pt x="17" y="360"/>
                      </a:cubicBezTo>
                      <a:cubicBezTo>
                        <a:pt x="17" y="362"/>
                        <a:pt x="23" y="365"/>
                        <a:pt x="25" y="368"/>
                      </a:cubicBezTo>
                      <a:cubicBezTo>
                        <a:pt x="27" y="371"/>
                        <a:pt x="29" y="374"/>
                        <a:pt x="31" y="372"/>
                      </a:cubicBezTo>
                      <a:cubicBezTo>
                        <a:pt x="34" y="370"/>
                        <a:pt x="39" y="369"/>
                        <a:pt x="39" y="366"/>
                      </a:cubicBezTo>
                      <a:cubicBezTo>
                        <a:pt x="39" y="363"/>
                        <a:pt x="50" y="363"/>
                        <a:pt x="50" y="367"/>
                      </a:cubicBezTo>
                      <a:cubicBezTo>
                        <a:pt x="50" y="371"/>
                        <a:pt x="61" y="376"/>
                        <a:pt x="67" y="386"/>
                      </a:cubicBezTo>
                      <a:cubicBezTo>
                        <a:pt x="73" y="397"/>
                        <a:pt x="72" y="400"/>
                        <a:pt x="81" y="403"/>
                      </a:cubicBezTo>
                      <a:cubicBezTo>
                        <a:pt x="90" y="407"/>
                        <a:pt x="90" y="409"/>
                        <a:pt x="89" y="412"/>
                      </a:cubicBezTo>
                      <a:cubicBezTo>
                        <a:pt x="88" y="415"/>
                        <a:pt x="94" y="417"/>
                        <a:pt x="90" y="419"/>
                      </a:cubicBezTo>
                      <a:cubicBezTo>
                        <a:pt x="89" y="420"/>
                        <a:pt x="87" y="422"/>
                        <a:pt x="85" y="423"/>
                      </a:cubicBezTo>
                      <a:cubicBezTo>
                        <a:pt x="85" y="425"/>
                        <a:pt x="87" y="426"/>
                        <a:pt x="88" y="427"/>
                      </a:cubicBezTo>
                      <a:cubicBezTo>
                        <a:pt x="90" y="429"/>
                        <a:pt x="84" y="429"/>
                        <a:pt x="86" y="431"/>
                      </a:cubicBezTo>
                      <a:cubicBezTo>
                        <a:pt x="88" y="432"/>
                        <a:pt x="86" y="435"/>
                        <a:pt x="88" y="437"/>
                      </a:cubicBezTo>
                      <a:cubicBezTo>
                        <a:pt x="89" y="439"/>
                        <a:pt x="93" y="438"/>
                        <a:pt x="95" y="436"/>
                      </a:cubicBezTo>
                      <a:cubicBezTo>
                        <a:pt x="97" y="435"/>
                        <a:pt x="98" y="438"/>
                        <a:pt x="96" y="441"/>
                      </a:cubicBezTo>
                      <a:cubicBezTo>
                        <a:pt x="95" y="444"/>
                        <a:pt x="98" y="446"/>
                        <a:pt x="100" y="444"/>
                      </a:cubicBezTo>
                      <a:cubicBezTo>
                        <a:pt x="101" y="442"/>
                        <a:pt x="105" y="447"/>
                        <a:pt x="106" y="448"/>
                      </a:cubicBezTo>
                      <a:cubicBezTo>
                        <a:pt x="108" y="449"/>
                        <a:pt x="110" y="451"/>
                        <a:pt x="107" y="451"/>
                      </a:cubicBezTo>
                      <a:cubicBezTo>
                        <a:pt x="104" y="451"/>
                        <a:pt x="105" y="456"/>
                        <a:pt x="107" y="456"/>
                      </a:cubicBezTo>
                      <a:cubicBezTo>
                        <a:pt x="109" y="456"/>
                        <a:pt x="108" y="459"/>
                        <a:pt x="108" y="460"/>
                      </a:cubicBezTo>
                      <a:cubicBezTo>
                        <a:pt x="108" y="462"/>
                        <a:pt x="115" y="464"/>
                        <a:pt x="117" y="464"/>
                      </a:cubicBezTo>
                      <a:cubicBezTo>
                        <a:pt x="119" y="463"/>
                        <a:pt x="121" y="465"/>
                        <a:pt x="122" y="467"/>
                      </a:cubicBezTo>
                      <a:cubicBezTo>
                        <a:pt x="123" y="469"/>
                        <a:pt x="128" y="470"/>
                        <a:pt x="129" y="469"/>
                      </a:cubicBezTo>
                      <a:cubicBezTo>
                        <a:pt x="131" y="468"/>
                        <a:pt x="132" y="471"/>
                        <a:pt x="132" y="474"/>
                      </a:cubicBezTo>
                      <a:cubicBezTo>
                        <a:pt x="133" y="476"/>
                        <a:pt x="136" y="475"/>
                        <a:pt x="138" y="475"/>
                      </a:cubicBezTo>
                      <a:cubicBezTo>
                        <a:pt x="141" y="475"/>
                        <a:pt x="142" y="478"/>
                        <a:pt x="143" y="477"/>
                      </a:cubicBezTo>
                      <a:cubicBezTo>
                        <a:pt x="146" y="476"/>
                        <a:pt x="147" y="481"/>
                        <a:pt x="149" y="485"/>
                      </a:cubicBezTo>
                      <a:cubicBezTo>
                        <a:pt x="371" y="484"/>
                        <a:pt x="371" y="484"/>
                        <a:pt x="371" y="484"/>
                      </a:cubicBezTo>
                      <a:cubicBezTo>
                        <a:pt x="371" y="484"/>
                        <a:pt x="371" y="478"/>
                        <a:pt x="374" y="480"/>
                      </a:cubicBezTo>
                      <a:cubicBezTo>
                        <a:pt x="376" y="482"/>
                        <a:pt x="374" y="485"/>
                        <a:pt x="377" y="486"/>
                      </a:cubicBezTo>
                      <a:cubicBezTo>
                        <a:pt x="380" y="487"/>
                        <a:pt x="382" y="489"/>
                        <a:pt x="384" y="488"/>
                      </a:cubicBezTo>
                      <a:cubicBezTo>
                        <a:pt x="386" y="488"/>
                        <a:pt x="389" y="485"/>
                        <a:pt x="391" y="489"/>
                      </a:cubicBezTo>
                      <a:cubicBezTo>
                        <a:pt x="394" y="492"/>
                        <a:pt x="396" y="489"/>
                        <a:pt x="398" y="491"/>
                      </a:cubicBezTo>
                      <a:cubicBezTo>
                        <a:pt x="400" y="493"/>
                        <a:pt x="403" y="495"/>
                        <a:pt x="405" y="493"/>
                      </a:cubicBezTo>
                      <a:cubicBezTo>
                        <a:pt x="407" y="490"/>
                        <a:pt x="413" y="493"/>
                        <a:pt x="417" y="494"/>
                      </a:cubicBezTo>
                      <a:cubicBezTo>
                        <a:pt x="420" y="491"/>
                        <a:pt x="424" y="484"/>
                        <a:pt x="427" y="484"/>
                      </a:cubicBezTo>
                      <a:cubicBezTo>
                        <a:pt x="432" y="484"/>
                        <a:pt x="443" y="485"/>
                        <a:pt x="444" y="491"/>
                      </a:cubicBezTo>
                      <a:cubicBezTo>
                        <a:pt x="445" y="498"/>
                        <a:pt x="452" y="492"/>
                        <a:pt x="453" y="498"/>
                      </a:cubicBezTo>
                      <a:cubicBezTo>
                        <a:pt x="453" y="502"/>
                        <a:pt x="458" y="506"/>
                        <a:pt x="457" y="509"/>
                      </a:cubicBezTo>
                      <a:cubicBezTo>
                        <a:pt x="459" y="510"/>
                        <a:pt x="460" y="511"/>
                        <a:pt x="462" y="512"/>
                      </a:cubicBezTo>
                      <a:cubicBezTo>
                        <a:pt x="464" y="511"/>
                        <a:pt x="470" y="512"/>
                        <a:pt x="474" y="514"/>
                      </a:cubicBezTo>
                      <a:cubicBezTo>
                        <a:pt x="479" y="515"/>
                        <a:pt x="487" y="511"/>
                        <a:pt x="489" y="517"/>
                      </a:cubicBezTo>
                      <a:cubicBezTo>
                        <a:pt x="492" y="524"/>
                        <a:pt x="497" y="528"/>
                        <a:pt x="492" y="529"/>
                      </a:cubicBezTo>
                      <a:cubicBezTo>
                        <a:pt x="487" y="529"/>
                        <a:pt x="481" y="522"/>
                        <a:pt x="482" y="526"/>
                      </a:cubicBezTo>
                      <a:cubicBezTo>
                        <a:pt x="482" y="530"/>
                        <a:pt x="479" y="528"/>
                        <a:pt x="479" y="533"/>
                      </a:cubicBezTo>
                      <a:cubicBezTo>
                        <a:pt x="479" y="539"/>
                        <a:pt x="476" y="546"/>
                        <a:pt x="473" y="546"/>
                      </a:cubicBezTo>
                      <a:cubicBezTo>
                        <a:pt x="473" y="546"/>
                        <a:pt x="473" y="546"/>
                        <a:pt x="473" y="546"/>
                      </a:cubicBezTo>
                      <a:cubicBezTo>
                        <a:pt x="473" y="548"/>
                        <a:pt x="473" y="550"/>
                        <a:pt x="474" y="552"/>
                      </a:cubicBezTo>
                      <a:cubicBezTo>
                        <a:pt x="477" y="550"/>
                        <a:pt x="481" y="547"/>
                        <a:pt x="484" y="547"/>
                      </a:cubicBezTo>
                      <a:cubicBezTo>
                        <a:pt x="490" y="547"/>
                        <a:pt x="491" y="550"/>
                        <a:pt x="495" y="548"/>
                      </a:cubicBezTo>
                      <a:cubicBezTo>
                        <a:pt x="498" y="545"/>
                        <a:pt x="499" y="544"/>
                        <a:pt x="500" y="546"/>
                      </a:cubicBezTo>
                      <a:cubicBezTo>
                        <a:pt x="500" y="546"/>
                        <a:pt x="500" y="547"/>
                        <a:pt x="500" y="547"/>
                      </a:cubicBezTo>
                      <a:cubicBezTo>
                        <a:pt x="501" y="546"/>
                        <a:pt x="502" y="545"/>
                        <a:pt x="502" y="545"/>
                      </a:cubicBezTo>
                      <a:cubicBezTo>
                        <a:pt x="502" y="544"/>
                        <a:pt x="502" y="543"/>
                        <a:pt x="502" y="542"/>
                      </a:cubicBezTo>
                      <a:cubicBezTo>
                        <a:pt x="498" y="542"/>
                        <a:pt x="497" y="542"/>
                        <a:pt x="496" y="540"/>
                      </a:cubicBezTo>
                      <a:cubicBezTo>
                        <a:pt x="494" y="536"/>
                        <a:pt x="507" y="533"/>
                        <a:pt x="512" y="534"/>
                      </a:cubicBezTo>
                      <a:cubicBezTo>
                        <a:pt x="518" y="534"/>
                        <a:pt x="521" y="530"/>
                        <a:pt x="523" y="533"/>
                      </a:cubicBezTo>
                      <a:cubicBezTo>
                        <a:pt x="527" y="530"/>
                        <a:pt x="533" y="525"/>
                        <a:pt x="534" y="525"/>
                      </a:cubicBezTo>
                      <a:cubicBezTo>
                        <a:pt x="536" y="525"/>
                        <a:pt x="562" y="524"/>
                        <a:pt x="562" y="524"/>
                      </a:cubicBezTo>
                      <a:cubicBezTo>
                        <a:pt x="562" y="524"/>
                        <a:pt x="571" y="519"/>
                        <a:pt x="572" y="514"/>
                      </a:cubicBezTo>
                      <a:cubicBezTo>
                        <a:pt x="573" y="509"/>
                        <a:pt x="579" y="497"/>
                        <a:pt x="582" y="500"/>
                      </a:cubicBezTo>
                      <a:cubicBezTo>
                        <a:pt x="585" y="502"/>
                        <a:pt x="592" y="500"/>
                        <a:pt x="593" y="503"/>
                      </a:cubicBezTo>
                      <a:cubicBezTo>
                        <a:pt x="593" y="505"/>
                        <a:pt x="590" y="513"/>
                        <a:pt x="599" y="525"/>
                      </a:cubicBezTo>
                      <a:cubicBezTo>
                        <a:pt x="603" y="523"/>
                        <a:pt x="606" y="521"/>
                        <a:pt x="608" y="522"/>
                      </a:cubicBezTo>
                      <a:cubicBezTo>
                        <a:pt x="611" y="522"/>
                        <a:pt x="616" y="517"/>
                        <a:pt x="617" y="515"/>
                      </a:cubicBezTo>
                      <a:cubicBezTo>
                        <a:pt x="619" y="512"/>
                        <a:pt x="621" y="517"/>
                        <a:pt x="618" y="518"/>
                      </a:cubicBezTo>
                      <a:cubicBezTo>
                        <a:pt x="615" y="519"/>
                        <a:pt x="620" y="521"/>
                        <a:pt x="625" y="521"/>
                      </a:cubicBezTo>
                      <a:cubicBezTo>
                        <a:pt x="630" y="521"/>
                        <a:pt x="623" y="523"/>
                        <a:pt x="619" y="523"/>
                      </a:cubicBezTo>
                      <a:cubicBezTo>
                        <a:pt x="615" y="522"/>
                        <a:pt x="614" y="523"/>
                        <a:pt x="609" y="528"/>
                      </a:cubicBezTo>
                      <a:cubicBezTo>
                        <a:pt x="604" y="533"/>
                        <a:pt x="605" y="534"/>
                        <a:pt x="608" y="537"/>
                      </a:cubicBezTo>
                      <a:cubicBezTo>
                        <a:pt x="611" y="539"/>
                        <a:pt x="614" y="538"/>
                        <a:pt x="618" y="535"/>
                      </a:cubicBezTo>
                      <a:cubicBezTo>
                        <a:pt x="622" y="532"/>
                        <a:pt x="622" y="528"/>
                        <a:pt x="626" y="528"/>
                      </a:cubicBezTo>
                      <a:cubicBezTo>
                        <a:pt x="630" y="529"/>
                        <a:pt x="640" y="525"/>
                        <a:pt x="645" y="523"/>
                      </a:cubicBezTo>
                      <a:cubicBezTo>
                        <a:pt x="649" y="522"/>
                        <a:pt x="646" y="521"/>
                        <a:pt x="646" y="519"/>
                      </a:cubicBezTo>
                      <a:cubicBezTo>
                        <a:pt x="646" y="517"/>
                        <a:pt x="654" y="517"/>
                        <a:pt x="657" y="515"/>
                      </a:cubicBezTo>
                      <a:cubicBezTo>
                        <a:pt x="660" y="513"/>
                        <a:pt x="656" y="512"/>
                        <a:pt x="654" y="512"/>
                      </a:cubicBezTo>
                      <a:close/>
                      <a:moveTo>
                        <a:pt x="190" y="281"/>
                      </a:moveTo>
                      <a:cubicBezTo>
                        <a:pt x="185" y="287"/>
                        <a:pt x="183" y="288"/>
                        <a:pt x="179" y="287"/>
                      </a:cubicBezTo>
                      <a:cubicBezTo>
                        <a:pt x="174" y="286"/>
                        <a:pt x="171" y="288"/>
                        <a:pt x="173" y="290"/>
                      </a:cubicBezTo>
                      <a:cubicBezTo>
                        <a:pt x="176" y="292"/>
                        <a:pt x="176" y="293"/>
                        <a:pt x="171" y="294"/>
                      </a:cubicBezTo>
                      <a:cubicBezTo>
                        <a:pt x="166" y="295"/>
                        <a:pt x="163" y="299"/>
                        <a:pt x="161" y="299"/>
                      </a:cubicBezTo>
                      <a:cubicBezTo>
                        <a:pt x="159" y="298"/>
                        <a:pt x="169" y="291"/>
                        <a:pt x="166" y="289"/>
                      </a:cubicBezTo>
                      <a:cubicBezTo>
                        <a:pt x="164" y="287"/>
                        <a:pt x="157" y="292"/>
                        <a:pt x="157" y="295"/>
                      </a:cubicBezTo>
                      <a:cubicBezTo>
                        <a:pt x="157" y="297"/>
                        <a:pt x="152" y="297"/>
                        <a:pt x="150" y="297"/>
                      </a:cubicBezTo>
                      <a:cubicBezTo>
                        <a:pt x="147" y="297"/>
                        <a:pt x="143" y="294"/>
                        <a:pt x="146" y="294"/>
                      </a:cubicBezTo>
                      <a:cubicBezTo>
                        <a:pt x="149" y="294"/>
                        <a:pt x="147" y="291"/>
                        <a:pt x="151" y="289"/>
                      </a:cubicBezTo>
                      <a:cubicBezTo>
                        <a:pt x="154" y="288"/>
                        <a:pt x="150" y="286"/>
                        <a:pt x="151" y="284"/>
                      </a:cubicBezTo>
                      <a:cubicBezTo>
                        <a:pt x="152" y="283"/>
                        <a:pt x="160" y="286"/>
                        <a:pt x="160" y="283"/>
                      </a:cubicBezTo>
                      <a:cubicBezTo>
                        <a:pt x="160" y="280"/>
                        <a:pt x="152" y="278"/>
                        <a:pt x="150" y="280"/>
                      </a:cubicBezTo>
                      <a:cubicBezTo>
                        <a:pt x="147" y="281"/>
                        <a:pt x="141" y="285"/>
                        <a:pt x="134" y="282"/>
                      </a:cubicBezTo>
                      <a:cubicBezTo>
                        <a:pt x="132" y="281"/>
                        <a:pt x="152" y="279"/>
                        <a:pt x="156" y="276"/>
                      </a:cubicBezTo>
                      <a:cubicBezTo>
                        <a:pt x="159" y="273"/>
                        <a:pt x="174" y="269"/>
                        <a:pt x="175" y="272"/>
                      </a:cubicBezTo>
                      <a:cubicBezTo>
                        <a:pt x="177" y="275"/>
                        <a:pt x="167" y="277"/>
                        <a:pt x="172" y="279"/>
                      </a:cubicBezTo>
                      <a:cubicBezTo>
                        <a:pt x="176" y="282"/>
                        <a:pt x="184" y="280"/>
                        <a:pt x="185" y="277"/>
                      </a:cubicBezTo>
                      <a:cubicBezTo>
                        <a:pt x="187" y="275"/>
                        <a:pt x="194" y="275"/>
                        <a:pt x="190" y="281"/>
                      </a:cubicBezTo>
                      <a:close/>
                      <a:moveTo>
                        <a:pt x="235" y="338"/>
                      </a:moveTo>
                      <a:cubicBezTo>
                        <a:pt x="229" y="343"/>
                        <a:pt x="230" y="342"/>
                        <a:pt x="225" y="343"/>
                      </a:cubicBezTo>
                      <a:cubicBezTo>
                        <a:pt x="220" y="343"/>
                        <a:pt x="224" y="348"/>
                        <a:pt x="218" y="349"/>
                      </a:cubicBezTo>
                      <a:cubicBezTo>
                        <a:pt x="212" y="349"/>
                        <a:pt x="198" y="350"/>
                        <a:pt x="196" y="346"/>
                      </a:cubicBezTo>
                      <a:cubicBezTo>
                        <a:pt x="196" y="345"/>
                        <a:pt x="204" y="346"/>
                        <a:pt x="204" y="344"/>
                      </a:cubicBezTo>
                      <a:cubicBezTo>
                        <a:pt x="205" y="341"/>
                        <a:pt x="207" y="338"/>
                        <a:pt x="211" y="338"/>
                      </a:cubicBezTo>
                      <a:cubicBezTo>
                        <a:pt x="214" y="338"/>
                        <a:pt x="214" y="333"/>
                        <a:pt x="208" y="330"/>
                      </a:cubicBezTo>
                      <a:cubicBezTo>
                        <a:pt x="202" y="327"/>
                        <a:pt x="217" y="325"/>
                        <a:pt x="220" y="330"/>
                      </a:cubicBezTo>
                      <a:cubicBezTo>
                        <a:pt x="223" y="334"/>
                        <a:pt x="229" y="338"/>
                        <a:pt x="232" y="334"/>
                      </a:cubicBezTo>
                      <a:cubicBezTo>
                        <a:pt x="235" y="331"/>
                        <a:pt x="254" y="322"/>
                        <a:pt x="254" y="326"/>
                      </a:cubicBezTo>
                      <a:cubicBezTo>
                        <a:pt x="254" y="331"/>
                        <a:pt x="240" y="333"/>
                        <a:pt x="235" y="338"/>
                      </a:cubicBezTo>
                      <a:close/>
                      <a:moveTo>
                        <a:pt x="359" y="468"/>
                      </a:moveTo>
                      <a:cubicBezTo>
                        <a:pt x="355" y="468"/>
                        <a:pt x="359" y="458"/>
                        <a:pt x="352" y="454"/>
                      </a:cubicBezTo>
                      <a:cubicBezTo>
                        <a:pt x="344" y="449"/>
                        <a:pt x="340" y="440"/>
                        <a:pt x="340" y="436"/>
                      </a:cubicBezTo>
                      <a:cubicBezTo>
                        <a:pt x="340" y="431"/>
                        <a:pt x="347" y="429"/>
                        <a:pt x="350" y="433"/>
                      </a:cubicBezTo>
                      <a:cubicBezTo>
                        <a:pt x="353" y="436"/>
                        <a:pt x="357" y="451"/>
                        <a:pt x="360" y="455"/>
                      </a:cubicBezTo>
                      <a:cubicBezTo>
                        <a:pt x="362" y="460"/>
                        <a:pt x="362" y="468"/>
                        <a:pt x="359" y="46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grpSp>
            <p:nvGrpSpPr>
              <p:cNvPr id="112" name="Group 436"/>
              <p:cNvGrpSpPr/>
              <p:nvPr/>
            </p:nvGrpSpPr>
            <p:grpSpPr>
              <a:xfrm>
                <a:off x="1120769" y="2266878"/>
                <a:ext cx="2682302" cy="1751332"/>
                <a:chOff x="2707619" y="2337757"/>
                <a:chExt cx="1910580" cy="1247459"/>
              </a:xfrm>
              <a:grpFill/>
            </p:grpSpPr>
            <p:sp>
              <p:nvSpPr>
                <p:cNvPr id="119" name="Freeform 309"/>
                <p:cNvSpPr/>
                <p:nvPr/>
              </p:nvSpPr>
              <p:spPr bwMode="auto">
                <a:xfrm>
                  <a:off x="3530178" y="3007028"/>
                  <a:ext cx="1088021" cy="578188"/>
                </a:xfrm>
                <a:custGeom>
                  <a:avLst/>
                  <a:gdLst>
                    <a:gd name="T0" fmla="*/ 439 w 466"/>
                    <a:gd name="T1" fmla="*/ 36 h 233"/>
                    <a:gd name="T2" fmla="*/ 390 w 466"/>
                    <a:gd name="T3" fmla="*/ 55 h 233"/>
                    <a:gd name="T4" fmla="*/ 369 w 466"/>
                    <a:gd name="T5" fmla="*/ 64 h 233"/>
                    <a:gd name="T6" fmla="*/ 348 w 466"/>
                    <a:gd name="T7" fmla="*/ 80 h 233"/>
                    <a:gd name="T8" fmla="*/ 341 w 466"/>
                    <a:gd name="T9" fmla="*/ 74 h 233"/>
                    <a:gd name="T10" fmla="*/ 329 w 466"/>
                    <a:gd name="T11" fmla="*/ 59 h 233"/>
                    <a:gd name="T12" fmla="*/ 311 w 466"/>
                    <a:gd name="T13" fmla="*/ 49 h 233"/>
                    <a:gd name="T14" fmla="*/ 297 w 466"/>
                    <a:gd name="T15" fmla="*/ 62 h 233"/>
                    <a:gd name="T16" fmla="*/ 328 w 466"/>
                    <a:gd name="T17" fmla="*/ 35 h 233"/>
                    <a:gd name="T18" fmla="*/ 323 w 466"/>
                    <a:gd name="T19" fmla="*/ 32 h 233"/>
                    <a:gd name="T20" fmla="*/ 295 w 466"/>
                    <a:gd name="T21" fmla="*/ 27 h 233"/>
                    <a:gd name="T22" fmla="*/ 263 w 466"/>
                    <a:gd name="T23" fmla="*/ 28 h 233"/>
                    <a:gd name="T24" fmla="*/ 272 w 466"/>
                    <a:gd name="T25" fmla="*/ 15 h 233"/>
                    <a:gd name="T26" fmla="*/ 251 w 466"/>
                    <a:gd name="T27" fmla="*/ 10 h 233"/>
                    <a:gd name="T28" fmla="*/ 238 w 466"/>
                    <a:gd name="T29" fmla="*/ 6 h 233"/>
                    <a:gd name="T30" fmla="*/ 19 w 466"/>
                    <a:gd name="T31" fmla="*/ 16 h 233"/>
                    <a:gd name="T32" fmla="*/ 14 w 466"/>
                    <a:gd name="T33" fmla="*/ 15 h 233"/>
                    <a:gd name="T34" fmla="*/ 0 w 466"/>
                    <a:gd name="T35" fmla="*/ 13 h 233"/>
                    <a:gd name="T36" fmla="*/ 8 w 466"/>
                    <a:gd name="T37" fmla="*/ 34 h 233"/>
                    <a:gd name="T38" fmla="*/ 3 w 466"/>
                    <a:gd name="T39" fmla="*/ 73 h 233"/>
                    <a:gd name="T40" fmla="*/ 9 w 466"/>
                    <a:gd name="T41" fmla="*/ 107 h 233"/>
                    <a:gd name="T42" fmla="*/ 22 w 466"/>
                    <a:gd name="T43" fmla="*/ 124 h 233"/>
                    <a:gd name="T44" fmla="*/ 36 w 466"/>
                    <a:gd name="T45" fmla="*/ 147 h 233"/>
                    <a:gd name="T46" fmla="*/ 60 w 466"/>
                    <a:gd name="T47" fmla="*/ 161 h 233"/>
                    <a:gd name="T48" fmla="*/ 89 w 466"/>
                    <a:gd name="T49" fmla="*/ 169 h 233"/>
                    <a:gd name="T50" fmla="*/ 135 w 466"/>
                    <a:gd name="T51" fmla="*/ 172 h 233"/>
                    <a:gd name="T52" fmla="*/ 162 w 466"/>
                    <a:gd name="T53" fmla="*/ 187 h 233"/>
                    <a:gd name="T54" fmla="*/ 181 w 466"/>
                    <a:gd name="T55" fmla="*/ 189 h 233"/>
                    <a:gd name="T56" fmla="*/ 205 w 466"/>
                    <a:gd name="T57" fmla="*/ 214 h 233"/>
                    <a:gd name="T58" fmla="*/ 221 w 466"/>
                    <a:gd name="T59" fmla="*/ 224 h 233"/>
                    <a:gd name="T60" fmla="*/ 227 w 466"/>
                    <a:gd name="T61" fmla="*/ 201 h 233"/>
                    <a:gd name="T62" fmla="*/ 244 w 466"/>
                    <a:gd name="T63" fmla="*/ 191 h 233"/>
                    <a:gd name="T64" fmla="*/ 257 w 466"/>
                    <a:gd name="T65" fmla="*/ 189 h 233"/>
                    <a:gd name="T66" fmla="*/ 275 w 466"/>
                    <a:gd name="T67" fmla="*/ 194 h 233"/>
                    <a:gd name="T68" fmla="*/ 284 w 466"/>
                    <a:gd name="T69" fmla="*/ 192 h 233"/>
                    <a:gd name="T70" fmla="*/ 295 w 466"/>
                    <a:gd name="T71" fmla="*/ 183 h 233"/>
                    <a:gd name="T72" fmla="*/ 317 w 466"/>
                    <a:gd name="T73" fmla="*/ 189 h 233"/>
                    <a:gd name="T74" fmla="*/ 338 w 466"/>
                    <a:gd name="T75" fmla="*/ 196 h 233"/>
                    <a:gd name="T76" fmla="*/ 345 w 466"/>
                    <a:gd name="T77" fmla="*/ 222 h 233"/>
                    <a:gd name="T78" fmla="*/ 360 w 466"/>
                    <a:gd name="T79" fmla="*/ 220 h 233"/>
                    <a:gd name="T80" fmla="*/ 348 w 466"/>
                    <a:gd name="T81" fmla="*/ 181 h 233"/>
                    <a:gd name="T82" fmla="*/ 372 w 466"/>
                    <a:gd name="T83" fmla="*/ 154 h 233"/>
                    <a:gd name="T84" fmla="*/ 386 w 466"/>
                    <a:gd name="T85" fmla="*/ 141 h 233"/>
                    <a:gd name="T86" fmla="*/ 395 w 466"/>
                    <a:gd name="T87" fmla="*/ 133 h 233"/>
                    <a:gd name="T88" fmla="*/ 390 w 466"/>
                    <a:gd name="T89" fmla="*/ 121 h 233"/>
                    <a:gd name="T90" fmla="*/ 389 w 466"/>
                    <a:gd name="T91" fmla="*/ 101 h 233"/>
                    <a:gd name="T92" fmla="*/ 393 w 466"/>
                    <a:gd name="T93" fmla="*/ 118 h 233"/>
                    <a:gd name="T94" fmla="*/ 398 w 466"/>
                    <a:gd name="T95" fmla="*/ 102 h 233"/>
                    <a:gd name="T96" fmla="*/ 413 w 466"/>
                    <a:gd name="T97" fmla="*/ 90 h 233"/>
                    <a:gd name="T98" fmla="*/ 425 w 466"/>
                    <a:gd name="T99" fmla="*/ 82 h 233"/>
                    <a:gd name="T100" fmla="*/ 434 w 466"/>
                    <a:gd name="T101" fmla="*/ 73 h 233"/>
                    <a:gd name="T102" fmla="*/ 445 w 466"/>
                    <a:gd name="T103" fmla="*/ 57 h 233"/>
                    <a:gd name="T104" fmla="*/ 466 w 466"/>
                    <a:gd name="T105"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6" h="233">
                      <a:moveTo>
                        <a:pt x="460" y="25"/>
                      </a:moveTo>
                      <a:cubicBezTo>
                        <a:pt x="459" y="22"/>
                        <a:pt x="452" y="24"/>
                        <a:pt x="449" y="22"/>
                      </a:cubicBezTo>
                      <a:cubicBezTo>
                        <a:pt x="446" y="19"/>
                        <a:pt x="440" y="31"/>
                        <a:pt x="439" y="36"/>
                      </a:cubicBezTo>
                      <a:cubicBezTo>
                        <a:pt x="438" y="41"/>
                        <a:pt x="429" y="46"/>
                        <a:pt x="429" y="46"/>
                      </a:cubicBezTo>
                      <a:cubicBezTo>
                        <a:pt x="429" y="46"/>
                        <a:pt x="403" y="47"/>
                        <a:pt x="401" y="47"/>
                      </a:cubicBezTo>
                      <a:cubicBezTo>
                        <a:pt x="400" y="47"/>
                        <a:pt x="394" y="52"/>
                        <a:pt x="390" y="55"/>
                      </a:cubicBezTo>
                      <a:cubicBezTo>
                        <a:pt x="390" y="55"/>
                        <a:pt x="391" y="55"/>
                        <a:pt x="391" y="55"/>
                      </a:cubicBezTo>
                      <a:cubicBezTo>
                        <a:pt x="393" y="60"/>
                        <a:pt x="384" y="63"/>
                        <a:pt x="375" y="63"/>
                      </a:cubicBezTo>
                      <a:cubicBezTo>
                        <a:pt x="372" y="63"/>
                        <a:pt x="370" y="63"/>
                        <a:pt x="369" y="64"/>
                      </a:cubicBezTo>
                      <a:cubicBezTo>
                        <a:pt x="369" y="65"/>
                        <a:pt x="369" y="66"/>
                        <a:pt x="369" y="67"/>
                      </a:cubicBezTo>
                      <a:cubicBezTo>
                        <a:pt x="369" y="67"/>
                        <a:pt x="368" y="68"/>
                        <a:pt x="367" y="69"/>
                      </a:cubicBezTo>
                      <a:cubicBezTo>
                        <a:pt x="365" y="72"/>
                        <a:pt x="354" y="77"/>
                        <a:pt x="348" y="80"/>
                      </a:cubicBezTo>
                      <a:cubicBezTo>
                        <a:pt x="341" y="84"/>
                        <a:pt x="332" y="82"/>
                        <a:pt x="332" y="77"/>
                      </a:cubicBezTo>
                      <a:cubicBezTo>
                        <a:pt x="332" y="71"/>
                        <a:pt x="337" y="72"/>
                        <a:pt x="338" y="75"/>
                      </a:cubicBezTo>
                      <a:cubicBezTo>
                        <a:pt x="339" y="76"/>
                        <a:pt x="340" y="75"/>
                        <a:pt x="341" y="74"/>
                      </a:cubicBezTo>
                      <a:cubicBezTo>
                        <a:pt x="340" y="72"/>
                        <a:pt x="340" y="70"/>
                        <a:pt x="340" y="68"/>
                      </a:cubicBezTo>
                      <a:cubicBezTo>
                        <a:pt x="338" y="67"/>
                        <a:pt x="341" y="59"/>
                        <a:pt x="337" y="57"/>
                      </a:cubicBezTo>
                      <a:cubicBezTo>
                        <a:pt x="333" y="56"/>
                        <a:pt x="328" y="63"/>
                        <a:pt x="329" y="59"/>
                      </a:cubicBezTo>
                      <a:cubicBezTo>
                        <a:pt x="329" y="54"/>
                        <a:pt x="336" y="50"/>
                        <a:pt x="332" y="44"/>
                      </a:cubicBezTo>
                      <a:cubicBezTo>
                        <a:pt x="328" y="38"/>
                        <a:pt x="321" y="38"/>
                        <a:pt x="319" y="43"/>
                      </a:cubicBezTo>
                      <a:cubicBezTo>
                        <a:pt x="318" y="47"/>
                        <a:pt x="313" y="45"/>
                        <a:pt x="311" y="49"/>
                      </a:cubicBezTo>
                      <a:cubicBezTo>
                        <a:pt x="309" y="52"/>
                        <a:pt x="308" y="60"/>
                        <a:pt x="309" y="66"/>
                      </a:cubicBezTo>
                      <a:cubicBezTo>
                        <a:pt x="310" y="72"/>
                        <a:pt x="309" y="74"/>
                        <a:pt x="303" y="78"/>
                      </a:cubicBezTo>
                      <a:cubicBezTo>
                        <a:pt x="298" y="81"/>
                        <a:pt x="295" y="73"/>
                        <a:pt x="297" y="62"/>
                      </a:cubicBezTo>
                      <a:cubicBezTo>
                        <a:pt x="299" y="55"/>
                        <a:pt x="303" y="48"/>
                        <a:pt x="299" y="48"/>
                      </a:cubicBezTo>
                      <a:cubicBezTo>
                        <a:pt x="295" y="48"/>
                        <a:pt x="304" y="40"/>
                        <a:pt x="311" y="38"/>
                      </a:cubicBezTo>
                      <a:cubicBezTo>
                        <a:pt x="319" y="36"/>
                        <a:pt x="328" y="37"/>
                        <a:pt x="328" y="35"/>
                      </a:cubicBezTo>
                      <a:cubicBezTo>
                        <a:pt x="328" y="34"/>
                        <a:pt x="328" y="34"/>
                        <a:pt x="329" y="34"/>
                      </a:cubicBezTo>
                      <a:cubicBezTo>
                        <a:pt x="327" y="33"/>
                        <a:pt x="326" y="32"/>
                        <a:pt x="324" y="31"/>
                      </a:cubicBezTo>
                      <a:cubicBezTo>
                        <a:pt x="324" y="31"/>
                        <a:pt x="324" y="32"/>
                        <a:pt x="323" y="32"/>
                      </a:cubicBezTo>
                      <a:cubicBezTo>
                        <a:pt x="320" y="34"/>
                        <a:pt x="321" y="29"/>
                        <a:pt x="316" y="29"/>
                      </a:cubicBezTo>
                      <a:cubicBezTo>
                        <a:pt x="310" y="29"/>
                        <a:pt x="305" y="34"/>
                        <a:pt x="301" y="32"/>
                      </a:cubicBezTo>
                      <a:cubicBezTo>
                        <a:pt x="297" y="29"/>
                        <a:pt x="299" y="27"/>
                        <a:pt x="295" y="27"/>
                      </a:cubicBezTo>
                      <a:cubicBezTo>
                        <a:pt x="291" y="27"/>
                        <a:pt x="298" y="19"/>
                        <a:pt x="292" y="22"/>
                      </a:cubicBezTo>
                      <a:cubicBezTo>
                        <a:pt x="286" y="26"/>
                        <a:pt x="278" y="33"/>
                        <a:pt x="274" y="30"/>
                      </a:cubicBezTo>
                      <a:cubicBezTo>
                        <a:pt x="270" y="26"/>
                        <a:pt x="266" y="31"/>
                        <a:pt x="263" y="28"/>
                      </a:cubicBezTo>
                      <a:cubicBezTo>
                        <a:pt x="261" y="25"/>
                        <a:pt x="273" y="17"/>
                        <a:pt x="279" y="18"/>
                      </a:cubicBezTo>
                      <a:cubicBezTo>
                        <a:pt x="281" y="18"/>
                        <a:pt x="282" y="17"/>
                        <a:pt x="284" y="16"/>
                      </a:cubicBezTo>
                      <a:cubicBezTo>
                        <a:pt x="280" y="15"/>
                        <a:pt x="274" y="12"/>
                        <a:pt x="272" y="15"/>
                      </a:cubicBezTo>
                      <a:cubicBezTo>
                        <a:pt x="270" y="17"/>
                        <a:pt x="267" y="15"/>
                        <a:pt x="265" y="13"/>
                      </a:cubicBezTo>
                      <a:cubicBezTo>
                        <a:pt x="263" y="11"/>
                        <a:pt x="261" y="14"/>
                        <a:pt x="258" y="11"/>
                      </a:cubicBezTo>
                      <a:cubicBezTo>
                        <a:pt x="256" y="7"/>
                        <a:pt x="253" y="10"/>
                        <a:pt x="251" y="10"/>
                      </a:cubicBezTo>
                      <a:cubicBezTo>
                        <a:pt x="249" y="11"/>
                        <a:pt x="247" y="9"/>
                        <a:pt x="244" y="8"/>
                      </a:cubicBezTo>
                      <a:cubicBezTo>
                        <a:pt x="241" y="7"/>
                        <a:pt x="243" y="4"/>
                        <a:pt x="241" y="2"/>
                      </a:cubicBezTo>
                      <a:cubicBezTo>
                        <a:pt x="238" y="0"/>
                        <a:pt x="238" y="6"/>
                        <a:pt x="238" y="6"/>
                      </a:cubicBezTo>
                      <a:cubicBezTo>
                        <a:pt x="16" y="7"/>
                        <a:pt x="16" y="7"/>
                        <a:pt x="16" y="7"/>
                      </a:cubicBezTo>
                      <a:cubicBezTo>
                        <a:pt x="17" y="7"/>
                        <a:pt x="17" y="7"/>
                        <a:pt x="17" y="8"/>
                      </a:cubicBezTo>
                      <a:cubicBezTo>
                        <a:pt x="20" y="11"/>
                        <a:pt x="18" y="13"/>
                        <a:pt x="19" y="16"/>
                      </a:cubicBezTo>
                      <a:cubicBezTo>
                        <a:pt x="20" y="20"/>
                        <a:pt x="19" y="24"/>
                        <a:pt x="16" y="24"/>
                      </a:cubicBezTo>
                      <a:cubicBezTo>
                        <a:pt x="13" y="24"/>
                        <a:pt x="13" y="21"/>
                        <a:pt x="15" y="20"/>
                      </a:cubicBezTo>
                      <a:cubicBezTo>
                        <a:pt x="17" y="19"/>
                        <a:pt x="16" y="15"/>
                        <a:pt x="14" y="15"/>
                      </a:cubicBezTo>
                      <a:cubicBezTo>
                        <a:pt x="13" y="15"/>
                        <a:pt x="12" y="14"/>
                        <a:pt x="12" y="12"/>
                      </a:cubicBezTo>
                      <a:cubicBezTo>
                        <a:pt x="9" y="13"/>
                        <a:pt x="5" y="13"/>
                        <a:pt x="0" y="12"/>
                      </a:cubicBezTo>
                      <a:cubicBezTo>
                        <a:pt x="0" y="12"/>
                        <a:pt x="0" y="13"/>
                        <a:pt x="0" y="13"/>
                      </a:cubicBezTo>
                      <a:cubicBezTo>
                        <a:pt x="0" y="15"/>
                        <a:pt x="1" y="20"/>
                        <a:pt x="4" y="24"/>
                      </a:cubicBezTo>
                      <a:cubicBezTo>
                        <a:pt x="7" y="27"/>
                        <a:pt x="5" y="30"/>
                        <a:pt x="8" y="31"/>
                      </a:cubicBezTo>
                      <a:cubicBezTo>
                        <a:pt x="10" y="33"/>
                        <a:pt x="10" y="34"/>
                        <a:pt x="8" y="34"/>
                      </a:cubicBezTo>
                      <a:cubicBezTo>
                        <a:pt x="5" y="33"/>
                        <a:pt x="7" y="36"/>
                        <a:pt x="6" y="41"/>
                      </a:cubicBezTo>
                      <a:cubicBezTo>
                        <a:pt x="5" y="46"/>
                        <a:pt x="5" y="57"/>
                        <a:pt x="5" y="61"/>
                      </a:cubicBezTo>
                      <a:cubicBezTo>
                        <a:pt x="4" y="64"/>
                        <a:pt x="0" y="70"/>
                        <a:pt x="3" y="73"/>
                      </a:cubicBezTo>
                      <a:cubicBezTo>
                        <a:pt x="5" y="77"/>
                        <a:pt x="7" y="82"/>
                        <a:pt x="5" y="86"/>
                      </a:cubicBezTo>
                      <a:cubicBezTo>
                        <a:pt x="4" y="91"/>
                        <a:pt x="4" y="94"/>
                        <a:pt x="6" y="97"/>
                      </a:cubicBezTo>
                      <a:cubicBezTo>
                        <a:pt x="8" y="100"/>
                        <a:pt x="7" y="106"/>
                        <a:pt x="9" y="107"/>
                      </a:cubicBezTo>
                      <a:cubicBezTo>
                        <a:pt x="11" y="109"/>
                        <a:pt x="13" y="111"/>
                        <a:pt x="15" y="114"/>
                      </a:cubicBezTo>
                      <a:cubicBezTo>
                        <a:pt x="17" y="118"/>
                        <a:pt x="18" y="116"/>
                        <a:pt x="19" y="119"/>
                      </a:cubicBezTo>
                      <a:cubicBezTo>
                        <a:pt x="19" y="122"/>
                        <a:pt x="19" y="123"/>
                        <a:pt x="22" y="124"/>
                      </a:cubicBezTo>
                      <a:cubicBezTo>
                        <a:pt x="25" y="125"/>
                        <a:pt x="23" y="128"/>
                        <a:pt x="23" y="130"/>
                      </a:cubicBezTo>
                      <a:cubicBezTo>
                        <a:pt x="23" y="132"/>
                        <a:pt x="27" y="135"/>
                        <a:pt x="32" y="139"/>
                      </a:cubicBezTo>
                      <a:cubicBezTo>
                        <a:pt x="36" y="143"/>
                        <a:pt x="32" y="147"/>
                        <a:pt x="36" y="147"/>
                      </a:cubicBezTo>
                      <a:cubicBezTo>
                        <a:pt x="39" y="147"/>
                        <a:pt x="42" y="149"/>
                        <a:pt x="46" y="151"/>
                      </a:cubicBezTo>
                      <a:cubicBezTo>
                        <a:pt x="49" y="153"/>
                        <a:pt x="50" y="152"/>
                        <a:pt x="52" y="152"/>
                      </a:cubicBezTo>
                      <a:cubicBezTo>
                        <a:pt x="55" y="153"/>
                        <a:pt x="59" y="158"/>
                        <a:pt x="60" y="161"/>
                      </a:cubicBezTo>
                      <a:cubicBezTo>
                        <a:pt x="60" y="163"/>
                        <a:pt x="61" y="164"/>
                        <a:pt x="62" y="166"/>
                      </a:cubicBezTo>
                      <a:cubicBezTo>
                        <a:pt x="80" y="164"/>
                        <a:pt x="80" y="164"/>
                        <a:pt x="80" y="164"/>
                      </a:cubicBezTo>
                      <a:cubicBezTo>
                        <a:pt x="80" y="164"/>
                        <a:pt x="86" y="168"/>
                        <a:pt x="89" y="169"/>
                      </a:cubicBezTo>
                      <a:cubicBezTo>
                        <a:pt x="92" y="169"/>
                        <a:pt x="110" y="176"/>
                        <a:pt x="110" y="176"/>
                      </a:cubicBezTo>
                      <a:cubicBezTo>
                        <a:pt x="133" y="176"/>
                        <a:pt x="133" y="176"/>
                        <a:pt x="133" y="176"/>
                      </a:cubicBezTo>
                      <a:cubicBezTo>
                        <a:pt x="135" y="172"/>
                        <a:pt x="135" y="172"/>
                        <a:pt x="135" y="172"/>
                      </a:cubicBezTo>
                      <a:cubicBezTo>
                        <a:pt x="148" y="172"/>
                        <a:pt x="148" y="172"/>
                        <a:pt x="148" y="172"/>
                      </a:cubicBezTo>
                      <a:cubicBezTo>
                        <a:pt x="148" y="172"/>
                        <a:pt x="156" y="180"/>
                        <a:pt x="157" y="180"/>
                      </a:cubicBezTo>
                      <a:cubicBezTo>
                        <a:pt x="158" y="181"/>
                        <a:pt x="162" y="184"/>
                        <a:pt x="162" y="187"/>
                      </a:cubicBezTo>
                      <a:cubicBezTo>
                        <a:pt x="162" y="189"/>
                        <a:pt x="163" y="191"/>
                        <a:pt x="165" y="192"/>
                      </a:cubicBezTo>
                      <a:cubicBezTo>
                        <a:pt x="167" y="193"/>
                        <a:pt x="174" y="197"/>
                        <a:pt x="174" y="197"/>
                      </a:cubicBezTo>
                      <a:cubicBezTo>
                        <a:pt x="175" y="196"/>
                        <a:pt x="177" y="189"/>
                        <a:pt x="181" y="189"/>
                      </a:cubicBezTo>
                      <a:cubicBezTo>
                        <a:pt x="184" y="189"/>
                        <a:pt x="194" y="192"/>
                        <a:pt x="195" y="197"/>
                      </a:cubicBezTo>
                      <a:cubicBezTo>
                        <a:pt x="197" y="203"/>
                        <a:pt x="201" y="207"/>
                        <a:pt x="203" y="208"/>
                      </a:cubicBezTo>
                      <a:cubicBezTo>
                        <a:pt x="204" y="209"/>
                        <a:pt x="203" y="213"/>
                        <a:pt x="205" y="214"/>
                      </a:cubicBezTo>
                      <a:cubicBezTo>
                        <a:pt x="206" y="216"/>
                        <a:pt x="206" y="219"/>
                        <a:pt x="207" y="219"/>
                      </a:cubicBezTo>
                      <a:cubicBezTo>
                        <a:pt x="208" y="219"/>
                        <a:pt x="215" y="223"/>
                        <a:pt x="218" y="223"/>
                      </a:cubicBezTo>
                      <a:cubicBezTo>
                        <a:pt x="219" y="223"/>
                        <a:pt x="220" y="224"/>
                        <a:pt x="221" y="224"/>
                      </a:cubicBezTo>
                      <a:cubicBezTo>
                        <a:pt x="222" y="218"/>
                        <a:pt x="215" y="217"/>
                        <a:pt x="219" y="214"/>
                      </a:cubicBezTo>
                      <a:cubicBezTo>
                        <a:pt x="224" y="211"/>
                        <a:pt x="219" y="208"/>
                        <a:pt x="221" y="206"/>
                      </a:cubicBezTo>
                      <a:cubicBezTo>
                        <a:pt x="223" y="205"/>
                        <a:pt x="227" y="204"/>
                        <a:pt x="227" y="201"/>
                      </a:cubicBezTo>
                      <a:cubicBezTo>
                        <a:pt x="227" y="199"/>
                        <a:pt x="229" y="199"/>
                        <a:pt x="232" y="200"/>
                      </a:cubicBezTo>
                      <a:cubicBezTo>
                        <a:pt x="235" y="200"/>
                        <a:pt x="240" y="195"/>
                        <a:pt x="240" y="193"/>
                      </a:cubicBezTo>
                      <a:cubicBezTo>
                        <a:pt x="239" y="191"/>
                        <a:pt x="240" y="191"/>
                        <a:pt x="244" y="191"/>
                      </a:cubicBezTo>
                      <a:cubicBezTo>
                        <a:pt x="247" y="192"/>
                        <a:pt x="246" y="188"/>
                        <a:pt x="249" y="188"/>
                      </a:cubicBezTo>
                      <a:cubicBezTo>
                        <a:pt x="251" y="189"/>
                        <a:pt x="252" y="190"/>
                        <a:pt x="253" y="189"/>
                      </a:cubicBezTo>
                      <a:cubicBezTo>
                        <a:pt x="253" y="187"/>
                        <a:pt x="255" y="187"/>
                        <a:pt x="257" y="189"/>
                      </a:cubicBezTo>
                      <a:cubicBezTo>
                        <a:pt x="258" y="192"/>
                        <a:pt x="263" y="192"/>
                        <a:pt x="263" y="190"/>
                      </a:cubicBezTo>
                      <a:cubicBezTo>
                        <a:pt x="264" y="187"/>
                        <a:pt x="266" y="190"/>
                        <a:pt x="269" y="192"/>
                      </a:cubicBezTo>
                      <a:cubicBezTo>
                        <a:pt x="271" y="195"/>
                        <a:pt x="272" y="194"/>
                        <a:pt x="275" y="194"/>
                      </a:cubicBezTo>
                      <a:cubicBezTo>
                        <a:pt x="279" y="194"/>
                        <a:pt x="279" y="193"/>
                        <a:pt x="279" y="191"/>
                      </a:cubicBezTo>
                      <a:cubicBezTo>
                        <a:pt x="279" y="189"/>
                        <a:pt x="283" y="196"/>
                        <a:pt x="286" y="196"/>
                      </a:cubicBezTo>
                      <a:cubicBezTo>
                        <a:pt x="289" y="197"/>
                        <a:pt x="287" y="194"/>
                        <a:pt x="284" y="192"/>
                      </a:cubicBezTo>
                      <a:cubicBezTo>
                        <a:pt x="282" y="190"/>
                        <a:pt x="285" y="189"/>
                        <a:pt x="283" y="188"/>
                      </a:cubicBezTo>
                      <a:cubicBezTo>
                        <a:pt x="280" y="186"/>
                        <a:pt x="285" y="184"/>
                        <a:pt x="290" y="184"/>
                      </a:cubicBezTo>
                      <a:cubicBezTo>
                        <a:pt x="294" y="184"/>
                        <a:pt x="294" y="185"/>
                        <a:pt x="295" y="183"/>
                      </a:cubicBezTo>
                      <a:cubicBezTo>
                        <a:pt x="297" y="180"/>
                        <a:pt x="298" y="183"/>
                        <a:pt x="298" y="185"/>
                      </a:cubicBezTo>
                      <a:cubicBezTo>
                        <a:pt x="298" y="187"/>
                        <a:pt x="305" y="184"/>
                        <a:pt x="309" y="184"/>
                      </a:cubicBezTo>
                      <a:cubicBezTo>
                        <a:pt x="313" y="184"/>
                        <a:pt x="316" y="187"/>
                        <a:pt x="317" y="189"/>
                      </a:cubicBezTo>
                      <a:cubicBezTo>
                        <a:pt x="317" y="191"/>
                        <a:pt x="320" y="192"/>
                        <a:pt x="322" y="190"/>
                      </a:cubicBezTo>
                      <a:cubicBezTo>
                        <a:pt x="325" y="188"/>
                        <a:pt x="327" y="185"/>
                        <a:pt x="330" y="188"/>
                      </a:cubicBezTo>
                      <a:cubicBezTo>
                        <a:pt x="332" y="190"/>
                        <a:pt x="335" y="193"/>
                        <a:pt x="338" y="196"/>
                      </a:cubicBezTo>
                      <a:cubicBezTo>
                        <a:pt x="341" y="199"/>
                        <a:pt x="336" y="203"/>
                        <a:pt x="338" y="206"/>
                      </a:cubicBezTo>
                      <a:cubicBezTo>
                        <a:pt x="340" y="208"/>
                        <a:pt x="338" y="211"/>
                        <a:pt x="341" y="214"/>
                      </a:cubicBezTo>
                      <a:cubicBezTo>
                        <a:pt x="345" y="216"/>
                        <a:pt x="342" y="221"/>
                        <a:pt x="345" y="222"/>
                      </a:cubicBezTo>
                      <a:cubicBezTo>
                        <a:pt x="347" y="223"/>
                        <a:pt x="350" y="227"/>
                        <a:pt x="350" y="229"/>
                      </a:cubicBezTo>
                      <a:cubicBezTo>
                        <a:pt x="350" y="231"/>
                        <a:pt x="356" y="233"/>
                        <a:pt x="356" y="230"/>
                      </a:cubicBezTo>
                      <a:cubicBezTo>
                        <a:pt x="356" y="227"/>
                        <a:pt x="359" y="223"/>
                        <a:pt x="360" y="220"/>
                      </a:cubicBezTo>
                      <a:cubicBezTo>
                        <a:pt x="360" y="218"/>
                        <a:pt x="358" y="207"/>
                        <a:pt x="355" y="204"/>
                      </a:cubicBezTo>
                      <a:cubicBezTo>
                        <a:pt x="353" y="201"/>
                        <a:pt x="356" y="200"/>
                        <a:pt x="353" y="197"/>
                      </a:cubicBezTo>
                      <a:cubicBezTo>
                        <a:pt x="350" y="193"/>
                        <a:pt x="348" y="186"/>
                        <a:pt x="348" y="181"/>
                      </a:cubicBezTo>
                      <a:cubicBezTo>
                        <a:pt x="349" y="176"/>
                        <a:pt x="355" y="167"/>
                        <a:pt x="358" y="164"/>
                      </a:cubicBezTo>
                      <a:cubicBezTo>
                        <a:pt x="361" y="161"/>
                        <a:pt x="364" y="163"/>
                        <a:pt x="365" y="160"/>
                      </a:cubicBezTo>
                      <a:cubicBezTo>
                        <a:pt x="366" y="157"/>
                        <a:pt x="369" y="154"/>
                        <a:pt x="372" y="154"/>
                      </a:cubicBezTo>
                      <a:cubicBezTo>
                        <a:pt x="374" y="154"/>
                        <a:pt x="376" y="154"/>
                        <a:pt x="376" y="152"/>
                      </a:cubicBezTo>
                      <a:cubicBezTo>
                        <a:pt x="377" y="150"/>
                        <a:pt x="380" y="147"/>
                        <a:pt x="385" y="146"/>
                      </a:cubicBezTo>
                      <a:cubicBezTo>
                        <a:pt x="390" y="145"/>
                        <a:pt x="387" y="143"/>
                        <a:pt x="386" y="141"/>
                      </a:cubicBezTo>
                      <a:cubicBezTo>
                        <a:pt x="384" y="138"/>
                        <a:pt x="387" y="136"/>
                        <a:pt x="388" y="138"/>
                      </a:cubicBezTo>
                      <a:cubicBezTo>
                        <a:pt x="389" y="139"/>
                        <a:pt x="391" y="139"/>
                        <a:pt x="393" y="138"/>
                      </a:cubicBezTo>
                      <a:cubicBezTo>
                        <a:pt x="395" y="137"/>
                        <a:pt x="399" y="133"/>
                        <a:pt x="395" y="133"/>
                      </a:cubicBezTo>
                      <a:cubicBezTo>
                        <a:pt x="391" y="133"/>
                        <a:pt x="390" y="132"/>
                        <a:pt x="393" y="131"/>
                      </a:cubicBezTo>
                      <a:cubicBezTo>
                        <a:pt x="395" y="130"/>
                        <a:pt x="393" y="125"/>
                        <a:pt x="390" y="125"/>
                      </a:cubicBezTo>
                      <a:cubicBezTo>
                        <a:pt x="387" y="125"/>
                        <a:pt x="388" y="123"/>
                        <a:pt x="390" y="121"/>
                      </a:cubicBezTo>
                      <a:cubicBezTo>
                        <a:pt x="392" y="119"/>
                        <a:pt x="387" y="116"/>
                        <a:pt x="384" y="114"/>
                      </a:cubicBezTo>
                      <a:cubicBezTo>
                        <a:pt x="382" y="113"/>
                        <a:pt x="386" y="112"/>
                        <a:pt x="388" y="112"/>
                      </a:cubicBezTo>
                      <a:cubicBezTo>
                        <a:pt x="389" y="111"/>
                        <a:pt x="388" y="103"/>
                        <a:pt x="389" y="101"/>
                      </a:cubicBezTo>
                      <a:cubicBezTo>
                        <a:pt x="390" y="99"/>
                        <a:pt x="393" y="99"/>
                        <a:pt x="392" y="101"/>
                      </a:cubicBezTo>
                      <a:cubicBezTo>
                        <a:pt x="390" y="103"/>
                        <a:pt x="389" y="106"/>
                        <a:pt x="391" y="109"/>
                      </a:cubicBezTo>
                      <a:cubicBezTo>
                        <a:pt x="393" y="112"/>
                        <a:pt x="394" y="114"/>
                        <a:pt x="393" y="118"/>
                      </a:cubicBezTo>
                      <a:cubicBezTo>
                        <a:pt x="392" y="123"/>
                        <a:pt x="394" y="122"/>
                        <a:pt x="397" y="116"/>
                      </a:cubicBezTo>
                      <a:cubicBezTo>
                        <a:pt x="399" y="111"/>
                        <a:pt x="400" y="106"/>
                        <a:pt x="398" y="106"/>
                      </a:cubicBezTo>
                      <a:cubicBezTo>
                        <a:pt x="396" y="105"/>
                        <a:pt x="396" y="100"/>
                        <a:pt x="398" y="102"/>
                      </a:cubicBezTo>
                      <a:cubicBezTo>
                        <a:pt x="400" y="105"/>
                        <a:pt x="401" y="105"/>
                        <a:pt x="404" y="102"/>
                      </a:cubicBezTo>
                      <a:cubicBezTo>
                        <a:pt x="407" y="99"/>
                        <a:pt x="410" y="93"/>
                        <a:pt x="408" y="92"/>
                      </a:cubicBezTo>
                      <a:cubicBezTo>
                        <a:pt x="406" y="91"/>
                        <a:pt x="409" y="89"/>
                        <a:pt x="413" y="90"/>
                      </a:cubicBezTo>
                      <a:cubicBezTo>
                        <a:pt x="416" y="90"/>
                        <a:pt x="424" y="87"/>
                        <a:pt x="424" y="86"/>
                      </a:cubicBezTo>
                      <a:cubicBezTo>
                        <a:pt x="426" y="83"/>
                        <a:pt x="412" y="88"/>
                        <a:pt x="412" y="86"/>
                      </a:cubicBezTo>
                      <a:cubicBezTo>
                        <a:pt x="412" y="84"/>
                        <a:pt x="421" y="82"/>
                        <a:pt x="425" y="82"/>
                      </a:cubicBezTo>
                      <a:cubicBezTo>
                        <a:pt x="429" y="82"/>
                        <a:pt x="427" y="76"/>
                        <a:pt x="429" y="79"/>
                      </a:cubicBezTo>
                      <a:cubicBezTo>
                        <a:pt x="431" y="81"/>
                        <a:pt x="433" y="80"/>
                        <a:pt x="436" y="79"/>
                      </a:cubicBezTo>
                      <a:cubicBezTo>
                        <a:pt x="438" y="78"/>
                        <a:pt x="436" y="74"/>
                        <a:pt x="434" y="73"/>
                      </a:cubicBezTo>
                      <a:cubicBezTo>
                        <a:pt x="431" y="72"/>
                        <a:pt x="436" y="70"/>
                        <a:pt x="435" y="69"/>
                      </a:cubicBezTo>
                      <a:cubicBezTo>
                        <a:pt x="434" y="67"/>
                        <a:pt x="437" y="61"/>
                        <a:pt x="440" y="60"/>
                      </a:cubicBezTo>
                      <a:cubicBezTo>
                        <a:pt x="443" y="59"/>
                        <a:pt x="442" y="57"/>
                        <a:pt x="445" y="57"/>
                      </a:cubicBezTo>
                      <a:cubicBezTo>
                        <a:pt x="447" y="57"/>
                        <a:pt x="448" y="54"/>
                        <a:pt x="450" y="51"/>
                      </a:cubicBezTo>
                      <a:cubicBezTo>
                        <a:pt x="453" y="49"/>
                        <a:pt x="457" y="55"/>
                        <a:pt x="460" y="52"/>
                      </a:cubicBezTo>
                      <a:cubicBezTo>
                        <a:pt x="462" y="50"/>
                        <a:pt x="464" y="49"/>
                        <a:pt x="466" y="47"/>
                      </a:cubicBezTo>
                      <a:cubicBezTo>
                        <a:pt x="457" y="35"/>
                        <a:pt x="460" y="27"/>
                        <a:pt x="460" y="25"/>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20" name="Freeform 311"/>
                <p:cNvSpPr/>
                <p:nvPr/>
              </p:nvSpPr>
              <p:spPr bwMode="auto">
                <a:xfrm>
                  <a:off x="2707619" y="2337757"/>
                  <a:ext cx="730957" cy="534625"/>
                </a:xfrm>
                <a:custGeom>
                  <a:avLst/>
                  <a:gdLst>
                    <a:gd name="T0" fmla="*/ 285 w 312"/>
                    <a:gd name="T1" fmla="*/ 178 h 216"/>
                    <a:gd name="T2" fmla="*/ 249 w 312"/>
                    <a:gd name="T3" fmla="*/ 164 h 216"/>
                    <a:gd name="T4" fmla="*/ 229 w 312"/>
                    <a:gd name="T5" fmla="*/ 148 h 216"/>
                    <a:gd name="T6" fmla="*/ 218 w 312"/>
                    <a:gd name="T7" fmla="*/ 25 h 216"/>
                    <a:gd name="T8" fmla="*/ 182 w 312"/>
                    <a:gd name="T9" fmla="*/ 20 h 216"/>
                    <a:gd name="T10" fmla="*/ 132 w 312"/>
                    <a:gd name="T11" fmla="*/ 15 h 216"/>
                    <a:gd name="T12" fmla="*/ 110 w 312"/>
                    <a:gd name="T13" fmla="*/ 9 h 216"/>
                    <a:gd name="T14" fmla="*/ 96 w 312"/>
                    <a:gd name="T15" fmla="*/ 8 h 216"/>
                    <a:gd name="T16" fmla="*/ 84 w 312"/>
                    <a:gd name="T17" fmla="*/ 6 h 216"/>
                    <a:gd name="T18" fmla="*/ 66 w 312"/>
                    <a:gd name="T19" fmla="*/ 15 h 216"/>
                    <a:gd name="T20" fmla="*/ 39 w 312"/>
                    <a:gd name="T21" fmla="*/ 25 h 216"/>
                    <a:gd name="T22" fmla="*/ 13 w 312"/>
                    <a:gd name="T23" fmla="*/ 42 h 216"/>
                    <a:gd name="T24" fmla="*/ 49 w 312"/>
                    <a:gd name="T25" fmla="*/ 62 h 216"/>
                    <a:gd name="T26" fmla="*/ 50 w 312"/>
                    <a:gd name="T27" fmla="*/ 74 h 216"/>
                    <a:gd name="T28" fmla="*/ 33 w 312"/>
                    <a:gd name="T29" fmla="*/ 70 h 216"/>
                    <a:gd name="T30" fmla="*/ 12 w 312"/>
                    <a:gd name="T31" fmla="*/ 76 h 216"/>
                    <a:gd name="T32" fmla="*/ 11 w 312"/>
                    <a:gd name="T33" fmla="*/ 90 h 216"/>
                    <a:gd name="T34" fmla="*/ 42 w 312"/>
                    <a:gd name="T35" fmla="*/ 97 h 216"/>
                    <a:gd name="T36" fmla="*/ 54 w 312"/>
                    <a:gd name="T37" fmla="*/ 108 h 216"/>
                    <a:gd name="T38" fmla="*/ 30 w 312"/>
                    <a:gd name="T39" fmla="*/ 113 h 216"/>
                    <a:gd name="T40" fmla="*/ 15 w 312"/>
                    <a:gd name="T41" fmla="*/ 134 h 216"/>
                    <a:gd name="T42" fmla="*/ 32 w 312"/>
                    <a:gd name="T43" fmla="*/ 156 h 216"/>
                    <a:gd name="T44" fmla="*/ 49 w 312"/>
                    <a:gd name="T45" fmla="*/ 160 h 216"/>
                    <a:gd name="T46" fmla="*/ 68 w 312"/>
                    <a:gd name="T47" fmla="*/ 168 h 216"/>
                    <a:gd name="T48" fmla="*/ 85 w 312"/>
                    <a:gd name="T49" fmla="*/ 167 h 216"/>
                    <a:gd name="T50" fmla="*/ 72 w 312"/>
                    <a:gd name="T51" fmla="*/ 192 h 216"/>
                    <a:gd name="T52" fmla="*/ 40 w 312"/>
                    <a:gd name="T53" fmla="*/ 212 h 216"/>
                    <a:gd name="T54" fmla="*/ 60 w 312"/>
                    <a:gd name="T55" fmla="*/ 205 h 216"/>
                    <a:gd name="T56" fmla="*/ 77 w 312"/>
                    <a:gd name="T57" fmla="*/ 197 h 216"/>
                    <a:gd name="T58" fmla="*/ 104 w 312"/>
                    <a:gd name="T59" fmla="*/ 178 h 216"/>
                    <a:gd name="T60" fmla="*/ 117 w 312"/>
                    <a:gd name="T61" fmla="*/ 166 h 216"/>
                    <a:gd name="T62" fmla="*/ 123 w 312"/>
                    <a:gd name="T63" fmla="*/ 152 h 216"/>
                    <a:gd name="T64" fmla="*/ 139 w 312"/>
                    <a:gd name="T65" fmla="*/ 137 h 216"/>
                    <a:gd name="T66" fmla="*/ 136 w 312"/>
                    <a:gd name="T67" fmla="*/ 143 h 216"/>
                    <a:gd name="T68" fmla="*/ 130 w 312"/>
                    <a:gd name="T69" fmla="*/ 160 h 216"/>
                    <a:gd name="T70" fmla="*/ 161 w 312"/>
                    <a:gd name="T71" fmla="*/ 154 h 216"/>
                    <a:gd name="T72" fmla="*/ 160 w 312"/>
                    <a:gd name="T73" fmla="*/ 141 h 216"/>
                    <a:gd name="T74" fmla="*/ 177 w 312"/>
                    <a:gd name="T75" fmla="*/ 144 h 216"/>
                    <a:gd name="T76" fmla="*/ 180 w 312"/>
                    <a:gd name="T77" fmla="*/ 148 h 216"/>
                    <a:gd name="T78" fmla="*/ 196 w 312"/>
                    <a:gd name="T79" fmla="*/ 152 h 216"/>
                    <a:gd name="T80" fmla="*/ 231 w 312"/>
                    <a:gd name="T81" fmla="*/ 153 h 216"/>
                    <a:gd name="T82" fmla="*/ 242 w 312"/>
                    <a:gd name="T83" fmla="*/ 166 h 216"/>
                    <a:gd name="T84" fmla="*/ 263 w 312"/>
                    <a:gd name="T85" fmla="*/ 173 h 216"/>
                    <a:gd name="T86" fmla="*/ 267 w 312"/>
                    <a:gd name="T87" fmla="*/ 177 h 216"/>
                    <a:gd name="T88" fmla="*/ 262 w 312"/>
                    <a:gd name="T89" fmla="*/ 185 h 216"/>
                    <a:gd name="T90" fmla="*/ 268 w 312"/>
                    <a:gd name="T91" fmla="*/ 187 h 216"/>
                    <a:gd name="T92" fmla="*/ 275 w 312"/>
                    <a:gd name="T93" fmla="*/ 184 h 216"/>
                    <a:gd name="T94" fmla="*/ 277 w 312"/>
                    <a:gd name="T95" fmla="*/ 188 h 216"/>
                    <a:gd name="T96" fmla="*/ 277 w 312"/>
                    <a:gd name="T97" fmla="*/ 195 h 216"/>
                    <a:gd name="T98" fmla="*/ 285 w 312"/>
                    <a:gd name="T99" fmla="*/ 196 h 216"/>
                    <a:gd name="T100" fmla="*/ 288 w 312"/>
                    <a:gd name="T101" fmla="*/ 203 h 216"/>
                    <a:gd name="T102" fmla="*/ 282 w 312"/>
                    <a:gd name="T103" fmla="*/ 214 h 216"/>
                    <a:gd name="T104" fmla="*/ 291 w 312"/>
                    <a:gd name="T105" fmla="*/ 209 h 216"/>
                    <a:gd name="T106" fmla="*/ 300 w 312"/>
                    <a:gd name="T107" fmla="*/ 214 h 216"/>
                    <a:gd name="T108" fmla="*/ 308 w 312"/>
                    <a:gd name="T109" fmla="*/ 21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6">
                      <a:moveTo>
                        <a:pt x="307" y="204"/>
                      </a:moveTo>
                      <a:cubicBezTo>
                        <a:pt x="308" y="201"/>
                        <a:pt x="308" y="199"/>
                        <a:pt x="299" y="195"/>
                      </a:cubicBezTo>
                      <a:cubicBezTo>
                        <a:pt x="290" y="192"/>
                        <a:pt x="291" y="189"/>
                        <a:pt x="285" y="178"/>
                      </a:cubicBezTo>
                      <a:cubicBezTo>
                        <a:pt x="279" y="168"/>
                        <a:pt x="268" y="163"/>
                        <a:pt x="268" y="159"/>
                      </a:cubicBezTo>
                      <a:cubicBezTo>
                        <a:pt x="268" y="155"/>
                        <a:pt x="257" y="155"/>
                        <a:pt x="257" y="158"/>
                      </a:cubicBezTo>
                      <a:cubicBezTo>
                        <a:pt x="257" y="161"/>
                        <a:pt x="252" y="162"/>
                        <a:pt x="249" y="164"/>
                      </a:cubicBezTo>
                      <a:cubicBezTo>
                        <a:pt x="247" y="166"/>
                        <a:pt x="245" y="163"/>
                        <a:pt x="243" y="160"/>
                      </a:cubicBezTo>
                      <a:cubicBezTo>
                        <a:pt x="241" y="157"/>
                        <a:pt x="235" y="154"/>
                        <a:pt x="235" y="152"/>
                      </a:cubicBezTo>
                      <a:cubicBezTo>
                        <a:pt x="235" y="150"/>
                        <a:pt x="234" y="146"/>
                        <a:pt x="229" y="148"/>
                      </a:cubicBezTo>
                      <a:cubicBezTo>
                        <a:pt x="225" y="150"/>
                        <a:pt x="223" y="148"/>
                        <a:pt x="222" y="149"/>
                      </a:cubicBezTo>
                      <a:cubicBezTo>
                        <a:pt x="221" y="151"/>
                        <a:pt x="218" y="148"/>
                        <a:pt x="218" y="148"/>
                      </a:cubicBezTo>
                      <a:cubicBezTo>
                        <a:pt x="218" y="25"/>
                        <a:pt x="218" y="25"/>
                        <a:pt x="218" y="25"/>
                      </a:cubicBezTo>
                      <a:cubicBezTo>
                        <a:pt x="216" y="25"/>
                        <a:pt x="215" y="25"/>
                        <a:pt x="214" y="24"/>
                      </a:cubicBezTo>
                      <a:cubicBezTo>
                        <a:pt x="209" y="22"/>
                        <a:pt x="201" y="19"/>
                        <a:pt x="197" y="20"/>
                      </a:cubicBezTo>
                      <a:cubicBezTo>
                        <a:pt x="193" y="21"/>
                        <a:pt x="185" y="22"/>
                        <a:pt x="182" y="20"/>
                      </a:cubicBezTo>
                      <a:cubicBezTo>
                        <a:pt x="179" y="19"/>
                        <a:pt x="175" y="18"/>
                        <a:pt x="169" y="18"/>
                      </a:cubicBezTo>
                      <a:cubicBezTo>
                        <a:pt x="163" y="19"/>
                        <a:pt x="160" y="15"/>
                        <a:pt x="152" y="13"/>
                      </a:cubicBezTo>
                      <a:cubicBezTo>
                        <a:pt x="145" y="12"/>
                        <a:pt x="134" y="14"/>
                        <a:pt x="132" y="15"/>
                      </a:cubicBezTo>
                      <a:cubicBezTo>
                        <a:pt x="129" y="16"/>
                        <a:pt x="130" y="12"/>
                        <a:pt x="127" y="13"/>
                      </a:cubicBezTo>
                      <a:cubicBezTo>
                        <a:pt x="123" y="13"/>
                        <a:pt x="126" y="11"/>
                        <a:pt x="124" y="8"/>
                      </a:cubicBezTo>
                      <a:cubicBezTo>
                        <a:pt x="122" y="6"/>
                        <a:pt x="113" y="8"/>
                        <a:pt x="110" y="9"/>
                      </a:cubicBezTo>
                      <a:cubicBezTo>
                        <a:pt x="107" y="9"/>
                        <a:pt x="106" y="7"/>
                        <a:pt x="106" y="5"/>
                      </a:cubicBezTo>
                      <a:cubicBezTo>
                        <a:pt x="106" y="4"/>
                        <a:pt x="103" y="4"/>
                        <a:pt x="102" y="6"/>
                      </a:cubicBezTo>
                      <a:cubicBezTo>
                        <a:pt x="101" y="9"/>
                        <a:pt x="97" y="9"/>
                        <a:pt x="96" y="8"/>
                      </a:cubicBezTo>
                      <a:cubicBezTo>
                        <a:pt x="94" y="6"/>
                        <a:pt x="99" y="6"/>
                        <a:pt x="99" y="4"/>
                      </a:cubicBezTo>
                      <a:cubicBezTo>
                        <a:pt x="99" y="2"/>
                        <a:pt x="94" y="1"/>
                        <a:pt x="93" y="1"/>
                      </a:cubicBezTo>
                      <a:cubicBezTo>
                        <a:pt x="91" y="0"/>
                        <a:pt x="88" y="3"/>
                        <a:pt x="84" y="6"/>
                      </a:cubicBezTo>
                      <a:cubicBezTo>
                        <a:pt x="81" y="9"/>
                        <a:pt x="75" y="9"/>
                        <a:pt x="72" y="9"/>
                      </a:cubicBezTo>
                      <a:cubicBezTo>
                        <a:pt x="68" y="8"/>
                        <a:pt x="64" y="9"/>
                        <a:pt x="64" y="11"/>
                      </a:cubicBezTo>
                      <a:cubicBezTo>
                        <a:pt x="64" y="13"/>
                        <a:pt x="68" y="13"/>
                        <a:pt x="66" y="15"/>
                      </a:cubicBezTo>
                      <a:cubicBezTo>
                        <a:pt x="63" y="18"/>
                        <a:pt x="63" y="12"/>
                        <a:pt x="60" y="15"/>
                      </a:cubicBezTo>
                      <a:cubicBezTo>
                        <a:pt x="58" y="17"/>
                        <a:pt x="50" y="17"/>
                        <a:pt x="48" y="17"/>
                      </a:cubicBezTo>
                      <a:cubicBezTo>
                        <a:pt x="47" y="16"/>
                        <a:pt x="41" y="23"/>
                        <a:pt x="39" y="25"/>
                      </a:cubicBezTo>
                      <a:cubicBezTo>
                        <a:pt x="37" y="26"/>
                        <a:pt x="40" y="28"/>
                        <a:pt x="35" y="33"/>
                      </a:cubicBezTo>
                      <a:cubicBezTo>
                        <a:pt x="31" y="38"/>
                        <a:pt x="18" y="37"/>
                        <a:pt x="15" y="37"/>
                      </a:cubicBezTo>
                      <a:cubicBezTo>
                        <a:pt x="12" y="37"/>
                        <a:pt x="14" y="40"/>
                        <a:pt x="13" y="42"/>
                      </a:cubicBezTo>
                      <a:cubicBezTo>
                        <a:pt x="12" y="44"/>
                        <a:pt x="15" y="46"/>
                        <a:pt x="22" y="48"/>
                      </a:cubicBezTo>
                      <a:cubicBezTo>
                        <a:pt x="29" y="50"/>
                        <a:pt x="34" y="60"/>
                        <a:pt x="35" y="62"/>
                      </a:cubicBezTo>
                      <a:cubicBezTo>
                        <a:pt x="36" y="64"/>
                        <a:pt x="45" y="62"/>
                        <a:pt x="49" y="62"/>
                      </a:cubicBezTo>
                      <a:cubicBezTo>
                        <a:pt x="52" y="63"/>
                        <a:pt x="48" y="68"/>
                        <a:pt x="51" y="69"/>
                      </a:cubicBezTo>
                      <a:cubicBezTo>
                        <a:pt x="54" y="71"/>
                        <a:pt x="59" y="69"/>
                        <a:pt x="60" y="71"/>
                      </a:cubicBezTo>
                      <a:cubicBezTo>
                        <a:pt x="61" y="74"/>
                        <a:pt x="54" y="71"/>
                        <a:pt x="50" y="74"/>
                      </a:cubicBezTo>
                      <a:cubicBezTo>
                        <a:pt x="47" y="76"/>
                        <a:pt x="45" y="78"/>
                        <a:pt x="43" y="76"/>
                      </a:cubicBezTo>
                      <a:cubicBezTo>
                        <a:pt x="42" y="74"/>
                        <a:pt x="36" y="75"/>
                        <a:pt x="33" y="75"/>
                      </a:cubicBezTo>
                      <a:cubicBezTo>
                        <a:pt x="30" y="76"/>
                        <a:pt x="33" y="72"/>
                        <a:pt x="33" y="70"/>
                      </a:cubicBezTo>
                      <a:cubicBezTo>
                        <a:pt x="33" y="68"/>
                        <a:pt x="29" y="67"/>
                        <a:pt x="23" y="70"/>
                      </a:cubicBezTo>
                      <a:cubicBezTo>
                        <a:pt x="17" y="74"/>
                        <a:pt x="19" y="72"/>
                        <a:pt x="19" y="75"/>
                      </a:cubicBezTo>
                      <a:cubicBezTo>
                        <a:pt x="18" y="78"/>
                        <a:pt x="15" y="73"/>
                        <a:pt x="12" y="76"/>
                      </a:cubicBezTo>
                      <a:cubicBezTo>
                        <a:pt x="8" y="78"/>
                        <a:pt x="2" y="80"/>
                        <a:pt x="1" y="82"/>
                      </a:cubicBezTo>
                      <a:cubicBezTo>
                        <a:pt x="0" y="84"/>
                        <a:pt x="9" y="86"/>
                        <a:pt x="12" y="87"/>
                      </a:cubicBezTo>
                      <a:cubicBezTo>
                        <a:pt x="16" y="87"/>
                        <a:pt x="8" y="90"/>
                        <a:pt x="11" y="90"/>
                      </a:cubicBezTo>
                      <a:cubicBezTo>
                        <a:pt x="14" y="91"/>
                        <a:pt x="13" y="94"/>
                        <a:pt x="17" y="96"/>
                      </a:cubicBezTo>
                      <a:cubicBezTo>
                        <a:pt x="22" y="99"/>
                        <a:pt x="32" y="96"/>
                        <a:pt x="34" y="96"/>
                      </a:cubicBezTo>
                      <a:cubicBezTo>
                        <a:pt x="37" y="96"/>
                        <a:pt x="39" y="100"/>
                        <a:pt x="42" y="97"/>
                      </a:cubicBezTo>
                      <a:cubicBezTo>
                        <a:pt x="44" y="95"/>
                        <a:pt x="52" y="89"/>
                        <a:pt x="56" y="92"/>
                      </a:cubicBezTo>
                      <a:cubicBezTo>
                        <a:pt x="60" y="96"/>
                        <a:pt x="51" y="95"/>
                        <a:pt x="53" y="98"/>
                      </a:cubicBezTo>
                      <a:cubicBezTo>
                        <a:pt x="56" y="100"/>
                        <a:pt x="58" y="106"/>
                        <a:pt x="54" y="108"/>
                      </a:cubicBezTo>
                      <a:cubicBezTo>
                        <a:pt x="50" y="111"/>
                        <a:pt x="47" y="109"/>
                        <a:pt x="45" y="109"/>
                      </a:cubicBezTo>
                      <a:cubicBezTo>
                        <a:pt x="42" y="109"/>
                        <a:pt x="44" y="113"/>
                        <a:pt x="40" y="116"/>
                      </a:cubicBezTo>
                      <a:cubicBezTo>
                        <a:pt x="37" y="118"/>
                        <a:pt x="34" y="113"/>
                        <a:pt x="30" y="113"/>
                      </a:cubicBezTo>
                      <a:cubicBezTo>
                        <a:pt x="26" y="113"/>
                        <a:pt x="27" y="118"/>
                        <a:pt x="27" y="121"/>
                      </a:cubicBezTo>
                      <a:cubicBezTo>
                        <a:pt x="27" y="124"/>
                        <a:pt x="20" y="121"/>
                        <a:pt x="19" y="127"/>
                      </a:cubicBezTo>
                      <a:cubicBezTo>
                        <a:pt x="17" y="133"/>
                        <a:pt x="10" y="128"/>
                        <a:pt x="15" y="134"/>
                      </a:cubicBezTo>
                      <a:cubicBezTo>
                        <a:pt x="19" y="140"/>
                        <a:pt x="19" y="136"/>
                        <a:pt x="22" y="139"/>
                      </a:cubicBezTo>
                      <a:cubicBezTo>
                        <a:pt x="26" y="141"/>
                        <a:pt x="18" y="146"/>
                        <a:pt x="22" y="147"/>
                      </a:cubicBezTo>
                      <a:cubicBezTo>
                        <a:pt x="25" y="147"/>
                        <a:pt x="29" y="154"/>
                        <a:pt x="32" y="156"/>
                      </a:cubicBezTo>
                      <a:cubicBezTo>
                        <a:pt x="34" y="158"/>
                        <a:pt x="38" y="155"/>
                        <a:pt x="41" y="155"/>
                      </a:cubicBezTo>
                      <a:cubicBezTo>
                        <a:pt x="45" y="154"/>
                        <a:pt x="43" y="149"/>
                        <a:pt x="45" y="151"/>
                      </a:cubicBezTo>
                      <a:cubicBezTo>
                        <a:pt x="48" y="153"/>
                        <a:pt x="51" y="159"/>
                        <a:pt x="49" y="160"/>
                      </a:cubicBezTo>
                      <a:cubicBezTo>
                        <a:pt x="47" y="162"/>
                        <a:pt x="48" y="166"/>
                        <a:pt x="48" y="168"/>
                      </a:cubicBezTo>
                      <a:cubicBezTo>
                        <a:pt x="48" y="171"/>
                        <a:pt x="56" y="170"/>
                        <a:pt x="57" y="167"/>
                      </a:cubicBezTo>
                      <a:cubicBezTo>
                        <a:pt x="57" y="165"/>
                        <a:pt x="64" y="164"/>
                        <a:pt x="68" y="168"/>
                      </a:cubicBezTo>
                      <a:cubicBezTo>
                        <a:pt x="71" y="172"/>
                        <a:pt x="73" y="173"/>
                        <a:pt x="73" y="170"/>
                      </a:cubicBezTo>
                      <a:cubicBezTo>
                        <a:pt x="73" y="167"/>
                        <a:pt x="76" y="163"/>
                        <a:pt x="76" y="166"/>
                      </a:cubicBezTo>
                      <a:cubicBezTo>
                        <a:pt x="76" y="168"/>
                        <a:pt x="79" y="169"/>
                        <a:pt x="85" y="167"/>
                      </a:cubicBezTo>
                      <a:cubicBezTo>
                        <a:pt x="90" y="164"/>
                        <a:pt x="88" y="167"/>
                        <a:pt x="85" y="170"/>
                      </a:cubicBezTo>
                      <a:cubicBezTo>
                        <a:pt x="81" y="175"/>
                        <a:pt x="85" y="182"/>
                        <a:pt x="82" y="183"/>
                      </a:cubicBezTo>
                      <a:cubicBezTo>
                        <a:pt x="79" y="184"/>
                        <a:pt x="77" y="191"/>
                        <a:pt x="72" y="192"/>
                      </a:cubicBezTo>
                      <a:cubicBezTo>
                        <a:pt x="68" y="192"/>
                        <a:pt x="60" y="201"/>
                        <a:pt x="59" y="202"/>
                      </a:cubicBezTo>
                      <a:cubicBezTo>
                        <a:pt x="58" y="204"/>
                        <a:pt x="48" y="200"/>
                        <a:pt x="46" y="204"/>
                      </a:cubicBezTo>
                      <a:cubicBezTo>
                        <a:pt x="45" y="208"/>
                        <a:pt x="39" y="211"/>
                        <a:pt x="40" y="212"/>
                      </a:cubicBezTo>
                      <a:cubicBezTo>
                        <a:pt x="42" y="214"/>
                        <a:pt x="50" y="209"/>
                        <a:pt x="50" y="207"/>
                      </a:cubicBezTo>
                      <a:cubicBezTo>
                        <a:pt x="50" y="205"/>
                        <a:pt x="51" y="206"/>
                        <a:pt x="53" y="207"/>
                      </a:cubicBezTo>
                      <a:cubicBezTo>
                        <a:pt x="54" y="209"/>
                        <a:pt x="58" y="206"/>
                        <a:pt x="60" y="205"/>
                      </a:cubicBezTo>
                      <a:cubicBezTo>
                        <a:pt x="61" y="204"/>
                        <a:pt x="64" y="204"/>
                        <a:pt x="65" y="204"/>
                      </a:cubicBezTo>
                      <a:cubicBezTo>
                        <a:pt x="67" y="204"/>
                        <a:pt x="68" y="202"/>
                        <a:pt x="73" y="201"/>
                      </a:cubicBezTo>
                      <a:cubicBezTo>
                        <a:pt x="77" y="201"/>
                        <a:pt x="76" y="199"/>
                        <a:pt x="77" y="197"/>
                      </a:cubicBezTo>
                      <a:cubicBezTo>
                        <a:pt x="78" y="194"/>
                        <a:pt x="90" y="189"/>
                        <a:pt x="92" y="188"/>
                      </a:cubicBezTo>
                      <a:cubicBezTo>
                        <a:pt x="94" y="188"/>
                        <a:pt x="93" y="184"/>
                        <a:pt x="95" y="184"/>
                      </a:cubicBezTo>
                      <a:cubicBezTo>
                        <a:pt x="98" y="184"/>
                        <a:pt x="101" y="181"/>
                        <a:pt x="104" y="178"/>
                      </a:cubicBezTo>
                      <a:cubicBezTo>
                        <a:pt x="107" y="176"/>
                        <a:pt x="108" y="177"/>
                        <a:pt x="110" y="176"/>
                      </a:cubicBezTo>
                      <a:cubicBezTo>
                        <a:pt x="112" y="175"/>
                        <a:pt x="111" y="171"/>
                        <a:pt x="113" y="170"/>
                      </a:cubicBezTo>
                      <a:cubicBezTo>
                        <a:pt x="115" y="170"/>
                        <a:pt x="117" y="168"/>
                        <a:pt x="117" y="166"/>
                      </a:cubicBezTo>
                      <a:cubicBezTo>
                        <a:pt x="117" y="164"/>
                        <a:pt x="111" y="164"/>
                        <a:pt x="111" y="163"/>
                      </a:cubicBezTo>
                      <a:cubicBezTo>
                        <a:pt x="110" y="162"/>
                        <a:pt x="115" y="157"/>
                        <a:pt x="117" y="157"/>
                      </a:cubicBezTo>
                      <a:cubicBezTo>
                        <a:pt x="119" y="157"/>
                        <a:pt x="122" y="155"/>
                        <a:pt x="123" y="152"/>
                      </a:cubicBezTo>
                      <a:cubicBezTo>
                        <a:pt x="123" y="149"/>
                        <a:pt x="126" y="149"/>
                        <a:pt x="128" y="146"/>
                      </a:cubicBezTo>
                      <a:cubicBezTo>
                        <a:pt x="130" y="144"/>
                        <a:pt x="130" y="142"/>
                        <a:pt x="132" y="142"/>
                      </a:cubicBezTo>
                      <a:cubicBezTo>
                        <a:pt x="134" y="141"/>
                        <a:pt x="137" y="138"/>
                        <a:pt x="139" y="137"/>
                      </a:cubicBezTo>
                      <a:cubicBezTo>
                        <a:pt x="142" y="135"/>
                        <a:pt x="139" y="139"/>
                        <a:pt x="144" y="139"/>
                      </a:cubicBezTo>
                      <a:cubicBezTo>
                        <a:pt x="149" y="139"/>
                        <a:pt x="148" y="143"/>
                        <a:pt x="144" y="142"/>
                      </a:cubicBezTo>
                      <a:cubicBezTo>
                        <a:pt x="140" y="140"/>
                        <a:pt x="139" y="140"/>
                        <a:pt x="136" y="143"/>
                      </a:cubicBezTo>
                      <a:cubicBezTo>
                        <a:pt x="132" y="146"/>
                        <a:pt x="135" y="147"/>
                        <a:pt x="132" y="151"/>
                      </a:cubicBezTo>
                      <a:cubicBezTo>
                        <a:pt x="130" y="154"/>
                        <a:pt x="130" y="156"/>
                        <a:pt x="133" y="157"/>
                      </a:cubicBezTo>
                      <a:cubicBezTo>
                        <a:pt x="136" y="157"/>
                        <a:pt x="133" y="159"/>
                        <a:pt x="130" y="160"/>
                      </a:cubicBezTo>
                      <a:cubicBezTo>
                        <a:pt x="127" y="161"/>
                        <a:pt x="129" y="163"/>
                        <a:pt x="133" y="163"/>
                      </a:cubicBezTo>
                      <a:cubicBezTo>
                        <a:pt x="137" y="163"/>
                        <a:pt x="144" y="157"/>
                        <a:pt x="149" y="154"/>
                      </a:cubicBezTo>
                      <a:cubicBezTo>
                        <a:pt x="155" y="151"/>
                        <a:pt x="159" y="154"/>
                        <a:pt x="161" y="154"/>
                      </a:cubicBezTo>
                      <a:cubicBezTo>
                        <a:pt x="162" y="153"/>
                        <a:pt x="159" y="150"/>
                        <a:pt x="161" y="149"/>
                      </a:cubicBezTo>
                      <a:cubicBezTo>
                        <a:pt x="163" y="149"/>
                        <a:pt x="159" y="148"/>
                        <a:pt x="157" y="145"/>
                      </a:cubicBezTo>
                      <a:cubicBezTo>
                        <a:pt x="156" y="141"/>
                        <a:pt x="159" y="143"/>
                        <a:pt x="160" y="141"/>
                      </a:cubicBezTo>
                      <a:cubicBezTo>
                        <a:pt x="161" y="138"/>
                        <a:pt x="163" y="139"/>
                        <a:pt x="165" y="140"/>
                      </a:cubicBezTo>
                      <a:cubicBezTo>
                        <a:pt x="166" y="142"/>
                        <a:pt x="169" y="139"/>
                        <a:pt x="170" y="143"/>
                      </a:cubicBezTo>
                      <a:cubicBezTo>
                        <a:pt x="172" y="146"/>
                        <a:pt x="174" y="142"/>
                        <a:pt x="177" y="144"/>
                      </a:cubicBezTo>
                      <a:cubicBezTo>
                        <a:pt x="180" y="146"/>
                        <a:pt x="176" y="146"/>
                        <a:pt x="173" y="147"/>
                      </a:cubicBezTo>
                      <a:cubicBezTo>
                        <a:pt x="170" y="147"/>
                        <a:pt x="172" y="151"/>
                        <a:pt x="174" y="149"/>
                      </a:cubicBezTo>
                      <a:cubicBezTo>
                        <a:pt x="176" y="148"/>
                        <a:pt x="178" y="146"/>
                        <a:pt x="180" y="148"/>
                      </a:cubicBezTo>
                      <a:cubicBezTo>
                        <a:pt x="183" y="150"/>
                        <a:pt x="183" y="149"/>
                        <a:pt x="185" y="148"/>
                      </a:cubicBezTo>
                      <a:cubicBezTo>
                        <a:pt x="187" y="146"/>
                        <a:pt x="187" y="148"/>
                        <a:pt x="187" y="149"/>
                      </a:cubicBezTo>
                      <a:cubicBezTo>
                        <a:pt x="187" y="151"/>
                        <a:pt x="191" y="151"/>
                        <a:pt x="196" y="152"/>
                      </a:cubicBezTo>
                      <a:cubicBezTo>
                        <a:pt x="201" y="153"/>
                        <a:pt x="211" y="152"/>
                        <a:pt x="214" y="151"/>
                      </a:cubicBezTo>
                      <a:cubicBezTo>
                        <a:pt x="216" y="151"/>
                        <a:pt x="215" y="155"/>
                        <a:pt x="221" y="156"/>
                      </a:cubicBezTo>
                      <a:cubicBezTo>
                        <a:pt x="226" y="157"/>
                        <a:pt x="228" y="151"/>
                        <a:pt x="231" y="153"/>
                      </a:cubicBezTo>
                      <a:cubicBezTo>
                        <a:pt x="233" y="155"/>
                        <a:pt x="231" y="156"/>
                        <a:pt x="229" y="158"/>
                      </a:cubicBezTo>
                      <a:cubicBezTo>
                        <a:pt x="227" y="160"/>
                        <a:pt x="231" y="160"/>
                        <a:pt x="233" y="161"/>
                      </a:cubicBezTo>
                      <a:cubicBezTo>
                        <a:pt x="235" y="162"/>
                        <a:pt x="240" y="163"/>
                        <a:pt x="242" y="166"/>
                      </a:cubicBezTo>
                      <a:cubicBezTo>
                        <a:pt x="245" y="168"/>
                        <a:pt x="246" y="170"/>
                        <a:pt x="252" y="173"/>
                      </a:cubicBezTo>
                      <a:cubicBezTo>
                        <a:pt x="257" y="176"/>
                        <a:pt x="252" y="166"/>
                        <a:pt x="256" y="169"/>
                      </a:cubicBezTo>
                      <a:cubicBezTo>
                        <a:pt x="261" y="173"/>
                        <a:pt x="259" y="169"/>
                        <a:pt x="263" y="173"/>
                      </a:cubicBezTo>
                      <a:cubicBezTo>
                        <a:pt x="266" y="176"/>
                        <a:pt x="265" y="171"/>
                        <a:pt x="264" y="166"/>
                      </a:cubicBezTo>
                      <a:cubicBezTo>
                        <a:pt x="262" y="161"/>
                        <a:pt x="265" y="164"/>
                        <a:pt x="267" y="167"/>
                      </a:cubicBezTo>
                      <a:cubicBezTo>
                        <a:pt x="268" y="169"/>
                        <a:pt x="268" y="174"/>
                        <a:pt x="267" y="177"/>
                      </a:cubicBezTo>
                      <a:cubicBezTo>
                        <a:pt x="266" y="180"/>
                        <a:pt x="261" y="178"/>
                        <a:pt x="261" y="176"/>
                      </a:cubicBezTo>
                      <a:cubicBezTo>
                        <a:pt x="262" y="174"/>
                        <a:pt x="256" y="175"/>
                        <a:pt x="256" y="177"/>
                      </a:cubicBezTo>
                      <a:cubicBezTo>
                        <a:pt x="256" y="180"/>
                        <a:pt x="260" y="185"/>
                        <a:pt x="262" y="185"/>
                      </a:cubicBezTo>
                      <a:cubicBezTo>
                        <a:pt x="265" y="186"/>
                        <a:pt x="263" y="190"/>
                        <a:pt x="265" y="191"/>
                      </a:cubicBezTo>
                      <a:cubicBezTo>
                        <a:pt x="267" y="191"/>
                        <a:pt x="267" y="196"/>
                        <a:pt x="269" y="195"/>
                      </a:cubicBezTo>
                      <a:cubicBezTo>
                        <a:pt x="270" y="195"/>
                        <a:pt x="270" y="189"/>
                        <a:pt x="268" y="187"/>
                      </a:cubicBezTo>
                      <a:cubicBezTo>
                        <a:pt x="266" y="184"/>
                        <a:pt x="267" y="181"/>
                        <a:pt x="269" y="181"/>
                      </a:cubicBezTo>
                      <a:cubicBezTo>
                        <a:pt x="271" y="182"/>
                        <a:pt x="269" y="186"/>
                        <a:pt x="270" y="187"/>
                      </a:cubicBezTo>
                      <a:cubicBezTo>
                        <a:pt x="271" y="188"/>
                        <a:pt x="273" y="186"/>
                        <a:pt x="275" y="184"/>
                      </a:cubicBezTo>
                      <a:cubicBezTo>
                        <a:pt x="278" y="183"/>
                        <a:pt x="274" y="179"/>
                        <a:pt x="275" y="177"/>
                      </a:cubicBezTo>
                      <a:cubicBezTo>
                        <a:pt x="276" y="174"/>
                        <a:pt x="279" y="178"/>
                        <a:pt x="280" y="182"/>
                      </a:cubicBezTo>
                      <a:cubicBezTo>
                        <a:pt x="281" y="186"/>
                        <a:pt x="277" y="186"/>
                        <a:pt x="277" y="188"/>
                      </a:cubicBezTo>
                      <a:cubicBezTo>
                        <a:pt x="277" y="190"/>
                        <a:pt x="274" y="189"/>
                        <a:pt x="273" y="190"/>
                      </a:cubicBezTo>
                      <a:cubicBezTo>
                        <a:pt x="272" y="191"/>
                        <a:pt x="272" y="198"/>
                        <a:pt x="274" y="198"/>
                      </a:cubicBezTo>
                      <a:cubicBezTo>
                        <a:pt x="275" y="198"/>
                        <a:pt x="276" y="192"/>
                        <a:pt x="277" y="195"/>
                      </a:cubicBezTo>
                      <a:cubicBezTo>
                        <a:pt x="278" y="198"/>
                        <a:pt x="281" y="191"/>
                        <a:pt x="282" y="194"/>
                      </a:cubicBezTo>
                      <a:cubicBezTo>
                        <a:pt x="283" y="197"/>
                        <a:pt x="287" y="200"/>
                        <a:pt x="289" y="200"/>
                      </a:cubicBezTo>
                      <a:cubicBezTo>
                        <a:pt x="290" y="199"/>
                        <a:pt x="288" y="196"/>
                        <a:pt x="285" y="196"/>
                      </a:cubicBezTo>
                      <a:cubicBezTo>
                        <a:pt x="283" y="196"/>
                        <a:pt x="283" y="191"/>
                        <a:pt x="286" y="191"/>
                      </a:cubicBezTo>
                      <a:cubicBezTo>
                        <a:pt x="288" y="191"/>
                        <a:pt x="292" y="197"/>
                        <a:pt x="292" y="199"/>
                      </a:cubicBezTo>
                      <a:cubicBezTo>
                        <a:pt x="292" y="201"/>
                        <a:pt x="290" y="201"/>
                        <a:pt x="288" y="203"/>
                      </a:cubicBezTo>
                      <a:cubicBezTo>
                        <a:pt x="286" y="206"/>
                        <a:pt x="283" y="200"/>
                        <a:pt x="281" y="200"/>
                      </a:cubicBezTo>
                      <a:cubicBezTo>
                        <a:pt x="279" y="200"/>
                        <a:pt x="281" y="204"/>
                        <a:pt x="282" y="206"/>
                      </a:cubicBezTo>
                      <a:cubicBezTo>
                        <a:pt x="283" y="209"/>
                        <a:pt x="279" y="212"/>
                        <a:pt x="282" y="214"/>
                      </a:cubicBezTo>
                      <a:cubicBezTo>
                        <a:pt x="285" y="216"/>
                        <a:pt x="284" y="213"/>
                        <a:pt x="285" y="211"/>
                      </a:cubicBezTo>
                      <a:cubicBezTo>
                        <a:pt x="285" y="210"/>
                        <a:pt x="288" y="212"/>
                        <a:pt x="289" y="213"/>
                      </a:cubicBezTo>
                      <a:cubicBezTo>
                        <a:pt x="291" y="214"/>
                        <a:pt x="291" y="210"/>
                        <a:pt x="291" y="209"/>
                      </a:cubicBezTo>
                      <a:cubicBezTo>
                        <a:pt x="291" y="207"/>
                        <a:pt x="294" y="208"/>
                        <a:pt x="295" y="210"/>
                      </a:cubicBezTo>
                      <a:cubicBezTo>
                        <a:pt x="297" y="212"/>
                        <a:pt x="297" y="208"/>
                        <a:pt x="299" y="208"/>
                      </a:cubicBezTo>
                      <a:cubicBezTo>
                        <a:pt x="301" y="208"/>
                        <a:pt x="300" y="212"/>
                        <a:pt x="300" y="214"/>
                      </a:cubicBezTo>
                      <a:cubicBezTo>
                        <a:pt x="300" y="216"/>
                        <a:pt x="303" y="212"/>
                        <a:pt x="303" y="214"/>
                      </a:cubicBezTo>
                      <a:cubicBezTo>
                        <a:pt x="303" y="215"/>
                        <a:pt x="303" y="215"/>
                        <a:pt x="303" y="215"/>
                      </a:cubicBezTo>
                      <a:cubicBezTo>
                        <a:pt x="305" y="214"/>
                        <a:pt x="307" y="212"/>
                        <a:pt x="308" y="211"/>
                      </a:cubicBezTo>
                      <a:cubicBezTo>
                        <a:pt x="312" y="209"/>
                        <a:pt x="306" y="207"/>
                        <a:pt x="307" y="204"/>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sp>
            <p:nvSpPr>
              <p:cNvPr id="113" name="Freeform 313"/>
              <p:cNvSpPr/>
              <p:nvPr/>
            </p:nvSpPr>
            <p:spPr bwMode="auto">
              <a:xfrm>
                <a:off x="1139140" y="2778378"/>
                <a:ext cx="52492" cy="33360"/>
              </a:xfrm>
              <a:custGeom>
                <a:avLst/>
                <a:gdLst>
                  <a:gd name="T0" fmla="*/ 8 w 16"/>
                  <a:gd name="T1" fmla="*/ 3 h 10"/>
                  <a:gd name="T2" fmla="*/ 1 w 16"/>
                  <a:gd name="T3" fmla="*/ 6 h 10"/>
                  <a:gd name="T4" fmla="*/ 12 w 16"/>
                  <a:gd name="T5" fmla="*/ 9 h 10"/>
                  <a:gd name="T6" fmla="*/ 14 w 16"/>
                  <a:gd name="T7" fmla="*/ 4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3"/>
                      <a:pt x="1" y="6"/>
                    </a:cubicBezTo>
                    <a:cubicBezTo>
                      <a:pt x="2" y="8"/>
                      <a:pt x="9" y="10"/>
                      <a:pt x="12" y="9"/>
                    </a:cubicBezTo>
                    <a:cubicBezTo>
                      <a:pt x="15" y="8"/>
                      <a:pt x="16" y="5"/>
                      <a:pt x="14" y="4"/>
                    </a:cubicBezTo>
                    <a:cubicBezTo>
                      <a:pt x="12" y="2"/>
                      <a:pt x="8" y="6"/>
                      <a:pt x="8" y="3"/>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14" name="Freeform 315"/>
              <p:cNvSpPr/>
              <p:nvPr/>
            </p:nvSpPr>
            <p:spPr bwMode="auto">
              <a:xfrm>
                <a:off x="1194256" y="3003546"/>
                <a:ext cx="60366" cy="25018"/>
              </a:xfrm>
              <a:custGeom>
                <a:avLst/>
                <a:gdLst>
                  <a:gd name="T0" fmla="*/ 14 w 18"/>
                  <a:gd name="T1" fmla="*/ 1 h 7"/>
                  <a:gd name="T2" fmla="*/ 3 w 18"/>
                  <a:gd name="T3" fmla="*/ 7 h 7"/>
                  <a:gd name="T4" fmla="*/ 10 w 18"/>
                  <a:gd name="T5" fmla="*/ 4 h 7"/>
                  <a:gd name="T6" fmla="*/ 14 w 18"/>
                  <a:gd name="T7" fmla="*/ 1 h 7"/>
                </a:gdLst>
                <a:ahLst/>
                <a:cxnLst>
                  <a:cxn ang="0">
                    <a:pos x="T0" y="T1"/>
                  </a:cxn>
                  <a:cxn ang="0">
                    <a:pos x="T2" y="T3"/>
                  </a:cxn>
                  <a:cxn ang="0">
                    <a:pos x="T4" y="T5"/>
                  </a:cxn>
                  <a:cxn ang="0">
                    <a:pos x="T6" y="T7"/>
                  </a:cxn>
                </a:cxnLst>
                <a:rect l="0" t="0" r="r" b="b"/>
                <a:pathLst>
                  <a:path w="18" h="7">
                    <a:moveTo>
                      <a:pt x="14" y="1"/>
                    </a:moveTo>
                    <a:cubicBezTo>
                      <a:pt x="10" y="0"/>
                      <a:pt x="0" y="6"/>
                      <a:pt x="3" y="7"/>
                    </a:cubicBezTo>
                    <a:cubicBezTo>
                      <a:pt x="6" y="7"/>
                      <a:pt x="7" y="4"/>
                      <a:pt x="10" y="4"/>
                    </a:cubicBezTo>
                    <a:cubicBezTo>
                      <a:pt x="13" y="4"/>
                      <a:pt x="18" y="3"/>
                      <a:pt x="14" y="1"/>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15" name="Freeform 316"/>
              <p:cNvSpPr/>
              <p:nvPr/>
            </p:nvSpPr>
            <p:spPr bwMode="auto">
              <a:xfrm>
                <a:off x="1131266" y="3036906"/>
                <a:ext cx="28870" cy="33360"/>
              </a:xfrm>
              <a:custGeom>
                <a:avLst/>
                <a:gdLst>
                  <a:gd name="T0" fmla="*/ 3 w 9"/>
                  <a:gd name="T1" fmla="*/ 8 h 10"/>
                  <a:gd name="T2" fmla="*/ 7 w 9"/>
                  <a:gd name="T3" fmla="*/ 2 h 10"/>
                  <a:gd name="T4" fmla="*/ 3 w 9"/>
                  <a:gd name="T5" fmla="*/ 8 h 10"/>
                </a:gdLst>
                <a:ahLst/>
                <a:cxnLst>
                  <a:cxn ang="0">
                    <a:pos x="T0" y="T1"/>
                  </a:cxn>
                  <a:cxn ang="0">
                    <a:pos x="T2" y="T3"/>
                  </a:cxn>
                  <a:cxn ang="0">
                    <a:pos x="T4" y="T5"/>
                  </a:cxn>
                </a:cxnLst>
                <a:rect l="0" t="0" r="r" b="b"/>
                <a:pathLst>
                  <a:path w="9" h="10">
                    <a:moveTo>
                      <a:pt x="3" y="8"/>
                    </a:moveTo>
                    <a:cubicBezTo>
                      <a:pt x="7" y="6"/>
                      <a:pt x="9" y="4"/>
                      <a:pt x="7" y="2"/>
                    </a:cubicBezTo>
                    <a:cubicBezTo>
                      <a:pt x="5" y="0"/>
                      <a:pt x="0" y="10"/>
                      <a:pt x="3" y="8"/>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16" name="Freeform 321"/>
              <p:cNvSpPr/>
              <p:nvPr/>
            </p:nvSpPr>
            <p:spPr bwMode="auto">
              <a:xfrm>
                <a:off x="4947376" y="2500387"/>
                <a:ext cx="283453" cy="152893"/>
              </a:xfrm>
              <a:custGeom>
                <a:avLst/>
                <a:gdLst>
                  <a:gd name="T0" fmla="*/ 73 w 87"/>
                  <a:gd name="T1" fmla="*/ 31 h 44"/>
                  <a:gd name="T2" fmla="*/ 79 w 87"/>
                  <a:gd name="T3" fmla="*/ 26 h 44"/>
                  <a:gd name="T4" fmla="*/ 86 w 87"/>
                  <a:gd name="T5" fmla="*/ 20 h 44"/>
                  <a:gd name="T6" fmla="*/ 81 w 87"/>
                  <a:gd name="T7" fmla="*/ 14 h 44"/>
                  <a:gd name="T8" fmla="*/ 77 w 87"/>
                  <a:gd name="T9" fmla="*/ 10 h 44"/>
                  <a:gd name="T10" fmla="*/ 76 w 87"/>
                  <a:gd name="T11" fmla="*/ 5 h 44"/>
                  <a:gd name="T12" fmla="*/ 70 w 87"/>
                  <a:gd name="T13" fmla="*/ 5 h 44"/>
                  <a:gd name="T14" fmla="*/ 62 w 87"/>
                  <a:gd name="T15" fmla="*/ 1 h 44"/>
                  <a:gd name="T16" fmla="*/ 61 w 87"/>
                  <a:gd name="T17" fmla="*/ 6 h 44"/>
                  <a:gd name="T18" fmla="*/ 57 w 87"/>
                  <a:gd name="T19" fmla="*/ 7 h 44"/>
                  <a:gd name="T20" fmla="*/ 53 w 87"/>
                  <a:gd name="T21" fmla="*/ 7 h 44"/>
                  <a:gd name="T22" fmla="*/ 49 w 87"/>
                  <a:gd name="T23" fmla="*/ 7 h 44"/>
                  <a:gd name="T24" fmla="*/ 45 w 87"/>
                  <a:gd name="T25" fmla="*/ 6 h 44"/>
                  <a:gd name="T26" fmla="*/ 39 w 87"/>
                  <a:gd name="T27" fmla="*/ 10 h 44"/>
                  <a:gd name="T28" fmla="*/ 36 w 87"/>
                  <a:gd name="T29" fmla="*/ 8 h 44"/>
                  <a:gd name="T30" fmla="*/ 32 w 87"/>
                  <a:gd name="T31" fmla="*/ 11 h 44"/>
                  <a:gd name="T32" fmla="*/ 31 w 87"/>
                  <a:gd name="T33" fmla="*/ 14 h 44"/>
                  <a:gd name="T34" fmla="*/ 26 w 87"/>
                  <a:gd name="T35" fmla="*/ 17 h 44"/>
                  <a:gd name="T36" fmla="*/ 24 w 87"/>
                  <a:gd name="T37" fmla="*/ 10 h 44"/>
                  <a:gd name="T38" fmla="*/ 12 w 87"/>
                  <a:gd name="T39" fmla="*/ 2 h 44"/>
                  <a:gd name="T40" fmla="*/ 13 w 87"/>
                  <a:gd name="T41" fmla="*/ 7 h 44"/>
                  <a:gd name="T42" fmla="*/ 10 w 87"/>
                  <a:gd name="T43" fmla="*/ 6 h 44"/>
                  <a:gd name="T44" fmla="*/ 5 w 87"/>
                  <a:gd name="T45" fmla="*/ 8 h 44"/>
                  <a:gd name="T46" fmla="*/ 1 w 87"/>
                  <a:gd name="T47" fmla="*/ 14 h 44"/>
                  <a:gd name="T48" fmla="*/ 8 w 87"/>
                  <a:gd name="T49" fmla="*/ 16 h 44"/>
                  <a:gd name="T50" fmla="*/ 18 w 87"/>
                  <a:gd name="T51" fmla="*/ 16 h 44"/>
                  <a:gd name="T52" fmla="*/ 17 w 87"/>
                  <a:gd name="T53" fmla="*/ 20 h 44"/>
                  <a:gd name="T54" fmla="*/ 12 w 87"/>
                  <a:gd name="T55" fmla="*/ 22 h 44"/>
                  <a:gd name="T56" fmla="*/ 3 w 87"/>
                  <a:gd name="T57" fmla="*/ 24 h 44"/>
                  <a:gd name="T58" fmla="*/ 15 w 87"/>
                  <a:gd name="T59" fmla="*/ 25 h 44"/>
                  <a:gd name="T60" fmla="*/ 18 w 87"/>
                  <a:gd name="T61" fmla="*/ 28 h 44"/>
                  <a:gd name="T62" fmla="*/ 20 w 87"/>
                  <a:gd name="T63" fmla="*/ 30 h 44"/>
                  <a:gd name="T64" fmla="*/ 17 w 87"/>
                  <a:gd name="T65" fmla="*/ 34 h 44"/>
                  <a:gd name="T66" fmla="*/ 13 w 87"/>
                  <a:gd name="T67" fmla="*/ 37 h 44"/>
                  <a:gd name="T68" fmla="*/ 24 w 87"/>
                  <a:gd name="T69" fmla="*/ 36 h 44"/>
                  <a:gd name="T70" fmla="*/ 38 w 87"/>
                  <a:gd name="T71" fmla="*/ 42 h 44"/>
                  <a:gd name="T72" fmla="*/ 52 w 87"/>
                  <a:gd name="T73" fmla="*/ 39 h 44"/>
                  <a:gd name="T74" fmla="*/ 62 w 87"/>
                  <a:gd name="T75" fmla="*/ 35 h 44"/>
                  <a:gd name="T76" fmla="*/ 73 w 87"/>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44">
                    <a:moveTo>
                      <a:pt x="73" y="31"/>
                    </a:moveTo>
                    <a:cubicBezTo>
                      <a:pt x="78" y="31"/>
                      <a:pt x="77" y="26"/>
                      <a:pt x="79" y="26"/>
                    </a:cubicBezTo>
                    <a:cubicBezTo>
                      <a:pt x="81" y="26"/>
                      <a:pt x="84" y="23"/>
                      <a:pt x="86" y="20"/>
                    </a:cubicBezTo>
                    <a:cubicBezTo>
                      <a:pt x="87" y="18"/>
                      <a:pt x="84" y="14"/>
                      <a:pt x="81" y="14"/>
                    </a:cubicBezTo>
                    <a:cubicBezTo>
                      <a:pt x="79" y="14"/>
                      <a:pt x="76" y="11"/>
                      <a:pt x="77" y="10"/>
                    </a:cubicBezTo>
                    <a:cubicBezTo>
                      <a:pt x="78" y="8"/>
                      <a:pt x="75" y="6"/>
                      <a:pt x="76" y="5"/>
                    </a:cubicBezTo>
                    <a:cubicBezTo>
                      <a:pt x="76" y="3"/>
                      <a:pt x="72" y="5"/>
                      <a:pt x="70" y="5"/>
                    </a:cubicBezTo>
                    <a:cubicBezTo>
                      <a:pt x="68" y="6"/>
                      <a:pt x="64" y="0"/>
                      <a:pt x="62" y="1"/>
                    </a:cubicBezTo>
                    <a:cubicBezTo>
                      <a:pt x="61" y="2"/>
                      <a:pt x="62" y="5"/>
                      <a:pt x="61" y="6"/>
                    </a:cubicBezTo>
                    <a:cubicBezTo>
                      <a:pt x="61" y="8"/>
                      <a:pt x="57" y="5"/>
                      <a:pt x="57" y="7"/>
                    </a:cubicBezTo>
                    <a:cubicBezTo>
                      <a:pt x="57" y="8"/>
                      <a:pt x="55" y="8"/>
                      <a:pt x="53" y="7"/>
                    </a:cubicBezTo>
                    <a:cubicBezTo>
                      <a:pt x="52" y="5"/>
                      <a:pt x="49" y="6"/>
                      <a:pt x="49" y="7"/>
                    </a:cubicBezTo>
                    <a:cubicBezTo>
                      <a:pt x="49" y="9"/>
                      <a:pt x="47" y="8"/>
                      <a:pt x="45" y="6"/>
                    </a:cubicBezTo>
                    <a:cubicBezTo>
                      <a:pt x="42" y="4"/>
                      <a:pt x="39" y="8"/>
                      <a:pt x="39" y="10"/>
                    </a:cubicBezTo>
                    <a:cubicBezTo>
                      <a:pt x="40" y="11"/>
                      <a:pt x="38" y="12"/>
                      <a:pt x="36" y="8"/>
                    </a:cubicBezTo>
                    <a:cubicBezTo>
                      <a:pt x="34" y="4"/>
                      <a:pt x="31" y="8"/>
                      <a:pt x="32" y="11"/>
                    </a:cubicBezTo>
                    <a:cubicBezTo>
                      <a:pt x="34" y="13"/>
                      <a:pt x="33" y="15"/>
                      <a:pt x="31" y="14"/>
                    </a:cubicBezTo>
                    <a:cubicBezTo>
                      <a:pt x="30" y="13"/>
                      <a:pt x="27" y="15"/>
                      <a:pt x="26" y="17"/>
                    </a:cubicBezTo>
                    <a:cubicBezTo>
                      <a:pt x="25" y="18"/>
                      <a:pt x="21" y="12"/>
                      <a:pt x="24" y="10"/>
                    </a:cubicBezTo>
                    <a:cubicBezTo>
                      <a:pt x="27" y="9"/>
                      <a:pt x="15" y="2"/>
                      <a:pt x="12" y="2"/>
                    </a:cubicBezTo>
                    <a:cubicBezTo>
                      <a:pt x="8" y="2"/>
                      <a:pt x="11" y="5"/>
                      <a:pt x="13" y="7"/>
                    </a:cubicBezTo>
                    <a:cubicBezTo>
                      <a:pt x="15" y="8"/>
                      <a:pt x="11" y="8"/>
                      <a:pt x="10" y="6"/>
                    </a:cubicBezTo>
                    <a:cubicBezTo>
                      <a:pt x="9" y="5"/>
                      <a:pt x="6" y="6"/>
                      <a:pt x="5" y="8"/>
                    </a:cubicBezTo>
                    <a:cubicBezTo>
                      <a:pt x="3" y="11"/>
                      <a:pt x="1" y="12"/>
                      <a:pt x="1" y="14"/>
                    </a:cubicBezTo>
                    <a:cubicBezTo>
                      <a:pt x="0" y="15"/>
                      <a:pt x="5" y="17"/>
                      <a:pt x="8" y="16"/>
                    </a:cubicBezTo>
                    <a:cubicBezTo>
                      <a:pt x="12" y="14"/>
                      <a:pt x="16" y="14"/>
                      <a:pt x="18" y="16"/>
                    </a:cubicBezTo>
                    <a:cubicBezTo>
                      <a:pt x="20" y="17"/>
                      <a:pt x="15" y="18"/>
                      <a:pt x="17" y="20"/>
                    </a:cubicBezTo>
                    <a:cubicBezTo>
                      <a:pt x="19" y="21"/>
                      <a:pt x="17" y="22"/>
                      <a:pt x="12" y="22"/>
                    </a:cubicBezTo>
                    <a:cubicBezTo>
                      <a:pt x="8" y="21"/>
                      <a:pt x="2" y="23"/>
                      <a:pt x="3" y="24"/>
                    </a:cubicBezTo>
                    <a:cubicBezTo>
                      <a:pt x="4" y="26"/>
                      <a:pt x="15" y="23"/>
                      <a:pt x="15" y="25"/>
                    </a:cubicBezTo>
                    <a:cubicBezTo>
                      <a:pt x="15" y="26"/>
                      <a:pt x="15" y="29"/>
                      <a:pt x="18" y="28"/>
                    </a:cubicBezTo>
                    <a:cubicBezTo>
                      <a:pt x="21" y="26"/>
                      <a:pt x="19" y="30"/>
                      <a:pt x="20" y="30"/>
                    </a:cubicBezTo>
                    <a:cubicBezTo>
                      <a:pt x="22" y="31"/>
                      <a:pt x="21" y="34"/>
                      <a:pt x="17" y="34"/>
                    </a:cubicBezTo>
                    <a:cubicBezTo>
                      <a:pt x="14" y="34"/>
                      <a:pt x="12" y="35"/>
                      <a:pt x="13" y="37"/>
                    </a:cubicBezTo>
                    <a:cubicBezTo>
                      <a:pt x="15" y="39"/>
                      <a:pt x="20" y="37"/>
                      <a:pt x="24" y="36"/>
                    </a:cubicBezTo>
                    <a:cubicBezTo>
                      <a:pt x="28" y="35"/>
                      <a:pt x="33" y="40"/>
                      <a:pt x="38" y="42"/>
                    </a:cubicBezTo>
                    <a:cubicBezTo>
                      <a:pt x="43" y="44"/>
                      <a:pt x="51" y="41"/>
                      <a:pt x="52" y="39"/>
                    </a:cubicBezTo>
                    <a:cubicBezTo>
                      <a:pt x="53" y="36"/>
                      <a:pt x="60" y="37"/>
                      <a:pt x="62" y="35"/>
                    </a:cubicBezTo>
                    <a:cubicBezTo>
                      <a:pt x="65" y="34"/>
                      <a:pt x="68" y="32"/>
                      <a:pt x="73" y="3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17" name="Freeform 358"/>
              <p:cNvSpPr/>
              <p:nvPr/>
            </p:nvSpPr>
            <p:spPr bwMode="auto">
              <a:xfrm>
                <a:off x="3501244" y="3998749"/>
                <a:ext cx="23623" cy="52817"/>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2"/>
                      <a:pt x="3" y="11"/>
                    </a:cubicBezTo>
                    <a:cubicBezTo>
                      <a:pt x="3" y="9"/>
                      <a:pt x="0" y="8"/>
                      <a:pt x="0" y="5"/>
                    </a:cubicBezTo>
                    <a:cubicBezTo>
                      <a:pt x="0" y="2"/>
                      <a:pt x="1" y="0"/>
                      <a:pt x="3" y="3"/>
                    </a:cubicBezTo>
                    <a:cubicBezTo>
                      <a:pt x="5" y="6"/>
                      <a:pt x="4" y="8"/>
                      <a:pt x="4" y="9"/>
                    </a:cubicBezTo>
                    <a:cubicBezTo>
                      <a:pt x="4" y="10"/>
                      <a:pt x="7" y="12"/>
                      <a:pt x="6" y="1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18" name="Freeform 359"/>
              <p:cNvSpPr/>
              <p:nvPr/>
            </p:nvSpPr>
            <p:spPr bwMode="auto">
              <a:xfrm>
                <a:off x="3939547" y="4424070"/>
                <a:ext cx="28870" cy="27799"/>
              </a:xfrm>
              <a:custGeom>
                <a:avLst/>
                <a:gdLst>
                  <a:gd name="T0" fmla="*/ 2 w 9"/>
                  <a:gd name="T1" fmla="*/ 7 h 8"/>
                  <a:gd name="T2" fmla="*/ 1 w 9"/>
                  <a:gd name="T3" fmla="*/ 3 h 8"/>
                  <a:gd name="T4" fmla="*/ 7 w 9"/>
                  <a:gd name="T5" fmla="*/ 1 h 8"/>
                  <a:gd name="T6" fmla="*/ 8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0" y="6"/>
                      <a:pt x="3" y="4"/>
                      <a:pt x="1" y="3"/>
                    </a:cubicBezTo>
                    <a:cubicBezTo>
                      <a:pt x="0" y="2"/>
                      <a:pt x="5" y="0"/>
                      <a:pt x="7" y="1"/>
                    </a:cubicBezTo>
                    <a:cubicBezTo>
                      <a:pt x="9" y="3"/>
                      <a:pt x="9" y="5"/>
                      <a:pt x="8" y="6"/>
                    </a:cubicBezTo>
                    <a:cubicBezTo>
                      <a:pt x="6" y="7"/>
                      <a:pt x="2" y="8"/>
                      <a:pt x="2" y="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grpSp>
          <p:nvGrpSpPr>
            <p:cNvPr id="10" name="Group 447"/>
            <p:cNvGrpSpPr/>
            <p:nvPr/>
          </p:nvGrpSpPr>
          <p:grpSpPr>
            <a:xfrm>
              <a:off x="5517120" y="2249102"/>
              <a:ext cx="1412234" cy="1522347"/>
              <a:chOff x="3854450" y="1901825"/>
              <a:chExt cx="2097088" cy="2260601"/>
            </a:xfrm>
            <a:grpFill/>
          </p:grpSpPr>
          <p:sp>
            <p:nvSpPr>
              <p:cNvPr id="61" name="Freeform 5"/>
              <p:cNvSpPr/>
              <p:nvPr/>
            </p:nvSpPr>
            <p:spPr bwMode="auto">
              <a:xfrm>
                <a:off x="4881563" y="3049588"/>
                <a:ext cx="409575" cy="352425"/>
              </a:xfrm>
              <a:custGeom>
                <a:avLst/>
                <a:gdLst>
                  <a:gd name="T0" fmla="*/ 2 w 57"/>
                  <a:gd name="T1" fmla="*/ 11 h 49"/>
                  <a:gd name="T2" fmla="*/ 2 w 57"/>
                  <a:gd name="T3" fmla="*/ 17 h 49"/>
                  <a:gd name="T4" fmla="*/ 2 w 57"/>
                  <a:gd name="T5" fmla="*/ 19 h 49"/>
                  <a:gd name="T6" fmla="*/ 3 w 57"/>
                  <a:gd name="T7" fmla="*/ 22 h 49"/>
                  <a:gd name="T8" fmla="*/ 4 w 57"/>
                  <a:gd name="T9" fmla="*/ 25 h 49"/>
                  <a:gd name="T10" fmla="*/ 5 w 57"/>
                  <a:gd name="T11" fmla="*/ 31 h 49"/>
                  <a:gd name="T12" fmla="*/ 5 w 57"/>
                  <a:gd name="T13" fmla="*/ 34 h 49"/>
                  <a:gd name="T14" fmla="*/ 9 w 57"/>
                  <a:gd name="T15" fmla="*/ 35 h 49"/>
                  <a:gd name="T16" fmla="*/ 13 w 57"/>
                  <a:gd name="T17" fmla="*/ 38 h 49"/>
                  <a:gd name="T18" fmla="*/ 16 w 57"/>
                  <a:gd name="T19" fmla="*/ 40 h 49"/>
                  <a:gd name="T20" fmla="*/ 19 w 57"/>
                  <a:gd name="T21" fmla="*/ 39 h 49"/>
                  <a:gd name="T22" fmla="*/ 21 w 57"/>
                  <a:gd name="T23" fmla="*/ 41 h 49"/>
                  <a:gd name="T24" fmla="*/ 24 w 57"/>
                  <a:gd name="T25" fmla="*/ 42 h 49"/>
                  <a:gd name="T26" fmla="*/ 27 w 57"/>
                  <a:gd name="T27" fmla="*/ 46 h 49"/>
                  <a:gd name="T28" fmla="*/ 31 w 57"/>
                  <a:gd name="T29" fmla="*/ 45 h 49"/>
                  <a:gd name="T30" fmla="*/ 36 w 57"/>
                  <a:gd name="T31" fmla="*/ 46 h 49"/>
                  <a:gd name="T32" fmla="*/ 40 w 57"/>
                  <a:gd name="T33" fmla="*/ 47 h 49"/>
                  <a:gd name="T34" fmla="*/ 45 w 57"/>
                  <a:gd name="T35" fmla="*/ 48 h 49"/>
                  <a:gd name="T36" fmla="*/ 48 w 57"/>
                  <a:gd name="T37" fmla="*/ 49 h 49"/>
                  <a:gd name="T38" fmla="*/ 48 w 57"/>
                  <a:gd name="T39" fmla="*/ 45 h 49"/>
                  <a:gd name="T40" fmla="*/ 54 w 57"/>
                  <a:gd name="T41" fmla="*/ 39 h 49"/>
                  <a:gd name="T42" fmla="*/ 56 w 57"/>
                  <a:gd name="T43" fmla="*/ 37 h 49"/>
                  <a:gd name="T44" fmla="*/ 54 w 57"/>
                  <a:gd name="T45" fmla="*/ 31 h 49"/>
                  <a:gd name="T46" fmla="*/ 53 w 57"/>
                  <a:gd name="T47" fmla="*/ 25 h 49"/>
                  <a:gd name="T48" fmla="*/ 52 w 57"/>
                  <a:gd name="T49" fmla="*/ 22 h 49"/>
                  <a:gd name="T50" fmla="*/ 54 w 57"/>
                  <a:gd name="T51" fmla="*/ 19 h 49"/>
                  <a:gd name="T52" fmla="*/ 54 w 57"/>
                  <a:gd name="T53" fmla="*/ 14 h 49"/>
                  <a:gd name="T54" fmla="*/ 54 w 57"/>
                  <a:gd name="T55" fmla="*/ 9 h 49"/>
                  <a:gd name="T56" fmla="*/ 49 w 57"/>
                  <a:gd name="T57" fmla="*/ 5 h 49"/>
                  <a:gd name="T58" fmla="*/ 49 w 57"/>
                  <a:gd name="T59" fmla="*/ 5 h 49"/>
                  <a:gd name="T60" fmla="*/ 34 w 57"/>
                  <a:gd name="T61" fmla="*/ 5 h 49"/>
                  <a:gd name="T62" fmla="*/ 31 w 57"/>
                  <a:gd name="T63" fmla="*/ 3 h 49"/>
                  <a:gd name="T64" fmla="*/ 28 w 57"/>
                  <a:gd name="T65" fmla="*/ 5 h 49"/>
                  <a:gd name="T66" fmla="*/ 25 w 57"/>
                  <a:gd name="T67" fmla="*/ 2 h 49"/>
                  <a:gd name="T68" fmla="*/ 13 w 57"/>
                  <a:gd name="T69" fmla="*/ 5 h 49"/>
                  <a:gd name="T70" fmla="*/ 3 w 57"/>
                  <a:gd name="T71" fmla="*/ 9 h 49"/>
                  <a:gd name="T72" fmla="*/ 2 w 57"/>
                  <a:gd name="T73" fmla="*/ 10 h 49"/>
                  <a:gd name="T74" fmla="*/ 2 w 57"/>
                  <a:gd name="T75"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49">
                    <a:moveTo>
                      <a:pt x="2" y="11"/>
                    </a:moveTo>
                    <a:cubicBezTo>
                      <a:pt x="2" y="12"/>
                      <a:pt x="3" y="15"/>
                      <a:pt x="2" y="17"/>
                    </a:cubicBezTo>
                    <a:cubicBezTo>
                      <a:pt x="0" y="18"/>
                      <a:pt x="1" y="19"/>
                      <a:pt x="2" y="19"/>
                    </a:cubicBezTo>
                    <a:cubicBezTo>
                      <a:pt x="3" y="20"/>
                      <a:pt x="3" y="22"/>
                      <a:pt x="3" y="22"/>
                    </a:cubicBezTo>
                    <a:cubicBezTo>
                      <a:pt x="3" y="24"/>
                      <a:pt x="4" y="23"/>
                      <a:pt x="4" y="25"/>
                    </a:cubicBezTo>
                    <a:cubicBezTo>
                      <a:pt x="4" y="28"/>
                      <a:pt x="5" y="30"/>
                      <a:pt x="5" y="31"/>
                    </a:cubicBezTo>
                    <a:cubicBezTo>
                      <a:pt x="6" y="32"/>
                      <a:pt x="6" y="32"/>
                      <a:pt x="5" y="34"/>
                    </a:cubicBezTo>
                    <a:cubicBezTo>
                      <a:pt x="7" y="35"/>
                      <a:pt x="8" y="35"/>
                      <a:pt x="9" y="35"/>
                    </a:cubicBezTo>
                    <a:cubicBezTo>
                      <a:pt x="12" y="37"/>
                      <a:pt x="13" y="38"/>
                      <a:pt x="13" y="38"/>
                    </a:cubicBezTo>
                    <a:cubicBezTo>
                      <a:pt x="13" y="39"/>
                      <a:pt x="16" y="41"/>
                      <a:pt x="16" y="40"/>
                    </a:cubicBezTo>
                    <a:cubicBezTo>
                      <a:pt x="16" y="38"/>
                      <a:pt x="18" y="39"/>
                      <a:pt x="19" y="39"/>
                    </a:cubicBezTo>
                    <a:cubicBezTo>
                      <a:pt x="21" y="39"/>
                      <a:pt x="21" y="41"/>
                      <a:pt x="21" y="41"/>
                    </a:cubicBezTo>
                    <a:cubicBezTo>
                      <a:pt x="21" y="42"/>
                      <a:pt x="23" y="41"/>
                      <a:pt x="24" y="42"/>
                    </a:cubicBezTo>
                    <a:cubicBezTo>
                      <a:pt x="26" y="43"/>
                      <a:pt x="26" y="45"/>
                      <a:pt x="27" y="46"/>
                    </a:cubicBezTo>
                    <a:cubicBezTo>
                      <a:pt x="28" y="47"/>
                      <a:pt x="30" y="45"/>
                      <a:pt x="31" y="45"/>
                    </a:cubicBezTo>
                    <a:cubicBezTo>
                      <a:pt x="31" y="46"/>
                      <a:pt x="34" y="47"/>
                      <a:pt x="36" y="46"/>
                    </a:cubicBezTo>
                    <a:cubicBezTo>
                      <a:pt x="37" y="45"/>
                      <a:pt x="38" y="47"/>
                      <a:pt x="40" y="47"/>
                    </a:cubicBezTo>
                    <a:cubicBezTo>
                      <a:pt x="42" y="47"/>
                      <a:pt x="44" y="48"/>
                      <a:pt x="45" y="48"/>
                    </a:cubicBezTo>
                    <a:cubicBezTo>
                      <a:pt x="45" y="48"/>
                      <a:pt x="46" y="48"/>
                      <a:pt x="48" y="49"/>
                    </a:cubicBezTo>
                    <a:cubicBezTo>
                      <a:pt x="49" y="48"/>
                      <a:pt x="48" y="45"/>
                      <a:pt x="48" y="45"/>
                    </a:cubicBezTo>
                    <a:cubicBezTo>
                      <a:pt x="48" y="44"/>
                      <a:pt x="53" y="40"/>
                      <a:pt x="54" y="39"/>
                    </a:cubicBezTo>
                    <a:cubicBezTo>
                      <a:pt x="54" y="38"/>
                      <a:pt x="55" y="38"/>
                      <a:pt x="56" y="37"/>
                    </a:cubicBezTo>
                    <a:cubicBezTo>
                      <a:pt x="57" y="35"/>
                      <a:pt x="54" y="32"/>
                      <a:pt x="54" y="31"/>
                    </a:cubicBezTo>
                    <a:cubicBezTo>
                      <a:pt x="53" y="30"/>
                      <a:pt x="53" y="27"/>
                      <a:pt x="53" y="25"/>
                    </a:cubicBezTo>
                    <a:cubicBezTo>
                      <a:pt x="54" y="24"/>
                      <a:pt x="52" y="23"/>
                      <a:pt x="52" y="22"/>
                    </a:cubicBezTo>
                    <a:cubicBezTo>
                      <a:pt x="52" y="21"/>
                      <a:pt x="54" y="19"/>
                      <a:pt x="54" y="19"/>
                    </a:cubicBezTo>
                    <a:cubicBezTo>
                      <a:pt x="56" y="18"/>
                      <a:pt x="55" y="15"/>
                      <a:pt x="54" y="14"/>
                    </a:cubicBezTo>
                    <a:cubicBezTo>
                      <a:pt x="54" y="12"/>
                      <a:pt x="53" y="11"/>
                      <a:pt x="54" y="9"/>
                    </a:cubicBezTo>
                    <a:cubicBezTo>
                      <a:pt x="54" y="7"/>
                      <a:pt x="49" y="5"/>
                      <a:pt x="49" y="5"/>
                    </a:cubicBezTo>
                    <a:cubicBezTo>
                      <a:pt x="49" y="5"/>
                      <a:pt x="49" y="5"/>
                      <a:pt x="49" y="5"/>
                    </a:cubicBezTo>
                    <a:cubicBezTo>
                      <a:pt x="45" y="6"/>
                      <a:pt x="34" y="5"/>
                      <a:pt x="34" y="5"/>
                    </a:cubicBezTo>
                    <a:cubicBezTo>
                      <a:pt x="34" y="5"/>
                      <a:pt x="32" y="4"/>
                      <a:pt x="31" y="3"/>
                    </a:cubicBezTo>
                    <a:cubicBezTo>
                      <a:pt x="31" y="5"/>
                      <a:pt x="29" y="5"/>
                      <a:pt x="28" y="5"/>
                    </a:cubicBezTo>
                    <a:cubicBezTo>
                      <a:pt x="25" y="5"/>
                      <a:pt x="25" y="2"/>
                      <a:pt x="25" y="2"/>
                    </a:cubicBezTo>
                    <a:cubicBezTo>
                      <a:pt x="25" y="0"/>
                      <a:pt x="15" y="2"/>
                      <a:pt x="13" y="5"/>
                    </a:cubicBezTo>
                    <a:cubicBezTo>
                      <a:pt x="10" y="8"/>
                      <a:pt x="3" y="7"/>
                      <a:pt x="3" y="9"/>
                    </a:cubicBezTo>
                    <a:cubicBezTo>
                      <a:pt x="3" y="9"/>
                      <a:pt x="3" y="10"/>
                      <a:pt x="2" y="10"/>
                    </a:cubicBezTo>
                    <a:cubicBezTo>
                      <a:pt x="2" y="10"/>
                      <a:pt x="2" y="10"/>
                      <a:pt x="2" y="11"/>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2" name="Freeform 6"/>
              <p:cNvSpPr/>
              <p:nvPr/>
            </p:nvSpPr>
            <p:spPr bwMode="auto">
              <a:xfrm>
                <a:off x="4945063" y="3617913"/>
                <a:ext cx="150813" cy="157163"/>
              </a:xfrm>
              <a:custGeom>
                <a:avLst/>
                <a:gdLst>
                  <a:gd name="T0" fmla="*/ 15 w 21"/>
                  <a:gd name="T1" fmla="*/ 20 h 22"/>
                  <a:gd name="T2" fmla="*/ 19 w 21"/>
                  <a:gd name="T3" fmla="*/ 13 h 22"/>
                  <a:gd name="T4" fmla="*/ 20 w 21"/>
                  <a:gd name="T5" fmla="*/ 5 h 22"/>
                  <a:gd name="T6" fmla="*/ 15 w 21"/>
                  <a:gd name="T7" fmla="*/ 2 h 22"/>
                  <a:gd name="T8" fmla="*/ 6 w 21"/>
                  <a:gd name="T9" fmla="*/ 1 h 22"/>
                  <a:gd name="T10" fmla="*/ 3 w 21"/>
                  <a:gd name="T11" fmla="*/ 2 h 22"/>
                  <a:gd name="T12" fmla="*/ 0 w 21"/>
                  <a:gd name="T13" fmla="*/ 3 h 22"/>
                  <a:gd name="T14" fmla="*/ 3 w 21"/>
                  <a:gd name="T15" fmla="*/ 8 h 22"/>
                  <a:gd name="T16" fmla="*/ 7 w 21"/>
                  <a:gd name="T17" fmla="*/ 14 h 22"/>
                  <a:gd name="T18" fmla="*/ 12 w 21"/>
                  <a:gd name="T19" fmla="*/ 20 h 22"/>
                  <a:gd name="T20" fmla="*/ 15 w 21"/>
                  <a:gd name="T21" fmla="*/ 22 h 22"/>
                  <a:gd name="T22" fmla="*/ 15 w 21"/>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2">
                    <a:moveTo>
                      <a:pt x="15" y="20"/>
                    </a:moveTo>
                    <a:cubicBezTo>
                      <a:pt x="15" y="19"/>
                      <a:pt x="19" y="13"/>
                      <a:pt x="19" y="13"/>
                    </a:cubicBezTo>
                    <a:cubicBezTo>
                      <a:pt x="20" y="13"/>
                      <a:pt x="21" y="7"/>
                      <a:pt x="20" y="5"/>
                    </a:cubicBezTo>
                    <a:cubicBezTo>
                      <a:pt x="17" y="3"/>
                      <a:pt x="15" y="2"/>
                      <a:pt x="15" y="2"/>
                    </a:cubicBezTo>
                    <a:cubicBezTo>
                      <a:pt x="15" y="2"/>
                      <a:pt x="7" y="2"/>
                      <a:pt x="6" y="1"/>
                    </a:cubicBezTo>
                    <a:cubicBezTo>
                      <a:pt x="5" y="0"/>
                      <a:pt x="4" y="3"/>
                      <a:pt x="3" y="2"/>
                    </a:cubicBezTo>
                    <a:cubicBezTo>
                      <a:pt x="1" y="1"/>
                      <a:pt x="0" y="2"/>
                      <a:pt x="0" y="3"/>
                    </a:cubicBezTo>
                    <a:cubicBezTo>
                      <a:pt x="0" y="5"/>
                      <a:pt x="3" y="6"/>
                      <a:pt x="3" y="8"/>
                    </a:cubicBezTo>
                    <a:cubicBezTo>
                      <a:pt x="3" y="10"/>
                      <a:pt x="7" y="13"/>
                      <a:pt x="7" y="14"/>
                    </a:cubicBezTo>
                    <a:cubicBezTo>
                      <a:pt x="7" y="15"/>
                      <a:pt x="10" y="17"/>
                      <a:pt x="12" y="20"/>
                    </a:cubicBezTo>
                    <a:cubicBezTo>
                      <a:pt x="13" y="20"/>
                      <a:pt x="14" y="21"/>
                      <a:pt x="15" y="22"/>
                    </a:cubicBezTo>
                    <a:cubicBezTo>
                      <a:pt x="15" y="21"/>
                      <a:pt x="15" y="20"/>
                      <a:pt x="15" y="2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3" name="Freeform 7"/>
              <p:cNvSpPr/>
              <p:nvPr/>
            </p:nvSpPr>
            <p:spPr bwMode="auto">
              <a:xfrm>
                <a:off x="4867275" y="3544888"/>
                <a:ext cx="222250" cy="207963"/>
              </a:xfrm>
              <a:custGeom>
                <a:avLst/>
                <a:gdLst>
                  <a:gd name="T0" fmla="*/ 18 w 31"/>
                  <a:gd name="T1" fmla="*/ 24 h 29"/>
                  <a:gd name="T2" fmla="*/ 14 w 31"/>
                  <a:gd name="T3" fmla="*/ 17 h 29"/>
                  <a:gd name="T4" fmla="*/ 11 w 31"/>
                  <a:gd name="T5" fmla="*/ 13 h 29"/>
                  <a:gd name="T6" fmla="*/ 14 w 31"/>
                  <a:gd name="T7" fmla="*/ 11 h 29"/>
                  <a:gd name="T8" fmla="*/ 17 w 31"/>
                  <a:gd name="T9" fmla="*/ 11 h 29"/>
                  <a:gd name="T10" fmla="*/ 26 w 31"/>
                  <a:gd name="T11" fmla="*/ 11 h 29"/>
                  <a:gd name="T12" fmla="*/ 31 w 31"/>
                  <a:gd name="T13" fmla="*/ 14 h 29"/>
                  <a:gd name="T14" fmla="*/ 31 w 31"/>
                  <a:gd name="T15" fmla="*/ 13 h 29"/>
                  <a:gd name="T16" fmla="*/ 29 w 31"/>
                  <a:gd name="T17" fmla="*/ 8 h 29"/>
                  <a:gd name="T18" fmla="*/ 28 w 31"/>
                  <a:gd name="T19" fmla="*/ 4 h 29"/>
                  <a:gd name="T20" fmla="*/ 26 w 31"/>
                  <a:gd name="T21" fmla="*/ 5 h 29"/>
                  <a:gd name="T22" fmla="*/ 20 w 31"/>
                  <a:gd name="T23" fmla="*/ 4 h 29"/>
                  <a:gd name="T24" fmla="*/ 15 w 31"/>
                  <a:gd name="T25" fmla="*/ 0 h 29"/>
                  <a:gd name="T26" fmla="*/ 12 w 31"/>
                  <a:gd name="T27" fmla="*/ 3 h 29"/>
                  <a:gd name="T28" fmla="*/ 10 w 31"/>
                  <a:gd name="T29" fmla="*/ 6 h 29"/>
                  <a:gd name="T30" fmla="*/ 8 w 31"/>
                  <a:gd name="T31" fmla="*/ 8 h 29"/>
                  <a:gd name="T32" fmla="*/ 4 w 31"/>
                  <a:gd name="T33" fmla="*/ 8 h 29"/>
                  <a:gd name="T34" fmla="*/ 0 w 31"/>
                  <a:gd name="T35" fmla="*/ 9 h 29"/>
                  <a:gd name="T36" fmla="*/ 1 w 31"/>
                  <a:gd name="T37" fmla="*/ 11 h 29"/>
                  <a:gd name="T38" fmla="*/ 6 w 31"/>
                  <a:gd name="T39" fmla="*/ 14 h 29"/>
                  <a:gd name="T40" fmla="*/ 11 w 31"/>
                  <a:gd name="T41" fmla="*/ 22 h 29"/>
                  <a:gd name="T42" fmla="*/ 16 w 31"/>
                  <a:gd name="T43" fmla="*/ 25 h 29"/>
                  <a:gd name="T44" fmla="*/ 20 w 31"/>
                  <a:gd name="T45" fmla="*/ 28 h 29"/>
                  <a:gd name="T46" fmla="*/ 23 w 31"/>
                  <a:gd name="T47" fmla="*/ 29 h 29"/>
                  <a:gd name="T48" fmla="*/ 18 w 31"/>
                  <a:gd name="T4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29">
                    <a:moveTo>
                      <a:pt x="18" y="24"/>
                    </a:moveTo>
                    <a:cubicBezTo>
                      <a:pt x="18" y="22"/>
                      <a:pt x="14" y="19"/>
                      <a:pt x="14" y="17"/>
                    </a:cubicBezTo>
                    <a:cubicBezTo>
                      <a:pt x="14" y="15"/>
                      <a:pt x="11" y="14"/>
                      <a:pt x="11" y="13"/>
                    </a:cubicBezTo>
                    <a:cubicBezTo>
                      <a:pt x="11" y="11"/>
                      <a:pt x="12" y="11"/>
                      <a:pt x="14" y="11"/>
                    </a:cubicBezTo>
                    <a:cubicBezTo>
                      <a:pt x="14" y="12"/>
                      <a:pt x="16" y="10"/>
                      <a:pt x="17" y="11"/>
                    </a:cubicBezTo>
                    <a:cubicBezTo>
                      <a:pt x="18" y="11"/>
                      <a:pt x="26" y="11"/>
                      <a:pt x="26" y="11"/>
                    </a:cubicBezTo>
                    <a:cubicBezTo>
                      <a:pt x="26" y="11"/>
                      <a:pt x="28" y="12"/>
                      <a:pt x="31" y="14"/>
                    </a:cubicBezTo>
                    <a:cubicBezTo>
                      <a:pt x="31" y="14"/>
                      <a:pt x="31" y="13"/>
                      <a:pt x="31" y="13"/>
                    </a:cubicBezTo>
                    <a:cubicBezTo>
                      <a:pt x="30" y="11"/>
                      <a:pt x="31" y="9"/>
                      <a:pt x="29" y="8"/>
                    </a:cubicBezTo>
                    <a:cubicBezTo>
                      <a:pt x="28" y="8"/>
                      <a:pt x="28" y="6"/>
                      <a:pt x="28" y="4"/>
                    </a:cubicBezTo>
                    <a:cubicBezTo>
                      <a:pt x="27" y="5"/>
                      <a:pt x="26" y="5"/>
                      <a:pt x="26" y="5"/>
                    </a:cubicBezTo>
                    <a:cubicBezTo>
                      <a:pt x="24" y="6"/>
                      <a:pt x="21" y="5"/>
                      <a:pt x="20" y="4"/>
                    </a:cubicBezTo>
                    <a:cubicBezTo>
                      <a:pt x="19" y="3"/>
                      <a:pt x="16" y="1"/>
                      <a:pt x="15" y="0"/>
                    </a:cubicBezTo>
                    <a:cubicBezTo>
                      <a:pt x="14" y="1"/>
                      <a:pt x="12" y="2"/>
                      <a:pt x="12" y="3"/>
                    </a:cubicBezTo>
                    <a:cubicBezTo>
                      <a:pt x="10" y="3"/>
                      <a:pt x="11" y="6"/>
                      <a:pt x="10" y="6"/>
                    </a:cubicBezTo>
                    <a:cubicBezTo>
                      <a:pt x="9" y="6"/>
                      <a:pt x="8" y="7"/>
                      <a:pt x="8" y="8"/>
                    </a:cubicBezTo>
                    <a:cubicBezTo>
                      <a:pt x="8" y="9"/>
                      <a:pt x="5" y="7"/>
                      <a:pt x="4" y="8"/>
                    </a:cubicBezTo>
                    <a:cubicBezTo>
                      <a:pt x="4" y="8"/>
                      <a:pt x="1" y="9"/>
                      <a:pt x="0" y="9"/>
                    </a:cubicBezTo>
                    <a:cubicBezTo>
                      <a:pt x="1" y="11"/>
                      <a:pt x="0" y="11"/>
                      <a:pt x="1" y="11"/>
                    </a:cubicBezTo>
                    <a:cubicBezTo>
                      <a:pt x="3" y="11"/>
                      <a:pt x="6" y="11"/>
                      <a:pt x="6" y="14"/>
                    </a:cubicBezTo>
                    <a:cubicBezTo>
                      <a:pt x="6" y="16"/>
                      <a:pt x="9" y="21"/>
                      <a:pt x="11" y="22"/>
                    </a:cubicBezTo>
                    <a:cubicBezTo>
                      <a:pt x="12" y="24"/>
                      <a:pt x="15" y="24"/>
                      <a:pt x="16" y="25"/>
                    </a:cubicBezTo>
                    <a:cubicBezTo>
                      <a:pt x="16" y="27"/>
                      <a:pt x="18" y="28"/>
                      <a:pt x="20" y="28"/>
                    </a:cubicBezTo>
                    <a:cubicBezTo>
                      <a:pt x="21" y="28"/>
                      <a:pt x="22" y="28"/>
                      <a:pt x="23" y="29"/>
                    </a:cubicBezTo>
                    <a:cubicBezTo>
                      <a:pt x="21" y="26"/>
                      <a:pt x="18" y="24"/>
                      <a:pt x="18" y="24"/>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4" name="Freeform 8"/>
              <p:cNvSpPr/>
              <p:nvPr/>
            </p:nvSpPr>
            <p:spPr bwMode="auto">
              <a:xfrm>
                <a:off x="5081588" y="3768725"/>
                <a:ext cx="79375" cy="157163"/>
              </a:xfrm>
              <a:custGeom>
                <a:avLst/>
                <a:gdLst>
                  <a:gd name="T0" fmla="*/ 8 w 11"/>
                  <a:gd name="T1" fmla="*/ 19 h 22"/>
                  <a:gd name="T2" fmla="*/ 9 w 11"/>
                  <a:gd name="T3" fmla="*/ 17 h 22"/>
                  <a:gd name="T4" fmla="*/ 11 w 11"/>
                  <a:gd name="T5" fmla="*/ 13 h 22"/>
                  <a:gd name="T6" fmla="*/ 11 w 11"/>
                  <a:gd name="T7" fmla="*/ 13 h 22"/>
                  <a:gd name="T8" fmla="*/ 8 w 11"/>
                  <a:gd name="T9" fmla="*/ 9 h 22"/>
                  <a:gd name="T10" fmla="*/ 8 w 11"/>
                  <a:gd name="T11" fmla="*/ 3 h 22"/>
                  <a:gd name="T12" fmla="*/ 3 w 11"/>
                  <a:gd name="T13" fmla="*/ 0 h 22"/>
                  <a:gd name="T14" fmla="*/ 0 w 11"/>
                  <a:gd name="T15" fmla="*/ 4 h 22"/>
                  <a:gd name="T16" fmla="*/ 2 w 11"/>
                  <a:gd name="T17" fmla="*/ 8 h 22"/>
                  <a:gd name="T18" fmla="*/ 2 w 11"/>
                  <a:gd name="T19" fmla="*/ 17 h 22"/>
                  <a:gd name="T20" fmla="*/ 5 w 11"/>
                  <a:gd name="T21" fmla="*/ 22 h 22"/>
                  <a:gd name="T22" fmla="*/ 8 w 11"/>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2">
                    <a:moveTo>
                      <a:pt x="8" y="19"/>
                    </a:moveTo>
                    <a:cubicBezTo>
                      <a:pt x="8" y="18"/>
                      <a:pt x="8" y="17"/>
                      <a:pt x="9" y="17"/>
                    </a:cubicBezTo>
                    <a:cubicBezTo>
                      <a:pt x="10" y="15"/>
                      <a:pt x="11" y="14"/>
                      <a:pt x="11" y="13"/>
                    </a:cubicBezTo>
                    <a:cubicBezTo>
                      <a:pt x="11" y="13"/>
                      <a:pt x="11" y="13"/>
                      <a:pt x="11" y="13"/>
                    </a:cubicBezTo>
                    <a:cubicBezTo>
                      <a:pt x="9" y="11"/>
                      <a:pt x="8" y="11"/>
                      <a:pt x="8" y="9"/>
                    </a:cubicBezTo>
                    <a:cubicBezTo>
                      <a:pt x="7" y="8"/>
                      <a:pt x="8" y="5"/>
                      <a:pt x="8" y="3"/>
                    </a:cubicBezTo>
                    <a:cubicBezTo>
                      <a:pt x="7" y="2"/>
                      <a:pt x="4" y="0"/>
                      <a:pt x="3" y="0"/>
                    </a:cubicBezTo>
                    <a:cubicBezTo>
                      <a:pt x="2" y="0"/>
                      <a:pt x="1" y="2"/>
                      <a:pt x="0" y="4"/>
                    </a:cubicBezTo>
                    <a:cubicBezTo>
                      <a:pt x="2" y="5"/>
                      <a:pt x="3" y="6"/>
                      <a:pt x="2" y="8"/>
                    </a:cubicBezTo>
                    <a:cubicBezTo>
                      <a:pt x="0" y="10"/>
                      <a:pt x="0" y="15"/>
                      <a:pt x="2" y="17"/>
                    </a:cubicBezTo>
                    <a:cubicBezTo>
                      <a:pt x="3" y="18"/>
                      <a:pt x="4" y="21"/>
                      <a:pt x="5" y="22"/>
                    </a:cubicBezTo>
                    <a:cubicBezTo>
                      <a:pt x="6" y="21"/>
                      <a:pt x="6" y="19"/>
                      <a:pt x="8" y="19"/>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5" name="Freeform 9"/>
              <p:cNvSpPr/>
              <p:nvPr/>
            </p:nvSpPr>
            <p:spPr bwMode="auto">
              <a:xfrm>
                <a:off x="4694238" y="3408363"/>
                <a:ext cx="315913" cy="144463"/>
              </a:xfrm>
              <a:custGeom>
                <a:avLst/>
                <a:gdLst>
                  <a:gd name="T0" fmla="*/ 37 w 44"/>
                  <a:gd name="T1" fmla="*/ 2 h 20"/>
                  <a:gd name="T2" fmla="*/ 31 w 44"/>
                  <a:gd name="T3" fmla="*/ 0 h 20"/>
                  <a:gd name="T4" fmla="*/ 31 w 44"/>
                  <a:gd name="T5" fmla="*/ 2 h 20"/>
                  <a:gd name="T6" fmla="*/ 25 w 44"/>
                  <a:gd name="T7" fmla="*/ 3 h 20"/>
                  <a:gd name="T8" fmla="*/ 23 w 44"/>
                  <a:gd name="T9" fmla="*/ 5 h 20"/>
                  <a:gd name="T10" fmla="*/ 20 w 44"/>
                  <a:gd name="T11" fmla="*/ 9 h 20"/>
                  <a:gd name="T12" fmla="*/ 17 w 44"/>
                  <a:gd name="T13" fmla="*/ 11 h 20"/>
                  <a:gd name="T14" fmla="*/ 12 w 44"/>
                  <a:gd name="T15" fmla="*/ 12 h 20"/>
                  <a:gd name="T16" fmla="*/ 8 w 44"/>
                  <a:gd name="T17" fmla="*/ 12 h 20"/>
                  <a:gd name="T18" fmla="*/ 5 w 44"/>
                  <a:gd name="T19" fmla="*/ 13 h 20"/>
                  <a:gd name="T20" fmla="*/ 1 w 44"/>
                  <a:gd name="T21" fmla="*/ 12 h 20"/>
                  <a:gd name="T22" fmla="*/ 1 w 44"/>
                  <a:gd name="T23" fmla="*/ 16 h 20"/>
                  <a:gd name="T24" fmla="*/ 4 w 44"/>
                  <a:gd name="T25" fmla="*/ 17 h 20"/>
                  <a:gd name="T26" fmla="*/ 7 w 44"/>
                  <a:gd name="T27" fmla="*/ 18 h 20"/>
                  <a:gd name="T28" fmla="*/ 11 w 44"/>
                  <a:gd name="T29" fmla="*/ 16 h 20"/>
                  <a:gd name="T30" fmla="*/ 16 w 44"/>
                  <a:gd name="T31" fmla="*/ 16 h 20"/>
                  <a:gd name="T32" fmla="*/ 17 w 44"/>
                  <a:gd name="T33" fmla="*/ 19 h 20"/>
                  <a:gd name="T34" fmla="*/ 22 w 44"/>
                  <a:gd name="T35" fmla="*/ 19 h 20"/>
                  <a:gd name="T36" fmla="*/ 28 w 44"/>
                  <a:gd name="T37" fmla="*/ 20 h 20"/>
                  <a:gd name="T38" fmla="*/ 33 w 44"/>
                  <a:gd name="T39" fmla="*/ 19 h 20"/>
                  <a:gd name="T40" fmla="*/ 38 w 44"/>
                  <a:gd name="T41" fmla="*/ 17 h 20"/>
                  <a:gd name="T42" fmla="*/ 38 w 44"/>
                  <a:gd name="T43" fmla="*/ 17 h 20"/>
                  <a:gd name="T44" fmla="*/ 39 w 44"/>
                  <a:gd name="T45" fmla="*/ 16 h 20"/>
                  <a:gd name="T46" fmla="*/ 39 w 44"/>
                  <a:gd name="T47" fmla="*/ 13 h 20"/>
                  <a:gd name="T48" fmla="*/ 40 w 44"/>
                  <a:gd name="T49" fmla="*/ 11 h 20"/>
                  <a:gd name="T50" fmla="*/ 43 w 44"/>
                  <a:gd name="T51" fmla="*/ 9 h 20"/>
                  <a:gd name="T52" fmla="*/ 44 w 44"/>
                  <a:gd name="T53" fmla="*/ 7 h 20"/>
                  <a:gd name="T54" fmla="*/ 41 w 44"/>
                  <a:gd name="T55" fmla="*/ 2 h 20"/>
                  <a:gd name="T56" fmla="*/ 37 w 44"/>
                  <a:gd name="T5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20">
                    <a:moveTo>
                      <a:pt x="37" y="2"/>
                    </a:moveTo>
                    <a:cubicBezTo>
                      <a:pt x="36" y="0"/>
                      <a:pt x="31" y="0"/>
                      <a:pt x="31" y="0"/>
                    </a:cubicBezTo>
                    <a:cubicBezTo>
                      <a:pt x="31" y="0"/>
                      <a:pt x="31" y="2"/>
                      <a:pt x="31" y="2"/>
                    </a:cubicBezTo>
                    <a:cubicBezTo>
                      <a:pt x="30" y="3"/>
                      <a:pt x="27" y="3"/>
                      <a:pt x="25" y="3"/>
                    </a:cubicBezTo>
                    <a:cubicBezTo>
                      <a:pt x="25" y="4"/>
                      <a:pt x="23" y="4"/>
                      <a:pt x="23" y="5"/>
                    </a:cubicBezTo>
                    <a:cubicBezTo>
                      <a:pt x="22" y="6"/>
                      <a:pt x="19" y="5"/>
                      <a:pt x="20" y="9"/>
                    </a:cubicBezTo>
                    <a:cubicBezTo>
                      <a:pt x="21" y="12"/>
                      <a:pt x="18" y="11"/>
                      <a:pt x="17" y="11"/>
                    </a:cubicBezTo>
                    <a:cubicBezTo>
                      <a:pt x="17" y="10"/>
                      <a:pt x="12" y="11"/>
                      <a:pt x="12" y="12"/>
                    </a:cubicBezTo>
                    <a:cubicBezTo>
                      <a:pt x="11" y="13"/>
                      <a:pt x="9" y="13"/>
                      <a:pt x="8" y="12"/>
                    </a:cubicBezTo>
                    <a:cubicBezTo>
                      <a:pt x="7" y="12"/>
                      <a:pt x="6" y="12"/>
                      <a:pt x="5" y="13"/>
                    </a:cubicBezTo>
                    <a:cubicBezTo>
                      <a:pt x="4" y="14"/>
                      <a:pt x="3" y="12"/>
                      <a:pt x="1" y="12"/>
                    </a:cubicBezTo>
                    <a:cubicBezTo>
                      <a:pt x="0" y="12"/>
                      <a:pt x="1" y="15"/>
                      <a:pt x="1" y="16"/>
                    </a:cubicBezTo>
                    <a:cubicBezTo>
                      <a:pt x="1" y="16"/>
                      <a:pt x="3" y="18"/>
                      <a:pt x="4" y="17"/>
                    </a:cubicBezTo>
                    <a:cubicBezTo>
                      <a:pt x="5" y="16"/>
                      <a:pt x="7" y="17"/>
                      <a:pt x="7" y="18"/>
                    </a:cubicBezTo>
                    <a:cubicBezTo>
                      <a:pt x="9" y="19"/>
                      <a:pt x="10" y="17"/>
                      <a:pt x="11" y="16"/>
                    </a:cubicBezTo>
                    <a:cubicBezTo>
                      <a:pt x="12" y="16"/>
                      <a:pt x="15" y="16"/>
                      <a:pt x="16" y="16"/>
                    </a:cubicBezTo>
                    <a:cubicBezTo>
                      <a:pt x="16" y="16"/>
                      <a:pt x="16" y="18"/>
                      <a:pt x="17" y="19"/>
                    </a:cubicBezTo>
                    <a:cubicBezTo>
                      <a:pt x="17" y="19"/>
                      <a:pt x="20" y="19"/>
                      <a:pt x="22" y="19"/>
                    </a:cubicBezTo>
                    <a:cubicBezTo>
                      <a:pt x="24" y="19"/>
                      <a:pt x="28" y="20"/>
                      <a:pt x="28" y="20"/>
                    </a:cubicBezTo>
                    <a:cubicBezTo>
                      <a:pt x="30" y="20"/>
                      <a:pt x="31" y="19"/>
                      <a:pt x="33" y="19"/>
                    </a:cubicBezTo>
                    <a:cubicBezTo>
                      <a:pt x="36" y="19"/>
                      <a:pt x="37" y="17"/>
                      <a:pt x="38" y="17"/>
                    </a:cubicBezTo>
                    <a:cubicBezTo>
                      <a:pt x="38" y="17"/>
                      <a:pt x="38" y="17"/>
                      <a:pt x="38" y="17"/>
                    </a:cubicBezTo>
                    <a:cubicBezTo>
                      <a:pt x="38" y="16"/>
                      <a:pt x="38" y="16"/>
                      <a:pt x="39" y="16"/>
                    </a:cubicBezTo>
                    <a:cubicBezTo>
                      <a:pt x="39" y="16"/>
                      <a:pt x="39" y="14"/>
                      <a:pt x="39" y="13"/>
                    </a:cubicBezTo>
                    <a:cubicBezTo>
                      <a:pt x="40" y="12"/>
                      <a:pt x="39" y="10"/>
                      <a:pt x="40" y="11"/>
                    </a:cubicBezTo>
                    <a:cubicBezTo>
                      <a:pt x="41" y="11"/>
                      <a:pt x="43" y="11"/>
                      <a:pt x="43" y="9"/>
                    </a:cubicBezTo>
                    <a:cubicBezTo>
                      <a:pt x="43" y="9"/>
                      <a:pt x="43" y="8"/>
                      <a:pt x="44" y="7"/>
                    </a:cubicBezTo>
                    <a:cubicBezTo>
                      <a:pt x="42" y="5"/>
                      <a:pt x="41" y="2"/>
                      <a:pt x="41" y="2"/>
                    </a:cubicBezTo>
                    <a:cubicBezTo>
                      <a:pt x="41" y="2"/>
                      <a:pt x="39" y="3"/>
                      <a:pt x="37" y="2"/>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6" name="Freeform 10"/>
              <p:cNvSpPr/>
              <p:nvPr/>
            </p:nvSpPr>
            <p:spPr bwMode="auto">
              <a:xfrm>
                <a:off x="4967288" y="3422650"/>
                <a:ext cx="265113" cy="165100"/>
              </a:xfrm>
              <a:custGeom>
                <a:avLst/>
                <a:gdLst>
                  <a:gd name="T0" fmla="*/ 36 w 37"/>
                  <a:gd name="T1" fmla="*/ 5 h 23"/>
                  <a:gd name="T2" fmla="*/ 34 w 37"/>
                  <a:gd name="T3" fmla="*/ 3 h 23"/>
                  <a:gd name="T4" fmla="*/ 31 w 37"/>
                  <a:gd name="T5" fmla="*/ 3 h 23"/>
                  <a:gd name="T6" fmla="*/ 26 w 37"/>
                  <a:gd name="T7" fmla="*/ 0 h 23"/>
                  <a:gd name="T8" fmla="*/ 21 w 37"/>
                  <a:gd name="T9" fmla="*/ 4 h 23"/>
                  <a:gd name="T10" fmla="*/ 14 w 37"/>
                  <a:gd name="T11" fmla="*/ 6 h 23"/>
                  <a:gd name="T12" fmla="*/ 6 w 37"/>
                  <a:gd name="T13" fmla="*/ 6 h 23"/>
                  <a:gd name="T14" fmla="*/ 6 w 37"/>
                  <a:gd name="T15" fmla="*/ 5 h 23"/>
                  <a:gd name="T16" fmla="*/ 5 w 37"/>
                  <a:gd name="T17" fmla="*/ 7 h 23"/>
                  <a:gd name="T18" fmla="*/ 2 w 37"/>
                  <a:gd name="T19" fmla="*/ 9 h 23"/>
                  <a:gd name="T20" fmla="*/ 1 w 37"/>
                  <a:gd name="T21" fmla="*/ 11 h 23"/>
                  <a:gd name="T22" fmla="*/ 1 w 37"/>
                  <a:gd name="T23" fmla="*/ 13 h 23"/>
                  <a:gd name="T24" fmla="*/ 0 w 37"/>
                  <a:gd name="T25" fmla="*/ 15 h 23"/>
                  <a:gd name="T26" fmla="*/ 1 w 37"/>
                  <a:gd name="T27" fmla="*/ 17 h 23"/>
                  <a:gd name="T28" fmla="*/ 1 w 37"/>
                  <a:gd name="T29" fmla="*/ 17 h 23"/>
                  <a:gd name="T30" fmla="*/ 6 w 37"/>
                  <a:gd name="T31" fmla="*/ 21 h 23"/>
                  <a:gd name="T32" fmla="*/ 12 w 37"/>
                  <a:gd name="T33" fmla="*/ 22 h 23"/>
                  <a:gd name="T34" fmla="*/ 20 w 37"/>
                  <a:gd name="T35" fmla="*/ 20 h 23"/>
                  <a:gd name="T36" fmla="*/ 22 w 37"/>
                  <a:gd name="T37" fmla="*/ 21 h 23"/>
                  <a:gd name="T38" fmla="*/ 24 w 37"/>
                  <a:gd name="T39" fmla="*/ 21 h 23"/>
                  <a:gd name="T40" fmla="*/ 27 w 37"/>
                  <a:gd name="T41" fmla="*/ 19 h 23"/>
                  <a:gd name="T42" fmla="*/ 33 w 37"/>
                  <a:gd name="T43" fmla="*/ 9 h 23"/>
                  <a:gd name="T44" fmla="*/ 37 w 37"/>
                  <a:gd name="T45" fmla="*/ 6 h 23"/>
                  <a:gd name="T46" fmla="*/ 36 w 37"/>
                  <a:gd name="T4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23">
                    <a:moveTo>
                      <a:pt x="36" y="5"/>
                    </a:moveTo>
                    <a:cubicBezTo>
                      <a:pt x="36" y="4"/>
                      <a:pt x="35" y="4"/>
                      <a:pt x="34" y="3"/>
                    </a:cubicBezTo>
                    <a:cubicBezTo>
                      <a:pt x="33" y="3"/>
                      <a:pt x="32" y="3"/>
                      <a:pt x="31" y="3"/>
                    </a:cubicBezTo>
                    <a:cubicBezTo>
                      <a:pt x="30" y="1"/>
                      <a:pt x="27" y="1"/>
                      <a:pt x="26" y="0"/>
                    </a:cubicBezTo>
                    <a:cubicBezTo>
                      <a:pt x="25" y="0"/>
                      <a:pt x="22" y="4"/>
                      <a:pt x="21" y="4"/>
                    </a:cubicBezTo>
                    <a:cubicBezTo>
                      <a:pt x="19" y="4"/>
                      <a:pt x="14" y="5"/>
                      <a:pt x="14" y="6"/>
                    </a:cubicBezTo>
                    <a:cubicBezTo>
                      <a:pt x="14" y="8"/>
                      <a:pt x="9" y="8"/>
                      <a:pt x="6" y="6"/>
                    </a:cubicBezTo>
                    <a:cubicBezTo>
                      <a:pt x="6" y="6"/>
                      <a:pt x="6" y="6"/>
                      <a:pt x="6" y="5"/>
                    </a:cubicBezTo>
                    <a:cubicBezTo>
                      <a:pt x="5" y="6"/>
                      <a:pt x="5" y="6"/>
                      <a:pt x="5" y="7"/>
                    </a:cubicBezTo>
                    <a:cubicBezTo>
                      <a:pt x="5" y="9"/>
                      <a:pt x="4" y="9"/>
                      <a:pt x="2" y="9"/>
                    </a:cubicBezTo>
                    <a:cubicBezTo>
                      <a:pt x="1" y="8"/>
                      <a:pt x="2" y="10"/>
                      <a:pt x="1" y="11"/>
                    </a:cubicBezTo>
                    <a:cubicBezTo>
                      <a:pt x="1" y="12"/>
                      <a:pt x="1" y="13"/>
                      <a:pt x="1" y="13"/>
                    </a:cubicBezTo>
                    <a:cubicBezTo>
                      <a:pt x="0" y="13"/>
                      <a:pt x="0" y="14"/>
                      <a:pt x="0" y="15"/>
                    </a:cubicBezTo>
                    <a:cubicBezTo>
                      <a:pt x="1" y="17"/>
                      <a:pt x="1" y="17"/>
                      <a:pt x="1" y="17"/>
                    </a:cubicBezTo>
                    <a:cubicBezTo>
                      <a:pt x="1" y="17"/>
                      <a:pt x="1" y="17"/>
                      <a:pt x="1" y="17"/>
                    </a:cubicBezTo>
                    <a:cubicBezTo>
                      <a:pt x="2" y="18"/>
                      <a:pt x="5" y="20"/>
                      <a:pt x="6" y="21"/>
                    </a:cubicBezTo>
                    <a:cubicBezTo>
                      <a:pt x="7" y="22"/>
                      <a:pt x="10" y="23"/>
                      <a:pt x="12" y="22"/>
                    </a:cubicBezTo>
                    <a:cubicBezTo>
                      <a:pt x="14" y="22"/>
                      <a:pt x="20" y="20"/>
                      <a:pt x="20" y="20"/>
                    </a:cubicBezTo>
                    <a:cubicBezTo>
                      <a:pt x="20" y="20"/>
                      <a:pt x="22" y="21"/>
                      <a:pt x="22" y="21"/>
                    </a:cubicBezTo>
                    <a:cubicBezTo>
                      <a:pt x="22" y="21"/>
                      <a:pt x="23" y="21"/>
                      <a:pt x="24" y="21"/>
                    </a:cubicBezTo>
                    <a:cubicBezTo>
                      <a:pt x="24" y="21"/>
                      <a:pt x="26" y="20"/>
                      <a:pt x="27" y="19"/>
                    </a:cubicBezTo>
                    <a:cubicBezTo>
                      <a:pt x="29" y="16"/>
                      <a:pt x="32" y="9"/>
                      <a:pt x="33" y="9"/>
                    </a:cubicBezTo>
                    <a:cubicBezTo>
                      <a:pt x="34" y="9"/>
                      <a:pt x="35" y="7"/>
                      <a:pt x="37" y="6"/>
                    </a:cubicBezTo>
                    <a:cubicBezTo>
                      <a:pt x="37" y="6"/>
                      <a:pt x="37" y="5"/>
                      <a:pt x="36" y="5"/>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7" name="Freeform 11"/>
              <p:cNvSpPr/>
              <p:nvPr/>
            </p:nvSpPr>
            <p:spPr bwMode="auto">
              <a:xfrm>
                <a:off x="4802188" y="3286125"/>
                <a:ext cx="265113" cy="144463"/>
              </a:xfrm>
              <a:custGeom>
                <a:avLst/>
                <a:gdLst>
                  <a:gd name="T0" fmla="*/ 35 w 37"/>
                  <a:gd name="T1" fmla="*/ 9 h 20"/>
                  <a:gd name="T2" fmla="*/ 32 w 37"/>
                  <a:gd name="T3" fmla="*/ 9 h 20"/>
                  <a:gd name="T4" fmla="*/ 30 w 37"/>
                  <a:gd name="T5" fmla="*/ 6 h 20"/>
                  <a:gd name="T6" fmla="*/ 26 w 37"/>
                  <a:gd name="T7" fmla="*/ 7 h 20"/>
                  <a:gd name="T8" fmla="*/ 24 w 37"/>
                  <a:gd name="T9" fmla="*/ 6 h 20"/>
                  <a:gd name="T10" fmla="*/ 20 w 37"/>
                  <a:gd name="T11" fmla="*/ 3 h 20"/>
                  <a:gd name="T12" fmla="*/ 16 w 37"/>
                  <a:gd name="T13" fmla="*/ 1 h 20"/>
                  <a:gd name="T14" fmla="*/ 16 w 37"/>
                  <a:gd name="T15" fmla="*/ 1 h 20"/>
                  <a:gd name="T16" fmla="*/ 13 w 37"/>
                  <a:gd name="T17" fmla="*/ 2 h 20"/>
                  <a:gd name="T18" fmla="*/ 8 w 37"/>
                  <a:gd name="T19" fmla="*/ 4 h 20"/>
                  <a:gd name="T20" fmla="*/ 2 w 37"/>
                  <a:gd name="T21" fmla="*/ 6 h 20"/>
                  <a:gd name="T22" fmla="*/ 3 w 37"/>
                  <a:gd name="T23" fmla="*/ 9 h 20"/>
                  <a:gd name="T24" fmla="*/ 5 w 37"/>
                  <a:gd name="T25" fmla="*/ 15 h 20"/>
                  <a:gd name="T26" fmla="*/ 10 w 37"/>
                  <a:gd name="T27" fmla="*/ 19 h 20"/>
                  <a:gd name="T28" fmla="*/ 10 w 37"/>
                  <a:gd name="T29" fmla="*/ 20 h 20"/>
                  <a:gd name="T30" fmla="*/ 16 w 37"/>
                  <a:gd name="T31" fmla="*/ 19 h 20"/>
                  <a:gd name="T32" fmla="*/ 16 w 37"/>
                  <a:gd name="T33" fmla="*/ 17 h 20"/>
                  <a:gd name="T34" fmla="*/ 22 w 37"/>
                  <a:gd name="T35" fmla="*/ 18 h 20"/>
                  <a:gd name="T36" fmla="*/ 26 w 37"/>
                  <a:gd name="T37" fmla="*/ 19 h 20"/>
                  <a:gd name="T38" fmla="*/ 26 w 37"/>
                  <a:gd name="T39" fmla="*/ 20 h 20"/>
                  <a:gd name="T40" fmla="*/ 29 w 37"/>
                  <a:gd name="T41" fmla="*/ 18 h 20"/>
                  <a:gd name="T42" fmla="*/ 34 w 37"/>
                  <a:gd name="T43" fmla="*/ 15 h 20"/>
                  <a:gd name="T44" fmla="*/ 37 w 37"/>
                  <a:gd name="T45" fmla="*/ 12 h 20"/>
                  <a:gd name="T46" fmla="*/ 35 w 37"/>
                  <a:gd name="T4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20">
                    <a:moveTo>
                      <a:pt x="35" y="9"/>
                    </a:moveTo>
                    <a:cubicBezTo>
                      <a:pt x="34" y="9"/>
                      <a:pt x="32" y="9"/>
                      <a:pt x="32" y="9"/>
                    </a:cubicBezTo>
                    <a:cubicBezTo>
                      <a:pt x="32" y="8"/>
                      <a:pt x="32" y="6"/>
                      <a:pt x="30" y="6"/>
                    </a:cubicBezTo>
                    <a:cubicBezTo>
                      <a:pt x="29" y="6"/>
                      <a:pt x="27" y="6"/>
                      <a:pt x="26" y="7"/>
                    </a:cubicBezTo>
                    <a:cubicBezTo>
                      <a:pt x="26" y="9"/>
                      <a:pt x="24" y="6"/>
                      <a:pt x="24" y="6"/>
                    </a:cubicBezTo>
                    <a:cubicBezTo>
                      <a:pt x="24" y="5"/>
                      <a:pt x="23" y="4"/>
                      <a:pt x="20" y="3"/>
                    </a:cubicBezTo>
                    <a:cubicBezTo>
                      <a:pt x="18" y="3"/>
                      <a:pt x="18" y="2"/>
                      <a:pt x="16" y="1"/>
                    </a:cubicBezTo>
                    <a:cubicBezTo>
                      <a:pt x="16" y="1"/>
                      <a:pt x="16" y="1"/>
                      <a:pt x="16" y="1"/>
                    </a:cubicBezTo>
                    <a:cubicBezTo>
                      <a:pt x="16" y="2"/>
                      <a:pt x="14" y="0"/>
                      <a:pt x="13" y="2"/>
                    </a:cubicBezTo>
                    <a:cubicBezTo>
                      <a:pt x="12" y="3"/>
                      <a:pt x="10" y="3"/>
                      <a:pt x="8" y="4"/>
                    </a:cubicBezTo>
                    <a:cubicBezTo>
                      <a:pt x="7" y="5"/>
                      <a:pt x="4" y="6"/>
                      <a:pt x="2" y="6"/>
                    </a:cubicBezTo>
                    <a:cubicBezTo>
                      <a:pt x="0" y="6"/>
                      <a:pt x="2" y="8"/>
                      <a:pt x="3" y="9"/>
                    </a:cubicBezTo>
                    <a:cubicBezTo>
                      <a:pt x="3" y="11"/>
                      <a:pt x="3" y="14"/>
                      <a:pt x="5" y="15"/>
                    </a:cubicBezTo>
                    <a:cubicBezTo>
                      <a:pt x="5" y="15"/>
                      <a:pt x="10" y="18"/>
                      <a:pt x="10" y="19"/>
                    </a:cubicBezTo>
                    <a:cubicBezTo>
                      <a:pt x="10" y="19"/>
                      <a:pt x="10" y="19"/>
                      <a:pt x="10" y="20"/>
                    </a:cubicBezTo>
                    <a:cubicBezTo>
                      <a:pt x="12" y="20"/>
                      <a:pt x="15" y="20"/>
                      <a:pt x="16" y="19"/>
                    </a:cubicBezTo>
                    <a:cubicBezTo>
                      <a:pt x="16" y="18"/>
                      <a:pt x="16" y="17"/>
                      <a:pt x="16" y="17"/>
                    </a:cubicBezTo>
                    <a:cubicBezTo>
                      <a:pt x="16" y="17"/>
                      <a:pt x="21" y="17"/>
                      <a:pt x="22" y="18"/>
                    </a:cubicBezTo>
                    <a:cubicBezTo>
                      <a:pt x="24" y="20"/>
                      <a:pt x="26" y="19"/>
                      <a:pt x="26" y="19"/>
                    </a:cubicBezTo>
                    <a:cubicBezTo>
                      <a:pt x="26" y="19"/>
                      <a:pt x="26" y="19"/>
                      <a:pt x="26" y="20"/>
                    </a:cubicBezTo>
                    <a:cubicBezTo>
                      <a:pt x="27" y="19"/>
                      <a:pt x="28" y="18"/>
                      <a:pt x="29" y="18"/>
                    </a:cubicBezTo>
                    <a:cubicBezTo>
                      <a:pt x="30" y="18"/>
                      <a:pt x="32" y="18"/>
                      <a:pt x="34" y="15"/>
                    </a:cubicBezTo>
                    <a:cubicBezTo>
                      <a:pt x="35" y="14"/>
                      <a:pt x="36" y="13"/>
                      <a:pt x="37" y="12"/>
                    </a:cubicBezTo>
                    <a:cubicBezTo>
                      <a:pt x="37" y="12"/>
                      <a:pt x="36" y="10"/>
                      <a:pt x="35" y="9"/>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8" name="Freeform 12"/>
              <p:cNvSpPr/>
              <p:nvPr/>
            </p:nvSpPr>
            <p:spPr bwMode="auto">
              <a:xfrm>
                <a:off x="4987925" y="3379788"/>
                <a:ext cx="238125" cy="101600"/>
              </a:xfrm>
              <a:custGeom>
                <a:avLst/>
                <a:gdLst>
                  <a:gd name="T0" fmla="*/ 25 w 33"/>
                  <a:gd name="T1" fmla="*/ 1 h 14"/>
                  <a:gd name="T2" fmla="*/ 21 w 33"/>
                  <a:gd name="T3" fmla="*/ 0 h 14"/>
                  <a:gd name="T4" fmla="*/ 15 w 33"/>
                  <a:gd name="T5" fmla="*/ 0 h 14"/>
                  <a:gd name="T6" fmla="*/ 12 w 33"/>
                  <a:gd name="T7" fmla="*/ 0 h 14"/>
                  <a:gd name="T8" fmla="*/ 11 w 33"/>
                  <a:gd name="T9" fmla="*/ 0 h 14"/>
                  <a:gd name="T10" fmla="*/ 8 w 33"/>
                  <a:gd name="T11" fmla="*/ 3 h 14"/>
                  <a:gd name="T12" fmla="*/ 2 w 33"/>
                  <a:gd name="T13" fmla="*/ 6 h 14"/>
                  <a:gd name="T14" fmla="*/ 0 w 33"/>
                  <a:gd name="T15" fmla="*/ 7 h 14"/>
                  <a:gd name="T16" fmla="*/ 3 w 33"/>
                  <a:gd name="T17" fmla="*/ 12 h 14"/>
                  <a:gd name="T18" fmla="*/ 11 w 33"/>
                  <a:gd name="T19" fmla="*/ 12 h 14"/>
                  <a:gd name="T20" fmla="*/ 18 w 33"/>
                  <a:gd name="T21" fmla="*/ 10 h 14"/>
                  <a:gd name="T22" fmla="*/ 23 w 33"/>
                  <a:gd name="T23" fmla="*/ 6 h 14"/>
                  <a:gd name="T24" fmla="*/ 28 w 33"/>
                  <a:gd name="T25" fmla="*/ 9 h 14"/>
                  <a:gd name="T26" fmla="*/ 31 w 33"/>
                  <a:gd name="T27" fmla="*/ 9 h 14"/>
                  <a:gd name="T28" fmla="*/ 31 w 33"/>
                  <a:gd name="T29" fmla="*/ 8 h 14"/>
                  <a:gd name="T30" fmla="*/ 33 w 33"/>
                  <a:gd name="T31" fmla="*/ 3 h 14"/>
                  <a:gd name="T32" fmla="*/ 33 w 33"/>
                  <a:gd name="T33" fmla="*/ 3 h 14"/>
                  <a:gd name="T34" fmla="*/ 30 w 33"/>
                  <a:gd name="T35" fmla="*/ 2 h 14"/>
                  <a:gd name="T36" fmla="*/ 25 w 33"/>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14">
                    <a:moveTo>
                      <a:pt x="25" y="1"/>
                    </a:moveTo>
                    <a:cubicBezTo>
                      <a:pt x="23" y="1"/>
                      <a:pt x="22" y="0"/>
                      <a:pt x="21" y="0"/>
                    </a:cubicBezTo>
                    <a:cubicBezTo>
                      <a:pt x="19" y="1"/>
                      <a:pt x="16" y="0"/>
                      <a:pt x="15" y="0"/>
                    </a:cubicBezTo>
                    <a:cubicBezTo>
                      <a:pt x="15" y="0"/>
                      <a:pt x="13" y="1"/>
                      <a:pt x="12" y="0"/>
                    </a:cubicBezTo>
                    <a:cubicBezTo>
                      <a:pt x="11" y="0"/>
                      <a:pt x="11" y="0"/>
                      <a:pt x="11" y="0"/>
                    </a:cubicBezTo>
                    <a:cubicBezTo>
                      <a:pt x="10" y="0"/>
                      <a:pt x="9" y="1"/>
                      <a:pt x="8" y="3"/>
                    </a:cubicBezTo>
                    <a:cubicBezTo>
                      <a:pt x="6" y="5"/>
                      <a:pt x="4" y="5"/>
                      <a:pt x="2" y="6"/>
                    </a:cubicBezTo>
                    <a:cubicBezTo>
                      <a:pt x="2" y="6"/>
                      <a:pt x="1" y="6"/>
                      <a:pt x="0" y="7"/>
                    </a:cubicBezTo>
                    <a:cubicBezTo>
                      <a:pt x="1" y="9"/>
                      <a:pt x="2" y="11"/>
                      <a:pt x="3" y="12"/>
                    </a:cubicBezTo>
                    <a:cubicBezTo>
                      <a:pt x="5" y="14"/>
                      <a:pt x="11" y="14"/>
                      <a:pt x="11" y="12"/>
                    </a:cubicBezTo>
                    <a:cubicBezTo>
                      <a:pt x="11" y="11"/>
                      <a:pt x="16" y="10"/>
                      <a:pt x="18" y="10"/>
                    </a:cubicBezTo>
                    <a:cubicBezTo>
                      <a:pt x="18" y="10"/>
                      <a:pt x="22" y="6"/>
                      <a:pt x="23" y="6"/>
                    </a:cubicBezTo>
                    <a:cubicBezTo>
                      <a:pt x="23" y="7"/>
                      <a:pt x="27" y="7"/>
                      <a:pt x="28" y="9"/>
                    </a:cubicBezTo>
                    <a:cubicBezTo>
                      <a:pt x="29" y="9"/>
                      <a:pt x="30" y="9"/>
                      <a:pt x="31" y="9"/>
                    </a:cubicBezTo>
                    <a:cubicBezTo>
                      <a:pt x="31" y="9"/>
                      <a:pt x="31" y="9"/>
                      <a:pt x="31" y="8"/>
                    </a:cubicBezTo>
                    <a:cubicBezTo>
                      <a:pt x="31" y="6"/>
                      <a:pt x="32" y="4"/>
                      <a:pt x="33" y="3"/>
                    </a:cubicBezTo>
                    <a:cubicBezTo>
                      <a:pt x="33" y="3"/>
                      <a:pt x="33" y="3"/>
                      <a:pt x="33" y="3"/>
                    </a:cubicBezTo>
                    <a:cubicBezTo>
                      <a:pt x="31" y="3"/>
                      <a:pt x="30" y="3"/>
                      <a:pt x="30" y="2"/>
                    </a:cubicBezTo>
                    <a:cubicBezTo>
                      <a:pt x="29" y="2"/>
                      <a:pt x="27" y="1"/>
                      <a:pt x="25" y="1"/>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9" name="Freeform 13"/>
              <p:cNvSpPr/>
              <p:nvPr/>
            </p:nvSpPr>
            <p:spPr bwMode="auto">
              <a:xfrm>
                <a:off x="3889375" y="3789363"/>
                <a:ext cx="150813" cy="273050"/>
              </a:xfrm>
              <a:custGeom>
                <a:avLst/>
                <a:gdLst>
                  <a:gd name="T0" fmla="*/ 16 w 21"/>
                  <a:gd name="T1" fmla="*/ 31 h 38"/>
                  <a:gd name="T2" fmla="*/ 14 w 21"/>
                  <a:gd name="T3" fmla="*/ 28 h 38"/>
                  <a:gd name="T4" fmla="*/ 16 w 21"/>
                  <a:gd name="T5" fmla="*/ 25 h 38"/>
                  <a:gd name="T6" fmla="*/ 14 w 21"/>
                  <a:gd name="T7" fmla="*/ 22 h 38"/>
                  <a:gd name="T8" fmla="*/ 16 w 21"/>
                  <a:gd name="T9" fmla="*/ 19 h 38"/>
                  <a:gd name="T10" fmla="*/ 16 w 21"/>
                  <a:gd name="T11" fmla="*/ 15 h 38"/>
                  <a:gd name="T12" fmla="*/ 16 w 21"/>
                  <a:gd name="T13" fmla="*/ 9 h 38"/>
                  <a:gd name="T14" fmla="*/ 20 w 21"/>
                  <a:gd name="T15" fmla="*/ 6 h 38"/>
                  <a:gd name="T16" fmla="*/ 18 w 21"/>
                  <a:gd name="T17" fmla="*/ 3 h 38"/>
                  <a:gd name="T18" fmla="*/ 15 w 21"/>
                  <a:gd name="T19" fmla="*/ 3 h 38"/>
                  <a:gd name="T20" fmla="*/ 13 w 21"/>
                  <a:gd name="T21" fmla="*/ 3 h 38"/>
                  <a:gd name="T22" fmla="*/ 9 w 21"/>
                  <a:gd name="T23" fmla="*/ 2 h 38"/>
                  <a:gd name="T24" fmla="*/ 7 w 21"/>
                  <a:gd name="T25" fmla="*/ 2 h 38"/>
                  <a:gd name="T26" fmla="*/ 5 w 21"/>
                  <a:gd name="T27" fmla="*/ 3 h 38"/>
                  <a:gd name="T28" fmla="*/ 5 w 21"/>
                  <a:gd name="T29" fmla="*/ 6 h 38"/>
                  <a:gd name="T30" fmla="*/ 2 w 21"/>
                  <a:gd name="T31" fmla="*/ 21 h 38"/>
                  <a:gd name="T32" fmla="*/ 4 w 21"/>
                  <a:gd name="T33" fmla="*/ 26 h 38"/>
                  <a:gd name="T34" fmla="*/ 5 w 21"/>
                  <a:gd name="T35" fmla="*/ 37 h 38"/>
                  <a:gd name="T36" fmla="*/ 9 w 21"/>
                  <a:gd name="T37" fmla="*/ 38 h 38"/>
                  <a:gd name="T38" fmla="*/ 14 w 21"/>
                  <a:gd name="T39" fmla="*/ 37 h 38"/>
                  <a:gd name="T40" fmla="*/ 13 w 21"/>
                  <a:gd name="T41" fmla="*/ 35 h 38"/>
                  <a:gd name="T42" fmla="*/ 16 w 21"/>
                  <a:gd name="T4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8">
                    <a:moveTo>
                      <a:pt x="16" y="31"/>
                    </a:moveTo>
                    <a:cubicBezTo>
                      <a:pt x="18" y="31"/>
                      <a:pt x="15" y="29"/>
                      <a:pt x="14" y="28"/>
                    </a:cubicBezTo>
                    <a:cubicBezTo>
                      <a:pt x="13" y="28"/>
                      <a:pt x="14" y="25"/>
                      <a:pt x="16" y="25"/>
                    </a:cubicBezTo>
                    <a:cubicBezTo>
                      <a:pt x="17" y="25"/>
                      <a:pt x="16" y="23"/>
                      <a:pt x="14" y="22"/>
                    </a:cubicBezTo>
                    <a:cubicBezTo>
                      <a:pt x="12" y="20"/>
                      <a:pt x="14" y="19"/>
                      <a:pt x="16" y="19"/>
                    </a:cubicBezTo>
                    <a:cubicBezTo>
                      <a:pt x="17" y="19"/>
                      <a:pt x="15" y="16"/>
                      <a:pt x="16" y="15"/>
                    </a:cubicBezTo>
                    <a:cubicBezTo>
                      <a:pt x="18" y="13"/>
                      <a:pt x="16" y="11"/>
                      <a:pt x="16" y="9"/>
                    </a:cubicBezTo>
                    <a:cubicBezTo>
                      <a:pt x="16" y="8"/>
                      <a:pt x="18" y="8"/>
                      <a:pt x="20" y="6"/>
                    </a:cubicBezTo>
                    <a:cubicBezTo>
                      <a:pt x="21" y="4"/>
                      <a:pt x="18" y="5"/>
                      <a:pt x="18" y="3"/>
                    </a:cubicBezTo>
                    <a:cubicBezTo>
                      <a:pt x="18" y="2"/>
                      <a:pt x="16" y="2"/>
                      <a:pt x="15" y="3"/>
                    </a:cubicBezTo>
                    <a:cubicBezTo>
                      <a:pt x="13" y="4"/>
                      <a:pt x="13" y="3"/>
                      <a:pt x="13" y="3"/>
                    </a:cubicBezTo>
                    <a:cubicBezTo>
                      <a:pt x="11" y="3"/>
                      <a:pt x="9" y="3"/>
                      <a:pt x="9" y="2"/>
                    </a:cubicBezTo>
                    <a:cubicBezTo>
                      <a:pt x="9" y="0"/>
                      <a:pt x="8" y="0"/>
                      <a:pt x="7" y="2"/>
                    </a:cubicBezTo>
                    <a:cubicBezTo>
                      <a:pt x="6" y="2"/>
                      <a:pt x="6" y="3"/>
                      <a:pt x="5" y="3"/>
                    </a:cubicBezTo>
                    <a:cubicBezTo>
                      <a:pt x="5" y="4"/>
                      <a:pt x="5" y="6"/>
                      <a:pt x="5" y="6"/>
                    </a:cubicBezTo>
                    <a:cubicBezTo>
                      <a:pt x="6" y="9"/>
                      <a:pt x="4" y="19"/>
                      <a:pt x="2" y="21"/>
                    </a:cubicBezTo>
                    <a:cubicBezTo>
                      <a:pt x="0" y="24"/>
                      <a:pt x="2" y="25"/>
                      <a:pt x="4" y="26"/>
                    </a:cubicBezTo>
                    <a:cubicBezTo>
                      <a:pt x="6" y="28"/>
                      <a:pt x="5" y="35"/>
                      <a:pt x="5" y="37"/>
                    </a:cubicBezTo>
                    <a:cubicBezTo>
                      <a:pt x="5" y="38"/>
                      <a:pt x="7" y="38"/>
                      <a:pt x="9" y="38"/>
                    </a:cubicBezTo>
                    <a:cubicBezTo>
                      <a:pt x="10" y="38"/>
                      <a:pt x="13" y="37"/>
                      <a:pt x="14" y="37"/>
                    </a:cubicBezTo>
                    <a:cubicBezTo>
                      <a:pt x="13" y="36"/>
                      <a:pt x="13" y="35"/>
                      <a:pt x="13" y="35"/>
                    </a:cubicBezTo>
                    <a:cubicBezTo>
                      <a:pt x="13" y="34"/>
                      <a:pt x="13" y="31"/>
                      <a:pt x="16" y="31"/>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0" name="Freeform 14"/>
              <p:cNvSpPr/>
              <p:nvPr/>
            </p:nvSpPr>
            <p:spPr bwMode="auto">
              <a:xfrm>
                <a:off x="4429125" y="3143250"/>
                <a:ext cx="179388" cy="158750"/>
              </a:xfrm>
              <a:custGeom>
                <a:avLst/>
                <a:gdLst>
                  <a:gd name="T0" fmla="*/ 7 w 25"/>
                  <a:gd name="T1" fmla="*/ 17 h 22"/>
                  <a:gd name="T2" fmla="*/ 12 w 25"/>
                  <a:gd name="T3" fmla="*/ 18 h 22"/>
                  <a:gd name="T4" fmla="*/ 16 w 25"/>
                  <a:gd name="T5" fmla="*/ 21 h 22"/>
                  <a:gd name="T6" fmla="*/ 17 w 25"/>
                  <a:gd name="T7" fmla="*/ 22 h 22"/>
                  <a:gd name="T8" fmla="*/ 18 w 25"/>
                  <a:gd name="T9" fmla="*/ 18 h 22"/>
                  <a:gd name="T10" fmla="*/ 19 w 25"/>
                  <a:gd name="T11" fmla="*/ 15 h 22"/>
                  <a:gd name="T12" fmla="*/ 22 w 25"/>
                  <a:gd name="T13" fmla="*/ 13 h 22"/>
                  <a:gd name="T14" fmla="*/ 23 w 25"/>
                  <a:gd name="T15" fmla="*/ 11 h 22"/>
                  <a:gd name="T16" fmla="*/ 21 w 25"/>
                  <a:gd name="T17" fmla="*/ 8 h 22"/>
                  <a:gd name="T18" fmla="*/ 24 w 25"/>
                  <a:gd name="T19" fmla="*/ 5 h 22"/>
                  <a:gd name="T20" fmla="*/ 24 w 25"/>
                  <a:gd name="T21" fmla="*/ 0 h 22"/>
                  <a:gd name="T22" fmla="*/ 22 w 25"/>
                  <a:gd name="T23" fmla="*/ 1 h 22"/>
                  <a:gd name="T24" fmla="*/ 16 w 25"/>
                  <a:gd name="T25" fmla="*/ 2 h 22"/>
                  <a:gd name="T26" fmla="*/ 13 w 25"/>
                  <a:gd name="T27" fmla="*/ 5 h 22"/>
                  <a:gd name="T28" fmla="*/ 11 w 25"/>
                  <a:gd name="T29" fmla="*/ 5 h 22"/>
                  <a:gd name="T30" fmla="*/ 8 w 25"/>
                  <a:gd name="T31" fmla="*/ 7 h 22"/>
                  <a:gd name="T32" fmla="*/ 5 w 25"/>
                  <a:gd name="T33" fmla="*/ 12 h 22"/>
                  <a:gd name="T34" fmla="*/ 1 w 25"/>
                  <a:gd name="T35" fmla="*/ 18 h 22"/>
                  <a:gd name="T36" fmla="*/ 0 w 25"/>
                  <a:gd name="T37" fmla="*/ 18 h 22"/>
                  <a:gd name="T38" fmla="*/ 2 w 25"/>
                  <a:gd name="T39" fmla="*/ 19 h 22"/>
                  <a:gd name="T40" fmla="*/ 7 w 25"/>
                  <a:gd name="T4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2">
                    <a:moveTo>
                      <a:pt x="7" y="17"/>
                    </a:moveTo>
                    <a:cubicBezTo>
                      <a:pt x="9" y="16"/>
                      <a:pt x="10" y="17"/>
                      <a:pt x="12" y="18"/>
                    </a:cubicBezTo>
                    <a:cubicBezTo>
                      <a:pt x="13" y="19"/>
                      <a:pt x="14" y="19"/>
                      <a:pt x="16" y="21"/>
                    </a:cubicBezTo>
                    <a:cubicBezTo>
                      <a:pt x="16" y="21"/>
                      <a:pt x="17" y="21"/>
                      <a:pt x="17" y="22"/>
                    </a:cubicBezTo>
                    <a:cubicBezTo>
                      <a:pt x="17" y="21"/>
                      <a:pt x="17" y="18"/>
                      <a:pt x="18" y="18"/>
                    </a:cubicBezTo>
                    <a:cubicBezTo>
                      <a:pt x="19" y="16"/>
                      <a:pt x="17" y="15"/>
                      <a:pt x="19" y="15"/>
                    </a:cubicBezTo>
                    <a:cubicBezTo>
                      <a:pt x="19" y="15"/>
                      <a:pt x="22" y="15"/>
                      <a:pt x="22" y="13"/>
                    </a:cubicBezTo>
                    <a:cubicBezTo>
                      <a:pt x="22" y="11"/>
                      <a:pt x="22" y="12"/>
                      <a:pt x="23" y="11"/>
                    </a:cubicBezTo>
                    <a:cubicBezTo>
                      <a:pt x="23" y="10"/>
                      <a:pt x="22" y="8"/>
                      <a:pt x="21" y="8"/>
                    </a:cubicBezTo>
                    <a:cubicBezTo>
                      <a:pt x="21" y="7"/>
                      <a:pt x="22" y="7"/>
                      <a:pt x="24" y="5"/>
                    </a:cubicBezTo>
                    <a:cubicBezTo>
                      <a:pt x="25" y="4"/>
                      <a:pt x="25" y="2"/>
                      <a:pt x="24" y="0"/>
                    </a:cubicBezTo>
                    <a:cubicBezTo>
                      <a:pt x="24" y="1"/>
                      <a:pt x="23" y="2"/>
                      <a:pt x="22" y="1"/>
                    </a:cubicBezTo>
                    <a:cubicBezTo>
                      <a:pt x="21" y="0"/>
                      <a:pt x="19" y="1"/>
                      <a:pt x="16" y="2"/>
                    </a:cubicBezTo>
                    <a:cubicBezTo>
                      <a:pt x="13" y="2"/>
                      <a:pt x="13" y="5"/>
                      <a:pt x="13" y="5"/>
                    </a:cubicBezTo>
                    <a:cubicBezTo>
                      <a:pt x="15" y="7"/>
                      <a:pt x="11" y="7"/>
                      <a:pt x="11" y="5"/>
                    </a:cubicBezTo>
                    <a:cubicBezTo>
                      <a:pt x="10" y="4"/>
                      <a:pt x="8" y="5"/>
                      <a:pt x="8" y="7"/>
                    </a:cubicBezTo>
                    <a:cubicBezTo>
                      <a:pt x="8" y="9"/>
                      <a:pt x="5" y="10"/>
                      <a:pt x="5" y="12"/>
                    </a:cubicBezTo>
                    <a:cubicBezTo>
                      <a:pt x="6" y="15"/>
                      <a:pt x="3" y="17"/>
                      <a:pt x="1" y="18"/>
                    </a:cubicBezTo>
                    <a:cubicBezTo>
                      <a:pt x="0" y="18"/>
                      <a:pt x="0" y="18"/>
                      <a:pt x="0" y="18"/>
                    </a:cubicBezTo>
                    <a:cubicBezTo>
                      <a:pt x="1" y="19"/>
                      <a:pt x="2" y="19"/>
                      <a:pt x="2" y="19"/>
                    </a:cubicBezTo>
                    <a:cubicBezTo>
                      <a:pt x="4" y="19"/>
                      <a:pt x="7" y="18"/>
                      <a:pt x="7" y="17"/>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1" name="Freeform 15"/>
              <p:cNvSpPr/>
              <p:nvPr/>
            </p:nvSpPr>
            <p:spPr bwMode="auto">
              <a:xfrm>
                <a:off x="4543425" y="3344863"/>
                <a:ext cx="22225" cy="42863"/>
              </a:xfrm>
              <a:custGeom>
                <a:avLst/>
                <a:gdLst>
                  <a:gd name="T0" fmla="*/ 2 w 3"/>
                  <a:gd name="T1" fmla="*/ 0 h 6"/>
                  <a:gd name="T2" fmla="*/ 0 w 3"/>
                  <a:gd name="T3" fmla="*/ 5 h 6"/>
                  <a:gd name="T4" fmla="*/ 3 w 3"/>
                  <a:gd name="T5" fmla="*/ 6 h 6"/>
                  <a:gd name="T6" fmla="*/ 2 w 3"/>
                  <a:gd name="T7" fmla="*/ 1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1" y="1"/>
                      <a:pt x="0" y="2"/>
                      <a:pt x="0" y="5"/>
                    </a:cubicBezTo>
                    <a:cubicBezTo>
                      <a:pt x="1" y="5"/>
                      <a:pt x="3" y="5"/>
                      <a:pt x="3" y="6"/>
                    </a:cubicBezTo>
                    <a:cubicBezTo>
                      <a:pt x="3" y="2"/>
                      <a:pt x="2" y="1"/>
                      <a:pt x="2" y="1"/>
                    </a:cubicBezTo>
                    <a:cubicBezTo>
                      <a:pt x="1" y="1"/>
                      <a:pt x="2" y="1"/>
                      <a:pt x="2" y="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2" name="Freeform 16"/>
              <p:cNvSpPr/>
              <p:nvPr/>
            </p:nvSpPr>
            <p:spPr bwMode="auto">
              <a:xfrm>
                <a:off x="4398963" y="3257550"/>
                <a:ext cx="166688" cy="130175"/>
              </a:xfrm>
              <a:custGeom>
                <a:avLst/>
                <a:gdLst>
                  <a:gd name="T0" fmla="*/ 1 w 23"/>
                  <a:gd name="T1" fmla="*/ 5 h 18"/>
                  <a:gd name="T2" fmla="*/ 3 w 23"/>
                  <a:gd name="T3" fmla="*/ 7 h 18"/>
                  <a:gd name="T4" fmla="*/ 6 w 23"/>
                  <a:gd name="T5" fmla="*/ 9 h 18"/>
                  <a:gd name="T6" fmla="*/ 10 w 23"/>
                  <a:gd name="T7" fmla="*/ 12 h 18"/>
                  <a:gd name="T8" fmla="*/ 12 w 23"/>
                  <a:gd name="T9" fmla="*/ 14 h 18"/>
                  <a:gd name="T10" fmla="*/ 14 w 23"/>
                  <a:gd name="T11" fmla="*/ 12 h 18"/>
                  <a:gd name="T12" fmla="*/ 15 w 23"/>
                  <a:gd name="T13" fmla="*/ 15 h 18"/>
                  <a:gd name="T14" fmla="*/ 19 w 23"/>
                  <a:gd name="T15" fmla="*/ 17 h 18"/>
                  <a:gd name="T16" fmla="*/ 20 w 23"/>
                  <a:gd name="T17" fmla="*/ 17 h 18"/>
                  <a:gd name="T18" fmla="*/ 22 w 23"/>
                  <a:gd name="T19" fmla="*/ 12 h 18"/>
                  <a:gd name="T20" fmla="*/ 23 w 23"/>
                  <a:gd name="T21" fmla="*/ 10 h 18"/>
                  <a:gd name="T22" fmla="*/ 21 w 23"/>
                  <a:gd name="T23" fmla="*/ 6 h 18"/>
                  <a:gd name="T24" fmla="*/ 21 w 23"/>
                  <a:gd name="T25" fmla="*/ 6 h 18"/>
                  <a:gd name="T26" fmla="*/ 20 w 23"/>
                  <a:gd name="T27" fmla="*/ 5 h 18"/>
                  <a:gd name="T28" fmla="*/ 16 w 23"/>
                  <a:gd name="T29" fmla="*/ 1 h 18"/>
                  <a:gd name="T30" fmla="*/ 12 w 23"/>
                  <a:gd name="T31" fmla="*/ 1 h 18"/>
                  <a:gd name="T32" fmla="*/ 7 w 23"/>
                  <a:gd name="T33" fmla="*/ 3 h 18"/>
                  <a:gd name="T34" fmla="*/ 5 w 23"/>
                  <a:gd name="T35" fmla="*/ 2 h 18"/>
                  <a:gd name="T36" fmla="*/ 0 w 23"/>
                  <a:gd name="T37" fmla="*/ 4 h 18"/>
                  <a:gd name="T38" fmla="*/ 1 w 23"/>
                  <a:gd name="T3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8">
                    <a:moveTo>
                      <a:pt x="1" y="5"/>
                    </a:moveTo>
                    <a:cubicBezTo>
                      <a:pt x="1" y="6"/>
                      <a:pt x="2" y="8"/>
                      <a:pt x="3" y="7"/>
                    </a:cubicBezTo>
                    <a:cubicBezTo>
                      <a:pt x="4" y="6"/>
                      <a:pt x="5" y="8"/>
                      <a:pt x="6" y="9"/>
                    </a:cubicBezTo>
                    <a:cubicBezTo>
                      <a:pt x="7" y="10"/>
                      <a:pt x="10" y="11"/>
                      <a:pt x="10" y="12"/>
                    </a:cubicBezTo>
                    <a:cubicBezTo>
                      <a:pt x="10" y="12"/>
                      <a:pt x="10" y="14"/>
                      <a:pt x="12" y="14"/>
                    </a:cubicBezTo>
                    <a:cubicBezTo>
                      <a:pt x="12" y="13"/>
                      <a:pt x="14" y="11"/>
                      <a:pt x="14" y="12"/>
                    </a:cubicBezTo>
                    <a:cubicBezTo>
                      <a:pt x="14" y="13"/>
                      <a:pt x="15" y="15"/>
                      <a:pt x="15" y="15"/>
                    </a:cubicBezTo>
                    <a:cubicBezTo>
                      <a:pt x="17" y="15"/>
                      <a:pt x="17" y="18"/>
                      <a:pt x="19" y="17"/>
                    </a:cubicBezTo>
                    <a:cubicBezTo>
                      <a:pt x="19" y="17"/>
                      <a:pt x="19" y="17"/>
                      <a:pt x="20" y="17"/>
                    </a:cubicBezTo>
                    <a:cubicBezTo>
                      <a:pt x="20" y="14"/>
                      <a:pt x="20" y="12"/>
                      <a:pt x="22" y="12"/>
                    </a:cubicBezTo>
                    <a:cubicBezTo>
                      <a:pt x="22" y="12"/>
                      <a:pt x="23" y="11"/>
                      <a:pt x="23" y="10"/>
                    </a:cubicBezTo>
                    <a:cubicBezTo>
                      <a:pt x="23" y="9"/>
                      <a:pt x="21" y="7"/>
                      <a:pt x="21" y="6"/>
                    </a:cubicBezTo>
                    <a:cubicBezTo>
                      <a:pt x="21" y="6"/>
                      <a:pt x="21" y="6"/>
                      <a:pt x="21" y="6"/>
                    </a:cubicBezTo>
                    <a:cubicBezTo>
                      <a:pt x="21" y="5"/>
                      <a:pt x="20" y="5"/>
                      <a:pt x="20" y="5"/>
                    </a:cubicBezTo>
                    <a:cubicBezTo>
                      <a:pt x="18" y="3"/>
                      <a:pt x="17" y="3"/>
                      <a:pt x="16" y="1"/>
                    </a:cubicBezTo>
                    <a:cubicBezTo>
                      <a:pt x="15" y="1"/>
                      <a:pt x="13" y="0"/>
                      <a:pt x="12" y="1"/>
                    </a:cubicBezTo>
                    <a:cubicBezTo>
                      <a:pt x="11" y="2"/>
                      <a:pt x="8" y="3"/>
                      <a:pt x="7" y="3"/>
                    </a:cubicBezTo>
                    <a:cubicBezTo>
                      <a:pt x="6" y="3"/>
                      <a:pt x="5" y="3"/>
                      <a:pt x="5" y="2"/>
                    </a:cubicBezTo>
                    <a:cubicBezTo>
                      <a:pt x="3" y="3"/>
                      <a:pt x="2" y="4"/>
                      <a:pt x="0" y="4"/>
                    </a:cubicBezTo>
                    <a:cubicBezTo>
                      <a:pt x="1" y="5"/>
                      <a:pt x="1" y="5"/>
                      <a:pt x="1" y="5"/>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3" name="Freeform 17"/>
              <p:cNvSpPr/>
              <p:nvPr/>
            </p:nvSpPr>
            <p:spPr bwMode="auto">
              <a:xfrm>
                <a:off x="5132388" y="3444875"/>
                <a:ext cx="387350" cy="258763"/>
              </a:xfrm>
              <a:custGeom>
                <a:avLst/>
                <a:gdLst>
                  <a:gd name="T0" fmla="*/ 48 w 54"/>
                  <a:gd name="T1" fmla="*/ 24 h 36"/>
                  <a:gd name="T2" fmla="*/ 46 w 54"/>
                  <a:gd name="T3" fmla="*/ 23 h 36"/>
                  <a:gd name="T4" fmla="*/ 46 w 54"/>
                  <a:gd name="T5" fmla="*/ 23 h 36"/>
                  <a:gd name="T6" fmla="*/ 45 w 54"/>
                  <a:gd name="T7" fmla="*/ 16 h 36"/>
                  <a:gd name="T8" fmla="*/ 41 w 54"/>
                  <a:gd name="T9" fmla="*/ 7 h 36"/>
                  <a:gd name="T10" fmla="*/ 38 w 54"/>
                  <a:gd name="T11" fmla="*/ 0 h 36"/>
                  <a:gd name="T12" fmla="*/ 35 w 54"/>
                  <a:gd name="T13" fmla="*/ 1 h 36"/>
                  <a:gd name="T14" fmla="*/ 31 w 54"/>
                  <a:gd name="T15" fmla="*/ 4 h 36"/>
                  <a:gd name="T16" fmla="*/ 28 w 54"/>
                  <a:gd name="T17" fmla="*/ 4 h 36"/>
                  <a:gd name="T18" fmla="*/ 26 w 54"/>
                  <a:gd name="T19" fmla="*/ 4 h 36"/>
                  <a:gd name="T20" fmla="*/ 22 w 54"/>
                  <a:gd name="T21" fmla="*/ 4 h 36"/>
                  <a:gd name="T22" fmla="*/ 16 w 54"/>
                  <a:gd name="T23" fmla="*/ 2 h 36"/>
                  <a:gd name="T24" fmla="*/ 14 w 54"/>
                  <a:gd name="T25" fmla="*/ 3 h 36"/>
                  <a:gd name="T26" fmla="*/ 14 w 54"/>
                  <a:gd name="T27" fmla="*/ 4 h 36"/>
                  <a:gd name="T28" fmla="*/ 10 w 54"/>
                  <a:gd name="T29" fmla="*/ 7 h 36"/>
                  <a:gd name="T30" fmla="*/ 4 w 54"/>
                  <a:gd name="T31" fmla="*/ 16 h 36"/>
                  <a:gd name="T32" fmla="*/ 0 w 54"/>
                  <a:gd name="T33" fmla="*/ 19 h 36"/>
                  <a:gd name="T34" fmla="*/ 3 w 54"/>
                  <a:gd name="T35" fmla="*/ 22 h 36"/>
                  <a:gd name="T36" fmla="*/ 5 w 54"/>
                  <a:gd name="T37" fmla="*/ 24 h 36"/>
                  <a:gd name="T38" fmla="*/ 6 w 54"/>
                  <a:gd name="T39" fmla="*/ 28 h 36"/>
                  <a:gd name="T40" fmla="*/ 12 w 54"/>
                  <a:gd name="T41" fmla="*/ 30 h 36"/>
                  <a:gd name="T42" fmla="*/ 12 w 54"/>
                  <a:gd name="T43" fmla="*/ 33 h 36"/>
                  <a:gd name="T44" fmla="*/ 16 w 54"/>
                  <a:gd name="T45" fmla="*/ 35 h 36"/>
                  <a:gd name="T46" fmla="*/ 22 w 54"/>
                  <a:gd name="T47" fmla="*/ 36 h 36"/>
                  <a:gd name="T48" fmla="*/ 28 w 54"/>
                  <a:gd name="T49" fmla="*/ 36 h 36"/>
                  <a:gd name="T50" fmla="*/ 33 w 54"/>
                  <a:gd name="T51" fmla="*/ 34 h 36"/>
                  <a:gd name="T52" fmla="*/ 39 w 54"/>
                  <a:gd name="T53" fmla="*/ 33 h 36"/>
                  <a:gd name="T54" fmla="*/ 44 w 54"/>
                  <a:gd name="T55" fmla="*/ 34 h 36"/>
                  <a:gd name="T56" fmla="*/ 47 w 54"/>
                  <a:gd name="T57" fmla="*/ 36 h 36"/>
                  <a:gd name="T58" fmla="*/ 47 w 54"/>
                  <a:gd name="T59" fmla="*/ 33 h 36"/>
                  <a:gd name="T60" fmla="*/ 50 w 54"/>
                  <a:gd name="T61" fmla="*/ 28 h 36"/>
                  <a:gd name="T62" fmla="*/ 54 w 54"/>
                  <a:gd name="T63" fmla="*/ 25 h 36"/>
                  <a:gd name="T64" fmla="*/ 54 w 54"/>
                  <a:gd name="T65" fmla="*/ 24 h 36"/>
                  <a:gd name="T66" fmla="*/ 52 w 54"/>
                  <a:gd name="T67" fmla="*/ 23 h 36"/>
                  <a:gd name="T68" fmla="*/ 48 w 54"/>
                  <a:gd name="T6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36">
                    <a:moveTo>
                      <a:pt x="48" y="24"/>
                    </a:moveTo>
                    <a:cubicBezTo>
                      <a:pt x="47" y="24"/>
                      <a:pt x="45" y="23"/>
                      <a:pt x="46" y="23"/>
                    </a:cubicBezTo>
                    <a:cubicBezTo>
                      <a:pt x="46" y="23"/>
                      <a:pt x="46" y="23"/>
                      <a:pt x="46" y="23"/>
                    </a:cubicBezTo>
                    <a:cubicBezTo>
                      <a:pt x="44" y="21"/>
                      <a:pt x="44" y="17"/>
                      <a:pt x="45" y="16"/>
                    </a:cubicBezTo>
                    <a:cubicBezTo>
                      <a:pt x="46" y="14"/>
                      <a:pt x="43" y="9"/>
                      <a:pt x="41" y="7"/>
                    </a:cubicBezTo>
                    <a:cubicBezTo>
                      <a:pt x="41" y="6"/>
                      <a:pt x="39" y="3"/>
                      <a:pt x="38" y="0"/>
                    </a:cubicBezTo>
                    <a:cubicBezTo>
                      <a:pt x="36" y="1"/>
                      <a:pt x="35" y="1"/>
                      <a:pt x="35" y="1"/>
                    </a:cubicBezTo>
                    <a:cubicBezTo>
                      <a:pt x="34" y="3"/>
                      <a:pt x="33" y="4"/>
                      <a:pt x="31" y="4"/>
                    </a:cubicBezTo>
                    <a:cubicBezTo>
                      <a:pt x="30" y="4"/>
                      <a:pt x="29" y="3"/>
                      <a:pt x="28" y="4"/>
                    </a:cubicBezTo>
                    <a:cubicBezTo>
                      <a:pt x="27" y="4"/>
                      <a:pt x="26" y="5"/>
                      <a:pt x="26" y="4"/>
                    </a:cubicBezTo>
                    <a:cubicBezTo>
                      <a:pt x="25" y="4"/>
                      <a:pt x="23" y="4"/>
                      <a:pt x="22" y="4"/>
                    </a:cubicBezTo>
                    <a:cubicBezTo>
                      <a:pt x="21" y="4"/>
                      <a:pt x="17" y="2"/>
                      <a:pt x="16" y="2"/>
                    </a:cubicBezTo>
                    <a:cubicBezTo>
                      <a:pt x="16" y="2"/>
                      <a:pt x="15" y="2"/>
                      <a:pt x="14" y="3"/>
                    </a:cubicBezTo>
                    <a:cubicBezTo>
                      <a:pt x="14" y="3"/>
                      <a:pt x="14" y="4"/>
                      <a:pt x="14" y="4"/>
                    </a:cubicBezTo>
                    <a:cubicBezTo>
                      <a:pt x="12" y="4"/>
                      <a:pt x="11" y="6"/>
                      <a:pt x="10" y="7"/>
                    </a:cubicBezTo>
                    <a:cubicBezTo>
                      <a:pt x="8" y="7"/>
                      <a:pt x="6" y="14"/>
                      <a:pt x="4" y="16"/>
                    </a:cubicBezTo>
                    <a:cubicBezTo>
                      <a:pt x="3" y="17"/>
                      <a:pt x="0" y="18"/>
                      <a:pt x="0" y="19"/>
                    </a:cubicBezTo>
                    <a:cubicBezTo>
                      <a:pt x="0" y="19"/>
                      <a:pt x="3" y="21"/>
                      <a:pt x="3" y="22"/>
                    </a:cubicBezTo>
                    <a:cubicBezTo>
                      <a:pt x="3" y="23"/>
                      <a:pt x="3" y="24"/>
                      <a:pt x="5" y="24"/>
                    </a:cubicBezTo>
                    <a:cubicBezTo>
                      <a:pt x="6" y="24"/>
                      <a:pt x="5" y="28"/>
                      <a:pt x="6" y="28"/>
                    </a:cubicBezTo>
                    <a:cubicBezTo>
                      <a:pt x="6" y="28"/>
                      <a:pt x="12" y="29"/>
                      <a:pt x="12" y="30"/>
                    </a:cubicBezTo>
                    <a:cubicBezTo>
                      <a:pt x="12" y="31"/>
                      <a:pt x="13" y="32"/>
                      <a:pt x="12" y="33"/>
                    </a:cubicBezTo>
                    <a:cubicBezTo>
                      <a:pt x="14" y="33"/>
                      <a:pt x="15" y="36"/>
                      <a:pt x="16" y="35"/>
                    </a:cubicBezTo>
                    <a:cubicBezTo>
                      <a:pt x="16" y="35"/>
                      <a:pt x="21" y="36"/>
                      <a:pt x="22" y="36"/>
                    </a:cubicBezTo>
                    <a:cubicBezTo>
                      <a:pt x="23" y="36"/>
                      <a:pt x="27" y="36"/>
                      <a:pt x="28" y="36"/>
                    </a:cubicBezTo>
                    <a:cubicBezTo>
                      <a:pt x="30" y="36"/>
                      <a:pt x="31" y="36"/>
                      <a:pt x="33" y="34"/>
                    </a:cubicBezTo>
                    <a:cubicBezTo>
                      <a:pt x="33" y="33"/>
                      <a:pt x="38" y="33"/>
                      <a:pt x="39" y="33"/>
                    </a:cubicBezTo>
                    <a:cubicBezTo>
                      <a:pt x="41" y="33"/>
                      <a:pt x="43" y="33"/>
                      <a:pt x="44" y="34"/>
                    </a:cubicBezTo>
                    <a:cubicBezTo>
                      <a:pt x="44" y="35"/>
                      <a:pt x="46" y="36"/>
                      <a:pt x="47" y="36"/>
                    </a:cubicBezTo>
                    <a:cubicBezTo>
                      <a:pt x="48" y="35"/>
                      <a:pt x="47" y="34"/>
                      <a:pt x="47" y="33"/>
                    </a:cubicBezTo>
                    <a:cubicBezTo>
                      <a:pt x="48" y="31"/>
                      <a:pt x="49" y="28"/>
                      <a:pt x="50" y="28"/>
                    </a:cubicBezTo>
                    <a:cubicBezTo>
                      <a:pt x="52" y="28"/>
                      <a:pt x="54" y="28"/>
                      <a:pt x="54" y="25"/>
                    </a:cubicBezTo>
                    <a:cubicBezTo>
                      <a:pt x="54" y="24"/>
                      <a:pt x="54" y="24"/>
                      <a:pt x="54" y="24"/>
                    </a:cubicBezTo>
                    <a:cubicBezTo>
                      <a:pt x="52" y="23"/>
                      <a:pt x="52" y="23"/>
                      <a:pt x="52" y="23"/>
                    </a:cubicBezTo>
                    <a:cubicBezTo>
                      <a:pt x="51" y="23"/>
                      <a:pt x="49" y="24"/>
                      <a:pt x="48" y="24"/>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4" name="Freeform 18"/>
              <p:cNvSpPr/>
              <p:nvPr/>
            </p:nvSpPr>
            <p:spPr bwMode="auto">
              <a:xfrm>
                <a:off x="5397500" y="3430588"/>
                <a:ext cx="130175" cy="171450"/>
              </a:xfrm>
              <a:custGeom>
                <a:avLst/>
                <a:gdLst>
                  <a:gd name="T0" fmla="*/ 13 w 18"/>
                  <a:gd name="T1" fmla="*/ 7 h 24"/>
                  <a:gd name="T2" fmla="*/ 9 w 18"/>
                  <a:gd name="T3" fmla="*/ 4 h 24"/>
                  <a:gd name="T4" fmla="*/ 4 w 18"/>
                  <a:gd name="T5" fmla="*/ 0 h 24"/>
                  <a:gd name="T6" fmla="*/ 0 w 18"/>
                  <a:gd name="T7" fmla="*/ 1 h 24"/>
                  <a:gd name="T8" fmla="*/ 4 w 18"/>
                  <a:gd name="T9" fmla="*/ 9 h 24"/>
                  <a:gd name="T10" fmla="*/ 8 w 18"/>
                  <a:gd name="T11" fmla="*/ 17 h 24"/>
                  <a:gd name="T12" fmla="*/ 8 w 18"/>
                  <a:gd name="T13" fmla="*/ 24 h 24"/>
                  <a:gd name="T14" fmla="*/ 12 w 18"/>
                  <a:gd name="T15" fmla="*/ 19 h 24"/>
                  <a:gd name="T16" fmla="*/ 14 w 18"/>
                  <a:gd name="T17" fmla="*/ 16 h 24"/>
                  <a:gd name="T18" fmla="*/ 18 w 18"/>
                  <a:gd name="T19" fmla="*/ 17 h 24"/>
                  <a:gd name="T20" fmla="*/ 17 w 18"/>
                  <a:gd name="T21" fmla="*/ 13 h 24"/>
                  <a:gd name="T22" fmla="*/ 13 w 18"/>
                  <a:gd name="T23"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4">
                    <a:moveTo>
                      <a:pt x="13" y="7"/>
                    </a:moveTo>
                    <a:cubicBezTo>
                      <a:pt x="13" y="4"/>
                      <a:pt x="10" y="4"/>
                      <a:pt x="9" y="4"/>
                    </a:cubicBezTo>
                    <a:cubicBezTo>
                      <a:pt x="8" y="4"/>
                      <a:pt x="5" y="0"/>
                      <a:pt x="4" y="0"/>
                    </a:cubicBezTo>
                    <a:cubicBezTo>
                      <a:pt x="3" y="0"/>
                      <a:pt x="2" y="1"/>
                      <a:pt x="0" y="1"/>
                    </a:cubicBezTo>
                    <a:cubicBezTo>
                      <a:pt x="2" y="4"/>
                      <a:pt x="3" y="7"/>
                      <a:pt x="4" y="9"/>
                    </a:cubicBezTo>
                    <a:cubicBezTo>
                      <a:pt x="5" y="10"/>
                      <a:pt x="9" y="16"/>
                      <a:pt x="8" y="17"/>
                    </a:cubicBezTo>
                    <a:cubicBezTo>
                      <a:pt x="7" y="18"/>
                      <a:pt x="7" y="23"/>
                      <a:pt x="8" y="24"/>
                    </a:cubicBezTo>
                    <a:cubicBezTo>
                      <a:pt x="9" y="24"/>
                      <a:pt x="12" y="20"/>
                      <a:pt x="12" y="19"/>
                    </a:cubicBezTo>
                    <a:cubicBezTo>
                      <a:pt x="12" y="17"/>
                      <a:pt x="12" y="15"/>
                      <a:pt x="14" y="16"/>
                    </a:cubicBezTo>
                    <a:cubicBezTo>
                      <a:pt x="16" y="17"/>
                      <a:pt x="18" y="17"/>
                      <a:pt x="18" y="17"/>
                    </a:cubicBezTo>
                    <a:cubicBezTo>
                      <a:pt x="18" y="16"/>
                      <a:pt x="18" y="14"/>
                      <a:pt x="17" y="13"/>
                    </a:cubicBezTo>
                    <a:cubicBezTo>
                      <a:pt x="16" y="12"/>
                      <a:pt x="14" y="9"/>
                      <a:pt x="13" y="7"/>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5" name="Freeform 19"/>
              <p:cNvSpPr/>
              <p:nvPr/>
            </p:nvSpPr>
            <p:spPr bwMode="auto">
              <a:xfrm>
                <a:off x="5211763" y="3675063"/>
                <a:ext cx="258763" cy="157163"/>
              </a:xfrm>
              <a:custGeom>
                <a:avLst/>
                <a:gdLst>
                  <a:gd name="T0" fmla="*/ 28 w 36"/>
                  <a:gd name="T1" fmla="*/ 0 h 22"/>
                  <a:gd name="T2" fmla="*/ 21 w 36"/>
                  <a:gd name="T3" fmla="*/ 2 h 22"/>
                  <a:gd name="T4" fmla="*/ 17 w 36"/>
                  <a:gd name="T5" fmla="*/ 4 h 22"/>
                  <a:gd name="T6" fmla="*/ 11 w 36"/>
                  <a:gd name="T7" fmla="*/ 4 h 22"/>
                  <a:gd name="T8" fmla="*/ 5 w 36"/>
                  <a:gd name="T9" fmla="*/ 3 h 22"/>
                  <a:gd name="T10" fmla="*/ 1 w 36"/>
                  <a:gd name="T11" fmla="*/ 0 h 22"/>
                  <a:gd name="T12" fmla="*/ 1 w 36"/>
                  <a:gd name="T13" fmla="*/ 1 h 22"/>
                  <a:gd name="T14" fmla="*/ 1 w 36"/>
                  <a:gd name="T15" fmla="*/ 6 h 22"/>
                  <a:gd name="T16" fmla="*/ 3 w 36"/>
                  <a:gd name="T17" fmla="*/ 10 h 22"/>
                  <a:gd name="T18" fmla="*/ 1 w 36"/>
                  <a:gd name="T19" fmla="*/ 12 h 22"/>
                  <a:gd name="T20" fmla="*/ 1 w 36"/>
                  <a:gd name="T21" fmla="*/ 15 h 22"/>
                  <a:gd name="T22" fmla="*/ 4 w 36"/>
                  <a:gd name="T23" fmla="*/ 19 h 22"/>
                  <a:gd name="T24" fmla="*/ 5 w 36"/>
                  <a:gd name="T25" fmla="*/ 21 h 22"/>
                  <a:gd name="T26" fmla="*/ 13 w 36"/>
                  <a:gd name="T27" fmla="*/ 21 h 22"/>
                  <a:gd name="T28" fmla="*/ 19 w 36"/>
                  <a:gd name="T29" fmla="*/ 22 h 22"/>
                  <a:gd name="T30" fmla="*/ 21 w 36"/>
                  <a:gd name="T31" fmla="*/ 21 h 22"/>
                  <a:gd name="T32" fmla="*/ 24 w 36"/>
                  <a:gd name="T33" fmla="*/ 19 h 22"/>
                  <a:gd name="T34" fmla="*/ 24 w 36"/>
                  <a:gd name="T35" fmla="*/ 17 h 22"/>
                  <a:gd name="T36" fmla="*/ 30 w 36"/>
                  <a:gd name="T37" fmla="*/ 17 h 22"/>
                  <a:gd name="T38" fmla="*/ 32 w 36"/>
                  <a:gd name="T39" fmla="*/ 17 h 22"/>
                  <a:gd name="T40" fmla="*/ 31 w 36"/>
                  <a:gd name="T41" fmla="*/ 15 h 22"/>
                  <a:gd name="T42" fmla="*/ 30 w 36"/>
                  <a:gd name="T43" fmla="*/ 11 h 22"/>
                  <a:gd name="T44" fmla="*/ 35 w 36"/>
                  <a:gd name="T45" fmla="*/ 5 h 22"/>
                  <a:gd name="T46" fmla="*/ 36 w 36"/>
                  <a:gd name="T47" fmla="*/ 4 h 22"/>
                  <a:gd name="T48" fmla="*/ 33 w 36"/>
                  <a:gd name="T49" fmla="*/ 2 h 22"/>
                  <a:gd name="T50" fmla="*/ 28 w 3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2">
                    <a:moveTo>
                      <a:pt x="28" y="0"/>
                    </a:moveTo>
                    <a:cubicBezTo>
                      <a:pt x="26" y="0"/>
                      <a:pt x="22" y="0"/>
                      <a:pt x="21" y="2"/>
                    </a:cubicBezTo>
                    <a:cubicBezTo>
                      <a:pt x="20" y="4"/>
                      <a:pt x="18" y="4"/>
                      <a:pt x="17" y="4"/>
                    </a:cubicBezTo>
                    <a:cubicBezTo>
                      <a:pt x="16" y="4"/>
                      <a:pt x="12" y="4"/>
                      <a:pt x="11" y="4"/>
                    </a:cubicBezTo>
                    <a:cubicBezTo>
                      <a:pt x="10" y="4"/>
                      <a:pt x="6" y="3"/>
                      <a:pt x="5" y="3"/>
                    </a:cubicBezTo>
                    <a:cubicBezTo>
                      <a:pt x="4" y="4"/>
                      <a:pt x="3" y="1"/>
                      <a:pt x="1" y="0"/>
                    </a:cubicBezTo>
                    <a:cubicBezTo>
                      <a:pt x="1" y="1"/>
                      <a:pt x="1" y="1"/>
                      <a:pt x="1" y="1"/>
                    </a:cubicBezTo>
                    <a:cubicBezTo>
                      <a:pt x="0" y="2"/>
                      <a:pt x="0" y="4"/>
                      <a:pt x="1" y="6"/>
                    </a:cubicBezTo>
                    <a:cubicBezTo>
                      <a:pt x="2" y="7"/>
                      <a:pt x="4" y="10"/>
                      <a:pt x="3" y="10"/>
                    </a:cubicBezTo>
                    <a:cubicBezTo>
                      <a:pt x="1" y="10"/>
                      <a:pt x="1" y="11"/>
                      <a:pt x="1" y="12"/>
                    </a:cubicBezTo>
                    <a:cubicBezTo>
                      <a:pt x="1" y="13"/>
                      <a:pt x="1" y="14"/>
                      <a:pt x="1" y="15"/>
                    </a:cubicBezTo>
                    <a:cubicBezTo>
                      <a:pt x="1" y="15"/>
                      <a:pt x="4" y="18"/>
                      <a:pt x="4" y="19"/>
                    </a:cubicBezTo>
                    <a:cubicBezTo>
                      <a:pt x="4" y="20"/>
                      <a:pt x="6" y="20"/>
                      <a:pt x="5" y="21"/>
                    </a:cubicBezTo>
                    <a:cubicBezTo>
                      <a:pt x="7" y="21"/>
                      <a:pt x="12" y="21"/>
                      <a:pt x="13" y="21"/>
                    </a:cubicBezTo>
                    <a:cubicBezTo>
                      <a:pt x="14" y="21"/>
                      <a:pt x="19" y="22"/>
                      <a:pt x="19" y="22"/>
                    </a:cubicBezTo>
                    <a:cubicBezTo>
                      <a:pt x="21" y="22"/>
                      <a:pt x="21" y="21"/>
                      <a:pt x="21" y="21"/>
                    </a:cubicBezTo>
                    <a:cubicBezTo>
                      <a:pt x="21" y="20"/>
                      <a:pt x="23" y="19"/>
                      <a:pt x="24" y="19"/>
                    </a:cubicBezTo>
                    <a:cubicBezTo>
                      <a:pt x="23" y="18"/>
                      <a:pt x="23" y="17"/>
                      <a:pt x="24" y="17"/>
                    </a:cubicBezTo>
                    <a:cubicBezTo>
                      <a:pt x="25" y="17"/>
                      <a:pt x="28" y="17"/>
                      <a:pt x="30" y="17"/>
                    </a:cubicBezTo>
                    <a:cubicBezTo>
                      <a:pt x="31" y="17"/>
                      <a:pt x="31" y="17"/>
                      <a:pt x="32" y="17"/>
                    </a:cubicBezTo>
                    <a:cubicBezTo>
                      <a:pt x="32" y="16"/>
                      <a:pt x="32" y="15"/>
                      <a:pt x="31" y="15"/>
                    </a:cubicBezTo>
                    <a:cubicBezTo>
                      <a:pt x="31" y="15"/>
                      <a:pt x="29" y="11"/>
                      <a:pt x="30" y="11"/>
                    </a:cubicBezTo>
                    <a:cubicBezTo>
                      <a:pt x="31" y="11"/>
                      <a:pt x="33" y="6"/>
                      <a:pt x="35" y="5"/>
                    </a:cubicBezTo>
                    <a:cubicBezTo>
                      <a:pt x="36" y="5"/>
                      <a:pt x="36" y="4"/>
                      <a:pt x="36" y="4"/>
                    </a:cubicBezTo>
                    <a:cubicBezTo>
                      <a:pt x="34" y="4"/>
                      <a:pt x="33" y="3"/>
                      <a:pt x="33" y="2"/>
                    </a:cubicBezTo>
                    <a:cubicBezTo>
                      <a:pt x="32" y="1"/>
                      <a:pt x="29" y="1"/>
                      <a:pt x="28" y="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6" name="Freeform 20"/>
              <p:cNvSpPr/>
              <p:nvPr/>
            </p:nvSpPr>
            <p:spPr bwMode="auto">
              <a:xfrm>
                <a:off x="5132388" y="3775075"/>
                <a:ext cx="122238" cy="85725"/>
              </a:xfrm>
              <a:custGeom>
                <a:avLst/>
                <a:gdLst>
                  <a:gd name="T0" fmla="*/ 4 w 17"/>
                  <a:gd name="T1" fmla="*/ 12 h 12"/>
                  <a:gd name="T2" fmla="*/ 4 w 17"/>
                  <a:gd name="T3" fmla="*/ 12 h 12"/>
                  <a:gd name="T4" fmla="*/ 4 w 17"/>
                  <a:gd name="T5" fmla="*/ 12 h 12"/>
                  <a:gd name="T6" fmla="*/ 4 w 17"/>
                  <a:gd name="T7" fmla="*/ 12 h 12"/>
                  <a:gd name="T8" fmla="*/ 4 w 17"/>
                  <a:gd name="T9" fmla="*/ 12 h 12"/>
                  <a:gd name="T10" fmla="*/ 5 w 17"/>
                  <a:gd name="T11" fmla="*/ 12 h 12"/>
                  <a:gd name="T12" fmla="*/ 7 w 17"/>
                  <a:gd name="T13" fmla="*/ 12 h 12"/>
                  <a:gd name="T14" fmla="*/ 7 w 17"/>
                  <a:gd name="T15" fmla="*/ 12 h 12"/>
                  <a:gd name="T16" fmla="*/ 7 w 17"/>
                  <a:gd name="T17" fmla="*/ 12 h 12"/>
                  <a:gd name="T18" fmla="*/ 7 w 17"/>
                  <a:gd name="T19" fmla="*/ 12 h 12"/>
                  <a:gd name="T20" fmla="*/ 8 w 17"/>
                  <a:gd name="T21" fmla="*/ 11 h 12"/>
                  <a:gd name="T22" fmla="*/ 11 w 17"/>
                  <a:gd name="T23" fmla="*/ 10 h 12"/>
                  <a:gd name="T24" fmla="*/ 16 w 17"/>
                  <a:gd name="T25" fmla="*/ 7 h 12"/>
                  <a:gd name="T26" fmla="*/ 16 w 17"/>
                  <a:gd name="T27" fmla="*/ 7 h 12"/>
                  <a:gd name="T28" fmla="*/ 15 w 17"/>
                  <a:gd name="T29" fmla="*/ 5 h 12"/>
                  <a:gd name="T30" fmla="*/ 12 w 17"/>
                  <a:gd name="T31" fmla="*/ 1 h 12"/>
                  <a:gd name="T32" fmla="*/ 12 w 17"/>
                  <a:gd name="T33" fmla="*/ 1 h 12"/>
                  <a:gd name="T34" fmla="*/ 12 w 17"/>
                  <a:gd name="T35" fmla="*/ 1 h 12"/>
                  <a:gd name="T36" fmla="*/ 12 w 17"/>
                  <a:gd name="T37" fmla="*/ 0 h 12"/>
                  <a:gd name="T38" fmla="*/ 1 w 17"/>
                  <a:gd name="T39" fmla="*/ 2 h 12"/>
                  <a:gd name="T40" fmla="*/ 1 w 17"/>
                  <a:gd name="T41" fmla="*/ 2 h 12"/>
                  <a:gd name="T42" fmla="*/ 1 w 17"/>
                  <a:gd name="T43" fmla="*/ 8 h 12"/>
                  <a:gd name="T44" fmla="*/ 4 w 17"/>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2">
                    <a:moveTo>
                      <a:pt x="4" y="12"/>
                    </a:moveTo>
                    <a:cubicBezTo>
                      <a:pt x="4" y="12"/>
                      <a:pt x="4" y="12"/>
                      <a:pt x="4" y="12"/>
                    </a:cubicBezTo>
                    <a:cubicBezTo>
                      <a:pt x="4" y="12"/>
                      <a:pt x="4" y="12"/>
                      <a:pt x="4" y="12"/>
                    </a:cubicBezTo>
                    <a:cubicBezTo>
                      <a:pt x="4" y="12"/>
                      <a:pt x="4" y="12"/>
                      <a:pt x="4" y="12"/>
                    </a:cubicBezTo>
                    <a:cubicBezTo>
                      <a:pt x="4" y="12"/>
                      <a:pt x="4" y="12"/>
                      <a:pt x="4" y="12"/>
                    </a:cubicBezTo>
                    <a:cubicBezTo>
                      <a:pt x="5" y="12"/>
                      <a:pt x="5" y="12"/>
                      <a:pt x="5" y="12"/>
                    </a:cubicBezTo>
                    <a:cubicBezTo>
                      <a:pt x="5" y="12"/>
                      <a:pt x="6" y="12"/>
                      <a:pt x="7" y="12"/>
                    </a:cubicBezTo>
                    <a:cubicBezTo>
                      <a:pt x="7" y="12"/>
                      <a:pt x="7" y="12"/>
                      <a:pt x="7" y="12"/>
                    </a:cubicBezTo>
                    <a:cubicBezTo>
                      <a:pt x="7" y="12"/>
                      <a:pt x="7" y="12"/>
                      <a:pt x="7" y="12"/>
                    </a:cubicBezTo>
                    <a:cubicBezTo>
                      <a:pt x="7" y="12"/>
                      <a:pt x="7" y="12"/>
                      <a:pt x="7" y="12"/>
                    </a:cubicBezTo>
                    <a:cubicBezTo>
                      <a:pt x="7" y="11"/>
                      <a:pt x="8" y="11"/>
                      <a:pt x="8" y="11"/>
                    </a:cubicBezTo>
                    <a:cubicBezTo>
                      <a:pt x="9" y="11"/>
                      <a:pt x="10" y="10"/>
                      <a:pt x="11" y="10"/>
                    </a:cubicBezTo>
                    <a:cubicBezTo>
                      <a:pt x="12" y="10"/>
                      <a:pt x="16" y="8"/>
                      <a:pt x="16" y="7"/>
                    </a:cubicBezTo>
                    <a:cubicBezTo>
                      <a:pt x="16" y="7"/>
                      <a:pt x="16" y="7"/>
                      <a:pt x="16" y="7"/>
                    </a:cubicBezTo>
                    <a:cubicBezTo>
                      <a:pt x="17" y="6"/>
                      <a:pt x="15" y="6"/>
                      <a:pt x="15" y="5"/>
                    </a:cubicBezTo>
                    <a:cubicBezTo>
                      <a:pt x="15" y="4"/>
                      <a:pt x="12" y="1"/>
                      <a:pt x="12" y="1"/>
                    </a:cubicBezTo>
                    <a:cubicBezTo>
                      <a:pt x="12" y="1"/>
                      <a:pt x="12" y="1"/>
                      <a:pt x="12" y="1"/>
                    </a:cubicBezTo>
                    <a:cubicBezTo>
                      <a:pt x="12" y="1"/>
                      <a:pt x="12" y="1"/>
                      <a:pt x="12" y="1"/>
                    </a:cubicBezTo>
                    <a:cubicBezTo>
                      <a:pt x="12" y="1"/>
                      <a:pt x="12" y="1"/>
                      <a:pt x="12" y="0"/>
                    </a:cubicBezTo>
                    <a:cubicBezTo>
                      <a:pt x="8" y="1"/>
                      <a:pt x="1" y="2"/>
                      <a:pt x="1" y="2"/>
                    </a:cubicBezTo>
                    <a:cubicBezTo>
                      <a:pt x="1" y="2"/>
                      <a:pt x="1" y="2"/>
                      <a:pt x="1" y="2"/>
                    </a:cubicBezTo>
                    <a:cubicBezTo>
                      <a:pt x="1" y="4"/>
                      <a:pt x="0" y="7"/>
                      <a:pt x="1" y="8"/>
                    </a:cubicBezTo>
                    <a:cubicBezTo>
                      <a:pt x="1" y="10"/>
                      <a:pt x="2" y="10"/>
                      <a:pt x="4" y="12"/>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7" name="Freeform 21"/>
              <p:cNvSpPr/>
              <p:nvPr/>
            </p:nvSpPr>
            <p:spPr bwMode="auto">
              <a:xfrm>
                <a:off x="5211763" y="3208338"/>
                <a:ext cx="739775" cy="458788"/>
              </a:xfrm>
              <a:custGeom>
                <a:avLst/>
                <a:gdLst>
                  <a:gd name="T0" fmla="*/ 97 w 103"/>
                  <a:gd name="T1" fmla="*/ 36 h 64"/>
                  <a:gd name="T2" fmla="*/ 102 w 103"/>
                  <a:gd name="T3" fmla="*/ 33 h 64"/>
                  <a:gd name="T4" fmla="*/ 103 w 103"/>
                  <a:gd name="T5" fmla="*/ 29 h 64"/>
                  <a:gd name="T6" fmla="*/ 103 w 103"/>
                  <a:gd name="T7" fmla="*/ 25 h 64"/>
                  <a:gd name="T8" fmla="*/ 95 w 103"/>
                  <a:gd name="T9" fmla="*/ 21 h 64"/>
                  <a:gd name="T10" fmla="*/ 87 w 103"/>
                  <a:gd name="T11" fmla="*/ 17 h 64"/>
                  <a:gd name="T12" fmla="*/ 82 w 103"/>
                  <a:gd name="T13" fmla="*/ 17 h 64"/>
                  <a:gd name="T14" fmla="*/ 76 w 103"/>
                  <a:gd name="T15" fmla="*/ 15 h 64"/>
                  <a:gd name="T16" fmla="*/ 69 w 103"/>
                  <a:gd name="T17" fmla="*/ 9 h 64"/>
                  <a:gd name="T18" fmla="*/ 68 w 103"/>
                  <a:gd name="T19" fmla="*/ 1 h 64"/>
                  <a:gd name="T20" fmla="*/ 59 w 103"/>
                  <a:gd name="T21" fmla="*/ 1 h 64"/>
                  <a:gd name="T22" fmla="*/ 55 w 103"/>
                  <a:gd name="T23" fmla="*/ 1 h 64"/>
                  <a:gd name="T24" fmla="*/ 48 w 103"/>
                  <a:gd name="T25" fmla="*/ 7 h 64"/>
                  <a:gd name="T26" fmla="*/ 41 w 103"/>
                  <a:gd name="T27" fmla="*/ 8 h 64"/>
                  <a:gd name="T28" fmla="*/ 33 w 103"/>
                  <a:gd name="T29" fmla="*/ 7 h 64"/>
                  <a:gd name="T30" fmla="*/ 25 w 103"/>
                  <a:gd name="T31" fmla="*/ 5 h 64"/>
                  <a:gd name="T32" fmla="*/ 11 w 103"/>
                  <a:gd name="T33" fmla="*/ 6 h 64"/>
                  <a:gd name="T34" fmla="*/ 8 w 103"/>
                  <a:gd name="T35" fmla="*/ 9 h 64"/>
                  <a:gd name="T36" fmla="*/ 8 w 103"/>
                  <a:gd name="T37" fmla="*/ 17 h 64"/>
                  <a:gd name="T38" fmla="*/ 2 w 103"/>
                  <a:gd name="T39" fmla="*/ 27 h 64"/>
                  <a:gd name="T40" fmla="*/ 2 w 103"/>
                  <a:gd name="T41" fmla="*/ 35 h 64"/>
                  <a:gd name="T42" fmla="*/ 6 w 103"/>
                  <a:gd name="T43" fmla="*/ 35 h 64"/>
                  <a:gd name="T44" fmla="*/ 15 w 103"/>
                  <a:gd name="T45" fmla="*/ 37 h 64"/>
                  <a:gd name="T46" fmla="*/ 20 w 103"/>
                  <a:gd name="T47" fmla="*/ 36 h 64"/>
                  <a:gd name="T48" fmla="*/ 30 w 103"/>
                  <a:gd name="T49" fmla="*/ 32 h 64"/>
                  <a:gd name="T50" fmla="*/ 40 w 103"/>
                  <a:gd name="T51" fmla="*/ 38 h 64"/>
                  <a:gd name="T52" fmla="*/ 44 w 103"/>
                  <a:gd name="T53" fmla="*/ 48 h 64"/>
                  <a:gd name="T54" fmla="*/ 38 w 103"/>
                  <a:gd name="T55" fmla="*/ 50 h 64"/>
                  <a:gd name="T56" fmla="*/ 37 w 103"/>
                  <a:gd name="T57" fmla="*/ 57 h 64"/>
                  <a:gd name="T58" fmla="*/ 43 w 103"/>
                  <a:gd name="T59" fmla="*/ 57 h 64"/>
                  <a:gd name="T60" fmla="*/ 50 w 103"/>
                  <a:gd name="T61" fmla="*/ 46 h 64"/>
                  <a:gd name="T62" fmla="*/ 57 w 103"/>
                  <a:gd name="T63" fmla="*/ 50 h 64"/>
                  <a:gd name="T64" fmla="*/ 58 w 103"/>
                  <a:gd name="T65" fmla="*/ 56 h 64"/>
                  <a:gd name="T66" fmla="*/ 65 w 103"/>
                  <a:gd name="T67" fmla="*/ 63 h 64"/>
                  <a:gd name="T68" fmla="*/ 75 w 103"/>
                  <a:gd name="T69" fmla="*/ 59 h 64"/>
                  <a:gd name="T70" fmla="*/ 77 w 103"/>
                  <a:gd name="T71" fmla="*/ 56 h 64"/>
                  <a:gd name="T72" fmla="*/ 79 w 103"/>
                  <a:gd name="T73" fmla="*/ 46 h 64"/>
                  <a:gd name="T74" fmla="*/ 92 w 103"/>
                  <a:gd name="T7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64">
                    <a:moveTo>
                      <a:pt x="92" y="40"/>
                    </a:moveTo>
                    <a:cubicBezTo>
                      <a:pt x="93" y="40"/>
                      <a:pt x="95" y="36"/>
                      <a:pt x="97" y="36"/>
                    </a:cubicBezTo>
                    <a:cubicBezTo>
                      <a:pt x="97" y="36"/>
                      <a:pt x="101" y="37"/>
                      <a:pt x="101" y="36"/>
                    </a:cubicBezTo>
                    <a:cubicBezTo>
                      <a:pt x="101" y="36"/>
                      <a:pt x="102" y="33"/>
                      <a:pt x="102" y="33"/>
                    </a:cubicBezTo>
                    <a:cubicBezTo>
                      <a:pt x="102" y="33"/>
                      <a:pt x="100" y="31"/>
                      <a:pt x="101" y="30"/>
                    </a:cubicBezTo>
                    <a:cubicBezTo>
                      <a:pt x="101" y="30"/>
                      <a:pt x="103" y="30"/>
                      <a:pt x="103" y="29"/>
                    </a:cubicBezTo>
                    <a:cubicBezTo>
                      <a:pt x="103" y="28"/>
                      <a:pt x="102" y="28"/>
                      <a:pt x="102" y="27"/>
                    </a:cubicBezTo>
                    <a:cubicBezTo>
                      <a:pt x="102" y="27"/>
                      <a:pt x="103" y="26"/>
                      <a:pt x="103" y="25"/>
                    </a:cubicBezTo>
                    <a:cubicBezTo>
                      <a:pt x="103" y="23"/>
                      <a:pt x="102" y="23"/>
                      <a:pt x="100" y="23"/>
                    </a:cubicBezTo>
                    <a:cubicBezTo>
                      <a:pt x="98" y="22"/>
                      <a:pt x="97" y="22"/>
                      <a:pt x="95" y="21"/>
                    </a:cubicBezTo>
                    <a:cubicBezTo>
                      <a:pt x="93" y="20"/>
                      <a:pt x="90" y="21"/>
                      <a:pt x="90" y="20"/>
                    </a:cubicBezTo>
                    <a:cubicBezTo>
                      <a:pt x="90" y="20"/>
                      <a:pt x="88" y="18"/>
                      <a:pt x="87" y="17"/>
                    </a:cubicBezTo>
                    <a:cubicBezTo>
                      <a:pt x="87" y="17"/>
                      <a:pt x="85" y="17"/>
                      <a:pt x="84" y="17"/>
                    </a:cubicBezTo>
                    <a:cubicBezTo>
                      <a:pt x="84" y="18"/>
                      <a:pt x="82" y="18"/>
                      <a:pt x="82" y="17"/>
                    </a:cubicBezTo>
                    <a:cubicBezTo>
                      <a:pt x="80" y="17"/>
                      <a:pt x="79" y="16"/>
                      <a:pt x="79" y="17"/>
                    </a:cubicBezTo>
                    <a:cubicBezTo>
                      <a:pt x="78" y="17"/>
                      <a:pt x="76" y="17"/>
                      <a:pt x="76" y="15"/>
                    </a:cubicBezTo>
                    <a:cubicBezTo>
                      <a:pt x="76" y="14"/>
                      <a:pt x="75" y="10"/>
                      <a:pt x="74" y="10"/>
                    </a:cubicBezTo>
                    <a:cubicBezTo>
                      <a:pt x="73" y="10"/>
                      <a:pt x="70" y="10"/>
                      <a:pt x="69" y="9"/>
                    </a:cubicBezTo>
                    <a:cubicBezTo>
                      <a:pt x="69" y="8"/>
                      <a:pt x="68" y="7"/>
                      <a:pt x="69" y="6"/>
                    </a:cubicBezTo>
                    <a:cubicBezTo>
                      <a:pt x="69" y="5"/>
                      <a:pt x="68" y="2"/>
                      <a:pt x="68" y="1"/>
                    </a:cubicBezTo>
                    <a:cubicBezTo>
                      <a:pt x="67" y="0"/>
                      <a:pt x="63" y="1"/>
                      <a:pt x="63" y="1"/>
                    </a:cubicBezTo>
                    <a:cubicBezTo>
                      <a:pt x="62" y="1"/>
                      <a:pt x="60" y="1"/>
                      <a:pt x="59" y="1"/>
                    </a:cubicBezTo>
                    <a:cubicBezTo>
                      <a:pt x="58" y="1"/>
                      <a:pt x="58" y="2"/>
                      <a:pt x="56" y="2"/>
                    </a:cubicBezTo>
                    <a:cubicBezTo>
                      <a:pt x="56" y="2"/>
                      <a:pt x="55" y="2"/>
                      <a:pt x="55" y="1"/>
                    </a:cubicBezTo>
                    <a:cubicBezTo>
                      <a:pt x="53" y="2"/>
                      <a:pt x="51" y="2"/>
                      <a:pt x="51" y="2"/>
                    </a:cubicBezTo>
                    <a:cubicBezTo>
                      <a:pt x="51" y="2"/>
                      <a:pt x="48" y="5"/>
                      <a:pt x="48" y="7"/>
                    </a:cubicBezTo>
                    <a:cubicBezTo>
                      <a:pt x="48" y="7"/>
                      <a:pt x="48" y="10"/>
                      <a:pt x="46" y="8"/>
                    </a:cubicBezTo>
                    <a:cubicBezTo>
                      <a:pt x="45" y="7"/>
                      <a:pt x="42" y="7"/>
                      <a:pt x="41" y="8"/>
                    </a:cubicBezTo>
                    <a:cubicBezTo>
                      <a:pt x="40" y="9"/>
                      <a:pt x="39" y="6"/>
                      <a:pt x="38" y="7"/>
                    </a:cubicBezTo>
                    <a:cubicBezTo>
                      <a:pt x="36" y="7"/>
                      <a:pt x="34" y="6"/>
                      <a:pt x="33" y="7"/>
                    </a:cubicBezTo>
                    <a:cubicBezTo>
                      <a:pt x="33" y="7"/>
                      <a:pt x="31" y="7"/>
                      <a:pt x="30" y="6"/>
                    </a:cubicBezTo>
                    <a:cubicBezTo>
                      <a:pt x="28" y="5"/>
                      <a:pt x="25" y="6"/>
                      <a:pt x="25" y="5"/>
                    </a:cubicBezTo>
                    <a:cubicBezTo>
                      <a:pt x="23" y="4"/>
                      <a:pt x="17" y="4"/>
                      <a:pt x="14" y="4"/>
                    </a:cubicBezTo>
                    <a:cubicBezTo>
                      <a:pt x="12" y="4"/>
                      <a:pt x="12" y="5"/>
                      <a:pt x="11" y="6"/>
                    </a:cubicBezTo>
                    <a:cubicBezTo>
                      <a:pt x="9" y="7"/>
                      <a:pt x="9" y="7"/>
                      <a:pt x="7" y="7"/>
                    </a:cubicBezTo>
                    <a:cubicBezTo>
                      <a:pt x="7" y="7"/>
                      <a:pt x="8" y="8"/>
                      <a:pt x="8" y="9"/>
                    </a:cubicBezTo>
                    <a:cubicBezTo>
                      <a:pt x="9" y="10"/>
                      <a:pt x="11" y="14"/>
                      <a:pt x="10" y="15"/>
                    </a:cubicBezTo>
                    <a:cubicBezTo>
                      <a:pt x="9" y="16"/>
                      <a:pt x="9" y="16"/>
                      <a:pt x="8" y="17"/>
                    </a:cubicBezTo>
                    <a:cubicBezTo>
                      <a:pt x="7" y="18"/>
                      <a:pt x="2" y="22"/>
                      <a:pt x="2" y="23"/>
                    </a:cubicBezTo>
                    <a:cubicBezTo>
                      <a:pt x="2" y="23"/>
                      <a:pt x="3" y="27"/>
                      <a:pt x="2" y="27"/>
                    </a:cubicBezTo>
                    <a:cubicBezTo>
                      <a:pt x="1" y="28"/>
                      <a:pt x="0" y="30"/>
                      <a:pt x="0" y="32"/>
                    </a:cubicBezTo>
                    <a:cubicBezTo>
                      <a:pt x="0" y="33"/>
                      <a:pt x="1" y="34"/>
                      <a:pt x="2" y="35"/>
                    </a:cubicBezTo>
                    <a:cubicBezTo>
                      <a:pt x="3" y="35"/>
                      <a:pt x="3" y="35"/>
                      <a:pt x="4" y="36"/>
                    </a:cubicBezTo>
                    <a:cubicBezTo>
                      <a:pt x="4" y="35"/>
                      <a:pt x="5" y="35"/>
                      <a:pt x="6" y="35"/>
                    </a:cubicBezTo>
                    <a:cubicBezTo>
                      <a:pt x="6" y="35"/>
                      <a:pt x="10" y="36"/>
                      <a:pt x="12" y="36"/>
                    </a:cubicBezTo>
                    <a:cubicBezTo>
                      <a:pt x="12" y="36"/>
                      <a:pt x="14" y="36"/>
                      <a:pt x="15" y="37"/>
                    </a:cubicBezTo>
                    <a:cubicBezTo>
                      <a:pt x="15" y="38"/>
                      <a:pt x="17" y="37"/>
                      <a:pt x="17" y="36"/>
                    </a:cubicBezTo>
                    <a:cubicBezTo>
                      <a:pt x="18" y="36"/>
                      <a:pt x="19" y="36"/>
                      <a:pt x="20" y="36"/>
                    </a:cubicBezTo>
                    <a:cubicBezTo>
                      <a:pt x="22" y="36"/>
                      <a:pt x="23" y="36"/>
                      <a:pt x="24" y="34"/>
                    </a:cubicBezTo>
                    <a:cubicBezTo>
                      <a:pt x="24" y="33"/>
                      <a:pt x="30" y="32"/>
                      <a:pt x="30" y="32"/>
                    </a:cubicBezTo>
                    <a:cubicBezTo>
                      <a:pt x="32" y="32"/>
                      <a:pt x="34" y="35"/>
                      <a:pt x="35" y="35"/>
                    </a:cubicBezTo>
                    <a:cubicBezTo>
                      <a:pt x="37" y="35"/>
                      <a:pt x="39" y="36"/>
                      <a:pt x="40" y="38"/>
                    </a:cubicBezTo>
                    <a:cubicBezTo>
                      <a:pt x="40" y="40"/>
                      <a:pt x="42" y="43"/>
                      <a:pt x="43" y="44"/>
                    </a:cubicBezTo>
                    <a:cubicBezTo>
                      <a:pt x="44" y="45"/>
                      <a:pt x="44" y="47"/>
                      <a:pt x="44" y="48"/>
                    </a:cubicBezTo>
                    <a:cubicBezTo>
                      <a:pt x="44" y="49"/>
                      <a:pt x="43" y="48"/>
                      <a:pt x="40" y="47"/>
                    </a:cubicBezTo>
                    <a:cubicBezTo>
                      <a:pt x="38" y="46"/>
                      <a:pt x="38" y="49"/>
                      <a:pt x="38" y="50"/>
                    </a:cubicBezTo>
                    <a:cubicBezTo>
                      <a:pt x="38" y="51"/>
                      <a:pt x="35" y="55"/>
                      <a:pt x="35" y="56"/>
                    </a:cubicBezTo>
                    <a:cubicBezTo>
                      <a:pt x="34" y="56"/>
                      <a:pt x="36" y="57"/>
                      <a:pt x="37" y="57"/>
                    </a:cubicBezTo>
                    <a:cubicBezTo>
                      <a:pt x="38" y="57"/>
                      <a:pt x="40" y="56"/>
                      <a:pt x="40" y="56"/>
                    </a:cubicBezTo>
                    <a:cubicBezTo>
                      <a:pt x="40" y="56"/>
                      <a:pt x="41" y="56"/>
                      <a:pt x="43" y="57"/>
                    </a:cubicBezTo>
                    <a:cubicBezTo>
                      <a:pt x="42" y="54"/>
                      <a:pt x="43" y="55"/>
                      <a:pt x="45" y="53"/>
                    </a:cubicBezTo>
                    <a:cubicBezTo>
                      <a:pt x="48" y="50"/>
                      <a:pt x="48" y="47"/>
                      <a:pt x="50" y="46"/>
                    </a:cubicBezTo>
                    <a:cubicBezTo>
                      <a:pt x="52" y="46"/>
                      <a:pt x="53" y="45"/>
                      <a:pt x="56" y="46"/>
                    </a:cubicBezTo>
                    <a:cubicBezTo>
                      <a:pt x="60" y="46"/>
                      <a:pt x="55" y="48"/>
                      <a:pt x="57" y="50"/>
                    </a:cubicBezTo>
                    <a:cubicBezTo>
                      <a:pt x="59" y="51"/>
                      <a:pt x="66" y="49"/>
                      <a:pt x="66" y="51"/>
                    </a:cubicBezTo>
                    <a:cubicBezTo>
                      <a:pt x="67" y="53"/>
                      <a:pt x="58" y="55"/>
                      <a:pt x="58" y="56"/>
                    </a:cubicBezTo>
                    <a:cubicBezTo>
                      <a:pt x="59" y="56"/>
                      <a:pt x="63" y="57"/>
                      <a:pt x="65" y="58"/>
                    </a:cubicBezTo>
                    <a:cubicBezTo>
                      <a:pt x="66" y="59"/>
                      <a:pt x="64" y="62"/>
                      <a:pt x="65" y="63"/>
                    </a:cubicBezTo>
                    <a:cubicBezTo>
                      <a:pt x="66" y="64"/>
                      <a:pt x="68" y="63"/>
                      <a:pt x="69" y="62"/>
                    </a:cubicBezTo>
                    <a:cubicBezTo>
                      <a:pt x="71" y="60"/>
                      <a:pt x="73" y="61"/>
                      <a:pt x="75" y="59"/>
                    </a:cubicBezTo>
                    <a:cubicBezTo>
                      <a:pt x="77" y="58"/>
                      <a:pt x="82" y="59"/>
                      <a:pt x="83" y="58"/>
                    </a:cubicBezTo>
                    <a:cubicBezTo>
                      <a:pt x="84" y="57"/>
                      <a:pt x="82" y="56"/>
                      <a:pt x="77" y="56"/>
                    </a:cubicBezTo>
                    <a:cubicBezTo>
                      <a:pt x="73" y="57"/>
                      <a:pt x="72" y="53"/>
                      <a:pt x="72" y="52"/>
                    </a:cubicBezTo>
                    <a:cubicBezTo>
                      <a:pt x="72" y="50"/>
                      <a:pt x="77" y="46"/>
                      <a:pt x="79" y="46"/>
                    </a:cubicBezTo>
                    <a:cubicBezTo>
                      <a:pt x="82" y="46"/>
                      <a:pt x="84" y="46"/>
                      <a:pt x="87" y="44"/>
                    </a:cubicBezTo>
                    <a:cubicBezTo>
                      <a:pt x="88" y="43"/>
                      <a:pt x="90" y="43"/>
                      <a:pt x="92" y="43"/>
                    </a:cubicBezTo>
                    <a:cubicBezTo>
                      <a:pt x="92" y="42"/>
                      <a:pt x="91" y="40"/>
                      <a:pt x="92" y="4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8" name="Freeform 22"/>
              <p:cNvSpPr/>
              <p:nvPr/>
            </p:nvSpPr>
            <p:spPr bwMode="auto">
              <a:xfrm>
                <a:off x="5254625" y="2978150"/>
                <a:ext cx="387350" cy="293688"/>
              </a:xfrm>
              <a:custGeom>
                <a:avLst/>
                <a:gdLst>
                  <a:gd name="T0" fmla="*/ 51 w 54"/>
                  <a:gd name="T1" fmla="*/ 20 h 41"/>
                  <a:gd name="T2" fmla="*/ 47 w 54"/>
                  <a:gd name="T3" fmla="*/ 16 h 41"/>
                  <a:gd name="T4" fmla="*/ 45 w 54"/>
                  <a:gd name="T5" fmla="*/ 12 h 41"/>
                  <a:gd name="T6" fmla="*/ 44 w 54"/>
                  <a:gd name="T7" fmla="*/ 8 h 41"/>
                  <a:gd name="T8" fmla="*/ 44 w 54"/>
                  <a:gd name="T9" fmla="*/ 4 h 41"/>
                  <a:gd name="T10" fmla="*/ 38 w 54"/>
                  <a:gd name="T11" fmla="*/ 3 h 41"/>
                  <a:gd name="T12" fmla="*/ 35 w 54"/>
                  <a:gd name="T13" fmla="*/ 3 h 41"/>
                  <a:gd name="T14" fmla="*/ 32 w 54"/>
                  <a:gd name="T15" fmla="*/ 1 h 41"/>
                  <a:gd name="T16" fmla="*/ 29 w 54"/>
                  <a:gd name="T17" fmla="*/ 0 h 41"/>
                  <a:gd name="T18" fmla="*/ 29 w 54"/>
                  <a:gd name="T19" fmla="*/ 0 h 41"/>
                  <a:gd name="T20" fmla="*/ 27 w 54"/>
                  <a:gd name="T21" fmla="*/ 0 h 41"/>
                  <a:gd name="T22" fmla="*/ 24 w 54"/>
                  <a:gd name="T23" fmla="*/ 3 h 41"/>
                  <a:gd name="T24" fmla="*/ 21 w 54"/>
                  <a:gd name="T25" fmla="*/ 3 h 41"/>
                  <a:gd name="T26" fmla="*/ 19 w 54"/>
                  <a:gd name="T27" fmla="*/ 6 h 41"/>
                  <a:gd name="T28" fmla="*/ 19 w 54"/>
                  <a:gd name="T29" fmla="*/ 9 h 41"/>
                  <a:gd name="T30" fmla="*/ 16 w 54"/>
                  <a:gd name="T31" fmla="*/ 10 h 41"/>
                  <a:gd name="T32" fmla="*/ 13 w 54"/>
                  <a:gd name="T33" fmla="*/ 13 h 41"/>
                  <a:gd name="T34" fmla="*/ 13 w 54"/>
                  <a:gd name="T35" fmla="*/ 16 h 41"/>
                  <a:gd name="T36" fmla="*/ 9 w 54"/>
                  <a:gd name="T37" fmla="*/ 17 h 41"/>
                  <a:gd name="T38" fmla="*/ 6 w 54"/>
                  <a:gd name="T39" fmla="*/ 19 h 41"/>
                  <a:gd name="T40" fmla="*/ 2 w 54"/>
                  <a:gd name="T41" fmla="*/ 19 h 41"/>
                  <a:gd name="T42" fmla="*/ 2 w 54"/>
                  <a:gd name="T43" fmla="*/ 19 h 41"/>
                  <a:gd name="T44" fmla="*/ 3 w 54"/>
                  <a:gd name="T45" fmla="*/ 24 h 41"/>
                  <a:gd name="T46" fmla="*/ 3 w 54"/>
                  <a:gd name="T47" fmla="*/ 29 h 41"/>
                  <a:gd name="T48" fmla="*/ 0 w 54"/>
                  <a:gd name="T49" fmla="*/ 32 h 41"/>
                  <a:gd name="T50" fmla="*/ 1 w 54"/>
                  <a:gd name="T51" fmla="*/ 35 h 41"/>
                  <a:gd name="T52" fmla="*/ 1 w 54"/>
                  <a:gd name="T53" fmla="*/ 38 h 41"/>
                  <a:gd name="T54" fmla="*/ 5 w 54"/>
                  <a:gd name="T55" fmla="*/ 38 h 41"/>
                  <a:gd name="T56" fmla="*/ 8 w 54"/>
                  <a:gd name="T57" fmla="*/ 35 h 41"/>
                  <a:gd name="T58" fmla="*/ 19 w 54"/>
                  <a:gd name="T59" fmla="*/ 37 h 41"/>
                  <a:gd name="T60" fmla="*/ 24 w 54"/>
                  <a:gd name="T61" fmla="*/ 38 h 41"/>
                  <a:gd name="T62" fmla="*/ 27 w 54"/>
                  <a:gd name="T63" fmla="*/ 38 h 41"/>
                  <a:gd name="T64" fmla="*/ 32 w 54"/>
                  <a:gd name="T65" fmla="*/ 38 h 41"/>
                  <a:gd name="T66" fmla="*/ 35 w 54"/>
                  <a:gd name="T67" fmla="*/ 40 h 41"/>
                  <a:gd name="T68" fmla="*/ 40 w 54"/>
                  <a:gd name="T69" fmla="*/ 40 h 41"/>
                  <a:gd name="T70" fmla="*/ 42 w 54"/>
                  <a:gd name="T71" fmla="*/ 38 h 41"/>
                  <a:gd name="T72" fmla="*/ 45 w 54"/>
                  <a:gd name="T73" fmla="*/ 34 h 41"/>
                  <a:gd name="T74" fmla="*/ 49 w 54"/>
                  <a:gd name="T75" fmla="*/ 33 h 41"/>
                  <a:gd name="T76" fmla="*/ 47 w 54"/>
                  <a:gd name="T77" fmla="*/ 31 h 41"/>
                  <a:gd name="T78" fmla="*/ 47 w 54"/>
                  <a:gd name="T79" fmla="*/ 25 h 41"/>
                  <a:gd name="T80" fmla="*/ 51 w 54"/>
                  <a:gd name="T81" fmla="*/ 25 h 41"/>
                  <a:gd name="T82" fmla="*/ 54 w 54"/>
                  <a:gd name="T83" fmla="*/ 23 h 41"/>
                  <a:gd name="T84" fmla="*/ 51 w 54"/>
                  <a:gd name="T8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41">
                    <a:moveTo>
                      <a:pt x="51" y="20"/>
                    </a:moveTo>
                    <a:cubicBezTo>
                      <a:pt x="50" y="19"/>
                      <a:pt x="49" y="17"/>
                      <a:pt x="47" y="16"/>
                    </a:cubicBezTo>
                    <a:cubicBezTo>
                      <a:pt x="46" y="16"/>
                      <a:pt x="46" y="13"/>
                      <a:pt x="45" y="12"/>
                    </a:cubicBezTo>
                    <a:cubicBezTo>
                      <a:pt x="43" y="12"/>
                      <a:pt x="44" y="9"/>
                      <a:pt x="44" y="8"/>
                    </a:cubicBezTo>
                    <a:cubicBezTo>
                      <a:pt x="44" y="6"/>
                      <a:pt x="45" y="4"/>
                      <a:pt x="44" y="4"/>
                    </a:cubicBezTo>
                    <a:cubicBezTo>
                      <a:pt x="43" y="3"/>
                      <a:pt x="40" y="2"/>
                      <a:pt x="38" y="3"/>
                    </a:cubicBezTo>
                    <a:cubicBezTo>
                      <a:pt x="37" y="3"/>
                      <a:pt x="36" y="3"/>
                      <a:pt x="35" y="3"/>
                    </a:cubicBezTo>
                    <a:cubicBezTo>
                      <a:pt x="34" y="1"/>
                      <a:pt x="34" y="0"/>
                      <a:pt x="32" y="1"/>
                    </a:cubicBezTo>
                    <a:cubicBezTo>
                      <a:pt x="31" y="1"/>
                      <a:pt x="30" y="0"/>
                      <a:pt x="29" y="0"/>
                    </a:cubicBezTo>
                    <a:cubicBezTo>
                      <a:pt x="29" y="0"/>
                      <a:pt x="29" y="0"/>
                      <a:pt x="29" y="0"/>
                    </a:cubicBezTo>
                    <a:cubicBezTo>
                      <a:pt x="28" y="0"/>
                      <a:pt x="27" y="0"/>
                      <a:pt x="27" y="0"/>
                    </a:cubicBezTo>
                    <a:cubicBezTo>
                      <a:pt x="26" y="1"/>
                      <a:pt x="26" y="3"/>
                      <a:pt x="24" y="3"/>
                    </a:cubicBezTo>
                    <a:cubicBezTo>
                      <a:pt x="24" y="3"/>
                      <a:pt x="22" y="2"/>
                      <a:pt x="21" y="3"/>
                    </a:cubicBezTo>
                    <a:cubicBezTo>
                      <a:pt x="19" y="4"/>
                      <a:pt x="19" y="6"/>
                      <a:pt x="19" y="6"/>
                    </a:cubicBezTo>
                    <a:cubicBezTo>
                      <a:pt x="19" y="7"/>
                      <a:pt x="19" y="9"/>
                      <a:pt x="19" y="9"/>
                    </a:cubicBezTo>
                    <a:cubicBezTo>
                      <a:pt x="17" y="9"/>
                      <a:pt x="18" y="10"/>
                      <a:pt x="16" y="10"/>
                    </a:cubicBezTo>
                    <a:cubicBezTo>
                      <a:pt x="16" y="11"/>
                      <a:pt x="13" y="12"/>
                      <a:pt x="13" y="13"/>
                    </a:cubicBezTo>
                    <a:cubicBezTo>
                      <a:pt x="13" y="14"/>
                      <a:pt x="13" y="16"/>
                      <a:pt x="13" y="16"/>
                    </a:cubicBezTo>
                    <a:cubicBezTo>
                      <a:pt x="12" y="16"/>
                      <a:pt x="10" y="16"/>
                      <a:pt x="9" y="17"/>
                    </a:cubicBezTo>
                    <a:cubicBezTo>
                      <a:pt x="8" y="19"/>
                      <a:pt x="8" y="19"/>
                      <a:pt x="6" y="19"/>
                    </a:cubicBezTo>
                    <a:cubicBezTo>
                      <a:pt x="6" y="19"/>
                      <a:pt x="3" y="19"/>
                      <a:pt x="2" y="19"/>
                    </a:cubicBezTo>
                    <a:cubicBezTo>
                      <a:pt x="2" y="19"/>
                      <a:pt x="2" y="19"/>
                      <a:pt x="2" y="19"/>
                    </a:cubicBezTo>
                    <a:cubicBezTo>
                      <a:pt x="1" y="21"/>
                      <a:pt x="2" y="22"/>
                      <a:pt x="3" y="24"/>
                    </a:cubicBezTo>
                    <a:cubicBezTo>
                      <a:pt x="3" y="25"/>
                      <a:pt x="4" y="28"/>
                      <a:pt x="3" y="29"/>
                    </a:cubicBezTo>
                    <a:cubicBezTo>
                      <a:pt x="2" y="29"/>
                      <a:pt x="0" y="31"/>
                      <a:pt x="0" y="32"/>
                    </a:cubicBezTo>
                    <a:cubicBezTo>
                      <a:pt x="0" y="33"/>
                      <a:pt x="2" y="34"/>
                      <a:pt x="1" y="35"/>
                    </a:cubicBezTo>
                    <a:cubicBezTo>
                      <a:pt x="1" y="36"/>
                      <a:pt x="1" y="38"/>
                      <a:pt x="1" y="38"/>
                    </a:cubicBezTo>
                    <a:cubicBezTo>
                      <a:pt x="3" y="38"/>
                      <a:pt x="3" y="39"/>
                      <a:pt x="5" y="38"/>
                    </a:cubicBezTo>
                    <a:cubicBezTo>
                      <a:pt x="6" y="37"/>
                      <a:pt x="6" y="35"/>
                      <a:pt x="8" y="35"/>
                    </a:cubicBezTo>
                    <a:cubicBezTo>
                      <a:pt x="11" y="35"/>
                      <a:pt x="17" y="35"/>
                      <a:pt x="19" y="37"/>
                    </a:cubicBezTo>
                    <a:cubicBezTo>
                      <a:pt x="19" y="38"/>
                      <a:pt x="22" y="37"/>
                      <a:pt x="24" y="38"/>
                    </a:cubicBezTo>
                    <a:cubicBezTo>
                      <a:pt x="25" y="38"/>
                      <a:pt x="27" y="39"/>
                      <a:pt x="27" y="38"/>
                    </a:cubicBezTo>
                    <a:cubicBezTo>
                      <a:pt x="28" y="38"/>
                      <a:pt x="30" y="39"/>
                      <a:pt x="32" y="38"/>
                    </a:cubicBezTo>
                    <a:cubicBezTo>
                      <a:pt x="33" y="38"/>
                      <a:pt x="34" y="41"/>
                      <a:pt x="35" y="40"/>
                    </a:cubicBezTo>
                    <a:cubicBezTo>
                      <a:pt x="36" y="39"/>
                      <a:pt x="40" y="39"/>
                      <a:pt x="40" y="40"/>
                    </a:cubicBezTo>
                    <a:cubicBezTo>
                      <a:pt x="42" y="41"/>
                      <a:pt x="42" y="39"/>
                      <a:pt x="42" y="38"/>
                    </a:cubicBezTo>
                    <a:cubicBezTo>
                      <a:pt x="42" y="37"/>
                      <a:pt x="45" y="34"/>
                      <a:pt x="45" y="34"/>
                    </a:cubicBezTo>
                    <a:cubicBezTo>
                      <a:pt x="45" y="34"/>
                      <a:pt x="47" y="34"/>
                      <a:pt x="49" y="33"/>
                    </a:cubicBezTo>
                    <a:cubicBezTo>
                      <a:pt x="48" y="33"/>
                      <a:pt x="48" y="32"/>
                      <a:pt x="47" y="31"/>
                    </a:cubicBezTo>
                    <a:cubicBezTo>
                      <a:pt x="47" y="28"/>
                      <a:pt x="46" y="26"/>
                      <a:pt x="47" y="25"/>
                    </a:cubicBezTo>
                    <a:cubicBezTo>
                      <a:pt x="47" y="24"/>
                      <a:pt x="50" y="26"/>
                      <a:pt x="51" y="25"/>
                    </a:cubicBezTo>
                    <a:cubicBezTo>
                      <a:pt x="53" y="25"/>
                      <a:pt x="54" y="24"/>
                      <a:pt x="54" y="23"/>
                    </a:cubicBezTo>
                    <a:cubicBezTo>
                      <a:pt x="54" y="22"/>
                      <a:pt x="52" y="20"/>
                      <a:pt x="51" y="2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79" name="Freeform 23"/>
              <p:cNvSpPr/>
              <p:nvPr/>
            </p:nvSpPr>
            <p:spPr bwMode="auto">
              <a:xfrm>
                <a:off x="5154613" y="2855913"/>
                <a:ext cx="307975" cy="150813"/>
              </a:xfrm>
              <a:custGeom>
                <a:avLst/>
                <a:gdLst>
                  <a:gd name="T0" fmla="*/ 14 w 43"/>
                  <a:gd name="T1" fmla="*/ 15 h 21"/>
                  <a:gd name="T2" fmla="*/ 22 w 43"/>
                  <a:gd name="T3" fmla="*/ 15 h 21"/>
                  <a:gd name="T4" fmla="*/ 25 w 43"/>
                  <a:gd name="T5" fmla="*/ 17 h 21"/>
                  <a:gd name="T6" fmla="*/ 30 w 43"/>
                  <a:gd name="T7" fmla="*/ 20 h 21"/>
                  <a:gd name="T8" fmla="*/ 33 w 43"/>
                  <a:gd name="T9" fmla="*/ 21 h 21"/>
                  <a:gd name="T10" fmla="*/ 35 w 43"/>
                  <a:gd name="T11" fmla="*/ 21 h 21"/>
                  <a:gd name="T12" fmla="*/ 38 w 43"/>
                  <a:gd name="T13" fmla="*/ 20 h 21"/>
                  <a:gd name="T14" fmla="*/ 41 w 43"/>
                  <a:gd name="T15" fmla="*/ 18 h 21"/>
                  <a:gd name="T16" fmla="*/ 43 w 43"/>
                  <a:gd name="T17" fmla="*/ 17 h 21"/>
                  <a:gd name="T18" fmla="*/ 41 w 43"/>
                  <a:gd name="T19" fmla="*/ 13 h 21"/>
                  <a:gd name="T20" fmla="*/ 40 w 43"/>
                  <a:gd name="T21" fmla="*/ 9 h 21"/>
                  <a:gd name="T22" fmla="*/ 39 w 43"/>
                  <a:gd name="T23" fmla="*/ 6 h 21"/>
                  <a:gd name="T24" fmla="*/ 38 w 43"/>
                  <a:gd name="T25" fmla="*/ 4 h 21"/>
                  <a:gd name="T26" fmla="*/ 32 w 43"/>
                  <a:gd name="T27" fmla="*/ 4 h 21"/>
                  <a:gd name="T28" fmla="*/ 27 w 43"/>
                  <a:gd name="T29" fmla="*/ 1 h 21"/>
                  <a:gd name="T30" fmla="*/ 20 w 43"/>
                  <a:gd name="T31" fmla="*/ 1 h 21"/>
                  <a:gd name="T32" fmla="*/ 19 w 43"/>
                  <a:gd name="T33" fmla="*/ 7 h 21"/>
                  <a:gd name="T34" fmla="*/ 15 w 43"/>
                  <a:gd name="T35" fmla="*/ 9 h 21"/>
                  <a:gd name="T36" fmla="*/ 10 w 43"/>
                  <a:gd name="T37" fmla="*/ 2 h 21"/>
                  <a:gd name="T38" fmla="*/ 4 w 43"/>
                  <a:gd name="T39" fmla="*/ 5 h 21"/>
                  <a:gd name="T40" fmla="*/ 2 w 43"/>
                  <a:gd name="T41" fmla="*/ 10 h 21"/>
                  <a:gd name="T42" fmla="*/ 1 w 43"/>
                  <a:gd name="T43" fmla="*/ 16 h 21"/>
                  <a:gd name="T44" fmla="*/ 1 w 43"/>
                  <a:gd name="T45" fmla="*/ 17 h 21"/>
                  <a:gd name="T46" fmla="*/ 6 w 43"/>
                  <a:gd name="T47" fmla="*/ 15 h 21"/>
                  <a:gd name="T48" fmla="*/ 14 w 43"/>
                  <a:gd name="T4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21">
                    <a:moveTo>
                      <a:pt x="14" y="15"/>
                    </a:moveTo>
                    <a:cubicBezTo>
                      <a:pt x="16" y="15"/>
                      <a:pt x="19" y="16"/>
                      <a:pt x="22" y="15"/>
                    </a:cubicBezTo>
                    <a:cubicBezTo>
                      <a:pt x="24" y="14"/>
                      <a:pt x="24" y="17"/>
                      <a:pt x="25" y="17"/>
                    </a:cubicBezTo>
                    <a:cubicBezTo>
                      <a:pt x="27" y="16"/>
                      <a:pt x="29" y="18"/>
                      <a:pt x="30" y="20"/>
                    </a:cubicBezTo>
                    <a:cubicBezTo>
                      <a:pt x="32" y="21"/>
                      <a:pt x="32" y="21"/>
                      <a:pt x="33" y="21"/>
                    </a:cubicBezTo>
                    <a:cubicBezTo>
                      <a:pt x="34" y="21"/>
                      <a:pt x="34" y="21"/>
                      <a:pt x="35" y="21"/>
                    </a:cubicBezTo>
                    <a:cubicBezTo>
                      <a:pt x="36" y="19"/>
                      <a:pt x="37" y="20"/>
                      <a:pt x="38" y="20"/>
                    </a:cubicBezTo>
                    <a:cubicBezTo>
                      <a:pt x="40" y="20"/>
                      <a:pt x="40" y="18"/>
                      <a:pt x="41" y="18"/>
                    </a:cubicBezTo>
                    <a:cubicBezTo>
                      <a:pt x="41" y="17"/>
                      <a:pt x="42" y="17"/>
                      <a:pt x="43" y="17"/>
                    </a:cubicBezTo>
                    <a:cubicBezTo>
                      <a:pt x="42" y="16"/>
                      <a:pt x="42" y="14"/>
                      <a:pt x="41" y="13"/>
                    </a:cubicBezTo>
                    <a:cubicBezTo>
                      <a:pt x="40" y="12"/>
                      <a:pt x="39" y="11"/>
                      <a:pt x="40" y="9"/>
                    </a:cubicBezTo>
                    <a:cubicBezTo>
                      <a:pt x="40" y="8"/>
                      <a:pt x="40" y="7"/>
                      <a:pt x="39" y="6"/>
                    </a:cubicBezTo>
                    <a:cubicBezTo>
                      <a:pt x="38" y="5"/>
                      <a:pt x="38" y="5"/>
                      <a:pt x="38" y="4"/>
                    </a:cubicBezTo>
                    <a:cubicBezTo>
                      <a:pt x="36" y="4"/>
                      <a:pt x="33" y="4"/>
                      <a:pt x="32" y="4"/>
                    </a:cubicBezTo>
                    <a:cubicBezTo>
                      <a:pt x="31" y="4"/>
                      <a:pt x="27" y="1"/>
                      <a:pt x="27" y="1"/>
                    </a:cubicBezTo>
                    <a:cubicBezTo>
                      <a:pt x="26" y="0"/>
                      <a:pt x="23" y="0"/>
                      <a:pt x="20" y="1"/>
                    </a:cubicBezTo>
                    <a:cubicBezTo>
                      <a:pt x="19" y="2"/>
                      <a:pt x="20" y="4"/>
                      <a:pt x="19" y="7"/>
                    </a:cubicBezTo>
                    <a:cubicBezTo>
                      <a:pt x="19" y="10"/>
                      <a:pt x="16" y="9"/>
                      <a:pt x="15" y="9"/>
                    </a:cubicBezTo>
                    <a:cubicBezTo>
                      <a:pt x="14" y="9"/>
                      <a:pt x="11" y="4"/>
                      <a:pt x="10" y="2"/>
                    </a:cubicBezTo>
                    <a:cubicBezTo>
                      <a:pt x="9" y="1"/>
                      <a:pt x="6" y="4"/>
                      <a:pt x="4" y="5"/>
                    </a:cubicBezTo>
                    <a:cubicBezTo>
                      <a:pt x="2" y="7"/>
                      <a:pt x="3" y="9"/>
                      <a:pt x="2" y="10"/>
                    </a:cubicBezTo>
                    <a:cubicBezTo>
                      <a:pt x="1" y="11"/>
                      <a:pt x="0" y="14"/>
                      <a:pt x="1" y="16"/>
                    </a:cubicBezTo>
                    <a:cubicBezTo>
                      <a:pt x="1" y="16"/>
                      <a:pt x="1" y="16"/>
                      <a:pt x="1" y="17"/>
                    </a:cubicBezTo>
                    <a:cubicBezTo>
                      <a:pt x="3" y="16"/>
                      <a:pt x="5" y="16"/>
                      <a:pt x="6" y="15"/>
                    </a:cubicBezTo>
                    <a:cubicBezTo>
                      <a:pt x="8" y="14"/>
                      <a:pt x="13" y="15"/>
                      <a:pt x="14" y="15"/>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0" name="Freeform 24"/>
              <p:cNvSpPr/>
              <p:nvPr/>
            </p:nvSpPr>
            <p:spPr bwMode="auto">
              <a:xfrm>
                <a:off x="5154613" y="2949575"/>
                <a:ext cx="236538" cy="171450"/>
              </a:xfrm>
              <a:custGeom>
                <a:avLst/>
                <a:gdLst>
                  <a:gd name="T0" fmla="*/ 4 w 33"/>
                  <a:gd name="T1" fmla="*/ 12 h 24"/>
                  <a:gd name="T2" fmla="*/ 8 w 33"/>
                  <a:gd name="T3" fmla="*/ 14 h 24"/>
                  <a:gd name="T4" fmla="*/ 12 w 33"/>
                  <a:gd name="T5" fmla="*/ 15 h 24"/>
                  <a:gd name="T6" fmla="*/ 12 w 33"/>
                  <a:gd name="T7" fmla="*/ 20 h 24"/>
                  <a:gd name="T8" fmla="*/ 16 w 33"/>
                  <a:gd name="T9" fmla="*/ 23 h 24"/>
                  <a:gd name="T10" fmla="*/ 20 w 33"/>
                  <a:gd name="T11" fmla="*/ 23 h 24"/>
                  <a:gd name="T12" fmla="*/ 23 w 33"/>
                  <a:gd name="T13" fmla="*/ 21 h 24"/>
                  <a:gd name="T14" fmla="*/ 27 w 33"/>
                  <a:gd name="T15" fmla="*/ 21 h 24"/>
                  <a:gd name="T16" fmla="*/ 28 w 33"/>
                  <a:gd name="T17" fmla="*/ 17 h 24"/>
                  <a:gd name="T18" fmla="*/ 31 w 33"/>
                  <a:gd name="T19" fmla="*/ 14 h 24"/>
                  <a:gd name="T20" fmla="*/ 33 w 33"/>
                  <a:gd name="T21" fmla="*/ 13 h 24"/>
                  <a:gd name="T22" fmla="*/ 33 w 33"/>
                  <a:gd name="T23" fmla="*/ 10 h 24"/>
                  <a:gd name="T24" fmla="*/ 33 w 33"/>
                  <a:gd name="T25" fmla="*/ 8 h 24"/>
                  <a:gd name="T26" fmla="*/ 31 w 33"/>
                  <a:gd name="T27" fmla="*/ 6 h 24"/>
                  <a:gd name="T28" fmla="*/ 25 w 33"/>
                  <a:gd name="T29" fmla="*/ 3 h 24"/>
                  <a:gd name="T30" fmla="*/ 22 w 33"/>
                  <a:gd name="T31" fmla="*/ 2 h 24"/>
                  <a:gd name="T32" fmla="*/ 14 w 33"/>
                  <a:gd name="T33" fmla="*/ 2 h 24"/>
                  <a:gd name="T34" fmla="*/ 6 w 33"/>
                  <a:gd name="T35" fmla="*/ 2 h 24"/>
                  <a:gd name="T36" fmla="*/ 1 w 33"/>
                  <a:gd name="T37" fmla="*/ 3 h 24"/>
                  <a:gd name="T38" fmla="*/ 1 w 33"/>
                  <a:gd name="T39" fmla="*/ 10 h 24"/>
                  <a:gd name="T40" fmla="*/ 1 w 33"/>
                  <a:gd name="T41" fmla="*/ 11 h 24"/>
                  <a:gd name="T42" fmla="*/ 4 w 33"/>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4">
                    <a:moveTo>
                      <a:pt x="4" y="12"/>
                    </a:moveTo>
                    <a:cubicBezTo>
                      <a:pt x="5" y="13"/>
                      <a:pt x="7" y="14"/>
                      <a:pt x="8" y="14"/>
                    </a:cubicBezTo>
                    <a:cubicBezTo>
                      <a:pt x="9" y="13"/>
                      <a:pt x="12" y="14"/>
                      <a:pt x="12" y="15"/>
                    </a:cubicBezTo>
                    <a:cubicBezTo>
                      <a:pt x="12" y="17"/>
                      <a:pt x="11" y="20"/>
                      <a:pt x="12" y="20"/>
                    </a:cubicBezTo>
                    <a:cubicBezTo>
                      <a:pt x="12" y="20"/>
                      <a:pt x="16" y="21"/>
                      <a:pt x="16" y="23"/>
                    </a:cubicBezTo>
                    <a:cubicBezTo>
                      <a:pt x="17" y="23"/>
                      <a:pt x="20" y="23"/>
                      <a:pt x="20" y="23"/>
                    </a:cubicBezTo>
                    <a:cubicBezTo>
                      <a:pt x="22" y="24"/>
                      <a:pt x="22" y="23"/>
                      <a:pt x="23" y="21"/>
                    </a:cubicBezTo>
                    <a:cubicBezTo>
                      <a:pt x="24" y="21"/>
                      <a:pt x="26" y="21"/>
                      <a:pt x="27" y="21"/>
                    </a:cubicBezTo>
                    <a:cubicBezTo>
                      <a:pt x="28" y="21"/>
                      <a:pt x="28" y="18"/>
                      <a:pt x="28" y="17"/>
                    </a:cubicBezTo>
                    <a:cubicBezTo>
                      <a:pt x="28" y="17"/>
                      <a:pt x="30" y="15"/>
                      <a:pt x="31" y="14"/>
                    </a:cubicBezTo>
                    <a:cubicBezTo>
                      <a:pt x="32" y="14"/>
                      <a:pt x="31" y="13"/>
                      <a:pt x="33" y="13"/>
                    </a:cubicBezTo>
                    <a:cubicBezTo>
                      <a:pt x="33" y="13"/>
                      <a:pt x="33" y="11"/>
                      <a:pt x="33" y="10"/>
                    </a:cubicBezTo>
                    <a:cubicBezTo>
                      <a:pt x="33" y="10"/>
                      <a:pt x="33" y="9"/>
                      <a:pt x="33" y="8"/>
                    </a:cubicBezTo>
                    <a:cubicBezTo>
                      <a:pt x="33" y="7"/>
                      <a:pt x="32" y="7"/>
                      <a:pt x="31" y="6"/>
                    </a:cubicBezTo>
                    <a:cubicBezTo>
                      <a:pt x="29" y="5"/>
                      <a:pt x="27" y="3"/>
                      <a:pt x="25" y="3"/>
                    </a:cubicBezTo>
                    <a:cubicBezTo>
                      <a:pt x="24" y="3"/>
                      <a:pt x="24" y="1"/>
                      <a:pt x="22" y="2"/>
                    </a:cubicBezTo>
                    <a:cubicBezTo>
                      <a:pt x="20" y="3"/>
                      <a:pt x="16" y="2"/>
                      <a:pt x="14" y="2"/>
                    </a:cubicBezTo>
                    <a:cubicBezTo>
                      <a:pt x="13" y="2"/>
                      <a:pt x="8" y="0"/>
                      <a:pt x="6" y="2"/>
                    </a:cubicBezTo>
                    <a:cubicBezTo>
                      <a:pt x="5" y="3"/>
                      <a:pt x="3" y="3"/>
                      <a:pt x="1" y="3"/>
                    </a:cubicBezTo>
                    <a:cubicBezTo>
                      <a:pt x="2" y="6"/>
                      <a:pt x="2" y="8"/>
                      <a:pt x="1" y="10"/>
                    </a:cubicBezTo>
                    <a:cubicBezTo>
                      <a:pt x="0" y="11"/>
                      <a:pt x="0" y="11"/>
                      <a:pt x="1" y="11"/>
                    </a:cubicBezTo>
                    <a:cubicBezTo>
                      <a:pt x="2" y="11"/>
                      <a:pt x="4" y="11"/>
                      <a:pt x="4" y="12"/>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1" name="Freeform 25"/>
              <p:cNvSpPr/>
              <p:nvPr/>
            </p:nvSpPr>
            <p:spPr bwMode="auto">
              <a:xfrm>
                <a:off x="4549775" y="3487738"/>
                <a:ext cx="195263" cy="107950"/>
              </a:xfrm>
              <a:custGeom>
                <a:avLst/>
                <a:gdLst>
                  <a:gd name="T0" fmla="*/ 24 w 27"/>
                  <a:gd name="T1" fmla="*/ 6 h 15"/>
                  <a:gd name="T2" fmla="*/ 21 w 27"/>
                  <a:gd name="T3" fmla="*/ 5 h 15"/>
                  <a:gd name="T4" fmla="*/ 21 w 27"/>
                  <a:gd name="T5" fmla="*/ 2 h 15"/>
                  <a:gd name="T6" fmla="*/ 17 w 27"/>
                  <a:gd name="T7" fmla="*/ 0 h 15"/>
                  <a:gd name="T8" fmla="*/ 14 w 27"/>
                  <a:gd name="T9" fmla="*/ 0 h 15"/>
                  <a:gd name="T10" fmla="*/ 8 w 27"/>
                  <a:gd name="T11" fmla="*/ 1 h 15"/>
                  <a:gd name="T12" fmla="*/ 8 w 27"/>
                  <a:gd name="T13" fmla="*/ 2 h 15"/>
                  <a:gd name="T14" fmla="*/ 5 w 27"/>
                  <a:gd name="T15" fmla="*/ 4 h 15"/>
                  <a:gd name="T16" fmla="*/ 1 w 27"/>
                  <a:gd name="T17" fmla="*/ 9 h 15"/>
                  <a:gd name="T18" fmla="*/ 2 w 27"/>
                  <a:gd name="T19" fmla="*/ 11 h 15"/>
                  <a:gd name="T20" fmla="*/ 4 w 27"/>
                  <a:gd name="T21" fmla="*/ 12 h 15"/>
                  <a:gd name="T22" fmla="*/ 5 w 27"/>
                  <a:gd name="T23" fmla="*/ 15 h 15"/>
                  <a:gd name="T24" fmla="*/ 5 w 27"/>
                  <a:gd name="T25" fmla="*/ 15 h 15"/>
                  <a:gd name="T26" fmla="*/ 11 w 27"/>
                  <a:gd name="T27" fmla="*/ 14 h 15"/>
                  <a:gd name="T28" fmla="*/ 14 w 27"/>
                  <a:gd name="T29" fmla="*/ 10 h 15"/>
                  <a:gd name="T30" fmla="*/ 16 w 27"/>
                  <a:gd name="T31" fmla="*/ 14 h 15"/>
                  <a:gd name="T32" fmla="*/ 18 w 27"/>
                  <a:gd name="T33" fmla="*/ 12 h 15"/>
                  <a:gd name="T34" fmla="*/ 20 w 27"/>
                  <a:gd name="T35" fmla="*/ 11 h 15"/>
                  <a:gd name="T36" fmla="*/ 23 w 27"/>
                  <a:gd name="T37" fmla="*/ 10 h 15"/>
                  <a:gd name="T38" fmla="*/ 25 w 27"/>
                  <a:gd name="T39" fmla="*/ 9 h 15"/>
                  <a:gd name="T40" fmla="*/ 26 w 27"/>
                  <a:gd name="T41" fmla="*/ 8 h 15"/>
                  <a:gd name="T42" fmla="*/ 27 w 27"/>
                  <a:gd name="T43" fmla="*/ 6 h 15"/>
                  <a:gd name="T44" fmla="*/ 24 w 27"/>
                  <a:gd name="T45"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5">
                    <a:moveTo>
                      <a:pt x="24" y="6"/>
                    </a:moveTo>
                    <a:cubicBezTo>
                      <a:pt x="23" y="7"/>
                      <a:pt x="21" y="5"/>
                      <a:pt x="21" y="5"/>
                    </a:cubicBezTo>
                    <a:cubicBezTo>
                      <a:pt x="21" y="4"/>
                      <a:pt x="21" y="2"/>
                      <a:pt x="21" y="2"/>
                    </a:cubicBezTo>
                    <a:cubicBezTo>
                      <a:pt x="20" y="2"/>
                      <a:pt x="19" y="1"/>
                      <a:pt x="17" y="0"/>
                    </a:cubicBezTo>
                    <a:cubicBezTo>
                      <a:pt x="16" y="0"/>
                      <a:pt x="15" y="0"/>
                      <a:pt x="14" y="0"/>
                    </a:cubicBezTo>
                    <a:cubicBezTo>
                      <a:pt x="13" y="1"/>
                      <a:pt x="10" y="1"/>
                      <a:pt x="8" y="1"/>
                    </a:cubicBezTo>
                    <a:cubicBezTo>
                      <a:pt x="8" y="1"/>
                      <a:pt x="8" y="2"/>
                      <a:pt x="8" y="2"/>
                    </a:cubicBezTo>
                    <a:cubicBezTo>
                      <a:pt x="6" y="2"/>
                      <a:pt x="5" y="3"/>
                      <a:pt x="5" y="4"/>
                    </a:cubicBezTo>
                    <a:cubicBezTo>
                      <a:pt x="5" y="5"/>
                      <a:pt x="2" y="7"/>
                      <a:pt x="1" y="9"/>
                    </a:cubicBezTo>
                    <a:cubicBezTo>
                      <a:pt x="0" y="12"/>
                      <a:pt x="0" y="12"/>
                      <a:pt x="2" y="11"/>
                    </a:cubicBezTo>
                    <a:cubicBezTo>
                      <a:pt x="3" y="9"/>
                      <a:pt x="4" y="10"/>
                      <a:pt x="4" y="12"/>
                    </a:cubicBezTo>
                    <a:cubicBezTo>
                      <a:pt x="4" y="12"/>
                      <a:pt x="6" y="13"/>
                      <a:pt x="5" y="15"/>
                    </a:cubicBezTo>
                    <a:cubicBezTo>
                      <a:pt x="5" y="15"/>
                      <a:pt x="5" y="15"/>
                      <a:pt x="5" y="15"/>
                    </a:cubicBezTo>
                    <a:cubicBezTo>
                      <a:pt x="7" y="15"/>
                      <a:pt x="10" y="14"/>
                      <a:pt x="11" y="14"/>
                    </a:cubicBezTo>
                    <a:cubicBezTo>
                      <a:pt x="11" y="14"/>
                      <a:pt x="13" y="10"/>
                      <a:pt x="14" y="10"/>
                    </a:cubicBezTo>
                    <a:cubicBezTo>
                      <a:pt x="14" y="9"/>
                      <a:pt x="15" y="12"/>
                      <a:pt x="16" y="14"/>
                    </a:cubicBezTo>
                    <a:cubicBezTo>
                      <a:pt x="18" y="15"/>
                      <a:pt x="18" y="13"/>
                      <a:pt x="18" y="12"/>
                    </a:cubicBezTo>
                    <a:cubicBezTo>
                      <a:pt x="18" y="11"/>
                      <a:pt x="19" y="10"/>
                      <a:pt x="20" y="11"/>
                    </a:cubicBezTo>
                    <a:cubicBezTo>
                      <a:pt x="21" y="11"/>
                      <a:pt x="23" y="11"/>
                      <a:pt x="23" y="10"/>
                    </a:cubicBezTo>
                    <a:cubicBezTo>
                      <a:pt x="23" y="9"/>
                      <a:pt x="24" y="9"/>
                      <a:pt x="25" y="9"/>
                    </a:cubicBezTo>
                    <a:cubicBezTo>
                      <a:pt x="25" y="9"/>
                      <a:pt x="26" y="8"/>
                      <a:pt x="26" y="8"/>
                    </a:cubicBezTo>
                    <a:cubicBezTo>
                      <a:pt x="27" y="6"/>
                      <a:pt x="27" y="6"/>
                      <a:pt x="27" y="6"/>
                    </a:cubicBezTo>
                    <a:cubicBezTo>
                      <a:pt x="26" y="6"/>
                      <a:pt x="25" y="5"/>
                      <a:pt x="24" y="6"/>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2" name="Freeform 26"/>
              <p:cNvSpPr/>
              <p:nvPr/>
            </p:nvSpPr>
            <p:spPr bwMode="auto">
              <a:xfrm>
                <a:off x="4549775" y="3063875"/>
                <a:ext cx="374650" cy="446088"/>
              </a:xfrm>
              <a:custGeom>
                <a:avLst/>
                <a:gdLst>
                  <a:gd name="T0" fmla="*/ 6 w 52"/>
                  <a:gd name="T1" fmla="*/ 16 h 62"/>
                  <a:gd name="T2" fmla="*/ 3 w 52"/>
                  <a:gd name="T3" fmla="*/ 19 h 62"/>
                  <a:gd name="T4" fmla="*/ 6 w 52"/>
                  <a:gd name="T5" fmla="*/ 22 h 62"/>
                  <a:gd name="T6" fmla="*/ 4 w 52"/>
                  <a:gd name="T7" fmla="*/ 24 h 62"/>
                  <a:gd name="T8" fmla="*/ 1 w 52"/>
                  <a:gd name="T9" fmla="*/ 26 h 62"/>
                  <a:gd name="T10" fmla="*/ 1 w 52"/>
                  <a:gd name="T11" fmla="*/ 29 h 62"/>
                  <a:gd name="T12" fmla="*/ 0 w 52"/>
                  <a:gd name="T13" fmla="*/ 33 h 62"/>
                  <a:gd name="T14" fmla="*/ 1 w 52"/>
                  <a:gd name="T15" fmla="*/ 37 h 62"/>
                  <a:gd name="T16" fmla="*/ 1 w 52"/>
                  <a:gd name="T17" fmla="*/ 40 h 62"/>
                  <a:gd name="T18" fmla="*/ 2 w 52"/>
                  <a:gd name="T19" fmla="*/ 45 h 62"/>
                  <a:gd name="T20" fmla="*/ 3 w 52"/>
                  <a:gd name="T21" fmla="*/ 46 h 62"/>
                  <a:gd name="T22" fmla="*/ 7 w 52"/>
                  <a:gd name="T23" fmla="*/ 47 h 62"/>
                  <a:gd name="T24" fmla="*/ 10 w 52"/>
                  <a:gd name="T25" fmla="*/ 49 h 62"/>
                  <a:gd name="T26" fmla="*/ 11 w 52"/>
                  <a:gd name="T27" fmla="*/ 50 h 62"/>
                  <a:gd name="T28" fmla="*/ 9 w 52"/>
                  <a:gd name="T29" fmla="*/ 56 h 62"/>
                  <a:gd name="T30" fmla="*/ 9 w 52"/>
                  <a:gd name="T31" fmla="*/ 60 h 62"/>
                  <a:gd name="T32" fmla="*/ 14 w 52"/>
                  <a:gd name="T33" fmla="*/ 59 h 62"/>
                  <a:gd name="T34" fmla="*/ 17 w 52"/>
                  <a:gd name="T35" fmla="*/ 59 h 62"/>
                  <a:gd name="T36" fmla="*/ 21 w 52"/>
                  <a:gd name="T37" fmla="*/ 60 h 62"/>
                  <a:gd name="T38" fmla="*/ 22 w 52"/>
                  <a:gd name="T39" fmla="*/ 60 h 62"/>
                  <a:gd name="T40" fmla="*/ 25 w 52"/>
                  <a:gd name="T41" fmla="*/ 61 h 62"/>
                  <a:gd name="T42" fmla="*/ 28 w 52"/>
                  <a:gd name="T43" fmla="*/ 60 h 62"/>
                  <a:gd name="T44" fmla="*/ 32 w 52"/>
                  <a:gd name="T45" fmla="*/ 60 h 62"/>
                  <a:gd name="T46" fmla="*/ 38 w 52"/>
                  <a:gd name="T47" fmla="*/ 59 h 62"/>
                  <a:gd name="T48" fmla="*/ 40 w 52"/>
                  <a:gd name="T49" fmla="*/ 57 h 62"/>
                  <a:gd name="T50" fmla="*/ 43 w 52"/>
                  <a:gd name="T51" fmla="*/ 54 h 62"/>
                  <a:gd name="T52" fmla="*/ 46 w 52"/>
                  <a:gd name="T53" fmla="*/ 50 h 62"/>
                  <a:gd name="T54" fmla="*/ 40 w 52"/>
                  <a:gd name="T55" fmla="*/ 46 h 62"/>
                  <a:gd name="T56" fmla="*/ 38 w 52"/>
                  <a:gd name="T57" fmla="*/ 40 h 62"/>
                  <a:gd name="T58" fmla="*/ 37 w 52"/>
                  <a:gd name="T59" fmla="*/ 37 h 62"/>
                  <a:gd name="T60" fmla="*/ 43 w 52"/>
                  <a:gd name="T61" fmla="*/ 35 h 62"/>
                  <a:gd name="T62" fmla="*/ 48 w 52"/>
                  <a:gd name="T63" fmla="*/ 33 h 62"/>
                  <a:gd name="T64" fmla="*/ 51 w 52"/>
                  <a:gd name="T65" fmla="*/ 32 h 62"/>
                  <a:gd name="T66" fmla="*/ 51 w 52"/>
                  <a:gd name="T67" fmla="*/ 29 h 62"/>
                  <a:gd name="T68" fmla="*/ 50 w 52"/>
                  <a:gd name="T69" fmla="*/ 23 h 62"/>
                  <a:gd name="T70" fmla="*/ 49 w 52"/>
                  <a:gd name="T71" fmla="*/ 20 h 62"/>
                  <a:gd name="T72" fmla="*/ 48 w 52"/>
                  <a:gd name="T73" fmla="*/ 17 h 62"/>
                  <a:gd name="T74" fmla="*/ 48 w 52"/>
                  <a:gd name="T75" fmla="*/ 15 h 62"/>
                  <a:gd name="T76" fmla="*/ 48 w 52"/>
                  <a:gd name="T77" fmla="*/ 9 h 62"/>
                  <a:gd name="T78" fmla="*/ 48 w 52"/>
                  <a:gd name="T79" fmla="*/ 8 h 62"/>
                  <a:gd name="T80" fmla="*/ 47 w 52"/>
                  <a:gd name="T81" fmla="*/ 7 h 62"/>
                  <a:gd name="T82" fmla="*/ 43 w 52"/>
                  <a:gd name="T83" fmla="*/ 5 h 62"/>
                  <a:gd name="T84" fmla="*/ 44 w 52"/>
                  <a:gd name="T85" fmla="*/ 1 h 62"/>
                  <a:gd name="T86" fmla="*/ 39 w 52"/>
                  <a:gd name="T87" fmla="*/ 3 h 62"/>
                  <a:gd name="T88" fmla="*/ 33 w 52"/>
                  <a:gd name="T89" fmla="*/ 7 h 62"/>
                  <a:gd name="T90" fmla="*/ 30 w 52"/>
                  <a:gd name="T91" fmla="*/ 5 h 62"/>
                  <a:gd name="T92" fmla="*/ 27 w 52"/>
                  <a:gd name="T93" fmla="*/ 3 h 62"/>
                  <a:gd name="T94" fmla="*/ 23 w 52"/>
                  <a:gd name="T95" fmla="*/ 1 h 62"/>
                  <a:gd name="T96" fmla="*/ 22 w 52"/>
                  <a:gd name="T97" fmla="*/ 0 h 62"/>
                  <a:gd name="T98" fmla="*/ 20 w 52"/>
                  <a:gd name="T99" fmla="*/ 0 h 62"/>
                  <a:gd name="T100" fmla="*/ 15 w 52"/>
                  <a:gd name="T101" fmla="*/ 0 h 62"/>
                  <a:gd name="T102" fmla="*/ 16 w 52"/>
                  <a:gd name="T103" fmla="*/ 3 h 62"/>
                  <a:gd name="T104" fmla="*/ 18 w 52"/>
                  <a:gd name="T105" fmla="*/ 7 h 62"/>
                  <a:gd name="T106" fmla="*/ 15 w 52"/>
                  <a:gd name="T107" fmla="*/ 10 h 62"/>
                  <a:gd name="T108" fmla="*/ 11 w 52"/>
                  <a:gd name="T109" fmla="*/ 10 h 62"/>
                  <a:gd name="T110" fmla="*/ 6 w 52"/>
                  <a:gd name="T111" fmla="*/ 10 h 62"/>
                  <a:gd name="T112" fmla="*/ 6 w 52"/>
                  <a:gd name="T113" fmla="*/ 11 h 62"/>
                  <a:gd name="T114" fmla="*/ 6 w 52"/>
                  <a:gd name="T115"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62">
                    <a:moveTo>
                      <a:pt x="6" y="16"/>
                    </a:moveTo>
                    <a:cubicBezTo>
                      <a:pt x="5" y="18"/>
                      <a:pt x="3" y="18"/>
                      <a:pt x="3" y="19"/>
                    </a:cubicBezTo>
                    <a:cubicBezTo>
                      <a:pt x="4" y="19"/>
                      <a:pt x="6" y="21"/>
                      <a:pt x="6" y="22"/>
                    </a:cubicBezTo>
                    <a:cubicBezTo>
                      <a:pt x="5" y="23"/>
                      <a:pt x="4" y="22"/>
                      <a:pt x="4" y="24"/>
                    </a:cubicBezTo>
                    <a:cubicBezTo>
                      <a:pt x="4" y="26"/>
                      <a:pt x="2" y="26"/>
                      <a:pt x="1" y="26"/>
                    </a:cubicBezTo>
                    <a:cubicBezTo>
                      <a:pt x="0" y="26"/>
                      <a:pt x="1" y="27"/>
                      <a:pt x="1" y="29"/>
                    </a:cubicBezTo>
                    <a:cubicBezTo>
                      <a:pt x="0" y="30"/>
                      <a:pt x="0" y="33"/>
                      <a:pt x="0" y="33"/>
                    </a:cubicBezTo>
                    <a:cubicBezTo>
                      <a:pt x="0" y="34"/>
                      <a:pt x="2" y="37"/>
                      <a:pt x="1" y="37"/>
                    </a:cubicBezTo>
                    <a:cubicBezTo>
                      <a:pt x="1" y="38"/>
                      <a:pt x="0" y="39"/>
                      <a:pt x="1" y="40"/>
                    </a:cubicBezTo>
                    <a:cubicBezTo>
                      <a:pt x="1" y="40"/>
                      <a:pt x="2" y="41"/>
                      <a:pt x="2" y="45"/>
                    </a:cubicBezTo>
                    <a:cubicBezTo>
                      <a:pt x="3" y="45"/>
                      <a:pt x="3" y="45"/>
                      <a:pt x="3" y="46"/>
                    </a:cubicBezTo>
                    <a:cubicBezTo>
                      <a:pt x="4" y="47"/>
                      <a:pt x="6" y="47"/>
                      <a:pt x="7" y="47"/>
                    </a:cubicBezTo>
                    <a:cubicBezTo>
                      <a:pt x="9" y="47"/>
                      <a:pt x="9" y="49"/>
                      <a:pt x="10" y="49"/>
                    </a:cubicBezTo>
                    <a:cubicBezTo>
                      <a:pt x="11" y="48"/>
                      <a:pt x="13" y="49"/>
                      <a:pt x="11" y="50"/>
                    </a:cubicBezTo>
                    <a:cubicBezTo>
                      <a:pt x="10" y="52"/>
                      <a:pt x="9" y="54"/>
                      <a:pt x="9" y="56"/>
                    </a:cubicBezTo>
                    <a:cubicBezTo>
                      <a:pt x="9" y="57"/>
                      <a:pt x="9" y="58"/>
                      <a:pt x="9" y="60"/>
                    </a:cubicBezTo>
                    <a:cubicBezTo>
                      <a:pt x="10" y="60"/>
                      <a:pt x="13" y="60"/>
                      <a:pt x="14" y="59"/>
                    </a:cubicBezTo>
                    <a:cubicBezTo>
                      <a:pt x="15" y="59"/>
                      <a:pt x="16" y="59"/>
                      <a:pt x="17" y="59"/>
                    </a:cubicBezTo>
                    <a:cubicBezTo>
                      <a:pt x="19" y="60"/>
                      <a:pt x="20" y="60"/>
                      <a:pt x="21" y="60"/>
                    </a:cubicBezTo>
                    <a:cubicBezTo>
                      <a:pt x="21" y="60"/>
                      <a:pt x="21" y="60"/>
                      <a:pt x="22" y="60"/>
                    </a:cubicBezTo>
                    <a:cubicBezTo>
                      <a:pt x="23" y="60"/>
                      <a:pt x="24" y="62"/>
                      <a:pt x="25" y="61"/>
                    </a:cubicBezTo>
                    <a:cubicBezTo>
                      <a:pt x="26" y="60"/>
                      <a:pt x="27" y="60"/>
                      <a:pt x="28" y="60"/>
                    </a:cubicBezTo>
                    <a:cubicBezTo>
                      <a:pt x="30" y="61"/>
                      <a:pt x="31" y="61"/>
                      <a:pt x="32" y="60"/>
                    </a:cubicBezTo>
                    <a:cubicBezTo>
                      <a:pt x="33" y="59"/>
                      <a:pt x="37" y="58"/>
                      <a:pt x="38" y="59"/>
                    </a:cubicBezTo>
                    <a:cubicBezTo>
                      <a:pt x="38" y="59"/>
                      <a:pt x="41" y="60"/>
                      <a:pt x="40" y="57"/>
                    </a:cubicBezTo>
                    <a:cubicBezTo>
                      <a:pt x="39" y="54"/>
                      <a:pt x="42" y="54"/>
                      <a:pt x="43" y="54"/>
                    </a:cubicBezTo>
                    <a:cubicBezTo>
                      <a:pt x="43" y="52"/>
                      <a:pt x="46" y="51"/>
                      <a:pt x="46" y="50"/>
                    </a:cubicBezTo>
                    <a:cubicBezTo>
                      <a:pt x="45" y="50"/>
                      <a:pt x="41" y="47"/>
                      <a:pt x="40" y="46"/>
                    </a:cubicBezTo>
                    <a:cubicBezTo>
                      <a:pt x="38" y="45"/>
                      <a:pt x="38" y="42"/>
                      <a:pt x="38" y="40"/>
                    </a:cubicBezTo>
                    <a:cubicBezTo>
                      <a:pt x="37" y="39"/>
                      <a:pt x="35" y="37"/>
                      <a:pt x="37" y="37"/>
                    </a:cubicBezTo>
                    <a:cubicBezTo>
                      <a:pt x="39" y="37"/>
                      <a:pt x="42" y="36"/>
                      <a:pt x="43" y="35"/>
                    </a:cubicBezTo>
                    <a:cubicBezTo>
                      <a:pt x="45" y="33"/>
                      <a:pt x="47" y="33"/>
                      <a:pt x="48" y="33"/>
                    </a:cubicBezTo>
                    <a:cubicBezTo>
                      <a:pt x="49" y="31"/>
                      <a:pt x="51" y="33"/>
                      <a:pt x="51" y="32"/>
                    </a:cubicBezTo>
                    <a:cubicBezTo>
                      <a:pt x="51" y="31"/>
                      <a:pt x="52" y="30"/>
                      <a:pt x="51" y="29"/>
                    </a:cubicBezTo>
                    <a:cubicBezTo>
                      <a:pt x="51" y="28"/>
                      <a:pt x="50" y="27"/>
                      <a:pt x="50" y="23"/>
                    </a:cubicBezTo>
                    <a:cubicBezTo>
                      <a:pt x="50" y="21"/>
                      <a:pt x="49" y="22"/>
                      <a:pt x="49" y="20"/>
                    </a:cubicBezTo>
                    <a:cubicBezTo>
                      <a:pt x="49" y="20"/>
                      <a:pt x="49" y="18"/>
                      <a:pt x="48" y="17"/>
                    </a:cubicBezTo>
                    <a:cubicBezTo>
                      <a:pt x="47" y="17"/>
                      <a:pt x="46" y="17"/>
                      <a:pt x="48" y="15"/>
                    </a:cubicBezTo>
                    <a:cubicBezTo>
                      <a:pt x="49" y="13"/>
                      <a:pt x="48" y="10"/>
                      <a:pt x="48" y="9"/>
                    </a:cubicBezTo>
                    <a:cubicBezTo>
                      <a:pt x="48" y="8"/>
                      <a:pt x="48" y="8"/>
                      <a:pt x="48" y="8"/>
                    </a:cubicBezTo>
                    <a:cubicBezTo>
                      <a:pt x="47" y="8"/>
                      <a:pt x="47" y="7"/>
                      <a:pt x="47" y="7"/>
                    </a:cubicBezTo>
                    <a:cubicBezTo>
                      <a:pt x="47" y="6"/>
                      <a:pt x="46" y="5"/>
                      <a:pt x="43" y="5"/>
                    </a:cubicBezTo>
                    <a:cubicBezTo>
                      <a:pt x="41" y="5"/>
                      <a:pt x="45" y="3"/>
                      <a:pt x="44" y="1"/>
                    </a:cubicBezTo>
                    <a:cubicBezTo>
                      <a:pt x="43" y="0"/>
                      <a:pt x="41" y="3"/>
                      <a:pt x="39" y="3"/>
                    </a:cubicBezTo>
                    <a:cubicBezTo>
                      <a:pt x="37" y="2"/>
                      <a:pt x="34" y="6"/>
                      <a:pt x="33" y="7"/>
                    </a:cubicBezTo>
                    <a:cubicBezTo>
                      <a:pt x="30" y="9"/>
                      <a:pt x="28" y="7"/>
                      <a:pt x="30" y="5"/>
                    </a:cubicBezTo>
                    <a:cubicBezTo>
                      <a:pt x="31" y="3"/>
                      <a:pt x="30" y="3"/>
                      <a:pt x="27" y="3"/>
                    </a:cubicBezTo>
                    <a:cubicBezTo>
                      <a:pt x="25" y="4"/>
                      <a:pt x="23" y="3"/>
                      <a:pt x="23" y="1"/>
                    </a:cubicBezTo>
                    <a:cubicBezTo>
                      <a:pt x="23" y="1"/>
                      <a:pt x="23" y="0"/>
                      <a:pt x="22" y="0"/>
                    </a:cubicBezTo>
                    <a:cubicBezTo>
                      <a:pt x="22" y="0"/>
                      <a:pt x="21" y="0"/>
                      <a:pt x="20" y="0"/>
                    </a:cubicBezTo>
                    <a:cubicBezTo>
                      <a:pt x="19" y="0"/>
                      <a:pt x="17" y="0"/>
                      <a:pt x="15" y="0"/>
                    </a:cubicBezTo>
                    <a:cubicBezTo>
                      <a:pt x="16" y="0"/>
                      <a:pt x="17" y="1"/>
                      <a:pt x="16" y="3"/>
                    </a:cubicBezTo>
                    <a:cubicBezTo>
                      <a:pt x="15" y="4"/>
                      <a:pt x="17" y="5"/>
                      <a:pt x="18" y="7"/>
                    </a:cubicBezTo>
                    <a:cubicBezTo>
                      <a:pt x="19" y="10"/>
                      <a:pt x="15" y="9"/>
                      <a:pt x="15" y="10"/>
                    </a:cubicBezTo>
                    <a:cubicBezTo>
                      <a:pt x="15" y="12"/>
                      <a:pt x="12" y="10"/>
                      <a:pt x="11" y="10"/>
                    </a:cubicBezTo>
                    <a:cubicBezTo>
                      <a:pt x="10" y="9"/>
                      <a:pt x="6" y="10"/>
                      <a:pt x="6" y="10"/>
                    </a:cubicBezTo>
                    <a:cubicBezTo>
                      <a:pt x="6" y="11"/>
                      <a:pt x="6" y="11"/>
                      <a:pt x="6" y="11"/>
                    </a:cubicBezTo>
                    <a:cubicBezTo>
                      <a:pt x="7" y="13"/>
                      <a:pt x="7" y="15"/>
                      <a:pt x="6" y="16"/>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3" name="Freeform 27"/>
              <p:cNvSpPr/>
              <p:nvPr/>
            </p:nvSpPr>
            <p:spPr bwMode="auto">
              <a:xfrm>
                <a:off x="5154613" y="1987550"/>
                <a:ext cx="444500" cy="739775"/>
              </a:xfrm>
              <a:custGeom>
                <a:avLst/>
                <a:gdLst>
                  <a:gd name="T0" fmla="*/ 53 w 62"/>
                  <a:gd name="T1" fmla="*/ 86 h 103"/>
                  <a:gd name="T2" fmla="*/ 61 w 62"/>
                  <a:gd name="T3" fmla="*/ 78 h 103"/>
                  <a:gd name="T4" fmla="*/ 60 w 62"/>
                  <a:gd name="T5" fmla="*/ 73 h 103"/>
                  <a:gd name="T6" fmla="*/ 53 w 62"/>
                  <a:gd name="T7" fmla="*/ 67 h 103"/>
                  <a:gd name="T8" fmla="*/ 56 w 62"/>
                  <a:gd name="T9" fmla="*/ 63 h 103"/>
                  <a:gd name="T10" fmla="*/ 53 w 62"/>
                  <a:gd name="T11" fmla="*/ 60 h 103"/>
                  <a:gd name="T12" fmla="*/ 54 w 62"/>
                  <a:gd name="T13" fmla="*/ 57 h 103"/>
                  <a:gd name="T14" fmla="*/ 51 w 62"/>
                  <a:gd name="T15" fmla="*/ 55 h 103"/>
                  <a:gd name="T16" fmla="*/ 52 w 62"/>
                  <a:gd name="T17" fmla="*/ 53 h 103"/>
                  <a:gd name="T18" fmla="*/ 51 w 62"/>
                  <a:gd name="T19" fmla="*/ 49 h 103"/>
                  <a:gd name="T20" fmla="*/ 53 w 62"/>
                  <a:gd name="T21" fmla="*/ 45 h 103"/>
                  <a:gd name="T22" fmla="*/ 48 w 62"/>
                  <a:gd name="T23" fmla="*/ 36 h 103"/>
                  <a:gd name="T24" fmla="*/ 50 w 62"/>
                  <a:gd name="T25" fmla="*/ 32 h 103"/>
                  <a:gd name="T26" fmla="*/ 53 w 62"/>
                  <a:gd name="T27" fmla="*/ 27 h 103"/>
                  <a:gd name="T28" fmla="*/ 49 w 62"/>
                  <a:gd name="T29" fmla="*/ 23 h 103"/>
                  <a:gd name="T30" fmla="*/ 45 w 62"/>
                  <a:gd name="T31" fmla="*/ 20 h 103"/>
                  <a:gd name="T32" fmla="*/ 45 w 62"/>
                  <a:gd name="T33" fmla="*/ 17 h 103"/>
                  <a:gd name="T34" fmla="*/ 45 w 62"/>
                  <a:gd name="T35" fmla="*/ 14 h 103"/>
                  <a:gd name="T36" fmla="*/ 48 w 62"/>
                  <a:gd name="T37" fmla="*/ 12 h 103"/>
                  <a:gd name="T38" fmla="*/ 49 w 62"/>
                  <a:gd name="T39" fmla="*/ 10 h 103"/>
                  <a:gd name="T40" fmla="*/ 49 w 62"/>
                  <a:gd name="T41" fmla="*/ 7 h 103"/>
                  <a:gd name="T42" fmla="*/ 43 w 62"/>
                  <a:gd name="T43" fmla="*/ 2 h 103"/>
                  <a:gd name="T44" fmla="*/ 38 w 62"/>
                  <a:gd name="T45" fmla="*/ 2 h 103"/>
                  <a:gd name="T46" fmla="*/ 32 w 62"/>
                  <a:gd name="T47" fmla="*/ 4 h 103"/>
                  <a:gd name="T48" fmla="*/ 29 w 62"/>
                  <a:gd name="T49" fmla="*/ 7 h 103"/>
                  <a:gd name="T50" fmla="*/ 27 w 62"/>
                  <a:gd name="T51" fmla="*/ 13 h 103"/>
                  <a:gd name="T52" fmla="*/ 25 w 62"/>
                  <a:gd name="T53" fmla="*/ 17 h 103"/>
                  <a:gd name="T54" fmla="*/ 21 w 62"/>
                  <a:gd name="T55" fmla="*/ 16 h 103"/>
                  <a:gd name="T56" fmla="*/ 17 w 62"/>
                  <a:gd name="T57" fmla="*/ 15 h 103"/>
                  <a:gd name="T58" fmla="*/ 11 w 62"/>
                  <a:gd name="T59" fmla="*/ 15 h 103"/>
                  <a:gd name="T60" fmla="*/ 5 w 62"/>
                  <a:gd name="T61" fmla="*/ 10 h 103"/>
                  <a:gd name="T62" fmla="*/ 0 w 62"/>
                  <a:gd name="T63" fmla="*/ 13 h 103"/>
                  <a:gd name="T64" fmla="*/ 7 w 62"/>
                  <a:gd name="T65" fmla="*/ 18 h 103"/>
                  <a:gd name="T66" fmla="*/ 16 w 62"/>
                  <a:gd name="T67" fmla="*/ 24 h 103"/>
                  <a:gd name="T68" fmla="*/ 16 w 62"/>
                  <a:gd name="T69" fmla="*/ 29 h 103"/>
                  <a:gd name="T70" fmla="*/ 17 w 62"/>
                  <a:gd name="T71" fmla="*/ 34 h 103"/>
                  <a:gd name="T72" fmla="*/ 17 w 62"/>
                  <a:gd name="T73" fmla="*/ 40 h 103"/>
                  <a:gd name="T74" fmla="*/ 18 w 62"/>
                  <a:gd name="T75" fmla="*/ 43 h 103"/>
                  <a:gd name="T76" fmla="*/ 19 w 62"/>
                  <a:gd name="T77" fmla="*/ 46 h 103"/>
                  <a:gd name="T78" fmla="*/ 24 w 62"/>
                  <a:gd name="T79" fmla="*/ 48 h 103"/>
                  <a:gd name="T80" fmla="*/ 25 w 62"/>
                  <a:gd name="T81" fmla="*/ 53 h 103"/>
                  <a:gd name="T82" fmla="*/ 24 w 62"/>
                  <a:gd name="T83" fmla="*/ 55 h 103"/>
                  <a:gd name="T84" fmla="*/ 21 w 62"/>
                  <a:gd name="T85" fmla="*/ 58 h 103"/>
                  <a:gd name="T86" fmla="*/ 15 w 62"/>
                  <a:gd name="T87" fmla="*/ 64 h 103"/>
                  <a:gd name="T88" fmla="*/ 12 w 62"/>
                  <a:gd name="T89" fmla="*/ 67 h 103"/>
                  <a:gd name="T90" fmla="*/ 8 w 62"/>
                  <a:gd name="T91" fmla="*/ 70 h 103"/>
                  <a:gd name="T92" fmla="*/ 5 w 62"/>
                  <a:gd name="T93" fmla="*/ 72 h 103"/>
                  <a:gd name="T94" fmla="*/ 2 w 62"/>
                  <a:gd name="T95" fmla="*/ 76 h 103"/>
                  <a:gd name="T96" fmla="*/ 2 w 62"/>
                  <a:gd name="T97" fmla="*/ 79 h 103"/>
                  <a:gd name="T98" fmla="*/ 2 w 62"/>
                  <a:gd name="T99" fmla="*/ 84 h 103"/>
                  <a:gd name="T100" fmla="*/ 4 w 62"/>
                  <a:gd name="T101" fmla="*/ 91 h 103"/>
                  <a:gd name="T102" fmla="*/ 2 w 62"/>
                  <a:gd name="T103" fmla="*/ 97 h 103"/>
                  <a:gd name="T104" fmla="*/ 8 w 62"/>
                  <a:gd name="T105" fmla="*/ 99 h 103"/>
                  <a:gd name="T106" fmla="*/ 11 w 62"/>
                  <a:gd name="T107" fmla="*/ 101 h 103"/>
                  <a:gd name="T108" fmla="*/ 18 w 62"/>
                  <a:gd name="T109" fmla="*/ 103 h 103"/>
                  <a:gd name="T110" fmla="*/ 36 w 62"/>
                  <a:gd name="T111" fmla="*/ 98 h 103"/>
                  <a:gd name="T112" fmla="*/ 41 w 62"/>
                  <a:gd name="T113" fmla="*/ 98 h 103"/>
                  <a:gd name="T114" fmla="*/ 44 w 62"/>
                  <a:gd name="T115" fmla="*/ 94 h 103"/>
                  <a:gd name="T116" fmla="*/ 53 w 62"/>
                  <a:gd name="T11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103">
                    <a:moveTo>
                      <a:pt x="53" y="86"/>
                    </a:moveTo>
                    <a:cubicBezTo>
                      <a:pt x="54" y="83"/>
                      <a:pt x="61" y="81"/>
                      <a:pt x="61" y="78"/>
                    </a:cubicBezTo>
                    <a:cubicBezTo>
                      <a:pt x="62" y="76"/>
                      <a:pt x="62" y="75"/>
                      <a:pt x="60" y="73"/>
                    </a:cubicBezTo>
                    <a:cubicBezTo>
                      <a:pt x="58" y="70"/>
                      <a:pt x="53" y="69"/>
                      <a:pt x="53" y="67"/>
                    </a:cubicBezTo>
                    <a:cubicBezTo>
                      <a:pt x="52" y="66"/>
                      <a:pt x="56" y="66"/>
                      <a:pt x="56" y="63"/>
                    </a:cubicBezTo>
                    <a:cubicBezTo>
                      <a:pt x="56" y="62"/>
                      <a:pt x="54" y="62"/>
                      <a:pt x="53" y="60"/>
                    </a:cubicBezTo>
                    <a:cubicBezTo>
                      <a:pt x="52" y="59"/>
                      <a:pt x="54" y="58"/>
                      <a:pt x="54" y="57"/>
                    </a:cubicBezTo>
                    <a:cubicBezTo>
                      <a:pt x="53" y="56"/>
                      <a:pt x="51" y="56"/>
                      <a:pt x="51" y="55"/>
                    </a:cubicBezTo>
                    <a:cubicBezTo>
                      <a:pt x="51" y="54"/>
                      <a:pt x="53" y="54"/>
                      <a:pt x="52" y="53"/>
                    </a:cubicBezTo>
                    <a:cubicBezTo>
                      <a:pt x="52" y="53"/>
                      <a:pt x="51" y="50"/>
                      <a:pt x="51" y="49"/>
                    </a:cubicBezTo>
                    <a:cubicBezTo>
                      <a:pt x="53" y="47"/>
                      <a:pt x="56" y="49"/>
                      <a:pt x="53" y="45"/>
                    </a:cubicBezTo>
                    <a:cubicBezTo>
                      <a:pt x="51" y="41"/>
                      <a:pt x="48" y="37"/>
                      <a:pt x="48" y="36"/>
                    </a:cubicBezTo>
                    <a:cubicBezTo>
                      <a:pt x="47" y="34"/>
                      <a:pt x="48" y="33"/>
                      <a:pt x="50" y="32"/>
                    </a:cubicBezTo>
                    <a:cubicBezTo>
                      <a:pt x="51" y="31"/>
                      <a:pt x="53" y="29"/>
                      <a:pt x="53" y="27"/>
                    </a:cubicBezTo>
                    <a:cubicBezTo>
                      <a:pt x="53" y="27"/>
                      <a:pt x="50" y="24"/>
                      <a:pt x="49" y="23"/>
                    </a:cubicBezTo>
                    <a:cubicBezTo>
                      <a:pt x="48" y="23"/>
                      <a:pt x="46" y="23"/>
                      <a:pt x="45" y="20"/>
                    </a:cubicBezTo>
                    <a:cubicBezTo>
                      <a:pt x="45" y="19"/>
                      <a:pt x="44" y="18"/>
                      <a:pt x="45" y="17"/>
                    </a:cubicBezTo>
                    <a:cubicBezTo>
                      <a:pt x="45" y="16"/>
                      <a:pt x="45" y="15"/>
                      <a:pt x="45" y="14"/>
                    </a:cubicBezTo>
                    <a:cubicBezTo>
                      <a:pt x="45" y="13"/>
                      <a:pt x="48" y="14"/>
                      <a:pt x="48" y="12"/>
                    </a:cubicBezTo>
                    <a:cubicBezTo>
                      <a:pt x="48" y="11"/>
                      <a:pt x="48" y="11"/>
                      <a:pt x="49" y="10"/>
                    </a:cubicBezTo>
                    <a:cubicBezTo>
                      <a:pt x="49" y="9"/>
                      <a:pt x="49" y="7"/>
                      <a:pt x="49" y="7"/>
                    </a:cubicBezTo>
                    <a:cubicBezTo>
                      <a:pt x="48" y="5"/>
                      <a:pt x="44" y="4"/>
                      <a:pt x="43" y="2"/>
                    </a:cubicBezTo>
                    <a:cubicBezTo>
                      <a:pt x="42" y="0"/>
                      <a:pt x="39" y="1"/>
                      <a:pt x="38" y="2"/>
                    </a:cubicBezTo>
                    <a:cubicBezTo>
                      <a:pt x="37" y="4"/>
                      <a:pt x="32" y="2"/>
                      <a:pt x="32" y="4"/>
                    </a:cubicBezTo>
                    <a:cubicBezTo>
                      <a:pt x="32" y="5"/>
                      <a:pt x="29" y="6"/>
                      <a:pt x="29" y="7"/>
                    </a:cubicBezTo>
                    <a:cubicBezTo>
                      <a:pt x="29" y="10"/>
                      <a:pt x="30" y="14"/>
                      <a:pt x="27" y="13"/>
                    </a:cubicBezTo>
                    <a:cubicBezTo>
                      <a:pt x="25" y="13"/>
                      <a:pt x="27" y="14"/>
                      <a:pt x="25" y="17"/>
                    </a:cubicBezTo>
                    <a:cubicBezTo>
                      <a:pt x="24" y="19"/>
                      <a:pt x="24" y="15"/>
                      <a:pt x="21" y="16"/>
                    </a:cubicBezTo>
                    <a:cubicBezTo>
                      <a:pt x="20" y="16"/>
                      <a:pt x="18" y="14"/>
                      <a:pt x="17" y="15"/>
                    </a:cubicBezTo>
                    <a:cubicBezTo>
                      <a:pt x="16" y="17"/>
                      <a:pt x="13" y="16"/>
                      <a:pt x="11" y="15"/>
                    </a:cubicBezTo>
                    <a:cubicBezTo>
                      <a:pt x="8" y="14"/>
                      <a:pt x="7" y="11"/>
                      <a:pt x="5" y="10"/>
                    </a:cubicBezTo>
                    <a:cubicBezTo>
                      <a:pt x="3" y="10"/>
                      <a:pt x="1" y="11"/>
                      <a:pt x="0" y="13"/>
                    </a:cubicBezTo>
                    <a:cubicBezTo>
                      <a:pt x="2" y="14"/>
                      <a:pt x="4" y="17"/>
                      <a:pt x="7" y="18"/>
                    </a:cubicBezTo>
                    <a:cubicBezTo>
                      <a:pt x="10" y="20"/>
                      <a:pt x="16" y="21"/>
                      <a:pt x="16" y="24"/>
                    </a:cubicBezTo>
                    <a:cubicBezTo>
                      <a:pt x="15" y="25"/>
                      <a:pt x="14" y="28"/>
                      <a:pt x="16" y="29"/>
                    </a:cubicBezTo>
                    <a:cubicBezTo>
                      <a:pt x="17" y="30"/>
                      <a:pt x="16" y="33"/>
                      <a:pt x="17" y="34"/>
                    </a:cubicBezTo>
                    <a:cubicBezTo>
                      <a:pt x="19" y="36"/>
                      <a:pt x="18" y="40"/>
                      <a:pt x="17" y="40"/>
                    </a:cubicBezTo>
                    <a:cubicBezTo>
                      <a:pt x="16" y="40"/>
                      <a:pt x="17" y="42"/>
                      <a:pt x="18" y="43"/>
                    </a:cubicBezTo>
                    <a:cubicBezTo>
                      <a:pt x="19" y="43"/>
                      <a:pt x="19" y="45"/>
                      <a:pt x="19" y="46"/>
                    </a:cubicBezTo>
                    <a:cubicBezTo>
                      <a:pt x="21" y="46"/>
                      <a:pt x="22" y="47"/>
                      <a:pt x="24" y="48"/>
                    </a:cubicBezTo>
                    <a:cubicBezTo>
                      <a:pt x="26" y="50"/>
                      <a:pt x="25" y="51"/>
                      <a:pt x="25" y="53"/>
                    </a:cubicBezTo>
                    <a:cubicBezTo>
                      <a:pt x="26" y="55"/>
                      <a:pt x="26" y="56"/>
                      <a:pt x="24" y="55"/>
                    </a:cubicBezTo>
                    <a:cubicBezTo>
                      <a:pt x="23" y="54"/>
                      <a:pt x="22" y="55"/>
                      <a:pt x="21" y="58"/>
                    </a:cubicBezTo>
                    <a:cubicBezTo>
                      <a:pt x="21" y="60"/>
                      <a:pt x="17" y="64"/>
                      <a:pt x="15" y="64"/>
                    </a:cubicBezTo>
                    <a:cubicBezTo>
                      <a:pt x="13" y="64"/>
                      <a:pt x="13" y="66"/>
                      <a:pt x="12" y="67"/>
                    </a:cubicBezTo>
                    <a:cubicBezTo>
                      <a:pt x="10" y="67"/>
                      <a:pt x="8" y="68"/>
                      <a:pt x="8" y="70"/>
                    </a:cubicBezTo>
                    <a:cubicBezTo>
                      <a:pt x="9" y="72"/>
                      <a:pt x="6" y="72"/>
                      <a:pt x="5" y="72"/>
                    </a:cubicBezTo>
                    <a:cubicBezTo>
                      <a:pt x="3" y="72"/>
                      <a:pt x="3" y="75"/>
                      <a:pt x="2" y="76"/>
                    </a:cubicBezTo>
                    <a:cubicBezTo>
                      <a:pt x="0" y="77"/>
                      <a:pt x="1" y="78"/>
                      <a:pt x="2" y="79"/>
                    </a:cubicBezTo>
                    <a:cubicBezTo>
                      <a:pt x="3" y="82"/>
                      <a:pt x="2" y="82"/>
                      <a:pt x="2" y="84"/>
                    </a:cubicBezTo>
                    <a:cubicBezTo>
                      <a:pt x="3" y="85"/>
                      <a:pt x="5" y="88"/>
                      <a:pt x="4" y="91"/>
                    </a:cubicBezTo>
                    <a:cubicBezTo>
                      <a:pt x="2" y="94"/>
                      <a:pt x="1" y="98"/>
                      <a:pt x="2" y="97"/>
                    </a:cubicBezTo>
                    <a:cubicBezTo>
                      <a:pt x="3" y="97"/>
                      <a:pt x="6" y="100"/>
                      <a:pt x="8" y="99"/>
                    </a:cubicBezTo>
                    <a:cubicBezTo>
                      <a:pt x="9" y="99"/>
                      <a:pt x="10" y="102"/>
                      <a:pt x="11" y="101"/>
                    </a:cubicBezTo>
                    <a:cubicBezTo>
                      <a:pt x="13" y="101"/>
                      <a:pt x="13" y="103"/>
                      <a:pt x="18" y="103"/>
                    </a:cubicBezTo>
                    <a:cubicBezTo>
                      <a:pt x="22" y="103"/>
                      <a:pt x="32" y="98"/>
                      <a:pt x="36" y="98"/>
                    </a:cubicBezTo>
                    <a:cubicBezTo>
                      <a:pt x="38" y="98"/>
                      <a:pt x="40" y="98"/>
                      <a:pt x="41" y="98"/>
                    </a:cubicBezTo>
                    <a:cubicBezTo>
                      <a:pt x="42" y="97"/>
                      <a:pt x="43" y="95"/>
                      <a:pt x="44" y="94"/>
                    </a:cubicBezTo>
                    <a:cubicBezTo>
                      <a:pt x="46" y="92"/>
                      <a:pt x="51" y="90"/>
                      <a:pt x="53" y="86"/>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4" name="Freeform 28"/>
              <p:cNvSpPr>
                <a:spLocks noEditPoints="1"/>
              </p:cNvSpPr>
              <p:nvPr/>
            </p:nvSpPr>
            <p:spPr bwMode="auto">
              <a:xfrm>
                <a:off x="4090988" y="3286125"/>
                <a:ext cx="609600" cy="546100"/>
              </a:xfrm>
              <a:custGeom>
                <a:avLst/>
                <a:gdLst>
                  <a:gd name="T0" fmla="*/ 74 w 85"/>
                  <a:gd name="T1" fmla="*/ 18 h 76"/>
                  <a:gd name="T2" fmla="*/ 71 w 85"/>
                  <a:gd name="T3" fmla="*/ 16 h 76"/>
                  <a:gd name="T4" fmla="*/ 68 w 85"/>
                  <a:gd name="T5" fmla="*/ 15 h 76"/>
                  <a:gd name="T6" fmla="*/ 62 w 85"/>
                  <a:gd name="T7" fmla="*/ 13 h 76"/>
                  <a:gd name="T8" fmla="*/ 58 w 85"/>
                  <a:gd name="T9" fmla="*/ 12 h 76"/>
                  <a:gd name="T10" fmla="*/ 57 w 85"/>
                  <a:gd name="T11" fmla="*/ 9 h 76"/>
                  <a:gd name="T12" fmla="*/ 55 w 85"/>
                  <a:gd name="T13" fmla="*/ 10 h 76"/>
                  <a:gd name="T14" fmla="*/ 53 w 85"/>
                  <a:gd name="T15" fmla="*/ 8 h 76"/>
                  <a:gd name="T16" fmla="*/ 49 w 85"/>
                  <a:gd name="T17" fmla="*/ 6 h 76"/>
                  <a:gd name="T18" fmla="*/ 46 w 85"/>
                  <a:gd name="T19" fmla="*/ 3 h 76"/>
                  <a:gd name="T20" fmla="*/ 44 w 85"/>
                  <a:gd name="T21" fmla="*/ 1 h 76"/>
                  <a:gd name="T22" fmla="*/ 43 w 85"/>
                  <a:gd name="T23" fmla="*/ 0 h 76"/>
                  <a:gd name="T24" fmla="*/ 42 w 85"/>
                  <a:gd name="T25" fmla="*/ 0 h 76"/>
                  <a:gd name="T26" fmla="*/ 39 w 85"/>
                  <a:gd name="T27" fmla="*/ 6 h 76"/>
                  <a:gd name="T28" fmla="*/ 32 w 85"/>
                  <a:gd name="T29" fmla="*/ 10 h 76"/>
                  <a:gd name="T30" fmla="*/ 29 w 85"/>
                  <a:gd name="T31" fmla="*/ 15 h 76"/>
                  <a:gd name="T32" fmla="*/ 22 w 85"/>
                  <a:gd name="T33" fmla="*/ 12 h 76"/>
                  <a:gd name="T34" fmla="*/ 18 w 85"/>
                  <a:gd name="T35" fmla="*/ 14 h 76"/>
                  <a:gd name="T36" fmla="*/ 19 w 85"/>
                  <a:gd name="T37" fmla="*/ 21 h 76"/>
                  <a:gd name="T38" fmla="*/ 14 w 85"/>
                  <a:gd name="T39" fmla="*/ 21 h 76"/>
                  <a:gd name="T40" fmla="*/ 10 w 85"/>
                  <a:gd name="T41" fmla="*/ 19 h 76"/>
                  <a:gd name="T42" fmla="*/ 5 w 85"/>
                  <a:gd name="T43" fmla="*/ 19 h 76"/>
                  <a:gd name="T44" fmla="*/ 1 w 85"/>
                  <a:gd name="T45" fmla="*/ 22 h 76"/>
                  <a:gd name="T46" fmla="*/ 2 w 85"/>
                  <a:gd name="T47" fmla="*/ 26 h 76"/>
                  <a:gd name="T48" fmla="*/ 9 w 85"/>
                  <a:gd name="T49" fmla="*/ 29 h 76"/>
                  <a:gd name="T50" fmla="*/ 14 w 85"/>
                  <a:gd name="T51" fmla="*/ 30 h 76"/>
                  <a:gd name="T52" fmla="*/ 17 w 85"/>
                  <a:gd name="T53" fmla="*/ 33 h 76"/>
                  <a:gd name="T54" fmla="*/ 21 w 85"/>
                  <a:gd name="T55" fmla="*/ 39 h 76"/>
                  <a:gd name="T56" fmla="*/ 22 w 85"/>
                  <a:gd name="T57" fmla="*/ 43 h 76"/>
                  <a:gd name="T58" fmla="*/ 22 w 85"/>
                  <a:gd name="T59" fmla="*/ 51 h 76"/>
                  <a:gd name="T60" fmla="*/ 19 w 85"/>
                  <a:gd name="T61" fmla="*/ 62 h 76"/>
                  <a:gd name="T62" fmla="*/ 19 w 85"/>
                  <a:gd name="T63" fmla="*/ 62 h 76"/>
                  <a:gd name="T64" fmla="*/ 22 w 85"/>
                  <a:gd name="T65" fmla="*/ 63 h 76"/>
                  <a:gd name="T66" fmla="*/ 27 w 85"/>
                  <a:gd name="T67" fmla="*/ 66 h 76"/>
                  <a:gd name="T68" fmla="*/ 32 w 85"/>
                  <a:gd name="T69" fmla="*/ 66 h 76"/>
                  <a:gd name="T70" fmla="*/ 35 w 85"/>
                  <a:gd name="T71" fmla="*/ 66 h 76"/>
                  <a:gd name="T72" fmla="*/ 42 w 85"/>
                  <a:gd name="T73" fmla="*/ 68 h 76"/>
                  <a:gd name="T74" fmla="*/ 48 w 85"/>
                  <a:gd name="T75" fmla="*/ 68 h 76"/>
                  <a:gd name="T76" fmla="*/ 48 w 85"/>
                  <a:gd name="T77" fmla="*/ 67 h 76"/>
                  <a:gd name="T78" fmla="*/ 52 w 85"/>
                  <a:gd name="T79" fmla="*/ 61 h 76"/>
                  <a:gd name="T80" fmla="*/ 63 w 85"/>
                  <a:gd name="T81" fmla="*/ 63 h 76"/>
                  <a:gd name="T82" fmla="*/ 69 w 85"/>
                  <a:gd name="T83" fmla="*/ 61 h 76"/>
                  <a:gd name="T84" fmla="*/ 73 w 85"/>
                  <a:gd name="T85" fmla="*/ 58 h 76"/>
                  <a:gd name="T86" fmla="*/ 73 w 85"/>
                  <a:gd name="T87" fmla="*/ 56 h 76"/>
                  <a:gd name="T88" fmla="*/ 71 w 85"/>
                  <a:gd name="T89" fmla="*/ 55 h 76"/>
                  <a:gd name="T90" fmla="*/ 70 w 85"/>
                  <a:gd name="T91" fmla="*/ 52 h 76"/>
                  <a:gd name="T92" fmla="*/ 68 w 85"/>
                  <a:gd name="T93" fmla="*/ 49 h 76"/>
                  <a:gd name="T94" fmla="*/ 69 w 85"/>
                  <a:gd name="T95" fmla="*/ 48 h 76"/>
                  <a:gd name="T96" fmla="*/ 71 w 85"/>
                  <a:gd name="T97" fmla="*/ 45 h 76"/>
                  <a:gd name="T98" fmla="*/ 70 w 85"/>
                  <a:gd name="T99" fmla="*/ 42 h 76"/>
                  <a:gd name="T100" fmla="*/ 68 w 85"/>
                  <a:gd name="T101" fmla="*/ 39 h 76"/>
                  <a:gd name="T102" fmla="*/ 66 w 85"/>
                  <a:gd name="T103" fmla="*/ 39 h 76"/>
                  <a:gd name="T104" fmla="*/ 66 w 85"/>
                  <a:gd name="T105" fmla="*/ 37 h 76"/>
                  <a:gd name="T106" fmla="*/ 69 w 85"/>
                  <a:gd name="T107" fmla="*/ 32 h 76"/>
                  <a:gd name="T108" fmla="*/ 72 w 85"/>
                  <a:gd name="T109" fmla="*/ 29 h 76"/>
                  <a:gd name="T110" fmla="*/ 73 w 85"/>
                  <a:gd name="T111" fmla="*/ 25 h 76"/>
                  <a:gd name="T112" fmla="*/ 76 w 85"/>
                  <a:gd name="T113" fmla="*/ 19 h 76"/>
                  <a:gd name="T114" fmla="*/ 74 w 85"/>
                  <a:gd name="T115" fmla="*/ 18 h 76"/>
                  <a:gd name="T116" fmla="*/ 84 w 85"/>
                  <a:gd name="T117" fmla="*/ 64 h 76"/>
                  <a:gd name="T118" fmla="*/ 80 w 85"/>
                  <a:gd name="T119" fmla="*/ 67 h 76"/>
                  <a:gd name="T120" fmla="*/ 82 w 85"/>
                  <a:gd name="T121" fmla="*/ 75 h 76"/>
                  <a:gd name="T122" fmla="*/ 84 w 85"/>
                  <a:gd name="T123"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76">
                    <a:moveTo>
                      <a:pt x="74" y="18"/>
                    </a:moveTo>
                    <a:cubicBezTo>
                      <a:pt x="73" y="18"/>
                      <a:pt x="73" y="16"/>
                      <a:pt x="71" y="16"/>
                    </a:cubicBezTo>
                    <a:cubicBezTo>
                      <a:pt x="70" y="16"/>
                      <a:pt x="68" y="16"/>
                      <a:pt x="68" y="15"/>
                    </a:cubicBezTo>
                    <a:cubicBezTo>
                      <a:pt x="67" y="13"/>
                      <a:pt x="63" y="13"/>
                      <a:pt x="62" y="13"/>
                    </a:cubicBezTo>
                    <a:cubicBezTo>
                      <a:pt x="60" y="14"/>
                      <a:pt x="60" y="11"/>
                      <a:pt x="58" y="12"/>
                    </a:cubicBezTo>
                    <a:cubicBezTo>
                      <a:pt x="58" y="12"/>
                      <a:pt x="57" y="9"/>
                      <a:pt x="57" y="9"/>
                    </a:cubicBezTo>
                    <a:cubicBezTo>
                      <a:pt x="57" y="7"/>
                      <a:pt x="55" y="9"/>
                      <a:pt x="55" y="10"/>
                    </a:cubicBezTo>
                    <a:cubicBezTo>
                      <a:pt x="53" y="10"/>
                      <a:pt x="53" y="9"/>
                      <a:pt x="53" y="8"/>
                    </a:cubicBezTo>
                    <a:cubicBezTo>
                      <a:pt x="53" y="7"/>
                      <a:pt x="50" y="6"/>
                      <a:pt x="49" y="6"/>
                    </a:cubicBezTo>
                    <a:cubicBezTo>
                      <a:pt x="48" y="5"/>
                      <a:pt x="47" y="3"/>
                      <a:pt x="46" y="3"/>
                    </a:cubicBezTo>
                    <a:cubicBezTo>
                      <a:pt x="45" y="5"/>
                      <a:pt x="44" y="3"/>
                      <a:pt x="44" y="1"/>
                    </a:cubicBezTo>
                    <a:cubicBezTo>
                      <a:pt x="44" y="1"/>
                      <a:pt x="44" y="1"/>
                      <a:pt x="43" y="0"/>
                    </a:cubicBezTo>
                    <a:cubicBezTo>
                      <a:pt x="43" y="0"/>
                      <a:pt x="42" y="0"/>
                      <a:pt x="42" y="0"/>
                    </a:cubicBezTo>
                    <a:cubicBezTo>
                      <a:pt x="40" y="0"/>
                      <a:pt x="38" y="3"/>
                      <a:pt x="39" y="6"/>
                    </a:cubicBezTo>
                    <a:cubicBezTo>
                      <a:pt x="39" y="9"/>
                      <a:pt x="36" y="10"/>
                      <a:pt x="32" y="10"/>
                    </a:cubicBezTo>
                    <a:cubicBezTo>
                      <a:pt x="29" y="10"/>
                      <a:pt x="30" y="13"/>
                      <a:pt x="29" y="15"/>
                    </a:cubicBezTo>
                    <a:cubicBezTo>
                      <a:pt x="27" y="16"/>
                      <a:pt x="22" y="14"/>
                      <a:pt x="22" y="12"/>
                    </a:cubicBezTo>
                    <a:cubicBezTo>
                      <a:pt x="21" y="10"/>
                      <a:pt x="17" y="12"/>
                      <a:pt x="18" y="14"/>
                    </a:cubicBezTo>
                    <a:cubicBezTo>
                      <a:pt x="20" y="16"/>
                      <a:pt x="20" y="20"/>
                      <a:pt x="19" y="21"/>
                    </a:cubicBezTo>
                    <a:cubicBezTo>
                      <a:pt x="18" y="22"/>
                      <a:pt x="15" y="19"/>
                      <a:pt x="14" y="21"/>
                    </a:cubicBezTo>
                    <a:cubicBezTo>
                      <a:pt x="12" y="22"/>
                      <a:pt x="12" y="19"/>
                      <a:pt x="10" y="19"/>
                    </a:cubicBezTo>
                    <a:cubicBezTo>
                      <a:pt x="9" y="18"/>
                      <a:pt x="8" y="19"/>
                      <a:pt x="5" y="19"/>
                    </a:cubicBezTo>
                    <a:cubicBezTo>
                      <a:pt x="1" y="19"/>
                      <a:pt x="0" y="21"/>
                      <a:pt x="1" y="22"/>
                    </a:cubicBezTo>
                    <a:cubicBezTo>
                      <a:pt x="2" y="24"/>
                      <a:pt x="1" y="25"/>
                      <a:pt x="2" y="26"/>
                    </a:cubicBezTo>
                    <a:cubicBezTo>
                      <a:pt x="3" y="27"/>
                      <a:pt x="6" y="27"/>
                      <a:pt x="9" y="29"/>
                    </a:cubicBezTo>
                    <a:cubicBezTo>
                      <a:pt x="12" y="30"/>
                      <a:pt x="13" y="29"/>
                      <a:pt x="14" y="30"/>
                    </a:cubicBezTo>
                    <a:cubicBezTo>
                      <a:pt x="16" y="32"/>
                      <a:pt x="17" y="31"/>
                      <a:pt x="17" y="33"/>
                    </a:cubicBezTo>
                    <a:cubicBezTo>
                      <a:pt x="17" y="35"/>
                      <a:pt x="18" y="38"/>
                      <a:pt x="21" y="39"/>
                    </a:cubicBezTo>
                    <a:cubicBezTo>
                      <a:pt x="24" y="39"/>
                      <a:pt x="22" y="41"/>
                      <a:pt x="22" y="43"/>
                    </a:cubicBezTo>
                    <a:cubicBezTo>
                      <a:pt x="24" y="45"/>
                      <a:pt x="22" y="48"/>
                      <a:pt x="22" y="51"/>
                    </a:cubicBezTo>
                    <a:cubicBezTo>
                      <a:pt x="22" y="53"/>
                      <a:pt x="20" y="61"/>
                      <a:pt x="19" y="62"/>
                    </a:cubicBezTo>
                    <a:cubicBezTo>
                      <a:pt x="19" y="62"/>
                      <a:pt x="19" y="62"/>
                      <a:pt x="19" y="62"/>
                    </a:cubicBezTo>
                    <a:cubicBezTo>
                      <a:pt x="20" y="62"/>
                      <a:pt x="22" y="63"/>
                      <a:pt x="22" y="63"/>
                    </a:cubicBezTo>
                    <a:cubicBezTo>
                      <a:pt x="23" y="65"/>
                      <a:pt x="26" y="65"/>
                      <a:pt x="27" y="66"/>
                    </a:cubicBezTo>
                    <a:cubicBezTo>
                      <a:pt x="30" y="68"/>
                      <a:pt x="32" y="67"/>
                      <a:pt x="32" y="66"/>
                    </a:cubicBezTo>
                    <a:cubicBezTo>
                      <a:pt x="32" y="65"/>
                      <a:pt x="34" y="65"/>
                      <a:pt x="35" y="66"/>
                    </a:cubicBezTo>
                    <a:cubicBezTo>
                      <a:pt x="36" y="68"/>
                      <a:pt x="40" y="68"/>
                      <a:pt x="42" y="68"/>
                    </a:cubicBezTo>
                    <a:cubicBezTo>
                      <a:pt x="43" y="68"/>
                      <a:pt x="45" y="68"/>
                      <a:pt x="48" y="68"/>
                    </a:cubicBezTo>
                    <a:cubicBezTo>
                      <a:pt x="48" y="68"/>
                      <a:pt x="48" y="68"/>
                      <a:pt x="48" y="67"/>
                    </a:cubicBezTo>
                    <a:cubicBezTo>
                      <a:pt x="46" y="63"/>
                      <a:pt x="49" y="62"/>
                      <a:pt x="52" y="61"/>
                    </a:cubicBezTo>
                    <a:cubicBezTo>
                      <a:pt x="55" y="60"/>
                      <a:pt x="61" y="62"/>
                      <a:pt x="63" y="63"/>
                    </a:cubicBezTo>
                    <a:cubicBezTo>
                      <a:pt x="64" y="65"/>
                      <a:pt x="66" y="64"/>
                      <a:pt x="69" y="61"/>
                    </a:cubicBezTo>
                    <a:cubicBezTo>
                      <a:pt x="71" y="59"/>
                      <a:pt x="72" y="58"/>
                      <a:pt x="73" y="58"/>
                    </a:cubicBezTo>
                    <a:cubicBezTo>
                      <a:pt x="73" y="58"/>
                      <a:pt x="73" y="57"/>
                      <a:pt x="73" y="56"/>
                    </a:cubicBezTo>
                    <a:cubicBezTo>
                      <a:pt x="74" y="55"/>
                      <a:pt x="72" y="55"/>
                      <a:pt x="71" y="55"/>
                    </a:cubicBezTo>
                    <a:cubicBezTo>
                      <a:pt x="70" y="55"/>
                      <a:pt x="69" y="54"/>
                      <a:pt x="70" y="52"/>
                    </a:cubicBezTo>
                    <a:cubicBezTo>
                      <a:pt x="71" y="51"/>
                      <a:pt x="69" y="51"/>
                      <a:pt x="68" y="49"/>
                    </a:cubicBezTo>
                    <a:cubicBezTo>
                      <a:pt x="67" y="48"/>
                      <a:pt x="68" y="48"/>
                      <a:pt x="69" y="48"/>
                    </a:cubicBezTo>
                    <a:cubicBezTo>
                      <a:pt x="70" y="47"/>
                      <a:pt x="71" y="45"/>
                      <a:pt x="71" y="45"/>
                    </a:cubicBezTo>
                    <a:cubicBezTo>
                      <a:pt x="70" y="45"/>
                      <a:pt x="69" y="44"/>
                      <a:pt x="70" y="42"/>
                    </a:cubicBezTo>
                    <a:cubicBezTo>
                      <a:pt x="71" y="41"/>
                      <a:pt x="68" y="40"/>
                      <a:pt x="68" y="39"/>
                    </a:cubicBezTo>
                    <a:cubicBezTo>
                      <a:pt x="68" y="38"/>
                      <a:pt x="67" y="37"/>
                      <a:pt x="66" y="39"/>
                    </a:cubicBezTo>
                    <a:cubicBezTo>
                      <a:pt x="65" y="40"/>
                      <a:pt x="65" y="39"/>
                      <a:pt x="66" y="37"/>
                    </a:cubicBezTo>
                    <a:cubicBezTo>
                      <a:pt x="66" y="35"/>
                      <a:pt x="69" y="33"/>
                      <a:pt x="69" y="32"/>
                    </a:cubicBezTo>
                    <a:cubicBezTo>
                      <a:pt x="69" y="31"/>
                      <a:pt x="71" y="29"/>
                      <a:pt x="72" y="29"/>
                    </a:cubicBezTo>
                    <a:cubicBezTo>
                      <a:pt x="73" y="29"/>
                      <a:pt x="73" y="26"/>
                      <a:pt x="73" y="25"/>
                    </a:cubicBezTo>
                    <a:cubicBezTo>
                      <a:pt x="73" y="23"/>
                      <a:pt x="74" y="21"/>
                      <a:pt x="76" y="19"/>
                    </a:cubicBezTo>
                    <a:cubicBezTo>
                      <a:pt x="77" y="18"/>
                      <a:pt x="75" y="17"/>
                      <a:pt x="74" y="18"/>
                    </a:cubicBezTo>
                    <a:close/>
                    <a:moveTo>
                      <a:pt x="84" y="64"/>
                    </a:moveTo>
                    <a:cubicBezTo>
                      <a:pt x="83" y="64"/>
                      <a:pt x="82" y="65"/>
                      <a:pt x="80" y="67"/>
                    </a:cubicBezTo>
                    <a:cubicBezTo>
                      <a:pt x="78" y="68"/>
                      <a:pt x="80" y="76"/>
                      <a:pt x="82" y="75"/>
                    </a:cubicBezTo>
                    <a:cubicBezTo>
                      <a:pt x="85" y="75"/>
                      <a:pt x="84" y="64"/>
                      <a:pt x="84" y="64"/>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5" name="Freeform 29"/>
              <p:cNvSpPr>
                <a:spLocks noEditPoints="1"/>
              </p:cNvSpPr>
              <p:nvPr/>
            </p:nvSpPr>
            <p:spPr bwMode="auto">
              <a:xfrm>
                <a:off x="3903663" y="3703638"/>
                <a:ext cx="531813" cy="409575"/>
              </a:xfrm>
              <a:custGeom>
                <a:avLst/>
                <a:gdLst>
                  <a:gd name="T0" fmla="*/ 74 w 74"/>
                  <a:gd name="T1" fmla="*/ 10 h 57"/>
                  <a:gd name="T2" fmla="*/ 68 w 74"/>
                  <a:gd name="T3" fmla="*/ 10 h 57"/>
                  <a:gd name="T4" fmla="*/ 61 w 74"/>
                  <a:gd name="T5" fmla="*/ 8 h 57"/>
                  <a:gd name="T6" fmla="*/ 58 w 74"/>
                  <a:gd name="T7" fmla="*/ 8 h 57"/>
                  <a:gd name="T8" fmla="*/ 53 w 74"/>
                  <a:gd name="T9" fmla="*/ 8 h 57"/>
                  <a:gd name="T10" fmla="*/ 48 w 74"/>
                  <a:gd name="T11" fmla="*/ 5 h 57"/>
                  <a:gd name="T12" fmla="*/ 45 w 74"/>
                  <a:gd name="T13" fmla="*/ 3 h 57"/>
                  <a:gd name="T14" fmla="*/ 34 w 74"/>
                  <a:gd name="T15" fmla="*/ 3 h 57"/>
                  <a:gd name="T16" fmla="*/ 15 w 74"/>
                  <a:gd name="T17" fmla="*/ 2 h 57"/>
                  <a:gd name="T18" fmla="*/ 8 w 74"/>
                  <a:gd name="T19" fmla="*/ 0 h 57"/>
                  <a:gd name="T20" fmla="*/ 3 w 74"/>
                  <a:gd name="T21" fmla="*/ 3 h 57"/>
                  <a:gd name="T22" fmla="*/ 2 w 74"/>
                  <a:gd name="T23" fmla="*/ 8 h 57"/>
                  <a:gd name="T24" fmla="*/ 3 w 74"/>
                  <a:gd name="T25" fmla="*/ 14 h 57"/>
                  <a:gd name="T26" fmla="*/ 5 w 74"/>
                  <a:gd name="T27" fmla="*/ 13 h 57"/>
                  <a:gd name="T28" fmla="*/ 7 w 74"/>
                  <a:gd name="T29" fmla="*/ 13 h 57"/>
                  <a:gd name="T30" fmla="*/ 10 w 74"/>
                  <a:gd name="T31" fmla="*/ 14 h 57"/>
                  <a:gd name="T32" fmla="*/ 13 w 74"/>
                  <a:gd name="T33" fmla="*/ 14 h 57"/>
                  <a:gd name="T34" fmla="*/ 16 w 74"/>
                  <a:gd name="T35" fmla="*/ 15 h 57"/>
                  <a:gd name="T36" fmla="*/ 18 w 74"/>
                  <a:gd name="T37" fmla="*/ 17 h 57"/>
                  <a:gd name="T38" fmla="*/ 14 w 74"/>
                  <a:gd name="T39" fmla="*/ 21 h 57"/>
                  <a:gd name="T40" fmla="*/ 14 w 74"/>
                  <a:gd name="T41" fmla="*/ 26 h 57"/>
                  <a:gd name="T42" fmla="*/ 13 w 74"/>
                  <a:gd name="T43" fmla="*/ 31 h 57"/>
                  <a:gd name="T44" fmla="*/ 12 w 74"/>
                  <a:gd name="T45" fmla="*/ 33 h 57"/>
                  <a:gd name="T46" fmla="*/ 13 w 74"/>
                  <a:gd name="T47" fmla="*/ 36 h 57"/>
                  <a:gd name="T48" fmla="*/ 12 w 74"/>
                  <a:gd name="T49" fmla="*/ 40 h 57"/>
                  <a:gd name="T50" fmla="*/ 13 w 74"/>
                  <a:gd name="T51" fmla="*/ 43 h 57"/>
                  <a:gd name="T52" fmla="*/ 11 w 74"/>
                  <a:gd name="T53" fmla="*/ 47 h 57"/>
                  <a:gd name="T54" fmla="*/ 12 w 74"/>
                  <a:gd name="T55" fmla="*/ 49 h 57"/>
                  <a:gd name="T56" fmla="*/ 15 w 74"/>
                  <a:gd name="T57" fmla="*/ 49 h 57"/>
                  <a:gd name="T58" fmla="*/ 22 w 74"/>
                  <a:gd name="T59" fmla="*/ 56 h 57"/>
                  <a:gd name="T60" fmla="*/ 24 w 74"/>
                  <a:gd name="T61" fmla="*/ 54 h 57"/>
                  <a:gd name="T62" fmla="*/ 26 w 74"/>
                  <a:gd name="T63" fmla="*/ 54 h 57"/>
                  <a:gd name="T64" fmla="*/ 32 w 74"/>
                  <a:gd name="T65" fmla="*/ 52 h 57"/>
                  <a:gd name="T66" fmla="*/ 40 w 74"/>
                  <a:gd name="T67" fmla="*/ 52 h 57"/>
                  <a:gd name="T68" fmla="*/ 44 w 74"/>
                  <a:gd name="T69" fmla="*/ 49 h 57"/>
                  <a:gd name="T70" fmla="*/ 48 w 74"/>
                  <a:gd name="T71" fmla="*/ 46 h 57"/>
                  <a:gd name="T72" fmla="*/ 50 w 74"/>
                  <a:gd name="T73" fmla="*/ 42 h 57"/>
                  <a:gd name="T74" fmla="*/ 55 w 74"/>
                  <a:gd name="T75" fmla="*/ 37 h 57"/>
                  <a:gd name="T76" fmla="*/ 55 w 74"/>
                  <a:gd name="T77" fmla="*/ 28 h 57"/>
                  <a:gd name="T78" fmla="*/ 60 w 74"/>
                  <a:gd name="T79" fmla="*/ 22 h 57"/>
                  <a:gd name="T80" fmla="*/ 65 w 74"/>
                  <a:gd name="T81" fmla="*/ 19 h 57"/>
                  <a:gd name="T82" fmla="*/ 72 w 74"/>
                  <a:gd name="T83" fmla="*/ 16 h 57"/>
                  <a:gd name="T84" fmla="*/ 74 w 74"/>
                  <a:gd name="T85" fmla="*/ 10 h 57"/>
                  <a:gd name="T86" fmla="*/ 74 w 74"/>
                  <a:gd name="T87" fmla="*/ 30 h 57"/>
                  <a:gd name="T88" fmla="*/ 69 w 74"/>
                  <a:gd name="T89" fmla="*/ 32 h 57"/>
                  <a:gd name="T90" fmla="*/ 74 w 74"/>
                  <a:gd name="T91"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57">
                    <a:moveTo>
                      <a:pt x="74" y="10"/>
                    </a:moveTo>
                    <a:cubicBezTo>
                      <a:pt x="72" y="10"/>
                      <a:pt x="69" y="10"/>
                      <a:pt x="68" y="10"/>
                    </a:cubicBezTo>
                    <a:cubicBezTo>
                      <a:pt x="66" y="10"/>
                      <a:pt x="62" y="10"/>
                      <a:pt x="61" y="8"/>
                    </a:cubicBezTo>
                    <a:cubicBezTo>
                      <a:pt x="60" y="7"/>
                      <a:pt x="58" y="6"/>
                      <a:pt x="58" y="8"/>
                    </a:cubicBezTo>
                    <a:cubicBezTo>
                      <a:pt x="58" y="9"/>
                      <a:pt x="56" y="10"/>
                      <a:pt x="53" y="8"/>
                    </a:cubicBezTo>
                    <a:cubicBezTo>
                      <a:pt x="52" y="7"/>
                      <a:pt x="49" y="6"/>
                      <a:pt x="48" y="5"/>
                    </a:cubicBezTo>
                    <a:cubicBezTo>
                      <a:pt x="48" y="5"/>
                      <a:pt x="46" y="4"/>
                      <a:pt x="45" y="3"/>
                    </a:cubicBezTo>
                    <a:cubicBezTo>
                      <a:pt x="42" y="4"/>
                      <a:pt x="38" y="2"/>
                      <a:pt x="34" y="3"/>
                    </a:cubicBezTo>
                    <a:cubicBezTo>
                      <a:pt x="31" y="3"/>
                      <a:pt x="20" y="2"/>
                      <a:pt x="15" y="2"/>
                    </a:cubicBezTo>
                    <a:cubicBezTo>
                      <a:pt x="10" y="3"/>
                      <a:pt x="10" y="0"/>
                      <a:pt x="8" y="0"/>
                    </a:cubicBezTo>
                    <a:cubicBezTo>
                      <a:pt x="5" y="0"/>
                      <a:pt x="7" y="3"/>
                      <a:pt x="3" y="3"/>
                    </a:cubicBezTo>
                    <a:cubicBezTo>
                      <a:pt x="0" y="3"/>
                      <a:pt x="0" y="6"/>
                      <a:pt x="2" y="8"/>
                    </a:cubicBezTo>
                    <a:cubicBezTo>
                      <a:pt x="3" y="9"/>
                      <a:pt x="3" y="12"/>
                      <a:pt x="3" y="14"/>
                    </a:cubicBezTo>
                    <a:cubicBezTo>
                      <a:pt x="4" y="14"/>
                      <a:pt x="4" y="13"/>
                      <a:pt x="5" y="13"/>
                    </a:cubicBezTo>
                    <a:cubicBezTo>
                      <a:pt x="5" y="12"/>
                      <a:pt x="7" y="12"/>
                      <a:pt x="7" y="13"/>
                    </a:cubicBezTo>
                    <a:cubicBezTo>
                      <a:pt x="7" y="15"/>
                      <a:pt x="9" y="14"/>
                      <a:pt x="10" y="14"/>
                    </a:cubicBezTo>
                    <a:cubicBezTo>
                      <a:pt x="11" y="14"/>
                      <a:pt x="11" y="16"/>
                      <a:pt x="13" y="14"/>
                    </a:cubicBezTo>
                    <a:cubicBezTo>
                      <a:pt x="14" y="13"/>
                      <a:pt x="16" y="13"/>
                      <a:pt x="16" y="15"/>
                    </a:cubicBezTo>
                    <a:cubicBezTo>
                      <a:pt x="16" y="16"/>
                      <a:pt x="19" y="16"/>
                      <a:pt x="18" y="17"/>
                    </a:cubicBezTo>
                    <a:cubicBezTo>
                      <a:pt x="16" y="19"/>
                      <a:pt x="14" y="19"/>
                      <a:pt x="14" y="21"/>
                    </a:cubicBezTo>
                    <a:cubicBezTo>
                      <a:pt x="14" y="23"/>
                      <a:pt x="16" y="25"/>
                      <a:pt x="14" y="26"/>
                    </a:cubicBezTo>
                    <a:cubicBezTo>
                      <a:pt x="13" y="28"/>
                      <a:pt x="15" y="31"/>
                      <a:pt x="13" y="31"/>
                    </a:cubicBezTo>
                    <a:cubicBezTo>
                      <a:pt x="12" y="31"/>
                      <a:pt x="10" y="32"/>
                      <a:pt x="12" y="33"/>
                    </a:cubicBezTo>
                    <a:cubicBezTo>
                      <a:pt x="13" y="35"/>
                      <a:pt x="15" y="36"/>
                      <a:pt x="13" y="36"/>
                    </a:cubicBezTo>
                    <a:cubicBezTo>
                      <a:pt x="12" y="36"/>
                      <a:pt x="11" y="39"/>
                      <a:pt x="12" y="40"/>
                    </a:cubicBezTo>
                    <a:cubicBezTo>
                      <a:pt x="13" y="41"/>
                      <a:pt x="16" y="42"/>
                      <a:pt x="13" y="43"/>
                    </a:cubicBezTo>
                    <a:cubicBezTo>
                      <a:pt x="11" y="43"/>
                      <a:pt x="11" y="45"/>
                      <a:pt x="11" y="47"/>
                    </a:cubicBezTo>
                    <a:cubicBezTo>
                      <a:pt x="11" y="47"/>
                      <a:pt x="11" y="48"/>
                      <a:pt x="12" y="49"/>
                    </a:cubicBezTo>
                    <a:cubicBezTo>
                      <a:pt x="13" y="49"/>
                      <a:pt x="14" y="49"/>
                      <a:pt x="15" y="49"/>
                    </a:cubicBezTo>
                    <a:cubicBezTo>
                      <a:pt x="17" y="50"/>
                      <a:pt x="18" y="57"/>
                      <a:pt x="22" y="56"/>
                    </a:cubicBezTo>
                    <a:cubicBezTo>
                      <a:pt x="24" y="56"/>
                      <a:pt x="23" y="55"/>
                      <a:pt x="24" y="54"/>
                    </a:cubicBezTo>
                    <a:cubicBezTo>
                      <a:pt x="24" y="53"/>
                      <a:pt x="25" y="54"/>
                      <a:pt x="26" y="54"/>
                    </a:cubicBezTo>
                    <a:cubicBezTo>
                      <a:pt x="28" y="54"/>
                      <a:pt x="29" y="52"/>
                      <a:pt x="32" y="52"/>
                    </a:cubicBezTo>
                    <a:cubicBezTo>
                      <a:pt x="35" y="52"/>
                      <a:pt x="37" y="52"/>
                      <a:pt x="40" y="52"/>
                    </a:cubicBezTo>
                    <a:cubicBezTo>
                      <a:pt x="42" y="52"/>
                      <a:pt x="43" y="51"/>
                      <a:pt x="44" y="49"/>
                    </a:cubicBezTo>
                    <a:cubicBezTo>
                      <a:pt x="44" y="48"/>
                      <a:pt x="46" y="46"/>
                      <a:pt x="48" y="46"/>
                    </a:cubicBezTo>
                    <a:cubicBezTo>
                      <a:pt x="50" y="45"/>
                      <a:pt x="50" y="43"/>
                      <a:pt x="50" y="42"/>
                    </a:cubicBezTo>
                    <a:cubicBezTo>
                      <a:pt x="50" y="40"/>
                      <a:pt x="55" y="38"/>
                      <a:pt x="55" y="37"/>
                    </a:cubicBezTo>
                    <a:cubicBezTo>
                      <a:pt x="55" y="36"/>
                      <a:pt x="53" y="32"/>
                      <a:pt x="55" y="28"/>
                    </a:cubicBezTo>
                    <a:cubicBezTo>
                      <a:pt x="57" y="24"/>
                      <a:pt x="60" y="24"/>
                      <a:pt x="60" y="22"/>
                    </a:cubicBezTo>
                    <a:cubicBezTo>
                      <a:pt x="60" y="20"/>
                      <a:pt x="62" y="19"/>
                      <a:pt x="65" y="19"/>
                    </a:cubicBezTo>
                    <a:cubicBezTo>
                      <a:pt x="68" y="19"/>
                      <a:pt x="69" y="16"/>
                      <a:pt x="72" y="16"/>
                    </a:cubicBezTo>
                    <a:cubicBezTo>
                      <a:pt x="74" y="15"/>
                      <a:pt x="74" y="13"/>
                      <a:pt x="74" y="10"/>
                    </a:cubicBezTo>
                    <a:close/>
                    <a:moveTo>
                      <a:pt x="74" y="30"/>
                    </a:moveTo>
                    <a:cubicBezTo>
                      <a:pt x="74" y="27"/>
                      <a:pt x="68" y="31"/>
                      <a:pt x="69" y="32"/>
                    </a:cubicBezTo>
                    <a:cubicBezTo>
                      <a:pt x="72" y="34"/>
                      <a:pt x="74" y="33"/>
                      <a:pt x="74" y="3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6" name="Freeform 30"/>
              <p:cNvSpPr/>
              <p:nvPr/>
            </p:nvSpPr>
            <p:spPr bwMode="auto">
              <a:xfrm>
                <a:off x="4837113" y="3530600"/>
                <a:ext cx="136525" cy="79375"/>
              </a:xfrm>
              <a:custGeom>
                <a:avLst/>
                <a:gdLst>
                  <a:gd name="T0" fmla="*/ 0 w 19"/>
                  <a:gd name="T1" fmla="*/ 9 h 11"/>
                  <a:gd name="T2" fmla="*/ 3 w 19"/>
                  <a:gd name="T3" fmla="*/ 9 h 11"/>
                  <a:gd name="T4" fmla="*/ 4 w 19"/>
                  <a:gd name="T5" fmla="*/ 11 h 11"/>
                  <a:gd name="T6" fmla="*/ 8 w 19"/>
                  <a:gd name="T7" fmla="*/ 10 h 11"/>
                  <a:gd name="T8" fmla="*/ 12 w 19"/>
                  <a:gd name="T9" fmla="*/ 10 h 11"/>
                  <a:gd name="T10" fmla="*/ 14 w 19"/>
                  <a:gd name="T11" fmla="*/ 8 h 11"/>
                  <a:gd name="T12" fmla="*/ 16 w 19"/>
                  <a:gd name="T13" fmla="*/ 5 h 11"/>
                  <a:gd name="T14" fmla="*/ 19 w 19"/>
                  <a:gd name="T15" fmla="*/ 2 h 11"/>
                  <a:gd name="T16" fmla="*/ 18 w 19"/>
                  <a:gd name="T17" fmla="*/ 0 h 11"/>
                  <a:gd name="T18" fmla="*/ 14 w 19"/>
                  <a:gd name="T19" fmla="*/ 1 h 11"/>
                  <a:gd name="T20" fmla="*/ 8 w 19"/>
                  <a:gd name="T21" fmla="*/ 3 h 11"/>
                  <a:gd name="T22" fmla="*/ 2 w 19"/>
                  <a:gd name="T23" fmla="*/ 2 h 11"/>
                  <a:gd name="T24" fmla="*/ 0 w 19"/>
                  <a:gd name="T25" fmla="*/ 2 h 11"/>
                  <a:gd name="T26" fmla="*/ 0 w 19"/>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1">
                    <a:moveTo>
                      <a:pt x="0" y="9"/>
                    </a:moveTo>
                    <a:cubicBezTo>
                      <a:pt x="1" y="9"/>
                      <a:pt x="3" y="9"/>
                      <a:pt x="3" y="9"/>
                    </a:cubicBezTo>
                    <a:cubicBezTo>
                      <a:pt x="4" y="9"/>
                      <a:pt x="4" y="10"/>
                      <a:pt x="4" y="11"/>
                    </a:cubicBezTo>
                    <a:cubicBezTo>
                      <a:pt x="5" y="11"/>
                      <a:pt x="8" y="10"/>
                      <a:pt x="8" y="10"/>
                    </a:cubicBezTo>
                    <a:cubicBezTo>
                      <a:pt x="9" y="9"/>
                      <a:pt x="12" y="11"/>
                      <a:pt x="12" y="10"/>
                    </a:cubicBezTo>
                    <a:cubicBezTo>
                      <a:pt x="12" y="9"/>
                      <a:pt x="13" y="8"/>
                      <a:pt x="14" y="8"/>
                    </a:cubicBezTo>
                    <a:cubicBezTo>
                      <a:pt x="15" y="8"/>
                      <a:pt x="14" y="5"/>
                      <a:pt x="16" y="5"/>
                    </a:cubicBezTo>
                    <a:cubicBezTo>
                      <a:pt x="16" y="4"/>
                      <a:pt x="19" y="2"/>
                      <a:pt x="19" y="2"/>
                    </a:cubicBezTo>
                    <a:cubicBezTo>
                      <a:pt x="18" y="0"/>
                      <a:pt x="18" y="0"/>
                      <a:pt x="18" y="0"/>
                    </a:cubicBezTo>
                    <a:cubicBezTo>
                      <a:pt x="17" y="0"/>
                      <a:pt x="16" y="1"/>
                      <a:pt x="14" y="1"/>
                    </a:cubicBezTo>
                    <a:cubicBezTo>
                      <a:pt x="11" y="1"/>
                      <a:pt x="10" y="3"/>
                      <a:pt x="8" y="3"/>
                    </a:cubicBezTo>
                    <a:cubicBezTo>
                      <a:pt x="8" y="3"/>
                      <a:pt x="4" y="2"/>
                      <a:pt x="2" y="2"/>
                    </a:cubicBezTo>
                    <a:cubicBezTo>
                      <a:pt x="1" y="2"/>
                      <a:pt x="0" y="2"/>
                      <a:pt x="0" y="2"/>
                    </a:cubicBezTo>
                    <a:cubicBezTo>
                      <a:pt x="0" y="4"/>
                      <a:pt x="0" y="6"/>
                      <a:pt x="0" y="9"/>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7" name="Freeform 31"/>
              <p:cNvSpPr>
                <a:spLocks noEditPoints="1"/>
              </p:cNvSpPr>
              <p:nvPr/>
            </p:nvSpPr>
            <p:spPr bwMode="auto">
              <a:xfrm>
                <a:off x="5124450" y="3811588"/>
                <a:ext cx="258763" cy="350838"/>
              </a:xfrm>
              <a:custGeom>
                <a:avLst/>
                <a:gdLst>
                  <a:gd name="T0" fmla="*/ 36 w 36"/>
                  <a:gd name="T1" fmla="*/ 0 h 49"/>
                  <a:gd name="T2" fmla="*/ 33 w 36"/>
                  <a:gd name="T3" fmla="*/ 2 h 49"/>
                  <a:gd name="T4" fmla="*/ 31 w 36"/>
                  <a:gd name="T5" fmla="*/ 3 h 49"/>
                  <a:gd name="T6" fmla="*/ 25 w 36"/>
                  <a:gd name="T7" fmla="*/ 2 h 49"/>
                  <a:gd name="T8" fmla="*/ 17 w 36"/>
                  <a:gd name="T9" fmla="*/ 2 h 49"/>
                  <a:gd name="T10" fmla="*/ 17 w 36"/>
                  <a:gd name="T11" fmla="*/ 3 h 49"/>
                  <a:gd name="T12" fmla="*/ 12 w 36"/>
                  <a:gd name="T13" fmla="*/ 5 h 49"/>
                  <a:gd name="T14" fmla="*/ 9 w 36"/>
                  <a:gd name="T15" fmla="*/ 6 h 49"/>
                  <a:gd name="T16" fmla="*/ 5 w 36"/>
                  <a:gd name="T17" fmla="*/ 7 h 49"/>
                  <a:gd name="T18" fmla="*/ 3 w 36"/>
                  <a:gd name="T19" fmla="*/ 11 h 49"/>
                  <a:gd name="T20" fmla="*/ 2 w 36"/>
                  <a:gd name="T21" fmla="*/ 13 h 49"/>
                  <a:gd name="T22" fmla="*/ 0 w 36"/>
                  <a:gd name="T23" fmla="*/ 16 h 49"/>
                  <a:gd name="T24" fmla="*/ 0 w 36"/>
                  <a:gd name="T25" fmla="*/ 16 h 49"/>
                  <a:gd name="T26" fmla="*/ 3 w 36"/>
                  <a:gd name="T27" fmla="*/ 22 h 49"/>
                  <a:gd name="T28" fmla="*/ 7 w 36"/>
                  <a:gd name="T29" fmla="*/ 23 h 49"/>
                  <a:gd name="T30" fmla="*/ 12 w 36"/>
                  <a:gd name="T31" fmla="*/ 25 h 49"/>
                  <a:gd name="T32" fmla="*/ 6 w 36"/>
                  <a:gd name="T33" fmla="*/ 25 h 49"/>
                  <a:gd name="T34" fmla="*/ 7 w 36"/>
                  <a:gd name="T35" fmla="*/ 31 h 49"/>
                  <a:gd name="T36" fmla="*/ 10 w 36"/>
                  <a:gd name="T37" fmla="*/ 35 h 49"/>
                  <a:gd name="T38" fmla="*/ 16 w 36"/>
                  <a:gd name="T39" fmla="*/ 38 h 49"/>
                  <a:gd name="T40" fmla="*/ 15 w 36"/>
                  <a:gd name="T41" fmla="*/ 32 h 49"/>
                  <a:gd name="T42" fmla="*/ 19 w 36"/>
                  <a:gd name="T43" fmla="*/ 32 h 49"/>
                  <a:gd name="T44" fmla="*/ 16 w 36"/>
                  <a:gd name="T45" fmla="*/ 29 h 49"/>
                  <a:gd name="T46" fmla="*/ 18 w 36"/>
                  <a:gd name="T47" fmla="*/ 28 h 49"/>
                  <a:gd name="T48" fmla="*/ 22 w 36"/>
                  <a:gd name="T49" fmla="*/ 28 h 49"/>
                  <a:gd name="T50" fmla="*/ 20 w 36"/>
                  <a:gd name="T51" fmla="*/ 22 h 49"/>
                  <a:gd name="T52" fmla="*/ 16 w 36"/>
                  <a:gd name="T53" fmla="*/ 22 h 49"/>
                  <a:gd name="T54" fmla="*/ 17 w 36"/>
                  <a:gd name="T55" fmla="*/ 19 h 49"/>
                  <a:gd name="T56" fmla="*/ 13 w 36"/>
                  <a:gd name="T57" fmla="*/ 12 h 49"/>
                  <a:gd name="T58" fmla="*/ 16 w 36"/>
                  <a:gd name="T59" fmla="*/ 11 h 49"/>
                  <a:gd name="T60" fmla="*/ 20 w 36"/>
                  <a:gd name="T61" fmla="*/ 12 h 49"/>
                  <a:gd name="T62" fmla="*/ 22 w 36"/>
                  <a:gd name="T63" fmla="*/ 7 h 49"/>
                  <a:gd name="T64" fmla="*/ 25 w 36"/>
                  <a:gd name="T65" fmla="*/ 8 h 49"/>
                  <a:gd name="T66" fmla="*/ 30 w 36"/>
                  <a:gd name="T67" fmla="*/ 6 h 49"/>
                  <a:gd name="T68" fmla="*/ 33 w 36"/>
                  <a:gd name="T69" fmla="*/ 8 h 49"/>
                  <a:gd name="T70" fmla="*/ 35 w 36"/>
                  <a:gd name="T71" fmla="*/ 6 h 49"/>
                  <a:gd name="T72" fmla="*/ 36 w 36"/>
                  <a:gd name="T73" fmla="*/ 3 h 49"/>
                  <a:gd name="T74" fmla="*/ 36 w 36"/>
                  <a:gd name="T75" fmla="*/ 0 h 49"/>
                  <a:gd name="T76" fmla="*/ 31 w 36"/>
                  <a:gd name="T77" fmla="*/ 46 h 49"/>
                  <a:gd name="T78" fmla="*/ 22 w 36"/>
                  <a:gd name="T79" fmla="*/ 45 h 49"/>
                  <a:gd name="T80" fmla="*/ 18 w 36"/>
                  <a:gd name="T81" fmla="*/ 47 h 49"/>
                  <a:gd name="T82" fmla="*/ 27 w 36"/>
                  <a:gd name="T83" fmla="*/ 49 h 49"/>
                  <a:gd name="T84" fmla="*/ 35 w 36"/>
                  <a:gd name="T85" fmla="*/ 46 h 49"/>
                  <a:gd name="T86" fmla="*/ 31 w 36"/>
                  <a:gd name="T8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49">
                    <a:moveTo>
                      <a:pt x="36" y="0"/>
                    </a:moveTo>
                    <a:cubicBezTo>
                      <a:pt x="35" y="0"/>
                      <a:pt x="32" y="1"/>
                      <a:pt x="33" y="2"/>
                    </a:cubicBezTo>
                    <a:cubicBezTo>
                      <a:pt x="33" y="3"/>
                      <a:pt x="32" y="3"/>
                      <a:pt x="31" y="3"/>
                    </a:cubicBezTo>
                    <a:cubicBezTo>
                      <a:pt x="31" y="3"/>
                      <a:pt x="26" y="3"/>
                      <a:pt x="25" y="2"/>
                    </a:cubicBezTo>
                    <a:cubicBezTo>
                      <a:pt x="24" y="2"/>
                      <a:pt x="19" y="2"/>
                      <a:pt x="17" y="2"/>
                    </a:cubicBezTo>
                    <a:cubicBezTo>
                      <a:pt x="17" y="2"/>
                      <a:pt x="17" y="2"/>
                      <a:pt x="17" y="3"/>
                    </a:cubicBezTo>
                    <a:cubicBezTo>
                      <a:pt x="17" y="3"/>
                      <a:pt x="12" y="6"/>
                      <a:pt x="12" y="5"/>
                    </a:cubicBezTo>
                    <a:cubicBezTo>
                      <a:pt x="11" y="5"/>
                      <a:pt x="10" y="6"/>
                      <a:pt x="9" y="6"/>
                    </a:cubicBezTo>
                    <a:cubicBezTo>
                      <a:pt x="7" y="7"/>
                      <a:pt x="5" y="6"/>
                      <a:pt x="5" y="7"/>
                    </a:cubicBezTo>
                    <a:cubicBezTo>
                      <a:pt x="5" y="8"/>
                      <a:pt x="4" y="9"/>
                      <a:pt x="3" y="11"/>
                    </a:cubicBezTo>
                    <a:cubicBezTo>
                      <a:pt x="2" y="12"/>
                      <a:pt x="2" y="12"/>
                      <a:pt x="2" y="13"/>
                    </a:cubicBezTo>
                    <a:cubicBezTo>
                      <a:pt x="0" y="13"/>
                      <a:pt x="0" y="15"/>
                      <a:pt x="0" y="16"/>
                    </a:cubicBezTo>
                    <a:cubicBezTo>
                      <a:pt x="0" y="16"/>
                      <a:pt x="0" y="16"/>
                      <a:pt x="0" y="16"/>
                    </a:cubicBezTo>
                    <a:cubicBezTo>
                      <a:pt x="2" y="17"/>
                      <a:pt x="3" y="19"/>
                      <a:pt x="3" y="22"/>
                    </a:cubicBezTo>
                    <a:cubicBezTo>
                      <a:pt x="3" y="24"/>
                      <a:pt x="6" y="25"/>
                      <a:pt x="7" y="23"/>
                    </a:cubicBezTo>
                    <a:cubicBezTo>
                      <a:pt x="9" y="22"/>
                      <a:pt x="12" y="24"/>
                      <a:pt x="12" y="25"/>
                    </a:cubicBezTo>
                    <a:cubicBezTo>
                      <a:pt x="12" y="26"/>
                      <a:pt x="8" y="24"/>
                      <a:pt x="6" y="25"/>
                    </a:cubicBezTo>
                    <a:cubicBezTo>
                      <a:pt x="4" y="28"/>
                      <a:pt x="8" y="29"/>
                      <a:pt x="7" y="31"/>
                    </a:cubicBezTo>
                    <a:cubicBezTo>
                      <a:pt x="7" y="33"/>
                      <a:pt x="8" y="35"/>
                      <a:pt x="10" y="35"/>
                    </a:cubicBezTo>
                    <a:cubicBezTo>
                      <a:pt x="12" y="35"/>
                      <a:pt x="15" y="38"/>
                      <a:pt x="16" y="38"/>
                    </a:cubicBezTo>
                    <a:cubicBezTo>
                      <a:pt x="17" y="38"/>
                      <a:pt x="15" y="32"/>
                      <a:pt x="15" y="32"/>
                    </a:cubicBezTo>
                    <a:cubicBezTo>
                      <a:pt x="15" y="31"/>
                      <a:pt x="17" y="33"/>
                      <a:pt x="19" y="32"/>
                    </a:cubicBezTo>
                    <a:cubicBezTo>
                      <a:pt x="20" y="30"/>
                      <a:pt x="18" y="29"/>
                      <a:pt x="16" y="29"/>
                    </a:cubicBezTo>
                    <a:cubicBezTo>
                      <a:pt x="15" y="29"/>
                      <a:pt x="16" y="26"/>
                      <a:pt x="18" y="28"/>
                    </a:cubicBezTo>
                    <a:cubicBezTo>
                      <a:pt x="20" y="29"/>
                      <a:pt x="21" y="28"/>
                      <a:pt x="22" y="28"/>
                    </a:cubicBezTo>
                    <a:cubicBezTo>
                      <a:pt x="23" y="27"/>
                      <a:pt x="24" y="23"/>
                      <a:pt x="20" y="22"/>
                    </a:cubicBezTo>
                    <a:cubicBezTo>
                      <a:pt x="17" y="22"/>
                      <a:pt x="17" y="25"/>
                      <a:pt x="16" y="22"/>
                    </a:cubicBezTo>
                    <a:cubicBezTo>
                      <a:pt x="14" y="20"/>
                      <a:pt x="17" y="21"/>
                      <a:pt x="17" y="19"/>
                    </a:cubicBezTo>
                    <a:cubicBezTo>
                      <a:pt x="17" y="17"/>
                      <a:pt x="15" y="15"/>
                      <a:pt x="13" y="12"/>
                    </a:cubicBezTo>
                    <a:cubicBezTo>
                      <a:pt x="12" y="10"/>
                      <a:pt x="15" y="9"/>
                      <a:pt x="16" y="11"/>
                    </a:cubicBezTo>
                    <a:cubicBezTo>
                      <a:pt x="17" y="12"/>
                      <a:pt x="19" y="12"/>
                      <a:pt x="20" y="12"/>
                    </a:cubicBezTo>
                    <a:cubicBezTo>
                      <a:pt x="22" y="11"/>
                      <a:pt x="19" y="8"/>
                      <a:pt x="22" y="7"/>
                    </a:cubicBezTo>
                    <a:cubicBezTo>
                      <a:pt x="24" y="6"/>
                      <a:pt x="24" y="8"/>
                      <a:pt x="25" y="8"/>
                    </a:cubicBezTo>
                    <a:cubicBezTo>
                      <a:pt x="26" y="9"/>
                      <a:pt x="27" y="6"/>
                      <a:pt x="30" y="6"/>
                    </a:cubicBezTo>
                    <a:cubicBezTo>
                      <a:pt x="31" y="6"/>
                      <a:pt x="32" y="6"/>
                      <a:pt x="33" y="8"/>
                    </a:cubicBezTo>
                    <a:cubicBezTo>
                      <a:pt x="34" y="7"/>
                      <a:pt x="35" y="6"/>
                      <a:pt x="35" y="6"/>
                    </a:cubicBezTo>
                    <a:cubicBezTo>
                      <a:pt x="35" y="5"/>
                      <a:pt x="36" y="4"/>
                      <a:pt x="36" y="3"/>
                    </a:cubicBezTo>
                    <a:cubicBezTo>
                      <a:pt x="36" y="2"/>
                      <a:pt x="36" y="1"/>
                      <a:pt x="36" y="0"/>
                    </a:cubicBezTo>
                    <a:close/>
                    <a:moveTo>
                      <a:pt x="31" y="46"/>
                    </a:moveTo>
                    <a:cubicBezTo>
                      <a:pt x="30" y="45"/>
                      <a:pt x="24" y="47"/>
                      <a:pt x="22" y="45"/>
                    </a:cubicBezTo>
                    <a:cubicBezTo>
                      <a:pt x="20" y="43"/>
                      <a:pt x="17" y="46"/>
                      <a:pt x="18" y="47"/>
                    </a:cubicBezTo>
                    <a:cubicBezTo>
                      <a:pt x="20" y="47"/>
                      <a:pt x="24" y="49"/>
                      <a:pt x="27" y="49"/>
                    </a:cubicBezTo>
                    <a:cubicBezTo>
                      <a:pt x="30" y="49"/>
                      <a:pt x="35" y="48"/>
                      <a:pt x="35" y="46"/>
                    </a:cubicBezTo>
                    <a:cubicBezTo>
                      <a:pt x="35" y="45"/>
                      <a:pt x="32" y="47"/>
                      <a:pt x="31" y="46"/>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8" name="Freeform 32"/>
              <p:cNvSpPr/>
              <p:nvPr/>
            </p:nvSpPr>
            <p:spPr bwMode="auto">
              <a:xfrm>
                <a:off x="3854450" y="3043238"/>
                <a:ext cx="193675" cy="222250"/>
              </a:xfrm>
              <a:custGeom>
                <a:avLst/>
                <a:gdLst>
                  <a:gd name="T0" fmla="*/ 24 w 27"/>
                  <a:gd name="T1" fmla="*/ 10 h 31"/>
                  <a:gd name="T2" fmla="*/ 22 w 27"/>
                  <a:gd name="T3" fmla="*/ 8 h 31"/>
                  <a:gd name="T4" fmla="*/ 18 w 27"/>
                  <a:gd name="T5" fmla="*/ 9 h 31"/>
                  <a:gd name="T6" fmla="*/ 15 w 27"/>
                  <a:gd name="T7" fmla="*/ 8 h 31"/>
                  <a:gd name="T8" fmla="*/ 16 w 27"/>
                  <a:gd name="T9" fmla="*/ 4 h 31"/>
                  <a:gd name="T10" fmla="*/ 18 w 27"/>
                  <a:gd name="T11" fmla="*/ 1 h 31"/>
                  <a:gd name="T12" fmla="*/ 17 w 27"/>
                  <a:gd name="T13" fmla="*/ 0 h 31"/>
                  <a:gd name="T14" fmla="*/ 11 w 27"/>
                  <a:gd name="T15" fmla="*/ 2 h 31"/>
                  <a:gd name="T16" fmla="*/ 14 w 27"/>
                  <a:gd name="T17" fmla="*/ 5 h 31"/>
                  <a:gd name="T18" fmla="*/ 9 w 27"/>
                  <a:gd name="T19" fmla="*/ 7 h 31"/>
                  <a:gd name="T20" fmla="*/ 3 w 27"/>
                  <a:gd name="T21" fmla="*/ 7 h 31"/>
                  <a:gd name="T22" fmla="*/ 4 w 27"/>
                  <a:gd name="T23" fmla="*/ 12 h 31"/>
                  <a:gd name="T24" fmla="*/ 7 w 27"/>
                  <a:gd name="T25" fmla="*/ 17 h 31"/>
                  <a:gd name="T26" fmla="*/ 5 w 27"/>
                  <a:gd name="T27" fmla="*/ 22 h 31"/>
                  <a:gd name="T28" fmla="*/ 1 w 27"/>
                  <a:gd name="T29" fmla="*/ 26 h 31"/>
                  <a:gd name="T30" fmla="*/ 7 w 27"/>
                  <a:gd name="T31" fmla="*/ 31 h 31"/>
                  <a:gd name="T32" fmla="*/ 17 w 27"/>
                  <a:gd name="T33" fmla="*/ 27 h 31"/>
                  <a:gd name="T34" fmla="*/ 24 w 27"/>
                  <a:gd name="T35" fmla="*/ 25 h 31"/>
                  <a:gd name="T36" fmla="*/ 24 w 27"/>
                  <a:gd name="T37" fmla="*/ 11 h 31"/>
                  <a:gd name="T38" fmla="*/ 24 w 27"/>
                  <a:gd name="T39"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24" y="10"/>
                    </a:moveTo>
                    <a:cubicBezTo>
                      <a:pt x="24" y="9"/>
                      <a:pt x="23" y="8"/>
                      <a:pt x="22" y="8"/>
                    </a:cubicBezTo>
                    <a:cubicBezTo>
                      <a:pt x="20" y="5"/>
                      <a:pt x="19" y="7"/>
                      <a:pt x="18" y="9"/>
                    </a:cubicBezTo>
                    <a:cubicBezTo>
                      <a:pt x="18" y="11"/>
                      <a:pt x="16" y="8"/>
                      <a:pt x="15" y="8"/>
                    </a:cubicBezTo>
                    <a:cubicBezTo>
                      <a:pt x="14" y="8"/>
                      <a:pt x="15" y="5"/>
                      <a:pt x="16" y="4"/>
                    </a:cubicBezTo>
                    <a:cubicBezTo>
                      <a:pt x="17" y="4"/>
                      <a:pt x="18" y="3"/>
                      <a:pt x="18" y="1"/>
                    </a:cubicBezTo>
                    <a:cubicBezTo>
                      <a:pt x="18" y="1"/>
                      <a:pt x="18" y="1"/>
                      <a:pt x="17" y="0"/>
                    </a:cubicBezTo>
                    <a:cubicBezTo>
                      <a:pt x="15" y="0"/>
                      <a:pt x="11" y="0"/>
                      <a:pt x="11" y="2"/>
                    </a:cubicBezTo>
                    <a:cubicBezTo>
                      <a:pt x="11" y="4"/>
                      <a:pt x="14" y="4"/>
                      <a:pt x="14" y="5"/>
                    </a:cubicBezTo>
                    <a:cubicBezTo>
                      <a:pt x="14" y="7"/>
                      <a:pt x="11" y="6"/>
                      <a:pt x="9" y="7"/>
                    </a:cubicBezTo>
                    <a:cubicBezTo>
                      <a:pt x="7" y="9"/>
                      <a:pt x="5" y="7"/>
                      <a:pt x="3" y="7"/>
                    </a:cubicBezTo>
                    <a:cubicBezTo>
                      <a:pt x="1" y="9"/>
                      <a:pt x="5" y="10"/>
                      <a:pt x="4" y="12"/>
                    </a:cubicBezTo>
                    <a:cubicBezTo>
                      <a:pt x="2" y="14"/>
                      <a:pt x="4" y="14"/>
                      <a:pt x="7" y="17"/>
                    </a:cubicBezTo>
                    <a:cubicBezTo>
                      <a:pt x="9" y="19"/>
                      <a:pt x="5" y="20"/>
                      <a:pt x="5" y="22"/>
                    </a:cubicBezTo>
                    <a:cubicBezTo>
                      <a:pt x="5" y="24"/>
                      <a:pt x="1" y="24"/>
                      <a:pt x="1" y="26"/>
                    </a:cubicBezTo>
                    <a:cubicBezTo>
                      <a:pt x="0" y="28"/>
                      <a:pt x="4" y="31"/>
                      <a:pt x="7" y="31"/>
                    </a:cubicBezTo>
                    <a:cubicBezTo>
                      <a:pt x="9" y="31"/>
                      <a:pt x="14" y="30"/>
                      <a:pt x="17" y="27"/>
                    </a:cubicBezTo>
                    <a:cubicBezTo>
                      <a:pt x="20" y="24"/>
                      <a:pt x="21" y="27"/>
                      <a:pt x="24" y="25"/>
                    </a:cubicBezTo>
                    <a:cubicBezTo>
                      <a:pt x="27" y="24"/>
                      <a:pt x="25" y="13"/>
                      <a:pt x="24" y="11"/>
                    </a:cubicBezTo>
                    <a:cubicBezTo>
                      <a:pt x="24" y="10"/>
                      <a:pt x="24" y="10"/>
                      <a:pt x="24" y="1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89" name="Freeform 33"/>
              <p:cNvSpPr>
                <a:spLocks noEditPoints="1"/>
              </p:cNvSpPr>
              <p:nvPr/>
            </p:nvSpPr>
            <p:spPr bwMode="auto">
              <a:xfrm>
                <a:off x="3954463" y="2676525"/>
                <a:ext cx="423863" cy="682625"/>
              </a:xfrm>
              <a:custGeom>
                <a:avLst/>
                <a:gdLst>
                  <a:gd name="T0" fmla="*/ 3 w 59"/>
                  <a:gd name="T1" fmla="*/ 52 h 95"/>
                  <a:gd name="T2" fmla="*/ 1 w 59"/>
                  <a:gd name="T3" fmla="*/ 59 h 95"/>
                  <a:gd name="T4" fmla="*/ 8 w 59"/>
                  <a:gd name="T5" fmla="*/ 59 h 95"/>
                  <a:gd name="T6" fmla="*/ 14 w 59"/>
                  <a:gd name="T7" fmla="*/ 58 h 95"/>
                  <a:gd name="T8" fmla="*/ 59 w 59"/>
                  <a:gd name="T9" fmla="*/ 74 h 95"/>
                  <a:gd name="T10" fmla="*/ 49 w 59"/>
                  <a:gd name="T11" fmla="*/ 70 h 95"/>
                  <a:gd name="T12" fmla="*/ 47 w 59"/>
                  <a:gd name="T13" fmla="*/ 63 h 95"/>
                  <a:gd name="T14" fmla="*/ 39 w 59"/>
                  <a:gd name="T15" fmla="*/ 49 h 95"/>
                  <a:gd name="T16" fmla="*/ 30 w 59"/>
                  <a:gd name="T17" fmla="*/ 44 h 95"/>
                  <a:gd name="T18" fmla="*/ 36 w 59"/>
                  <a:gd name="T19" fmla="*/ 29 h 95"/>
                  <a:gd name="T20" fmla="*/ 24 w 59"/>
                  <a:gd name="T21" fmla="*/ 27 h 95"/>
                  <a:gd name="T22" fmla="*/ 29 w 59"/>
                  <a:gd name="T23" fmla="*/ 18 h 95"/>
                  <a:gd name="T24" fmla="*/ 20 w 59"/>
                  <a:gd name="T25" fmla="*/ 21 h 95"/>
                  <a:gd name="T26" fmla="*/ 14 w 59"/>
                  <a:gd name="T27" fmla="*/ 30 h 95"/>
                  <a:gd name="T28" fmla="*/ 9 w 59"/>
                  <a:gd name="T29" fmla="*/ 30 h 95"/>
                  <a:gd name="T30" fmla="*/ 11 w 59"/>
                  <a:gd name="T31" fmla="*/ 39 h 95"/>
                  <a:gd name="T32" fmla="*/ 9 w 59"/>
                  <a:gd name="T33" fmla="*/ 46 h 95"/>
                  <a:gd name="T34" fmla="*/ 16 w 59"/>
                  <a:gd name="T35" fmla="*/ 48 h 95"/>
                  <a:gd name="T36" fmla="*/ 19 w 59"/>
                  <a:gd name="T37" fmla="*/ 48 h 95"/>
                  <a:gd name="T38" fmla="*/ 26 w 59"/>
                  <a:gd name="T39" fmla="*/ 53 h 95"/>
                  <a:gd name="T40" fmla="*/ 28 w 59"/>
                  <a:gd name="T41" fmla="*/ 59 h 95"/>
                  <a:gd name="T42" fmla="*/ 30 w 59"/>
                  <a:gd name="T43" fmla="*/ 66 h 95"/>
                  <a:gd name="T44" fmla="*/ 22 w 59"/>
                  <a:gd name="T45" fmla="*/ 68 h 95"/>
                  <a:gd name="T46" fmla="*/ 23 w 59"/>
                  <a:gd name="T47" fmla="*/ 74 h 95"/>
                  <a:gd name="T48" fmla="*/ 20 w 59"/>
                  <a:gd name="T49" fmla="*/ 81 h 95"/>
                  <a:gd name="T50" fmla="*/ 30 w 59"/>
                  <a:gd name="T51" fmla="*/ 82 h 95"/>
                  <a:gd name="T52" fmla="*/ 24 w 59"/>
                  <a:gd name="T53" fmla="*/ 85 h 95"/>
                  <a:gd name="T54" fmla="*/ 20 w 59"/>
                  <a:gd name="T55" fmla="*/ 92 h 95"/>
                  <a:gd name="T56" fmla="*/ 27 w 59"/>
                  <a:gd name="T57" fmla="*/ 90 h 95"/>
                  <a:gd name="T58" fmla="*/ 36 w 59"/>
                  <a:gd name="T59" fmla="*/ 88 h 95"/>
                  <a:gd name="T60" fmla="*/ 48 w 59"/>
                  <a:gd name="T61" fmla="*/ 88 h 95"/>
                  <a:gd name="T62" fmla="*/ 53 w 59"/>
                  <a:gd name="T63" fmla="*/ 83 h 95"/>
                  <a:gd name="T64" fmla="*/ 59 w 59"/>
                  <a:gd name="T65" fmla="*/ 74 h 95"/>
                  <a:gd name="T66" fmla="*/ 10 w 59"/>
                  <a:gd name="T67" fmla="*/ 23 h 95"/>
                  <a:gd name="T68" fmla="*/ 40 w 59"/>
                  <a:gd name="T69" fmla="*/ 8 h 95"/>
                  <a:gd name="T70" fmla="*/ 40 w 59"/>
                  <a:gd name="T71"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1" y="51"/>
                    </a:moveTo>
                    <a:cubicBezTo>
                      <a:pt x="9" y="49"/>
                      <a:pt x="6" y="52"/>
                      <a:pt x="3" y="52"/>
                    </a:cubicBezTo>
                    <a:cubicBezTo>
                      <a:pt x="3" y="54"/>
                      <a:pt x="3" y="55"/>
                      <a:pt x="2" y="55"/>
                    </a:cubicBezTo>
                    <a:cubicBezTo>
                      <a:pt x="1" y="56"/>
                      <a:pt x="0" y="59"/>
                      <a:pt x="1" y="59"/>
                    </a:cubicBezTo>
                    <a:cubicBezTo>
                      <a:pt x="2" y="59"/>
                      <a:pt x="4" y="62"/>
                      <a:pt x="4" y="60"/>
                    </a:cubicBezTo>
                    <a:cubicBezTo>
                      <a:pt x="5" y="59"/>
                      <a:pt x="6" y="56"/>
                      <a:pt x="8" y="59"/>
                    </a:cubicBezTo>
                    <a:cubicBezTo>
                      <a:pt x="9" y="59"/>
                      <a:pt x="9" y="60"/>
                      <a:pt x="10" y="61"/>
                    </a:cubicBezTo>
                    <a:cubicBezTo>
                      <a:pt x="10" y="59"/>
                      <a:pt x="13" y="59"/>
                      <a:pt x="14" y="58"/>
                    </a:cubicBezTo>
                    <a:cubicBezTo>
                      <a:pt x="16" y="56"/>
                      <a:pt x="14" y="53"/>
                      <a:pt x="11" y="51"/>
                    </a:cubicBezTo>
                    <a:close/>
                    <a:moveTo>
                      <a:pt x="59" y="74"/>
                    </a:moveTo>
                    <a:cubicBezTo>
                      <a:pt x="59" y="71"/>
                      <a:pt x="53" y="69"/>
                      <a:pt x="52" y="70"/>
                    </a:cubicBezTo>
                    <a:cubicBezTo>
                      <a:pt x="52" y="72"/>
                      <a:pt x="50" y="72"/>
                      <a:pt x="49" y="70"/>
                    </a:cubicBezTo>
                    <a:cubicBezTo>
                      <a:pt x="49" y="69"/>
                      <a:pt x="50" y="67"/>
                      <a:pt x="49" y="67"/>
                    </a:cubicBezTo>
                    <a:cubicBezTo>
                      <a:pt x="49" y="66"/>
                      <a:pt x="47" y="64"/>
                      <a:pt x="47" y="63"/>
                    </a:cubicBezTo>
                    <a:cubicBezTo>
                      <a:pt x="48" y="62"/>
                      <a:pt x="46" y="56"/>
                      <a:pt x="43" y="55"/>
                    </a:cubicBezTo>
                    <a:cubicBezTo>
                      <a:pt x="40" y="55"/>
                      <a:pt x="40" y="51"/>
                      <a:pt x="39" y="49"/>
                    </a:cubicBezTo>
                    <a:cubicBezTo>
                      <a:pt x="38" y="46"/>
                      <a:pt x="37" y="47"/>
                      <a:pt x="36" y="46"/>
                    </a:cubicBezTo>
                    <a:cubicBezTo>
                      <a:pt x="34" y="43"/>
                      <a:pt x="31" y="44"/>
                      <a:pt x="30" y="44"/>
                    </a:cubicBezTo>
                    <a:cubicBezTo>
                      <a:pt x="29" y="44"/>
                      <a:pt x="30" y="42"/>
                      <a:pt x="32" y="40"/>
                    </a:cubicBezTo>
                    <a:cubicBezTo>
                      <a:pt x="34" y="39"/>
                      <a:pt x="36" y="31"/>
                      <a:pt x="36" y="29"/>
                    </a:cubicBezTo>
                    <a:cubicBezTo>
                      <a:pt x="36" y="28"/>
                      <a:pt x="27" y="28"/>
                      <a:pt x="26" y="29"/>
                    </a:cubicBezTo>
                    <a:cubicBezTo>
                      <a:pt x="24" y="30"/>
                      <a:pt x="22" y="28"/>
                      <a:pt x="24" y="27"/>
                    </a:cubicBezTo>
                    <a:cubicBezTo>
                      <a:pt x="25" y="26"/>
                      <a:pt x="28" y="23"/>
                      <a:pt x="28" y="22"/>
                    </a:cubicBezTo>
                    <a:cubicBezTo>
                      <a:pt x="28" y="20"/>
                      <a:pt x="30" y="19"/>
                      <a:pt x="29" y="18"/>
                    </a:cubicBezTo>
                    <a:cubicBezTo>
                      <a:pt x="27" y="17"/>
                      <a:pt x="27" y="19"/>
                      <a:pt x="27" y="21"/>
                    </a:cubicBezTo>
                    <a:cubicBezTo>
                      <a:pt x="25" y="22"/>
                      <a:pt x="23" y="21"/>
                      <a:pt x="20" y="21"/>
                    </a:cubicBezTo>
                    <a:cubicBezTo>
                      <a:pt x="17" y="20"/>
                      <a:pt x="17" y="24"/>
                      <a:pt x="17" y="26"/>
                    </a:cubicBezTo>
                    <a:cubicBezTo>
                      <a:pt x="17" y="28"/>
                      <a:pt x="14" y="29"/>
                      <a:pt x="14" y="30"/>
                    </a:cubicBezTo>
                    <a:cubicBezTo>
                      <a:pt x="14" y="32"/>
                      <a:pt x="13" y="32"/>
                      <a:pt x="12" y="32"/>
                    </a:cubicBezTo>
                    <a:cubicBezTo>
                      <a:pt x="11" y="31"/>
                      <a:pt x="11" y="29"/>
                      <a:pt x="9" y="30"/>
                    </a:cubicBezTo>
                    <a:cubicBezTo>
                      <a:pt x="7" y="32"/>
                      <a:pt x="11" y="34"/>
                      <a:pt x="13" y="34"/>
                    </a:cubicBezTo>
                    <a:cubicBezTo>
                      <a:pt x="15" y="35"/>
                      <a:pt x="11" y="36"/>
                      <a:pt x="11" y="39"/>
                    </a:cubicBezTo>
                    <a:cubicBezTo>
                      <a:pt x="11" y="41"/>
                      <a:pt x="14" y="40"/>
                      <a:pt x="14" y="42"/>
                    </a:cubicBezTo>
                    <a:cubicBezTo>
                      <a:pt x="14" y="44"/>
                      <a:pt x="9" y="44"/>
                      <a:pt x="9" y="46"/>
                    </a:cubicBezTo>
                    <a:cubicBezTo>
                      <a:pt x="9" y="48"/>
                      <a:pt x="12" y="45"/>
                      <a:pt x="14" y="44"/>
                    </a:cubicBezTo>
                    <a:cubicBezTo>
                      <a:pt x="14" y="43"/>
                      <a:pt x="13" y="49"/>
                      <a:pt x="16" y="48"/>
                    </a:cubicBezTo>
                    <a:cubicBezTo>
                      <a:pt x="19" y="48"/>
                      <a:pt x="18" y="43"/>
                      <a:pt x="19" y="43"/>
                    </a:cubicBezTo>
                    <a:cubicBezTo>
                      <a:pt x="20" y="43"/>
                      <a:pt x="19" y="46"/>
                      <a:pt x="19" y="48"/>
                    </a:cubicBezTo>
                    <a:cubicBezTo>
                      <a:pt x="20" y="49"/>
                      <a:pt x="17" y="52"/>
                      <a:pt x="17" y="54"/>
                    </a:cubicBezTo>
                    <a:cubicBezTo>
                      <a:pt x="18" y="55"/>
                      <a:pt x="24" y="55"/>
                      <a:pt x="26" y="53"/>
                    </a:cubicBezTo>
                    <a:cubicBezTo>
                      <a:pt x="28" y="51"/>
                      <a:pt x="29" y="53"/>
                      <a:pt x="27" y="55"/>
                    </a:cubicBezTo>
                    <a:cubicBezTo>
                      <a:pt x="26" y="56"/>
                      <a:pt x="27" y="58"/>
                      <a:pt x="28" y="59"/>
                    </a:cubicBezTo>
                    <a:cubicBezTo>
                      <a:pt x="30" y="59"/>
                      <a:pt x="30" y="59"/>
                      <a:pt x="30" y="61"/>
                    </a:cubicBezTo>
                    <a:cubicBezTo>
                      <a:pt x="29" y="62"/>
                      <a:pt x="30" y="65"/>
                      <a:pt x="30" y="66"/>
                    </a:cubicBezTo>
                    <a:cubicBezTo>
                      <a:pt x="29" y="68"/>
                      <a:pt x="24" y="68"/>
                      <a:pt x="24" y="67"/>
                    </a:cubicBezTo>
                    <a:cubicBezTo>
                      <a:pt x="23" y="65"/>
                      <a:pt x="21" y="66"/>
                      <a:pt x="22" y="68"/>
                    </a:cubicBezTo>
                    <a:cubicBezTo>
                      <a:pt x="22" y="69"/>
                      <a:pt x="19" y="70"/>
                      <a:pt x="20" y="72"/>
                    </a:cubicBezTo>
                    <a:cubicBezTo>
                      <a:pt x="20" y="72"/>
                      <a:pt x="23" y="72"/>
                      <a:pt x="23" y="74"/>
                    </a:cubicBezTo>
                    <a:cubicBezTo>
                      <a:pt x="23" y="75"/>
                      <a:pt x="21" y="77"/>
                      <a:pt x="18" y="78"/>
                    </a:cubicBezTo>
                    <a:cubicBezTo>
                      <a:pt x="14" y="79"/>
                      <a:pt x="19" y="82"/>
                      <a:pt x="20" y="81"/>
                    </a:cubicBezTo>
                    <a:cubicBezTo>
                      <a:pt x="22" y="79"/>
                      <a:pt x="21" y="82"/>
                      <a:pt x="24" y="82"/>
                    </a:cubicBezTo>
                    <a:cubicBezTo>
                      <a:pt x="26" y="82"/>
                      <a:pt x="27" y="83"/>
                      <a:pt x="30" y="82"/>
                    </a:cubicBezTo>
                    <a:cubicBezTo>
                      <a:pt x="32" y="82"/>
                      <a:pt x="32" y="82"/>
                      <a:pt x="30" y="84"/>
                    </a:cubicBezTo>
                    <a:cubicBezTo>
                      <a:pt x="28" y="85"/>
                      <a:pt x="25" y="84"/>
                      <a:pt x="24" y="85"/>
                    </a:cubicBezTo>
                    <a:cubicBezTo>
                      <a:pt x="22" y="85"/>
                      <a:pt x="15" y="93"/>
                      <a:pt x="17" y="95"/>
                    </a:cubicBezTo>
                    <a:cubicBezTo>
                      <a:pt x="17" y="95"/>
                      <a:pt x="18" y="93"/>
                      <a:pt x="20" y="92"/>
                    </a:cubicBezTo>
                    <a:cubicBezTo>
                      <a:pt x="23" y="91"/>
                      <a:pt x="23" y="92"/>
                      <a:pt x="25" y="93"/>
                    </a:cubicBezTo>
                    <a:cubicBezTo>
                      <a:pt x="26" y="93"/>
                      <a:pt x="26" y="90"/>
                      <a:pt x="27" y="90"/>
                    </a:cubicBezTo>
                    <a:cubicBezTo>
                      <a:pt x="29" y="90"/>
                      <a:pt x="30" y="89"/>
                      <a:pt x="32" y="89"/>
                    </a:cubicBezTo>
                    <a:cubicBezTo>
                      <a:pt x="34" y="90"/>
                      <a:pt x="36" y="89"/>
                      <a:pt x="36" y="88"/>
                    </a:cubicBezTo>
                    <a:cubicBezTo>
                      <a:pt x="38" y="87"/>
                      <a:pt x="40" y="90"/>
                      <a:pt x="41" y="89"/>
                    </a:cubicBezTo>
                    <a:cubicBezTo>
                      <a:pt x="42" y="88"/>
                      <a:pt x="46" y="88"/>
                      <a:pt x="48" y="88"/>
                    </a:cubicBezTo>
                    <a:cubicBezTo>
                      <a:pt x="49" y="88"/>
                      <a:pt x="54" y="85"/>
                      <a:pt x="56" y="85"/>
                    </a:cubicBezTo>
                    <a:cubicBezTo>
                      <a:pt x="57" y="83"/>
                      <a:pt x="55" y="83"/>
                      <a:pt x="53" y="83"/>
                    </a:cubicBezTo>
                    <a:cubicBezTo>
                      <a:pt x="52" y="83"/>
                      <a:pt x="52" y="82"/>
                      <a:pt x="54" y="79"/>
                    </a:cubicBezTo>
                    <a:cubicBezTo>
                      <a:pt x="55" y="78"/>
                      <a:pt x="58" y="76"/>
                      <a:pt x="59" y="74"/>
                    </a:cubicBezTo>
                    <a:close/>
                    <a:moveTo>
                      <a:pt x="6" y="28"/>
                    </a:moveTo>
                    <a:cubicBezTo>
                      <a:pt x="9" y="28"/>
                      <a:pt x="11" y="23"/>
                      <a:pt x="10" y="23"/>
                    </a:cubicBezTo>
                    <a:cubicBezTo>
                      <a:pt x="9" y="21"/>
                      <a:pt x="5" y="28"/>
                      <a:pt x="6" y="28"/>
                    </a:cubicBezTo>
                    <a:close/>
                    <a:moveTo>
                      <a:pt x="40" y="8"/>
                    </a:moveTo>
                    <a:cubicBezTo>
                      <a:pt x="41" y="6"/>
                      <a:pt x="43" y="0"/>
                      <a:pt x="41" y="1"/>
                    </a:cubicBezTo>
                    <a:cubicBezTo>
                      <a:pt x="38" y="2"/>
                      <a:pt x="39" y="9"/>
                      <a:pt x="40" y="8"/>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0" name="Freeform 34"/>
              <p:cNvSpPr>
                <a:spLocks noEditPoints="1"/>
              </p:cNvSpPr>
              <p:nvPr/>
            </p:nvSpPr>
            <p:spPr bwMode="auto">
              <a:xfrm>
                <a:off x="4629150" y="2878138"/>
                <a:ext cx="201613" cy="200025"/>
              </a:xfrm>
              <a:custGeom>
                <a:avLst/>
                <a:gdLst>
                  <a:gd name="T0" fmla="*/ 14 w 28"/>
                  <a:gd name="T1" fmla="*/ 10 h 28"/>
                  <a:gd name="T2" fmla="*/ 14 w 28"/>
                  <a:gd name="T3" fmla="*/ 6 h 28"/>
                  <a:gd name="T4" fmla="*/ 15 w 28"/>
                  <a:gd name="T5" fmla="*/ 0 h 28"/>
                  <a:gd name="T6" fmla="*/ 11 w 28"/>
                  <a:gd name="T7" fmla="*/ 3 h 28"/>
                  <a:gd name="T8" fmla="*/ 7 w 28"/>
                  <a:gd name="T9" fmla="*/ 5 h 28"/>
                  <a:gd name="T10" fmla="*/ 7 w 28"/>
                  <a:gd name="T11" fmla="*/ 8 h 28"/>
                  <a:gd name="T12" fmla="*/ 4 w 28"/>
                  <a:gd name="T13" fmla="*/ 6 h 28"/>
                  <a:gd name="T14" fmla="*/ 1 w 28"/>
                  <a:gd name="T15" fmla="*/ 10 h 28"/>
                  <a:gd name="T16" fmla="*/ 1 w 28"/>
                  <a:gd name="T17" fmla="*/ 17 h 28"/>
                  <a:gd name="T18" fmla="*/ 3 w 28"/>
                  <a:gd name="T19" fmla="*/ 23 h 28"/>
                  <a:gd name="T20" fmla="*/ 4 w 28"/>
                  <a:gd name="T21" fmla="*/ 26 h 28"/>
                  <a:gd name="T22" fmla="*/ 9 w 28"/>
                  <a:gd name="T23" fmla="*/ 26 h 28"/>
                  <a:gd name="T24" fmla="*/ 11 w 28"/>
                  <a:gd name="T25" fmla="*/ 26 h 28"/>
                  <a:gd name="T26" fmla="*/ 9 w 28"/>
                  <a:gd name="T27" fmla="*/ 23 h 28"/>
                  <a:gd name="T28" fmla="*/ 12 w 28"/>
                  <a:gd name="T29" fmla="*/ 23 h 28"/>
                  <a:gd name="T30" fmla="*/ 17 w 28"/>
                  <a:gd name="T31" fmla="*/ 23 h 28"/>
                  <a:gd name="T32" fmla="*/ 14 w 28"/>
                  <a:gd name="T33" fmla="*/ 20 h 28"/>
                  <a:gd name="T34" fmla="*/ 12 w 28"/>
                  <a:gd name="T35" fmla="*/ 19 h 28"/>
                  <a:gd name="T36" fmla="*/ 14 w 28"/>
                  <a:gd name="T37" fmla="*/ 15 h 28"/>
                  <a:gd name="T38" fmla="*/ 17 w 28"/>
                  <a:gd name="T39" fmla="*/ 13 h 28"/>
                  <a:gd name="T40" fmla="*/ 14 w 28"/>
                  <a:gd name="T41" fmla="*/ 10 h 28"/>
                  <a:gd name="T42" fmla="*/ 27 w 28"/>
                  <a:gd name="T43" fmla="*/ 16 h 28"/>
                  <a:gd name="T44" fmla="*/ 25 w 28"/>
                  <a:gd name="T45" fmla="*/ 17 h 28"/>
                  <a:gd name="T46" fmla="*/ 24 w 28"/>
                  <a:gd name="T47" fmla="*/ 16 h 28"/>
                  <a:gd name="T48" fmla="*/ 19 w 28"/>
                  <a:gd name="T49" fmla="*/ 17 h 28"/>
                  <a:gd name="T50" fmla="*/ 22 w 28"/>
                  <a:gd name="T51" fmla="*/ 23 h 28"/>
                  <a:gd name="T52" fmla="*/ 20 w 28"/>
                  <a:gd name="T53" fmla="*/ 25 h 28"/>
                  <a:gd name="T54" fmla="*/ 22 w 28"/>
                  <a:gd name="T55" fmla="*/ 27 h 28"/>
                  <a:gd name="T56" fmla="*/ 26 w 28"/>
                  <a:gd name="T57" fmla="*/ 23 h 28"/>
                  <a:gd name="T58" fmla="*/ 27 w 28"/>
                  <a:gd name="T5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28">
                    <a:moveTo>
                      <a:pt x="14" y="10"/>
                    </a:moveTo>
                    <a:cubicBezTo>
                      <a:pt x="14" y="10"/>
                      <a:pt x="13" y="7"/>
                      <a:pt x="14" y="6"/>
                    </a:cubicBezTo>
                    <a:cubicBezTo>
                      <a:pt x="15" y="5"/>
                      <a:pt x="16" y="1"/>
                      <a:pt x="15" y="0"/>
                    </a:cubicBezTo>
                    <a:cubicBezTo>
                      <a:pt x="14" y="0"/>
                      <a:pt x="11" y="0"/>
                      <a:pt x="11" y="3"/>
                    </a:cubicBezTo>
                    <a:cubicBezTo>
                      <a:pt x="10" y="6"/>
                      <a:pt x="8" y="4"/>
                      <a:pt x="7" y="5"/>
                    </a:cubicBezTo>
                    <a:cubicBezTo>
                      <a:pt x="6" y="6"/>
                      <a:pt x="9" y="7"/>
                      <a:pt x="7" y="8"/>
                    </a:cubicBezTo>
                    <a:cubicBezTo>
                      <a:pt x="6" y="9"/>
                      <a:pt x="6" y="6"/>
                      <a:pt x="4" y="6"/>
                    </a:cubicBezTo>
                    <a:cubicBezTo>
                      <a:pt x="2" y="6"/>
                      <a:pt x="2" y="9"/>
                      <a:pt x="1" y="10"/>
                    </a:cubicBezTo>
                    <a:cubicBezTo>
                      <a:pt x="0" y="12"/>
                      <a:pt x="1" y="15"/>
                      <a:pt x="1" y="17"/>
                    </a:cubicBezTo>
                    <a:cubicBezTo>
                      <a:pt x="1" y="20"/>
                      <a:pt x="4" y="21"/>
                      <a:pt x="3" y="23"/>
                    </a:cubicBezTo>
                    <a:cubicBezTo>
                      <a:pt x="3" y="23"/>
                      <a:pt x="3" y="25"/>
                      <a:pt x="4" y="26"/>
                    </a:cubicBezTo>
                    <a:cubicBezTo>
                      <a:pt x="6" y="26"/>
                      <a:pt x="9" y="26"/>
                      <a:pt x="9" y="26"/>
                    </a:cubicBezTo>
                    <a:cubicBezTo>
                      <a:pt x="10" y="26"/>
                      <a:pt x="11" y="26"/>
                      <a:pt x="11" y="26"/>
                    </a:cubicBezTo>
                    <a:cubicBezTo>
                      <a:pt x="11" y="25"/>
                      <a:pt x="9" y="23"/>
                      <a:pt x="9" y="23"/>
                    </a:cubicBezTo>
                    <a:cubicBezTo>
                      <a:pt x="9" y="21"/>
                      <a:pt x="11" y="22"/>
                      <a:pt x="12" y="23"/>
                    </a:cubicBezTo>
                    <a:cubicBezTo>
                      <a:pt x="14" y="24"/>
                      <a:pt x="17" y="25"/>
                      <a:pt x="17" y="23"/>
                    </a:cubicBezTo>
                    <a:cubicBezTo>
                      <a:pt x="17" y="23"/>
                      <a:pt x="16" y="19"/>
                      <a:pt x="14" y="20"/>
                    </a:cubicBezTo>
                    <a:cubicBezTo>
                      <a:pt x="13" y="20"/>
                      <a:pt x="12" y="20"/>
                      <a:pt x="12" y="19"/>
                    </a:cubicBezTo>
                    <a:cubicBezTo>
                      <a:pt x="11" y="18"/>
                      <a:pt x="13" y="16"/>
                      <a:pt x="14" y="15"/>
                    </a:cubicBezTo>
                    <a:cubicBezTo>
                      <a:pt x="14" y="13"/>
                      <a:pt x="17" y="14"/>
                      <a:pt x="17" y="13"/>
                    </a:cubicBezTo>
                    <a:cubicBezTo>
                      <a:pt x="17" y="12"/>
                      <a:pt x="15" y="10"/>
                      <a:pt x="14" y="10"/>
                    </a:cubicBezTo>
                    <a:close/>
                    <a:moveTo>
                      <a:pt x="27" y="16"/>
                    </a:moveTo>
                    <a:cubicBezTo>
                      <a:pt x="27" y="15"/>
                      <a:pt x="26" y="17"/>
                      <a:pt x="25" y="17"/>
                    </a:cubicBezTo>
                    <a:cubicBezTo>
                      <a:pt x="25" y="17"/>
                      <a:pt x="24" y="13"/>
                      <a:pt x="24" y="16"/>
                    </a:cubicBezTo>
                    <a:cubicBezTo>
                      <a:pt x="23" y="18"/>
                      <a:pt x="22" y="15"/>
                      <a:pt x="19" y="17"/>
                    </a:cubicBezTo>
                    <a:cubicBezTo>
                      <a:pt x="18" y="20"/>
                      <a:pt x="21" y="23"/>
                      <a:pt x="22" y="23"/>
                    </a:cubicBezTo>
                    <a:cubicBezTo>
                      <a:pt x="23" y="24"/>
                      <a:pt x="22" y="25"/>
                      <a:pt x="20" y="25"/>
                    </a:cubicBezTo>
                    <a:cubicBezTo>
                      <a:pt x="19" y="24"/>
                      <a:pt x="19" y="27"/>
                      <a:pt x="22" y="27"/>
                    </a:cubicBezTo>
                    <a:cubicBezTo>
                      <a:pt x="24" y="28"/>
                      <a:pt x="26" y="23"/>
                      <a:pt x="26" y="23"/>
                    </a:cubicBezTo>
                    <a:cubicBezTo>
                      <a:pt x="26" y="21"/>
                      <a:pt x="28" y="16"/>
                      <a:pt x="27" y="16"/>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1" name="Freeform 35"/>
              <p:cNvSpPr>
                <a:spLocks noEditPoints="1"/>
              </p:cNvSpPr>
              <p:nvPr/>
            </p:nvSpPr>
            <p:spPr bwMode="auto">
              <a:xfrm>
                <a:off x="4773613" y="2066925"/>
                <a:ext cx="517525" cy="968375"/>
              </a:xfrm>
              <a:custGeom>
                <a:avLst/>
                <a:gdLst>
                  <a:gd name="T0" fmla="*/ 70 w 72"/>
                  <a:gd name="T1" fmla="*/ 29 h 135"/>
                  <a:gd name="T2" fmla="*/ 69 w 72"/>
                  <a:gd name="T3" fmla="*/ 18 h 135"/>
                  <a:gd name="T4" fmla="*/ 60 w 72"/>
                  <a:gd name="T5" fmla="*/ 7 h 135"/>
                  <a:gd name="T6" fmla="*/ 50 w 72"/>
                  <a:gd name="T7" fmla="*/ 6 h 135"/>
                  <a:gd name="T8" fmla="*/ 40 w 72"/>
                  <a:gd name="T9" fmla="*/ 6 h 135"/>
                  <a:gd name="T10" fmla="*/ 34 w 72"/>
                  <a:gd name="T11" fmla="*/ 13 h 135"/>
                  <a:gd name="T12" fmla="*/ 28 w 72"/>
                  <a:gd name="T13" fmla="*/ 20 h 135"/>
                  <a:gd name="T14" fmla="*/ 24 w 72"/>
                  <a:gd name="T15" fmla="*/ 29 h 135"/>
                  <a:gd name="T16" fmla="*/ 18 w 72"/>
                  <a:gd name="T17" fmla="*/ 33 h 135"/>
                  <a:gd name="T18" fmla="*/ 14 w 72"/>
                  <a:gd name="T19" fmla="*/ 46 h 135"/>
                  <a:gd name="T20" fmla="*/ 15 w 72"/>
                  <a:gd name="T21" fmla="*/ 53 h 135"/>
                  <a:gd name="T22" fmla="*/ 6 w 72"/>
                  <a:gd name="T23" fmla="*/ 58 h 135"/>
                  <a:gd name="T24" fmla="*/ 5 w 72"/>
                  <a:gd name="T25" fmla="*/ 70 h 135"/>
                  <a:gd name="T26" fmla="*/ 9 w 72"/>
                  <a:gd name="T27" fmla="*/ 80 h 135"/>
                  <a:gd name="T28" fmla="*/ 7 w 72"/>
                  <a:gd name="T29" fmla="*/ 86 h 135"/>
                  <a:gd name="T30" fmla="*/ 3 w 72"/>
                  <a:gd name="T31" fmla="*/ 94 h 135"/>
                  <a:gd name="T32" fmla="*/ 1 w 72"/>
                  <a:gd name="T33" fmla="*/ 103 h 135"/>
                  <a:gd name="T34" fmla="*/ 0 w 72"/>
                  <a:gd name="T35" fmla="*/ 103 h 135"/>
                  <a:gd name="T36" fmla="*/ 4 w 72"/>
                  <a:gd name="T37" fmla="*/ 115 h 135"/>
                  <a:gd name="T38" fmla="*/ 8 w 72"/>
                  <a:gd name="T39" fmla="*/ 126 h 135"/>
                  <a:gd name="T40" fmla="*/ 10 w 72"/>
                  <a:gd name="T41" fmla="*/ 133 h 135"/>
                  <a:gd name="T42" fmla="*/ 17 w 72"/>
                  <a:gd name="T43" fmla="*/ 129 h 135"/>
                  <a:gd name="T44" fmla="*/ 23 w 72"/>
                  <a:gd name="T45" fmla="*/ 127 h 135"/>
                  <a:gd name="T46" fmla="*/ 28 w 72"/>
                  <a:gd name="T47" fmla="*/ 126 h 135"/>
                  <a:gd name="T48" fmla="*/ 30 w 72"/>
                  <a:gd name="T49" fmla="*/ 119 h 135"/>
                  <a:gd name="T50" fmla="*/ 31 w 72"/>
                  <a:gd name="T51" fmla="*/ 106 h 135"/>
                  <a:gd name="T52" fmla="*/ 39 w 72"/>
                  <a:gd name="T53" fmla="*/ 98 h 135"/>
                  <a:gd name="T54" fmla="*/ 37 w 72"/>
                  <a:gd name="T55" fmla="*/ 87 h 135"/>
                  <a:gd name="T56" fmla="*/ 32 w 72"/>
                  <a:gd name="T57" fmla="*/ 78 h 135"/>
                  <a:gd name="T58" fmla="*/ 36 w 72"/>
                  <a:gd name="T59" fmla="*/ 68 h 135"/>
                  <a:gd name="T60" fmla="*/ 43 w 72"/>
                  <a:gd name="T61" fmla="*/ 60 h 135"/>
                  <a:gd name="T62" fmla="*/ 57 w 72"/>
                  <a:gd name="T63" fmla="*/ 50 h 135"/>
                  <a:gd name="T64" fmla="*/ 59 w 72"/>
                  <a:gd name="T65" fmla="*/ 39 h 135"/>
                  <a:gd name="T66" fmla="*/ 69 w 72"/>
                  <a:gd name="T67" fmla="*/ 35 h 135"/>
                  <a:gd name="T68" fmla="*/ 71 w 72"/>
                  <a:gd name="T69" fmla="*/ 32 h 135"/>
                  <a:gd name="T70" fmla="*/ 38 w 72"/>
                  <a:gd name="T71" fmla="*/ 1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135">
                    <a:moveTo>
                      <a:pt x="71" y="32"/>
                    </a:moveTo>
                    <a:cubicBezTo>
                      <a:pt x="70" y="31"/>
                      <a:pt x="69" y="29"/>
                      <a:pt x="70" y="29"/>
                    </a:cubicBezTo>
                    <a:cubicBezTo>
                      <a:pt x="71" y="29"/>
                      <a:pt x="72" y="25"/>
                      <a:pt x="70" y="23"/>
                    </a:cubicBezTo>
                    <a:cubicBezTo>
                      <a:pt x="69" y="22"/>
                      <a:pt x="70" y="19"/>
                      <a:pt x="69" y="18"/>
                    </a:cubicBezTo>
                    <a:cubicBezTo>
                      <a:pt x="67" y="17"/>
                      <a:pt x="68" y="14"/>
                      <a:pt x="69" y="13"/>
                    </a:cubicBezTo>
                    <a:cubicBezTo>
                      <a:pt x="69" y="10"/>
                      <a:pt x="63" y="9"/>
                      <a:pt x="60" y="7"/>
                    </a:cubicBezTo>
                    <a:cubicBezTo>
                      <a:pt x="57" y="6"/>
                      <a:pt x="56" y="3"/>
                      <a:pt x="54" y="2"/>
                    </a:cubicBezTo>
                    <a:cubicBezTo>
                      <a:pt x="51" y="0"/>
                      <a:pt x="50" y="4"/>
                      <a:pt x="50" y="6"/>
                    </a:cubicBezTo>
                    <a:cubicBezTo>
                      <a:pt x="50" y="9"/>
                      <a:pt x="48" y="9"/>
                      <a:pt x="46" y="7"/>
                    </a:cubicBezTo>
                    <a:cubicBezTo>
                      <a:pt x="44" y="6"/>
                      <a:pt x="43" y="7"/>
                      <a:pt x="40" y="6"/>
                    </a:cubicBezTo>
                    <a:cubicBezTo>
                      <a:pt x="38" y="5"/>
                      <a:pt x="38" y="9"/>
                      <a:pt x="38" y="11"/>
                    </a:cubicBezTo>
                    <a:cubicBezTo>
                      <a:pt x="38" y="13"/>
                      <a:pt x="36" y="13"/>
                      <a:pt x="34" y="13"/>
                    </a:cubicBezTo>
                    <a:cubicBezTo>
                      <a:pt x="33" y="13"/>
                      <a:pt x="30" y="14"/>
                      <a:pt x="30" y="16"/>
                    </a:cubicBezTo>
                    <a:cubicBezTo>
                      <a:pt x="30" y="18"/>
                      <a:pt x="28" y="19"/>
                      <a:pt x="28" y="20"/>
                    </a:cubicBezTo>
                    <a:cubicBezTo>
                      <a:pt x="29" y="22"/>
                      <a:pt x="28" y="22"/>
                      <a:pt x="27" y="23"/>
                    </a:cubicBezTo>
                    <a:cubicBezTo>
                      <a:pt x="25" y="25"/>
                      <a:pt x="25" y="27"/>
                      <a:pt x="24" y="29"/>
                    </a:cubicBezTo>
                    <a:cubicBezTo>
                      <a:pt x="23" y="29"/>
                      <a:pt x="24" y="31"/>
                      <a:pt x="23" y="32"/>
                    </a:cubicBezTo>
                    <a:cubicBezTo>
                      <a:pt x="21" y="33"/>
                      <a:pt x="19" y="32"/>
                      <a:pt x="18" y="33"/>
                    </a:cubicBezTo>
                    <a:cubicBezTo>
                      <a:pt x="18" y="34"/>
                      <a:pt x="18" y="36"/>
                      <a:pt x="18" y="39"/>
                    </a:cubicBezTo>
                    <a:cubicBezTo>
                      <a:pt x="18" y="41"/>
                      <a:pt x="16" y="44"/>
                      <a:pt x="14" y="46"/>
                    </a:cubicBezTo>
                    <a:cubicBezTo>
                      <a:pt x="13" y="48"/>
                      <a:pt x="15" y="49"/>
                      <a:pt x="15" y="49"/>
                    </a:cubicBezTo>
                    <a:cubicBezTo>
                      <a:pt x="16" y="50"/>
                      <a:pt x="16" y="52"/>
                      <a:pt x="15" y="53"/>
                    </a:cubicBezTo>
                    <a:cubicBezTo>
                      <a:pt x="15" y="55"/>
                      <a:pt x="13" y="54"/>
                      <a:pt x="12" y="53"/>
                    </a:cubicBezTo>
                    <a:cubicBezTo>
                      <a:pt x="10" y="53"/>
                      <a:pt x="7" y="55"/>
                      <a:pt x="6" y="58"/>
                    </a:cubicBezTo>
                    <a:cubicBezTo>
                      <a:pt x="5" y="61"/>
                      <a:pt x="5" y="62"/>
                      <a:pt x="5" y="64"/>
                    </a:cubicBezTo>
                    <a:cubicBezTo>
                      <a:pt x="6" y="65"/>
                      <a:pt x="4" y="67"/>
                      <a:pt x="5" y="70"/>
                    </a:cubicBezTo>
                    <a:cubicBezTo>
                      <a:pt x="7" y="73"/>
                      <a:pt x="5" y="73"/>
                      <a:pt x="5" y="75"/>
                    </a:cubicBezTo>
                    <a:cubicBezTo>
                      <a:pt x="5" y="78"/>
                      <a:pt x="9" y="77"/>
                      <a:pt x="9" y="80"/>
                    </a:cubicBezTo>
                    <a:cubicBezTo>
                      <a:pt x="9" y="82"/>
                      <a:pt x="8" y="83"/>
                      <a:pt x="7" y="83"/>
                    </a:cubicBezTo>
                    <a:cubicBezTo>
                      <a:pt x="5" y="83"/>
                      <a:pt x="6" y="85"/>
                      <a:pt x="7" y="86"/>
                    </a:cubicBezTo>
                    <a:cubicBezTo>
                      <a:pt x="8" y="87"/>
                      <a:pt x="8" y="90"/>
                      <a:pt x="7" y="92"/>
                    </a:cubicBezTo>
                    <a:cubicBezTo>
                      <a:pt x="7" y="93"/>
                      <a:pt x="3" y="92"/>
                      <a:pt x="3" y="94"/>
                    </a:cubicBezTo>
                    <a:cubicBezTo>
                      <a:pt x="4" y="95"/>
                      <a:pt x="2" y="97"/>
                      <a:pt x="2" y="98"/>
                    </a:cubicBezTo>
                    <a:cubicBezTo>
                      <a:pt x="2" y="100"/>
                      <a:pt x="2" y="103"/>
                      <a:pt x="1" y="103"/>
                    </a:cubicBezTo>
                    <a:cubicBezTo>
                      <a:pt x="1" y="102"/>
                      <a:pt x="0" y="102"/>
                      <a:pt x="0" y="102"/>
                    </a:cubicBezTo>
                    <a:cubicBezTo>
                      <a:pt x="0" y="103"/>
                      <a:pt x="0" y="103"/>
                      <a:pt x="0" y="103"/>
                    </a:cubicBezTo>
                    <a:cubicBezTo>
                      <a:pt x="0" y="105"/>
                      <a:pt x="0" y="107"/>
                      <a:pt x="2" y="109"/>
                    </a:cubicBezTo>
                    <a:cubicBezTo>
                      <a:pt x="4" y="110"/>
                      <a:pt x="2" y="113"/>
                      <a:pt x="4" y="115"/>
                    </a:cubicBezTo>
                    <a:cubicBezTo>
                      <a:pt x="6" y="117"/>
                      <a:pt x="5" y="119"/>
                      <a:pt x="7" y="121"/>
                    </a:cubicBezTo>
                    <a:cubicBezTo>
                      <a:pt x="9" y="123"/>
                      <a:pt x="9" y="123"/>
                      <a:pt x="8" y="126"/>
                    </a:cubicBezTo>
                    <a:cubicBezTo>
                      <a:pt x="7" y="127"/>
                      <a:pt x="10" y="127"/>
                      <a:pt x="10" y="128"/>
                    </a:cubicBezTo>
                    <a:cubicBezTo>
                      <a:pt x="10" y="129"/>
                      <a:pt x="10" y="132"/>
                      <a:pt x="10" y="133"/>
                    </a:cubicBezTo>
                    <a:cubicBezTo>
                      <a:pt x="10" y="135"/>
                      <a:pt x="12" y="133"/>
                      <a:pt x="15" y="133"/>
                    </a:cubicBezTo>
                    <a:cubicBezTo>
                      <a:pt x="17" y="133"/>
                      <a:pt x="17" y="132"/>
                      <a:pt x="17" y="129"/>
                    </a:cubicBezTo>
                    <a:cubicBezTo>
                      <a:pt x="17" y="128"/>
                      <a:pt x="18" y="129"/>
                      <a:pt x="18" y="128"/>
                    </a:cubicBezTo>
                    <a:cubicBezTo>
                      <a:pt x="19" y="126"/>
                      <a:pt x="21" y="126"/>
                      <a:pt x="23" y="127"/>
                    </a:cubicBezTo>
                    <a:cubicBezTo>
                      <a:pt x="25" y="128"/>
                      <a:pt x="26" y="126"/>
                      <a:pt x="26" y="124"/>
                    </a:cubicBezTo>
                    <a:cubicBezTo>
                      <a:pt x="27" y="123"/>
                      <a:pt x="28" y="125"/>
                      <a:pt x="28" y="126"/>
                    </a:cubicBezTo>
                    <a:cubicBezTo>
                      <a:pt x="29" y="126"/>
                      <a:pt x="31" y="122"/>
                      <a:pt x="32" y="119"/>
                    </a:cubicBezTo>
                    <a:cubicBezTo>
                      <a:pt x="33" y="117"/>
                      <a:pt x="32" y="117"/>
                      <a:pt x="30" y="119"/>
                    </a:cubicBezTo>
                    <a:cubicBezTo>
                      <a:pt x="28" y="123"/>
                      <a:pt x="29" y="117"/>
                      <a:pt x="30" y="116"/>
                    </a:cubicBezTo>
                    <a:cubicBezTo>
                      <a:pt x="31" y="113"/>
                      <a:pt x="31" y="108"/>
                      <a:pt x="31" y="106"/>
                    </a:cubicBezTo>
                    <a:cubicBezTo>
                      <a:pt x="31" y="106"/>
                      <a:pt x="31" y="103"/>
                      <a:pt x="34" y="103"/>
                    </a:cubicBezTo>
                    <a:cubicBezTo>
                      <a:pt x="36" y="103"/>
                      <a:pt x="40" y="100"/>
                      <a:pt x="39" y="98"/>
                    </a:cubicBezTo>
                    <a:cubicBezTo>
                      <a:pt x="38" y="97"/>
                      <a:pt x="43" y="94"/>
                      <a:pt x="43" y="93"/>
                    </a:cubicBezTo>
                    <a:cubicBezTo>
                      <a:pt x="43" y="92"/>
                      <a:pt x="38" y="87"/>
                      <a:pt x="37" y="87"/>
                    </a:cubicBezTo>
                    <a:cubicBezTo>
                      <a:pt x="36" y="86"/>
                      <a:pt x="33" y="87"/>
                      <a:pt x="33" y="85"/>
                    </a:cubicBezTo>
                    <a:cubicBezTo>
                      <a:pt x="33" y="84"/>
                      <a:pt x="33" y="81"/>
                      <a:pt x="32" y="78"/>
                    </a:cubicBezTo>
                    <a:cubicBezTo>
                      <a:pt x="32" y="77"/>
                      <a:pt x="34" y="74"/>
                      <a:pt x="34" y="72"/>
                    </a:cubicBezTo>
                    <a:cubicBezTo>
                      <a:pt x="34" y="71"/>
                      <a:pt x="34" y="68"/>
                      <a:pt x="36" y="68"/>
                    </a:cubicBezTo>
                    <a:cubicBezTo>
                      <a:pt x="38" y="67"/>
                      <a:pt x="36" y="65"/>
                      <a:pt x="38" y="65"/>
                    </a:cubicBezTo>
                    <a:cubicBezTo>
                      <a:pt x="41" y="64"/>
                      <a:pt x="41" y="61"/>
                      <a:pt x="43" y="60"/>
                    </a:cubicBezTo>
                    <a:cubicBezTo>
                      <a:pt x="45" y="59"/>
                      <a:pt x="45" y="58"/>
                      <a:pt x="49" y="57"/>
                    </a:cubicBezTo>
                    <a:cubicBezTo>
                      <a:pt x="51" y="55"/>
                      <a:pt x="56" y="52"/>
                      <a:pt x="57" y="50"/>
                    </a:cubicBezTo>
                    <a:cubicBezTo>
                      <a:pt x="58" y="48"/>
                      <a:pt x="54" y="45"/>
                      <a:pt x="56" y="44"/>
                    </a:cubicBezTo>
                    <a:cubicBezTo>
                      <a:pt x="59" y="42"/>
                      <a:pt x="57" y="39"/>
                      <a:pt x="59" y="39"/>
                    </a:cubicBezTo>
                    <a:cubicBezTo>
                      <a:pt x="61" y="38"/>
                      <a:pt x="61" y="37"/>
                      <a:pt x="62" y="35"/>
                    </a:cubicBezTo>
                    <a:cubicBezTo>
                      <a:pt x="64" y="34"/>
                      <a:pt x="66" y="35"/>
                      <a:pt x="69" y="35"/>
                    </a:cubicBezTo>
                    <a:cubicBezTo>
                      <a:pt x="69" y="35"/>
                      <a:pt x="71" y="35"/>
                      <a:pt x="72" y="35"/>
                    </a:cubicBezTo>
                    <a:cubicBezTo>
                      <a:pt x="72" y="34"/>
                      <a:pt x="72" y="32"/>
                      <a:pt x="71" y="32"/>
                    </a:cubicBezTo>
                    <a:close/>
                    <a:moveTo>
                      <a:pt x="42" y="112"/>
                    </a:moveTo>
                    <a:cubicBezTo>
                      <a:pt x="38" y="112"/>
                      <a:pt x="37" y="119"/>
                      <a:pt x="38" y="120"/>
                    </a:cubicBezTo>
                    <a:cubicBezTo>
                      <a:pt x="38" y="121"/>
                      <a:pt x="45" y="112"/>
                      <a:pt x="42" y="112"/>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2" name="Freeform 36"/>
              <p:cNvSpPr>
                <a:spLocks noEditPoints="1"/>
              </p:cNvSpPr>
              <p:nvPr/>
            </p:nvSpPr>
            <p:spPr bwMode="auto">
              <a:xfrm>
                <a:off x="5197475" y="2747963"/>
                <a:ext cx="265113" cy="136525"/>
              </a:xfrm>
              <a:custGeom>
                <a:avLst/>
                <a:gdLst>
                  <a:gd name="T0" fmla="*/ 34 w 37"/>
                  <a:gd name="T1" fmla="*/ 5 h 19"/>
                  <a:gd name="T2" fmla="*/ 35 w 37"/>
                  <a:gd name="T3" fmla="*/ 1 h 19"/>
                  <a:gd name="T4" fmla="*/ 34 w 37"/>
                  <a:gd name="T5" fmla="*/ 2 h 19"/>
                  <a:gd name="T6" fmla="*/ 23 w 37"/>
                  <a:gd name="T7" fmla="*/ 1 h 19"/>
                  <a:gd name="T8" fmla="*/ 12 w 37"/>
                  <a:gd name="T9" fmla="*/ 3 h 19"/>
                  <a:gd name="T10" fmla="*/ 8 w 37"/>
                  <a:gd name="T11" fmla="*/ 7 h 19"/>
                  <a:gd name="T12" fmla="*/ 10 w 37"/>
                  <a:gd name="T13" fmla="*/ 11 h 19"/>
                  <a:gd name="T14" fmla="*/ 13 w 37"/>
                  <a:gd name="T15" fmla="*/ 12 h 19"/>
                  <a:gd name="T16" fmla="*/ 14 w 37"/>
                  <a:gd name="T17" fmla="*/ 15 h 19"/>
                  <a:gd name="T18" fmla="*/ 14 w 37"/>
                  <a:gd name="T19" fmla="*/ 15 h 19"/>
                  <a:gd name="T20" fmla="*/ 21 w 37"/>
                  <a:gd name="T21" fmla="*/ 15 h 19"/>
                  <a:gd name="T22" fmla="*/ 26 w 37"/>
                  <a:gd name="T23" fmla="*/ 18 h 19"/>
                  <a:gd name="T24" fmla="*/ 32 w 37"/>
                  <a:gd name="T25" fmla="*/ 19 h 19"/>
                  <a:gd name="T26" fmla="*/ 32 w 37"/>
                  <a:gd name="T27" fmla="*/ 18 h 19"/>
                  <a:gd name="T28" fmla="*/ 34 w 37"/>
                  <a:gd name="T29" fmla="*/ 15 h 19"/>
                  <a:gd name="T30" fmla="*/ 32 w 37"/>
                  <a:gd name="T31" fmla="*/ 12 h 19"/>
                  <a:gd name="T32" fmla="*/ 32 w 37"/>
                  <a:gd name="T33" fmla="*/ 8 h 19"/>
                  <a:gd name="T34" fmla="*/ 34 w 37"/>
                  <a:gd name="T35" fmla="*/ 5 h 19"/>
                  <a:gd name="T36" fmla="*/ 3 w 37"/>
                  <a:gd name="T37" fmla="*/ 10 h 19"/>
                  <a:gd name="T38" fmla="*/ 1 w 37"/>
                  <a:gd name="T39" fmla="*/ 15 h 19"/>
                  <a:gd name="T40" fmla="*/ 7 w 37"/>
                  <a:gd name="T41" fmla="*/ 11 h 19"/>
                  <a:gd name="T42" fmla="*/ 3 w 37"/>
                  <a:gd name="T43" fmla="*/ 10 h 19"/>
                  <a:gd name="T44" fmla="*/ 6 w 37"/>
                  <a:gd name="T45" fmla="*/ 7 h 19"/>
                  <a:gd name="T46" fmla="*/ 2 w 37"/>
                  <a:gd name="T47" fmla="*/ 8 h 19"/>
                  <a:gd name="T48" fmla="*/ 6 w 37"/>
                  <a:gd name="T4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9">
                    <a:moveTo>
                      <a:pt x="34" y="5"/>
                    </a:moveTo>
                    <a:cubicBezTo>
                      <a:pt x="34" y="4"/>
                      <a:pt x="37" y="3"/>
                      <a:pt x="35" y="1"/>
                    </a:cubicBezTo>
                    <a:cubicBezTo>
                      <a:pt x="35" y="1"/>
                      <a:pt x="34" y="1"/>
                      <a:pt x="34" y="2"/>
                    </a:cubicBezTo>
                    <a:cubicBezTo>
                      <a:pt x="31" y="2"/>
                      <a:pt x="26" y="0"/>
                      <a:pt x="23" y="1"/>
                    </a:cubicBezTo>
                    <a:cubicBezTo>
                      <a:pt x="20" y="1"/>
                      <a:pt x="13" y="1"/>
                      <a:pt x="12" y="3"/>
                    </a:cubicBezTo>
                    <a:cubicBezTo>
                      <a:pt x="10" y="5"/>
                      <a:pt x="7" y="5"/>
                      <a:pt x="8" y="7"/>
                    </a:cubicBezTo>
                    <a:cubicBezTo>
                      <a:pt x="10" y="8"/>
                      <a:pt x="8" y="8"/>
                      <a:pt x="10" y="11"/>
                    </a:cubicBezTo>
                    <a:cubicBezTo>
                      <a:pt x="10" y="12"/>
                      <a:pt x="11" y="13"/>
                      <a:pt x="13" y="12"/>
                    </a:cubicBezTo>
                    <a:cubicBezTo>
                      <a:pt x="15" y="12"/>
                      <a:pt x="16" y="13"/>
                      <a:pt x="14" y="15"/>
                    </a:cubicBezTo>
                    <a:cubicBezTo>
                      <a:pt x="14" y="15"/>
                      <a:pt x="14" y="15"/>
                      <a:pt x="14" y="15"/>
                    </a:cubicBezTo>
                    <a:cubicBezTo>
                      <a:pt x="17" y="14"/>
                      <a:pt x="20" y="14"/>
                      <a:pt x="21" y="15"/>
                    </a:cubicBezTo>
                    <a:cubicBezTo>
                      <a:pt x="21" y="15"/>
                      <a:pt x="25" y="19"/>
                      <a:pt x="26" y="18"/>
                    </a:cubicBezTo>
                    <a:cubicBezTo>
                      <a:pt x="27" y="18"/>
                      <a:pt x="30" y="19"/>
                      <a:pt x="32" y="19"/>
                    </a:cubicBezTo>
                    <a:cubicBezTo>
                      <a:pt x="31" y="18"/>
                      <a:pt x="31" y="18"/>
                      <a:pt x="32" y="18"/>
                    </a:cubicBezTo>
                    <a:cubicBezTo>
                      <a:pt x="33" y="17"/>
                      <a:pt x="34" y="17"/>
                      <a:pt x="34" y="15"/>
                    </a:cubicBezTo>
                    <a:cubicBezTo>
                      <a:pt x="33" y="14"/>
                      <a:pt x="32" y="14"/>
                      <a:pt x="32" y="12"/>
                    </a:cubicBezTo>
                    <a:cubicBezTo>
                      <a:pt x="32" y="11"/>
                      <a:pt x="31" y="10"/>
                      <a:pt x="32" y="8"/>
                    </a:cubicBezTo>
                    <a:cubicBezTo>
                      <a:pt x="32" y="8"/>
                      <a:pt x="33" y="7"/>
                      <a:pt x="34" y="5"/>
                    </a:cubicBezTo>
                    <a:close/>
                    <a:moveTo>
                      <a:pt x="3" y="10"/>
                    </a:moveTo>
                    <a:cubicBezTo>
                      <a:pt x="0" y="11"/>
                      <a:pt x="0" y="15"/>
                      <a:pt x="1" y="15"/>
                    </a:cubicBezTo>
                    <a:cubicBezTo>
                      <a:pt x="2" y="15"/>
                      <a:pt x="6" y="12"/>
                      <a:pt x="7" y="11"/>
                    </a:cubicBezTo>
                    <a:cubicBezTo>
                      <a:pt x="8" y="10"/>
                      <a:pt x="7" y="9"/>
                      <a:pt x="3" y="10"/>
                    </a:cubicBezTo>
                    <a:close/>
                    <a:moveTo>
                      <a:pt x="6" y="7"/>
                    </a:moveTo>
                    <a:cubicBezTo>
                      <a:pt x="7" y="6"/>
                      <a:pt x="1" y="6"/>
                      <a:pt x="2" y="8"/>
                    </a:cubicBezTo>
                    <a:cubicBezTo>
                      <a:pt x="3" y="8"/>
                      <a:pt x="5" y="8"/>
                      <a:pt x="6" y="7"/>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3" name="Freeform 37"/>
              <p:cNvSpPr>
                <a:spLocks noEditPoints="1"/>
              </p:cNvSpPr>
              <p:nvPr/>
            </p:nvSpPr>
            <p:spPr bwMode="auto">
              <a:xfrm>
                <a:off x="4572000" y="3516313"/>
                <a:ext cx="481013" cy="560388"/>
              </a:xfrm>
              <a:custGeom>
                <a:avLst/>
                <a:gdLst>
                  <a:gd name="T0" fmla="*/ 47 w 67"/>
                  <a:gd name="T1" fmla="*/ 68 h 78"/>
                  <a:gd name="T2" fmla="*/ 39 w 67"/>
                  <a:gd name="T3" fmla="*/ 68 h 78"/>
                  <a:gd name="T4" fmla="*/ 34 w 67"/>
                  <a:gd name="T5" fmla="*/ 70 h 78"/>
                  <a:gd name="T6" fmla="*/ 40 w 67"/>
                  <a:gd name="T7" fmla="*/ 74 h 78"/>
                  <a:gd name="T8" fmla="*/ 47 w 67"/>
                  <a:gd name="T9" fmla="*/ 78 h 78"/>
                  <a:gd name="T10" fmla="*/ 49 w 67"/>
                  <a:gd name="T11" fmla="*/ 74 h 78"/>
                  <a:gd name="T12" fmla="*/ 51 w 67"/>
                  <a:gd name="T13" fmla="*/ 68 h 78"/>
                  <a:gd name="T14" fmla="*/ 47 w 67"/>
                  <a:gd name="T15" fmla="*/ 68 h 78"/>
                  <a:gd name="T16" fmla="*/ 13 w 67"/>
                  <a:gd name="T17" fmla="*/ 47 h 78"/>
                  <a:gd name="T18" fmla="*/ 9 w 67"/>
                  <a:gd name="T19" fmla="*/ 48 h 78"/>
                  <a:gd name="T20" fmla="*/ 11 w 67"/>
                  <a:gd name="T21" fmla="*/ 57 h 78"/>
                  <a:gd name="T22" fmla="*/ 13 w 67"/>
                  <a:gd name="T23" fmla="*/ 62 h 78"/>
                  <a:gd name="T24" fmla="*/ 18 w 67"/>
                  <a:gd name="T25" fmla="*/ 60 h 78"/>
                  <a:gd name="T26" fmla="*/ 18 w 67"/>
                  <a:gd name="T27" fmla="*/ 50 h 78"/>
                  <a:gd name="T28" fmla="*/ 13 w 67"/>
                  <a:gd name="T29" fmla="*/ 47 h 78"/>
                  <a:gd name="T30" fmla="*/ 55 w 67"/>
                  <a:gd name="T31" fmla="*/ 44 h 78"/>
                  <a:gd name="T32" fmla="*/ 51 w 67"/>
                  <a:gd name="T33" fmla="*/ 40 h 78"/>
                  <a:gd name="T34" fmla="*/ 42 w 67"/>
                  <a:gd name="T35" fmla="*/ 30 h 78"/>
                  <a:gd name="T36" fmla="*/ 34 w 67"/>
                  <a:gd name="T37" fmla="*/ 22 h 78"/>
                  <a:gd name="T38" fmla="*/ 34 w 67"/>
                  <a:gd name="T39" fmla="*/ 16 h 78"/>
                  <a:gd name="T40" fmla="*/ 37 w 67"/>
                  <a:gd name="T41" fmla="*/ 12 h 78"/>
                  <a:gd name="T42" fmla="*/ 37 w 67"/>
                  <a:gd name="T43" fmla="*/ 4 h 78"/>
                  <a:gd name="T44" fmla="*/ 34 w 67"/>
                  <a:gd name="T45" fmla="*/ 3 h 78"/>
                  <a:gd name="T46" fmla="*/ 33 w 67"/>
                  <a:gd name="T47" fmla="*/ 0 h 78"/>
                  <a:gd name="T48" fmla="*/ 28 w 67"/>
                  <a:gd name="T49" fmla="*/ 1 h 78"/>
                  <a:gd name="T50" fmla="*/ 24 w 67"/>
                  <a:gd name="T51" fmla="*/ 3 h 78"/>
                  <a:gd name="T52" fmla="*/ 24 w 67"/>
                  <a:gd name="T53" fmla="*/ 2 h 78"/>
                  <a:gd name="T54" fmla="*/ 23 w 67"/>
                  <a:gd name="T55" fmla="*/ 3 h 78"/>
                  <a:gd name="T56" fmla="*/ 21 w 67"/>
                  <a:gd name="T57" fmla="*/ 5 h 78"/>
                  <a:gd name="T58" fmla="*/ 20 w 67"/>
                  <a:gd name="T59" fmla="*/ 6 h 78"/>
                  <a:gd name="T60" fmla="*/ 17 w 67"/>
                  <a:gd name="T61" fmla="*/ 7 h 78"/>
                  <a:gd name="T62" fmla="*/ 15 w 67"/>
                  <a:gd name="T63" fmla="*/ 7 h 78"/>
                  <a:gd name="T64" fmla="*/ 13 w 67"/>
                  <a:gd name="T65" fmla="*/ 10 h 78"/>
                  <a:gd name="T66" fmla="*/ 11 w 67"/>
                  <a:gd name="T67" fmla="*/ 6 h 78"/>
                  <a:gd name="T68" fmla="*/ 8 w 67"/>
                  <a:gd name="T69" fmla="*/ 10 h 78"/>
                  <a:gd name="T70" fmla="*/ 3 w 67"/>
                  <a:gd name="T71" fmla="*/ 10 h 78"/>
                  <a:gd name="T72" fmla="*/ 3 w 67"/>
                  <a:gd name="T73" fmla="*/ 14 h 78"/>
                  <a:gd name="T74" fmla="*/ 2 w 67"/>
                  <a:gd name="T75" fmla="*/ 16 h 78"/>
                  <a:gd name="T76" fmla="*/ 0 w 67"/>
                  <a:gd name="T77" fmla="*/ 17 h 78"/>
                  <a:gd name="T78" fmla="*/ 3 w 67"/>
                  <a:gd name="T79" fmla="*/ 20 h 78"/>
                  <a:gd name="T80" fmla="*/ 4 w 67"/>
                  <a:gd name="T81" fmla="*/ 24 h 78"/>
                  <a:gd name="T82" fmla="*/ 6 w 67"/>
                  <a:gd name="T83" fmla="*/ 24 h 78"/>
                  <a:gd name="T84" fmla="*/ 5 w 67"/>
                  <a:gd name="T85" fmla="*/ 27 h 78"/>
                  <a:gd name="T86" fmla="*/ 8 w 67"/>
                  <a:gd name="T87" fmla="*/ 26 h 78"/>
                  <a:gd name="T88" fmla="*/ 13 w 67"/>
                  <a:gd name="T89" fmla="*/ 22 h 78"/>
                  <a:gd name="T90" fmla="*/ 21 w 67"/>
                  <a:gd name="T91" fmla="*/ 26 h 78"/>
                  <a:gd name="T92" fmla="*/ 23 w 67"/>
                  <a:gd name="T93" fmla="*/ 29 h 78"/>
                  <a:gd name="T94" fmla="*/ 28 w 67"/>
                  <a:gd name="T95" fmla="*/ 37 h 78"/>
                  <a:gd name="T96" fmla="*/ 36 w 67"/>
                  <a:gd name="T97" fmla="*/ 44 h 78"/>
                  <a:gd name="T98" fmla="*/ 42 w 67"/>
                  <a:gd name="T99" fmla="*/ 47 h 78"/>
                  <a:gd name="T100" fmla="*/ 47 w 67"/>
                  <a:gd name="T101" fmla="*/ 50 h 78"/>
                  <a:gd name="T102" fmla="*/ 51 w 67"/>
                  <a:gd name="T103" fmla="*/ 54 h 78"/>
                  <a:gd name="T104" fmla="*/ 52 w 67"/>
                  <a:gd name="T105" fmla="*/ 57 h 78"/>
                  <a:gd name="T106" fmla="*/ 53 w 67"/>
                  <a:gd name="T107" fmla="*/ 64 h 78"/>
                  <a:gd name="T108" fmla="*/ 53 w 67"/>
                  <a:gd name="T109" fmla="*/ 69 h 78"/>
                  <a:gd name="T110" fmla="*/ 56 w 67"/>
                  <a:gd name="T111" fmla="*/ 64 h 78"/>
                  <a:gd name="T112" fmla="*/ 60 w 67"/>
                  <a:gd name="T113" fmla="*/ 60 h 78"/>
                  <a:gd name="T114" fmla="*/ 57 w 67"/>
                  <a:gd name="T115" fmla="*/ 55 h 78"/>
                  <a:gd name="T116" fmla="*/ 63 w 67"/>
                  <a:gd name="T117" fmla="*/ 53 h 78"/>
                  <a:gd name="T118" fmla="*/ 67 w 67"/>
                  <a:gd name="T119" fmla="*/ 53 h 78"/>
                  <a:gd name="T120" fmla="*/ 55 w 67"/>
                  <a:gd name="T121"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 h="78">
                    <a:moveTo>
                      <a:pt x="47" y="68"/>
                    </a:moveTo>
                    <a:cubicBezTo>
                      <a:pt x="43" y="69"/>
                      <a:pt x="42" y="69"/>
                      <a:pt x="39" y="68"/>
                    </a:cubicBezTo>
                    <a:cubicBezTo>
                      <a:pt x="37" y="67"/>
                      <a:pt x="34" y="69"/>
                      <a:pt x="34" y="70"/>
                    </a:cubicBezTo>
                    <a:cubicBezTo>
                      <a:pt x="35" y="71"/>
                      <a:pt x="36" y="73"/>
                      <a:pt x="40" y="74"/>
                    </a:cubicBezTo>
                    <a:cubicBezTo>
                      <a:pt x="45" y="75"/>
                      <a:pt x="45" y="78"/>
                      <a:pt x="47" y="78"/>
                    </a:cubicBezTo>
                    <a:cubicBezTo>
                      <a:pt x="49" y="78"/>
                      <a:pt x="49" y="77"/>
                      <a:pt x="49" y="74"/>
                    </a:cubicBezTo>
                    <a:cubicBezTo>
                      <a:pt x="48" y="72"/>
                      <a:pt x="51" y="69"/>
                      <a:pt x="51" y="68"/>
                    </a:cubicBezTo>
                    <a:cubicBezTo>
                      <a:pt x="51" y="68"/>
                      <a:pt x="50" y="67"/>
                      <a:pt x="47" y="68"/>
                    </a:cubicBezTo>
                    <a:close/>
                    <a:moveTo>
                      <a:pt x="13" y="47"/>
                    </a:moveTo>
                    <a:cubicBezTo>
                      <a:pt x="11" y="49"/>
                      <a:pt x="10" y="47"/>
                      <a:pt x="9" y="48"/>
                    </a:cubicBezTo>
                    <a:cubicBezTo>
                      <a:pt x="8" y="50"/>
                      <a:pt x="12" y="53"/>
                      <a:pt x="11" y="57"/>
                    </a:cubicBezTo>
                    <a:cubicBezTo>
                      <a:pt x="11" y="60"/>
                      <a:pt x="11" y="64"/>
                      <a:pt x="13" y="62"/>
                    </a:cubicBezTo>
                    <a:cubicBezTo>
                      <a:pt x="16" y="60"/>
                      <a:pt x="16" y="61"/>
                      <a:pt x="18" y="60"/>
                    </a:cubicBezTo>
                    <a:cubicBezTo>
                      <a:pt x="18" y="58"/>
                      <a:pt x="18" y="52"/>
                      <a:pt x="18" y="50"/>
                    </a:cubicBezTo>
                    <a:cubicBezTo>
                      <a:pt x="19" y="47"/>
                      <a:pt x="15" y="46"/>
                      <a:pt x="13" y="47"/>
                    </a:cubicBezTo>
                    <a:close/>
                    <a:moveTo>
                      <a:pt x="55" y="44"/>
                    </a:moveTo>
                    <a:cubicBezTo>
                      <a:pt x="53" y="43"/>
                      <a:pt x="55" y="40"/>
                      <a:pt x="51" y="40"/>
                    </a:cubicBezTo>
                    <a:cubicBezTo>
                      <a:pt x="47" y="41"/>
                      <a:pt x="43" y="36"/>
                      <a:pt x="42" y="30"/>
                    </a:cubicBezTo>
                    <a:cubicBezTo>
                      <a:pt x="41" y="25"/>
                      <a:pt x="35" y="25"/>
                      <a:pt x="34" y="22"/>
                    </a:cubicBezTo>
                    <a:cubicBezTo>
                      <a:pt x="32" y="19"/>
                      <a:pt x="35" y="18"/>
                      <a:pt x="34" y="16"/>
                    </a:cubicBezTo>
                    <a:cubicBezTo>
                      <a:pt x="33" y="14"/>
                      <a:pt x="34" y="13"/>
                      <a:pt x="37" y="12"/>
                    </a:cubicBezTo>
                    <a:cubicBezTo>
                      <a:pt x="37" y="9"/>
                      <a:pt x="37" y="6"/>
                      <a:pt x="37" y="4"/>
                    </a:cubicBezTo>
                    <a:cubicBezTo>
                      <a:pt x="35" y="3"/>
                      <a:pt x="34" y="3"/>
                      <a:pt x="34" y="3"/>
                    </a:cubicBezTo>
                    <a:cubicBezTo>
                      <a:pt x="33" y="3"/>
                      <a:pt x="33" y="0"/>
                      <a:pt x="33" y="0"/>
                    </a:cubicBezTo>
                    <a:cubicBezTo>
                      <a:pt x="32" y="0"/>
                      <a:pt x="29" y="0"/>
                      <a:pt x="28" y="1"/>
                    </a:cubicBezTo>
                    <a:cubicBezTo>
                      <a:pt x="27" y="2"/>
                      <a:pt x="26" y="3"/>
                      <a:pt x="24" y="3"/>
                    </a:cubicBezTo>
                    <a:cubicBezTo>
                      <a:pt x="24" y="2"/>
                      <a:pt x="24" y="2"/>
                      <a:pt x="24" y="2"/>
                    </a:cubicBezTo>
                    <a:cubicBezTo>
                      <a:pt x="23" y="3"/>
                      <a:pt x="23" y="3"/>
                      <a:pt x="23" y="3"/>
                    </a:cubicBezTo>
                    <a:cubicBezTo>
                      <a:pt x="23" y="3"/>
                      <a:pt x="22" y="5"/>
                      <a:pt x="21" y="5"/>
                    </a:cubicBezTo>
                    <a:cubicBezTo>
                      <a:pt x="21" y="5"/>
                      <a:pt x="20" y="4"/>
                      <a:pt x="20" y="6"/>
                    </a:cubicBezTo>
                    <a:cubicBezTo>
                      <a:pt x="20" y="7"/>
                      <a:pt x="18" y="7"/>
                      <a:pt x="17" y="7"/>
                    </a:cubicBezTo>
                    <a:cubicBezTo>
                      <a:pt x="16" y="6"/>
                      <a:pt x="15" y="7"/>
                      <a:pt x="15" y="7"/>
                    </a:cubicBezTo>
                    <a:cubicBezTo>
                      <a:pt x="15" y="9"/>
                      <a:pt x="15" y="11"/>
                      <a:pt x="13" y="10"/>
                    </a:cubicBezTo>
                    <a:cubicBezTo>
                      <a:pt x="12" y="8"/>
                      <a:pt x="11" y="5"/>
                      <a:pt x="11" y="6"/>
                    </a:cubicBezTo>
                    <a:cubicBezTo>
                      <a:pt x="10" y="6"/>
                      <a:pt x="8" y="10"/>
                      <a:pt x="8" y="10"/>
                    </a:cubicBezTo>
                    <a:cubicBezTo>
                      <a:pt x="7" y="10"/>
                      <a:pt x="4" y="10"/>
                      <a:pt x="3" y="10"/>
                    </a:cubicBezTo>
                    <a:cubicBezTo>
                      <a:pt x="2" y="12"/>
                      <a:pt x="3" y="13"/>
                      <a:pt x="3" y="14"/>
                    </a:cubicBezTo>
                    <a:cubicBezTo>
                      <a:pt x="4" y="14"/>
                      <a:pt x="3" y="15"/>
                      <a:pt x="2" y="16"/>
                    </a:cubicBezTo>
                    <a:cubicBezTo>
                      <a:pt x="1" y="16"/>
                      <a:pt x="0" y="16"/>
                      <a:pt x="0" y="17"/>
                    </a:cubicBezTo>
                    <a:cubicBezTo>
                      <a:pt x="2" y="19"/>
                      <a:pt x="3" y="19"/>
                      <a:pt x="3" y="20"/>
                    </a:cubicBezTo>
                    <a:cubicBezTo>
                      <a:pt x="2" y="22"/>
                      <a:pt x="3" y="24"/>
                      <a:pt x="4" y="24"/>
                    </a:cubicBezTo>
                    <a:cubicBezTo>
                      <a:pt x="5" y="24"/>
                      <a:pt x="7" y="24"/>
                      <a:pt x="6" y="24"/>
                    </a:cubicBezTo>
                    <a:cubicBezTo>
                      <a:pt x="6" y="25"/>
                      <a:pt x="6" y="26"/>
                      <a:pt x="5" y="27"/>
                    </a:cubicBezTo>
                    <a:cubicBezTo>
                      <a:pt x="7" y="26"/>
                      <a:pt x="8" y="26"/>
                      <a:pt x="8" y="26"/>
                    </a:cubicBezTo>
                    <a:cubicBezTo>
                      <a:pt x="11" y="24"/>
                      <a:pt x="10" y="23"/>
                      <a:pt x="13" y="22"/>
                    </a:cubicBezTo>
                    <a:cubicBezTo>
                      <a:pt x="16" y="21"/>
                      <a:pt x="20" y="24"/>
                      <a:pt x="21" y="26"/>
                    </a:cubicBezTo>
                    <a:cubicBezTo>
                      <a:pt x="22" y="27"/>
                      <a:pt x="22" y="27"/>
                      <a:pt x="23" y="29"/>
                    </a:cubicBezTo>
                    <a:cubicBezTo>
                      <a:pt x="23" y="30"/>
                      <a:pt x="24" y="34"/>
                      <a:pt x="28" y="37"/>
                    </a:cubicBezTo>
                    <a:cubicBezTo>
                      <a:pt x="32" y="40"/>
                      <a:pt x="34" y="43"/>
                      <a:pt x="36" y="44"/>
                    </a:cubicBezTo>
                    <a:cubicBezTo>
                      <a:pt x="38" y="45"/>
                      <a:pt x="40" y="45"/>
                      <a:pt x="42" y="47"/>
                    </a:cubicBezTo>
                    <a:cubicBezTo>
                      <a:pt x="43" y="48"/>
                      <a:pt x="45" y="49"/>
                      <a:pt x="47" y="50"/>
                    </a:cubicBezTo>
                    <a:cubicBezTo>
                      <a:pt x="49" y="51"/>
                      <a:pt x="49" y="54"/>
                      <a:pt x="51" y="54"/>
                    </a:cubicBezTo>
                    <a:cubicBezTo>
                      <a:pt x="52" y="54"/>
                      <a:pt x="52" y="56"/>
                      <a:pt x="52" y="57"/>
                    </a:cubicBezTo>
                    <a:cubicBezTo>
                      <a:pt x="54" y="59"/>
                      <a:pt x="54" y="62"/>
                      <a:pt x="53" y="64"/>
                    </a:cubicBezTo>
                    <a:cubicBezTo>
                      <a:pt x="52" y="66"/>
                      <a:pt x="52" y="69"/>
                      <a:pt x="53" y="69"/>
                    </a:cubicBezTo>
                    <a:cubicBezTo>
                      <a:pt x="54" y="69"/>
                      <a:pt x="56" y="66"/>
                      <a:pt x="56" y="64"/>
                    </a:cubicBezTo>
                    <a:cubicBezTo>
                      <a:pt x="56" y="62"/>
                      <a:pt x="58" y="62"/>
                      <a:pt x="60" y="60"/>
                    </a:cubicBezTo>
                    <a:cubicBezTo>
                      <a:pt x="61" y="58"/>
                      <a:pt x="58" y="58"/>
                      <a:pt x="57" y="55"/>
                    </a:cubicBezTo>
                    <a:cubicBezTo>
                      <a:pt x="56" y="53"/>
                      <a:pt x="60" y="50"/>
                      <a:pt x="63" y="53"/>
                    </a:cubicBezTo>
                    <a:cubicBezTo>
                      <a:pt x="65" y="55"/>
                      <a:pt x="67" y="56"/>
                      <a:pt x="67" y="53"/>
                    </a:cubicBezTo>
                    <a:cubicBezTo>
                      <a:pt x="67" y="50"/>
                      <a:pt x="58" y="46"/>
                      <a:pt x="55" y="44"/>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4" name="Freeform 38"/>
              <p:cNvSpPr/>
              <p:nvPr/>
            </p:nvSpPr>
            <p:spPr bwMode="auto">
              <a:xfrm>
                <a:off x="5053013" y="3724275"/>
                <a:ext cx="57150" cy="73025"/>
              </a:xfrm>
              <a:custGeom>
                <a:avLst/>
                <a:gdLst>
                  <a:gd name="T0" fmla="*/ 2 w 8"/>
                  <a:gd name="T1" fmla="*/ 0 h 10"/>
                  <a:gd name="T2" fmla="*/ 0 w 8"/>
                  <a:gd name="T3" fmla="*/ 5 h 10"/>
                  <a:gd name="T4" fmla="*/ 0 w 8"/>
                  <a:gd name="T5" fmla="*/ 7 h 10"/>
                  <a:gd name="T6" fmla="*/ 5 w 8"/>
                  <a:gd name="T7" fmla="*/ 10 h 10"/>
                  <a:gd name="T8" fmla="*/ 5 w 8"/>
                  <a:gd name="T9" fmla="*/ 10 h 10"/>
                  <a:gd name="T10" fmla="*/ 8 w 8"/>
                  <a:gd name="T11" fmla="*/ 6 h 10"/>
                  <a:gd name="T12" fmla="*/ 2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0"/>
                    </a:moveTo>
                    <a:cubicBezTo>
                      <a:pt x="1" y="2"/>
                      <a:pt x="0" y="5"/>
                      <a:pt x="0" y="5"/>
                    </a:cubicBezTo>
                    <a:cubicBezTo>
                      <a:pt x="0" y="5"/>
                      <a:pt x="0" y="6"/>
                      <a:pt x="0" y="7"/>
                    </a:cubicBezTo>
                    <a:cubicBezTo>
                      <a:pt x="1" y="8"/>
                      <a:pt x="3" y="9"/>
                      <a:pt x="5" y="10"/>
                    </a:cubicBezTo>
                    <a:cubicBezTo>
                      <a:pt x="5" y="10"/>
                      <a:pt x="5" y="10"/>
                      <a:pt x="5" y="10"/>
                    </a:cubicBezTo>
                    <a:cubicBezTo>
                      <a:pt x="5" y="8"/>
                      <a:pt x="6" y="6"/>
                      <a:pt x="8" y="6"/>
                    </a:cubicBezTo>
                    <a:cubicBezTo>
                      <a:pt x="6" y="4"/>
                      <a:pt x="4" y="2"/>
                      <a:pt x="2" y="0"/>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5" name="Freeform 39"/>
              <p:cNvSpPr/>
              <p:nvPr/>
            </p:nvSpPr>
            <p:spPr bwMode="auto">
              <a:xfrm>
                <a:off x="5060950" y="3567113"/>
                <a:ext cx="179388" cy="222250"/>
              </a:xfrm>
              <a:custGeom>
                <a:avLst/>
                <a:gdLst>
                  <a:gd name="T0" fmla="*/ 22 w 25"/>
                  <a:gd name="T1" fmla="*/ 21 h 31"/>
                  <a:gd name="T2" fmla="*/ 22 w 25"/>
                  <a:gd name="T3" fmla="*/ 17 h 31"/>
                  <a:gd name="T4" fmla="*/ 22 w 25"/>
                  <a:gd name="T5" fmla="*/ 13 h 31"/>
                  <a:gd name="T6" fmla="*/ 15 w 25"/>
                  <a:gd name="T7" fmla="*/ 11 h 31"/>
                  <a:gd name="T8" fmla="*/ 15 w 25"/>
                  <a:gd name="T9" fmla="*/ 7 h 31"/>
                  <a:gd name="T10" fmla="*/ 13 w 25"/>
                  <a:gd name="T11" fmla="*/ 5 h 31"/>
                  <a:gd name="T12" fmla="*/ 10 w 25"/>
                  <a:gd name="T13" fmla="*/ 2 h 31"/>
                  <a:gd name="T14" fmla="*/ 10 w 25"/>
                  <a:gd name="T15" fmla="*/ 1 h 31"/>
                  <a:gd name="T16" fmla="*/ 9 w 25"/>
                  <a:gd name="T17" fmla="*/ 1 h 31"/>
                  <a:gd name="T18" fmla="*/ 7 w 25"/>
                  <a:gd name="T19" fmla="*/ 0 h 31"/>
                  <a:gd name="T20" fmla="*/ 0 w 25"/>
                  <a:gd name="T21" fmla="*/ 2 h 31"/>
                  <a:gd name="T22" fmla="*/ 2 w 25"/>
                  <a:gd name="T23" fmla="*/ 6 h 31"/>
                  <a:gd name="T24" fmla="*/ 4 w 25"/>
                  <a:gd name="T25" fmla="*/ 10 h 31"/>
                  <a:gd name="T26" fmla="*/ 3 w 25"/>
                  <a:gd name="T27" fmla="*/ 20 h 31"/>
                  <a:gd name="T28" fmla="*/ 1 w 25"/>
                  <a:gd name="T29" fmla="*/ 22 h 31"/>
                  <a:gd name="T30" fmla="*/ 6 w 25"/>
                  <a:gd name="T31" fmla="*/ 28 h 31"/>
                  <a:gd name="T32" fmla="*/ 6 w 25"/>
                  <a:gd name="T33" fmla="*/ 28 h 31"/>
                  <a:gd name="T34" fmla="*/ 11 w 25"/>
                  <a:gd name="T35" fmla="*/ 31 h 31"/>
                  <a:gd name="T36" fmla="*/ 21 w 25"/>
                  <a:gd name="T37" fmla="*/ 29 h 31"/>
                  <a:gd name="T38" fmla="*/ 21 w 25"/>
                  <a:gd name="T39" fmla="*/ 27 h 31"/>
                  <a:gd name="T40" fmla="*/ 23 w 25"/>
                  <a:gd name="T41" fmla="*/ 25 h 31"/>
                  <a:gd name="T42" fmla="*/ 22 w 25"/>
                  <a:gd name="T43"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1">
                    <a:moveTo>
                      <a:pt x="22" y="21"/>
                    </a:moveTo>
                    <a:cubicBezTo>
                      <a:pt x="21" y="20"/>
                      <a:pt x="21" y="17"/>
                      <a:pt x="22" y="17"/>
                    </a:cubicBezTo>
                    <a:cubicBezTo>
                      <a:pt x="23" y="16"/>
                      <a:pt x="22" y="14"/>
                      <a:pt x="22" y="13"/>
                    </a:cubicBezTo>
                    <a:cubicBezTo>
                      <a:pt x="22" y="12"/>
                      <a:pt x="16" y="11"/>
                      <a:pt x="15" y="11"/>
                    </a:cubicBezTo>
                    <a:cubicBezTo>
                      <a:pt x="15" y="11"/>
                      <a:pt x="16" y="7"/>
                      <a:pt x="15" y="7"/>
                    </a:cubicBezTo>
                    <a:cubicBezTo>
                      <a:pt x="13" y="7"/>
                      <a:pt x="13" y="6"/>
                      <a:pt x="13" y="5"/>
                    </a:cubicBezTo>
                    <a:cubicBezTo>
                      <a:pt x="13" y="4"/>
                      <a:pt x="10" y="2"/>
                      <a:pt x="10" y="2"/>
                    </a:cubicBezTo>
                    <a:cubicBezTo>
                      <a:pt x="10" y="1"/>
                      <a:pt x="10" y="1"/>
                      <a:pt x="10" y="1"/>
                    </a:cubicBezTo>
                    <a:cubicBezTo>
                      <a:pt x="10" y="1"/>
                      <a:pt x="9" y="1"/>
                      <a:pt x="9" y="1"/>
                    </a:cubicBezTo>
                    <a:cubicBezTo>
                      <a:pt x="8" y="1"/>
                      <a:pt x="7" y="0"/>
                      <a:pt x="7" y="0"/>
                    </a:cubicBezTo>
                    <a:cubicBezTo>
                      <a:pt x="7" y="0"/>
                      <a:pt x="3" y="1"/>
                      <a:pt x="0" y="2"/>
                    </a:cubicBezTo>
                    <a:cubicBezTo>
                      <a:pt x="1" y="3"/>
                      <a:pt x="1" y="6"/>
                      <a:pt x="2" y="6"/>
                    </a:cubicBezTo>
                    <a:cubicBezTo>
                      <a:pt x="4" y="6"/>
                      <a:pt x="3" y="9"/>
                      <a:pt x="4" y="10"/>
                    </a:cubicBezTo>
                    <a:cubicBezTo>
                      <a:pt x="5" y="12"/>
                      <a:pt x="5" y="20"/>
                      <a:pt x="3" y="20"/>
                    </a:cubicBezTo>
                    <a:cubicBezTo>
                      <a:pt x="3" y="20"/>
                      <a:pt x="3" y="21"/>
                      <a:pt x="1" y="22"/>
                    </a:cubicBezTo>
                    <a:cubicBezTo>
                      <a:pt x="3" y="24"/>
                      <a:pt x="5" y="26"/>
                      <a:pt x="6" y="28"/>
                    </a:cubicBezTo>
                    <a:cubicBezTo>
                      <a:pt x="6" y="28"/>
                      <a:pt x="6" y="28"/>
                      <a:pt x="6" y="28"/>
                    </a:cubicBezTo>
                    <a:cubicBezTo>
                      <a:pt x="8" y="28"/>
                      <a:pt x="11" y="31"/>
                      <a:pt x="11" y="31"/>
                    </a:cubicBezTo>
                    <a:cubicBezTo>
                      <a:pt x="11" y="31"/>
                      <a:pt x="18" y="30"/>
                      <a:pt x="21" y="29"/>
                    </a:cubicBezTo>
                    <a:cubicBezTo>
                      <a:pt x="21" y="28"/>
                      <a:pt x="21" y="27"/>
                      <a:pt x="21" y="27"/>
                    </a:cubicBezTo>
                    <a:cubicBezTo>
                      <a:pt x="21" y="27"/>
                      <a:pt x="22" y="25"/>
                      <a:pt x="23" y="25"/>
                    </a:cubicBezTo>
                    <a:cubicBezTo>
                      <a:pt x="25" y="25"/>
                      <a:pt x="23" y="22"/>
                      <a:pt x="22" y="21"/>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96" name="Freeform 40"/>
              <p:cNvSpPr/>
              <p:nvPr/>
            </p:nvSpPr>
            <p:spPr bwMode="auto">
              <a:xfrm>
                <a:off x="4500563" y="1901825"/>
                <a:ext cx="1084263" cy="954088"/>
              </a:xfrm>
              <a:custGeom>
                <a:avLst/>
                <a:gdLst>
                  <a:gd name="T0" fmla="*/ 140 w 151"/>
                  <a:gd name="T1" fmla="*/ 4 h 133"/>
                  <a:gd name="T2" fmla="*/ 135 w 151"/>
                  <a:gd name="T3" fmla="*/ 4 h 133"/>
                  <a:gd name="T4" fmla="*/ 125 w 151"/>
                  <a:gd name="T5" fmla="*/ 9 h 133"/>
                  <a:gd name="T6" fmla="*/ 116 w 151"/>
                  <a:gd name="T7" fmla="*/ 11 h 133"/>
                  <a:gd name="T8" fmla="*/ 120 w 151"/>
                  <a:gd name="T9" fmla="*/ 1 h 133"/>
                  <a:gd name="T10" fmla="*/ 112 w 151"/>
                  <a:gd name="T11" fmla="*/ 5 h 133"/>
                  <a:gd name="T12" fmla="*/ 105 w 151"/>
                  <a:gd name="T13" fmla="*/ 10 h 133"/>
                  <a:gd name="T14" fmla="*/ 104 w 151"/>
                  <a:gd name="T15" fmla="*/ 7 h 133"/>
                  <a:gd name="T16" fmla="*/ 100 w 151"/>
                  <a:gd name="T17" fmla="*/ 5 h 133"/>
                  <a:gd name="T18" fmla="*/ 95 w 151"/>
                  <a:gd name="T19" fmla="*/ 11 h 133"/>
                  <a:gd name="T20" fmla="*/ 92 w 151"/>
                  <a:gd name="T21" fmla="*/ 11 h 133"/>
                  <a:gd name="T22" fmla="*/ 90 w 151"/>
                  <a:gd name="T23" fmla="*/ 15 h 133"/>
                  <a:gd name="T24" fmla="*/ 82 w 151"/>
                  <a:gd name="T25" fmla="*/ 12 h 133"/>
                  <a:gd name="T26" fmla="*/ 77 w 151"/>
                  <a:gd name="T27" fmla="*/ 18 h 133"/>
                  <a:gd name="T28" fmla="*/ 69 w 151"/>
                  <a:gd name="T29" fmla="*/ 23 h 133"/>
                  <a:gd name="T30" fmla="*/ 72 w 151"/>
                  <a:gd name="T31" fmla="*/ 27 h 133"/>
                  <a:gd name="T32" fmla="*/ 64 w 151"/>
                  <a:gd name="T33" fmla="*/ 27 h 133"/>
                  <a:gd name="T34" fmla="*/ 58 w 151"/>
                  <a:gd name="T35" fmla="*/ 28 h 133"/>
                  <a:gd name="T36" fmla="*/ 51 w 151"/>
                  <a:gd name="T37" fmla="*/ 35 h 133"/>
                  <a:gd name="T38" fmla="*/ 64 w 151"/>
                  <a:gd name="T39" fmla="*/ 31 h 133"/>
                  <a:gd name="T40" fmla="*/ 65 w 151"/>
                  <a:gd name="T41" fmla="*/ 34 h 133"/>
                  <a:gd name="T42" fmla="*/ 58 w 151"/>
                  <a:gd name="T43" fmla="*/ 41 h 133"/>
                  <a:gd name="T44" fmla="*/ 49 w 151"/>
                  <a:gd name="T45" fmla="*/ 54 h 133"/>
                  <a:gd name="T46" fmla="*/ 44 w 151"/>
                  <a:gd name="T47" fmla="*/ 65 h 133"/>
                  <a:gd name="T48" fmla="*/ 40 w 151"/>
                  <a:gd name="T49" fmla="*/ 71 h 133"/>
                  <a:gd name="T50" fmla="*/ 29 w 151"/>
                  <a:gd name="T51" fmla="*/ 78 h 133"/>
                  <a:gd name="T52" fmla="*/ 22 w 151"/>
                  <a:gd name="T53" fmla="*/ 83 h 133"/>
                  <a:gd name="T54" fmla="*/ 17 w 151"/>
                  <a:gd name="T55" fmla="*/ 90 h 133"/>
                  <a:gd name="T56" fmla="*/ 6 w 151"/>
                  <a:gd name="T57" fmla="*/ 95 h 133"/>
                  <a:gd name="T58" fmla="*/ 4 w 151"/>
                  <a:gd name="T59" fmla="*/ 102 h 133"/>
                  <a:gd name="T60" fmla="*/ 2 w 151"/>
                  <a:gd name="T61" fmla="*/ 109 h 133"/>
                  <a:gd name="T62" fmla="*/ 9 w 151"/>
                  <a:gd name="T63" fmla="*/ 112 h 133"/>
                  <a:gd name="T64" fmla="*/ 4 w 151"/>
                  <a:gd name="T65" fmla="*/ 116 h 133"/>
                  <a:gd name="T66" fmla="*/ 5 w 151"/>
                  <a:gd name="T67" fmla="*/ 121 h 133"/>
                  <a:gd name="T68" fmla="*/ 4 w 151"/>
                  <a:gd name="T69" fmla="*/ 126 h 133"/>
                  <a:gd name="T70" fmla="*/ 28 w 151"/>
                  <a:gd name="T71" fmla="*/ 124 h 133"/>
                  <a:gd name="T72" fmla="*/ 36 w 151"/>
                  <a:gd name="T73" fmla="*/ 123 h 133"/>
                  <a:gd name="T74" fmla="*/ 40 w 151"/>
                  <a:gd name="T75" fmla="*/ 121 h 133"/>
                  <a:gd name="T76" fmla="*/ 45 w 151"/>
                  <a:gd name="T77" fmla="*/ 109 h 133"/>
                  <a:gd name="T78" fmla="*/ 43 w 151"/>
                  <a:gd name="T79" fmla="*/ 98 h 133"/>
                  <a:gd name="T80" fmla="*/ 44 w 151"/>
                  <a:gd name="T81" fmla="*/ 80 h 133"/>
                  <a:gd name="T82" fmla="*/ 53 w 151"/>
                  <a:gd name="T83" fmla="*/ 72 h 133"/>
                  <a:gd name="T84" fmla="*/ 56 w 151"/>
                  <a:gd name="T85" fmla="*/ 56 h 133"/>
                  <a:gd name="T86" fmla="*/ 65 w 151"/>
                  <a:gd name="T87" fmla="*/ 46 h 133"/>
                  <a:gd name="T88" fmla="*/ 72 w 151"/>
                  <a:gd name="T89" fmla="*/ 35 h 133"/>
                  <a:gd name="T90" fmla="*/ 84 w 151"/>
                  <a:gd name="T91" fmla="*/ 30 h 133"/>
                  <a:gd name="T92" fmla="*/ 96 w 151"/>
                  <a:gd name="T93" fmla="*/ 21 h 133"/>
                  <a:gd name="T94" fmla="*/ 113 w 151"/>
                  <a:gd name="T95" fmla="*/ 28 h 133"/>
                  <a:gd name="T96" fmla="*/ 120 w 151"/>
                  <a:gd name="T97" fmla="*/ 19 h 133"/>
                  <a:gd name="T98" fmla="*/ 134 w 151"/>
                  <a:gd name="T99" fmla="*/ 14 h 133"/>
                  <a:gd name="T100" fmla="*/ 143 w 151"/>
                  <a:gd name="T101" fmla="*/ 20 h 133"/>
                  <a:gd name="T102" fmla="*/ 146 w 151"/>
                  <a:gd name="T103" fmla="*/ 16 h 133"/>
                  <a:gd name="T104" fmla="*/ 143 w 151"/>
                  <a:gd name="T105" fmla="*/ 13 h 133"/>
                  <a:gd name="T106" fmla="*/ 147 w 151"/>
                  <a:gd name="T107" fmla="*/ 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33">
                    <a:moveTo>
                      <a:pt x="147" y="7"/>
                    </a:moveTo>
                    <a:cubicBezTo>
                      <a:pt x="147" y="6"/>
                      <a:pt x="145" y="5"/>
                      <a:pt x="143" y="5"/>
                    </a:cubicBezTo>
                    <a:cubicBezTo>
                      <a:pt x="141" y="5"/>
                      <a:pt x="141" y="5"/>
                      <a:pt x="140" y="4"/>
                    </a:cubicBezTo>
                    <a:cubicBezTo>
                      <a:pt x="139" y="2"/>
                      <a:pt x="136" y="5"/>
                      <a:pt x="136" y="7"/>
                    </a:cubicBezTo>
                    <a:cubicBezTo>
                      <a:pt x="136" y="9"/>
                      <a:pt x="134" y="9"/>
                      <a:pt x="134" y="8"/>
                    </a:cubicBezTo>
                    <a:cubicBezTo>
                      <a:pt x="135" y="6"/>
                      <a:pt x="133" y="5"/>
                      <a:pt x="135" y="4"/>
                    </a:cubicBezTo>
                    <a:cubicBezTo>
                      <a:pt x="136" y="4"/>
                      <a:pt x="136" y="1"/>
                      <a:pt x="132" y="1"/>
                    </a:cubicBezTo>
                    <a:cubicBezTo>
                      <a:pt x="129" y="0"/>
                      <a:pt x="128" y="3"/>
                      <a:pt x="128" y="4"/>
                    </a:cubicBezTo>
                    <a:cubicBezTo>
                      <a:pt x="129" y="5"/>
                      <a:pt x="126" y="9"/>
                      <a:pt x="125" y="9"/>
                    </a:cubicBezTo>
                    <a:cubicBezTo>
                      <a:pt x="124" y="9"/>
                      <a:pt x="126" y="5"/>
                      <a:pt x="126" y="4"/>
                    </a:cubicBezTo>
                    <a:cubicBezTo>
                      <a:pt x="125" y="2"/>
                      <a:pt x="124" y="3"/>
                      <a:pt x="122" y="6"/>
                    </a:cubicBezTo>
                    <a:cubicBezTo>
                      <a:pt x="119" y="8"/>
                      <a:pt x="118" y="11"/>
                      <a:pt x="116" y="11"/>
                    </a:cubicBezTo>
                    <a:cubicBezTo>
                      <a:pt x="115" y="12"/>
                      <a:pt x="115" y="9"/>
                      <a:pt x="117" y="8"/>
                    </a:cubicBezTo>
                    <a:cubicBezTo>
                      <a:pt x="119" y="6"/>
                      <a:pt x="119" y="3"/>
                      <a:pt x="121" y="3"/>
                    </a:cubicBezTo>
                    <a:cubicBezTo>
                      <a:pt x="122" y="3"/>
                      <a:pt x="122" y="1"/>
                      <a:pt x="120" y="1"/>
                    </a:cubicBezTo>
                    <a:cubicBezTo>
                      <a:pt x="118" y="0"/>
                      <a:pt x="118" y="2"/>
                      <a:pt x="117" y="3"/>
                    </a:cubicBezTo>
                    <a:cubicBezTo>
                      <a:pt x="116" y="4"/>
                      <a:pt x="113" y="2"/>
                      <a:pt x="113" y="3"/>
                    </a:cubicBezTo>
                    <a:cubicBezTo>
                      <a:pt x="113" y="4"/>
                      <a:pt x="111" y="4"/>
                      <a:pt x="112" y="5"/>
                    </a:cubicBezTo>
                    <a:cubicBezTo>
                      <a:pt x="113" y="6"/>
                      <a:pt x="111" y="8"/>
                      <a:pt x="110" y="6"/>
                    </a:cubicBezTo>
                    <a:cubicBezTo>
                      <a:pt x="110" y="5"/>
                      <a:pt x="108" y="5"/>
                      <a:pt x="107" y="8"/>
                    </a:cubicBezTo>
                    <a:cubicBezTo>
                      <a:pt x="105" y="9"/>
                      <a:pt x="104" y="9"/>
                      <a:pt x="105" y="10"/>
                    </a:cubicBezTo>
                    <a:cubicBezTo>
                      <a:pt x="106" y="11"/>
                      <a:pt x="106" y="13"/>
                      <a:pt x="105" y="14"/>
                    </a:cubicBezTo>
                    <a:cubicBezTo>
                      <a:pt x="103" y="14"/>
                      <a:pt x="104" y="9"/>
                      <a:pt x="103" y="9"/>
                    </a:cubicBezTo>
                    <a:cubicBezTo>
                      <a:pt x="101" y="10"/>
                      <a:pt x="102" y="7"/>
                      <a:pt x="104" y="7"/>
                    </a:cubicBezTo>
                    <a:cubicBezTo>
                      <a:pt x="105" y="7"/>
                      <a:pt x="107" y="5"/>
                      <a:pt x="107" y="4"/>
                    </a:cubicBezTo>
                    <a:cubicBezTo>
                      <a:pt x="106" y="3"/>
                      <a:pt x="105" y="3"/>
                      <a:pt x="105" y="5"/>
                    </a:cubicBezTo>
                    <a:cubicBezTo>
                      <a:pt x="105" y="6"/>
                      <a:pt x="102" y="5"/>
                      <a:pt x="100" y="5"/>
                    </a:cubicBezTo>
                    <a:cubicBezTo>
                      <a:pt x="97" y="5"/>
                      <a:pt x="98" y="8"/>
                      <a:pt x="100" y="9"/>
                    </a:cubicBezTo>
                    <a:cubicBezTo>
                      <a:pt x="103" y="11"/>
                      <a:pt x="100" y="12"/>
                      <a:pt x="99" y="11"/>
                    </a:cubicBezTo>
                    <a:cubicBezTo>
                      <a:pt x="97" y="10"/>
                      <a:pt x="95" y="10"/>
                      <a:pt x="95" y="11"/>
                    </a:cubicBezTo>
                    <a:cubicBezTo>
                      <a:pt x="93" y="11"/>
                      <a:pt x="97" y="13"/>
                      <a:pt x="97" y="14"/>
                    </a:cubicBezTo>
                    <a:cubicBezTo>
                      <a:pt x="97" y="15"/>
                      <a:pt x="95" y="13"/>
                      <a:pt x="95" y="14"/>
                    </a:cubicBezTo>
                    <a:cubicBezTo>
                      <a:pt x="95" y="15"/>
                      <a:pt x="92" y="13"/>
                      <a:pt x="92" y="11"/>
                    </a:cubicBezTo>
                    <a:cubicBezTo>
                      <a:pt x="92" y="10"/>
                      <a:pt x="87" y="12"/>
                      <a:pt x="90" y="13"/>
                    </a:cubicBezTo>
                    <a:cubicBezTo>
                      <a:pt x="92" y="13"/>
                      <a:pt x="91" y="15"/>
                      <a:pt x="91" y="17"/>
                    </a:cubicBezTo>
                    <a:cubicBezTo>
                      <a:pt x="91" y="19"/>
                      <a:pt x="89" y="18"/>
                      <a:pt x="90" y="15"/>
                    </a:cubicBezTo>
                    <a:cubicBezTo>
                      <a:pt x="90" y="14"/>
                      <a:pt x="87" y="14"/>
                      <a:pt x="86" y="15"/>
                    </a:cubicBezTo>
                    <a:cubicBezTo>
                      <a:pt x="84" y="16"/>
                      <a:pt x="86" y="13"/>
                      <a:pt x="85" y="11"/>
                    </a:cubicBezTo>
                    <a:cubicBezTo>
                      <a:pt x="84" y="10"/>
                      <a:pt x="83" y="11"/>
                      <a:pt x="82" y="12"/>
                    </a:cubicBezTo>
                    <a:cubicBezTo>
                      <a:pt x="79" y="12"/>
                      <a:pt x="79" y="12"/>
                      <a:pt x="80" y="14"/>
                    </a:cubicBezTo>
                    <a:cubicBezTo>
                      <a:pt x="81" y="15"/>
                      <a:pt x="81" y="17"/>
                      <a:pt x="79" y="17"/>
                    </a:cubicBezTo>
                    <a:cubicBezTo>
                      <a:pt x="78" y="16"/>
                      <a:pt x="77" y="17"/>
                      <a:pt x="77" y="18"/>
                    </a:cubicBezTo>
                    <a:cubicBezTo>
                      <a:pt x="78" y="19"/>
                      <a:pt x="76" y="20"/>
                      <a:pt x="75" y="18"/>
                    </a:cubicBezTo>
                    <a:cubicBezTo>
                      <a:pt x="75" y="17"/>
                      <a:pt x="72" y="18"/>
                      <a:pt x="72" y="19"/>
                    </a:cubicBezTo>
                    <a:cubicBezTo>
                      <a:pt x="71" y="21"/>
                      <a:pt x="68" y="21"/>
                      <a:pt x="69" y="23"/>
                    </a:cubicBezTo>
                    <a:cubicBezTo>
                      <a:pt x="69" y="24"/>
                      <a:pt x="71" y="22"/>
                      <a:pt x="72" y="23"/>
                    </a:cubicBezTo>
                    <a:cubicBezTo>
                      <a:pt x="74" y="23"/>
                      <a:pt x="72" y="24"/>
                      <a:pt x="73" y="25"/>
                    </a:cubicBezTo>
                    <a:cubicBezTo>
                      <a:pt x="74" y="26"/>
                      <a:pt x="74" y="28"/>
                      <a:pt x="72" y="27"/>
                    </a:cubicBezTo>
                    <a:cubicBezTo>
                      <a:pt x="72" y="25"/>
                      <a:pt x="69" y="25"/>
                      <a:pt x="69" y="27"/>
                    </a:cubicBezTo>
                    <a:cubicBezTo>
                      <a:pt x="69" y="29"/>
                      <a:pt x="68" y="27"/>
                      <a:pt x="67" y="25"/>
                    </a:cubicBezTo>
                    <a:cubicBezTo>
                      <a:pt x="66" y="24"/>
                      <a:pt x="65" y="28"/>
                      <a:pt x="64" y="27"/>
                    </a:cubicBezTo>
                    <a:cubicBezTo>
                      <a:pt x="63" y="26"/>
                      <a:pt x="66" y="23"/>
                      <a:pt x="65" y="22"/>
                    </a:cubicBezTo>
                    <a:cubicBezTo>
                      <a:pt x="64" y="21"/>
                      <a:pt x="64" y="23"/>
                      <a:pt x="61" y="24"/>
                    </a:cubicBezTo>
                    <a:cubicBezTo>
                      <a:pt x="60" y="27"/>
                      <a:pt x="57" y="27"/>
                      <a:pt x="58" y="28"/>
                    </a:cubicBezTo>
                    <a:cubicBezTo>
                      <a:pt x="59" y="29"/>
                      <a:pt x="56" y="29"/>
                      <a:pt x="56" y="31"/>
                    </a:cubicBezTo>
                    <a:cubicBezTo>
                      <a:pt x="55" y="33"/>
                      <a:pt x="51" y="34"/>
                      <a:pt x="48" y="35"/>
                    </a:cubicBezTo>
                    <a:cubicBezTo>
                      <a:pt x="46" y="37"/>
                      <a:pt x="49" y="38"/>
                      <a:pt x="51" y="35"/>
                    </a:cubicBezTo>
                    <a:cubicBezTo>
                      <a:pt x="52" y="34"/>
                      <a:pt x="52" y="34"/>
                      <a:pt x="55" y="33"/>
                    </a:cubicBezTo>
                    <a:cubicBezTo>
                      <a:pt x="57" y="31"/>
                      <a:pt x="59" y="31"/>
                      <a:pt x="60" y="31"/>
                    </a:cubicBezTo>
                    <a:cubicBezTo>
                      <a:pt x="61" y="31"/>
                      <a:pt x="63" y="32"/>
                      <a:pt x="64" y="31"/>
                    </a:cubicBezTo>
                    <a:cubicBezTo>
                      <a:pt x="65" y="29"/>
                      <a:pt x="66" y="29"/>
                      <a:pt x="67" y="30"/>
                    </a:cubicBezTo>
                    <a:cubicBezTo>
                      <a:pt x="69" y="31"/>
                      <a:pt x="66" y="32"/>
                      <a:pt x="66" y="34"/>
                    </a:cubicBezTo>
                    <a:cubicBezTo>
                      <a:pt x="68" y="35"/>
                      <a:pt x="65" y="36"/>
                      <a:pt x="65" y="34"/>
                    </a:cubicBezTo>
                    <a:cubicBezTo>
                      <a:pt x="65" y="33"/>
                      <a:pt x="64" y="32"/>
                      <a:pt x="63" y="33"/>
                    </a:cubicBezTo>
                    <a:cubicBezTo>
                      <a:pt x="62" y="34"/>
                      <a:pt x="61" y="36"/>
                      <a:pt x="60" y="36"/>
                    </a:cubicBezTo>
                    <a:cubicBezTo>
                      <a:pt x="59" y="36"/>
                      <a:pt x="58" y="38"/>
                      <a:pt x="58" y="41"/>
                    </a:cubicBezTo>
                    <a:cubicBezTo>
                      <a:pt x="58" y="42"/>
                      <a:pt x="56" y="41"/>
                      <a:pt x="56" y="42"/>
                    </a:cubicBezTo>
                    <a:cubicBezTo>
                      <a:pt x="56" y="44"/>
                      <a:pt x="53" y="47"/>
                      <a:pt x="51" y="50"/>
                    </a:cubicBezTo>
                    <a:cubicBezTo>
                      <a:pt x="48" y="52"/>
                      <a:pt x="50" y="53"/>
                      <a:pt x="49" y="54"/>
                    </a:cubicBezTo>
                    <a:cubicBezTo>
                      <a:pt x="48" y="56"/>
                      <a:pt x="46" y="54"/>
                      <a:pt x="45" y="55"/>
                    </a:cubicBezTo>
                    <a:cubicBezTo>
                      <a:pt x="44" y="56"/>
                      <a:pt x="46" y="60"/>
                      <a:pt x="44" y="61"/>
                    </a:cubicBezTo>
                    <a:cubicBezTo>
                      <a:pt x="43" y="62"/>
                      <a:pt x="44" y="64"/>
                      <a:pt x="44" y="65"/>
                    </a:cubicBezTo>
                    <a:cubicBezTo>
                      <a:pt x="44" y="67"/>
                      <a:pt x="40" y="64"/>
                      <a:pt x="40" y="66"/>
                    </a:cubicBezTo>
                    <a:cubicBezTo>
                      <a:pt x="40" y="67"/>
                      <a:pt x="38" y="67"/>
                      <a:pt x="36" y="67"/>
                    </a:cubicBezTo>
                    <a:cubicBezTo>
                      <a:pt x="35" y="67"/>
                      <a:pt x="38" y="70"/>
                      <a:pt x="40" y="71"/>
                    </a:cubicBezTo>
                    <a:cubicBezTo>
                      <a:pt x="41" y="72"/>
                      <a:pt x="38" y="74"/>
                      <a:pt x="38" y="72"/>
                    </a:cubicBezTo>
                    <a:cubicBezTo>
                      <a:pt x="38" y="70"/>
                      <a:pt x="35" y="73"/>
                      <a:pt x="33" y="74"/>
                    </a:cubicBezTo>
                    <a:cubicBezTo>
                      <a:pt x="30" y="75"/>
                      <a:pt x="31" y="77"/>
                      <a:pt x="29" y="78"/>
                    </a:cubicBezTo>
                    <a:cubicBezTo>
                      <a:pt x="27" y="78"/>
                      <a:pt x="28" y="81"/>
                      <a:pt x="26" y="83"/>
                    </a:cubicBezTo>
                    <a:cubicBezTo>
                      <a:pt x="25" y="83"/>
                      <a:pt x="25" y="80"/>
                      <a:pt x="23" y="80"/>
                    </a:cubicBezTo>
                    <a:cubicBezTo>
                      <a:pt x="21" y="80"/>
                      <a:pt x="21" y="81"/>
                      <a:pt x="22" y="83"/>
                    </a:cubicBezTo>
                    <a:cubicBezTo>
                      <a:pt x="24" y="85"/>
                      <a:pt x="20" y="83"/>
                      <a:pt x="20" y="85"/>
                    </a:cubicBezTo>
                    <a:cubicBezTo>
                      <a:pt x="18" y="87"/>
                      <a:pt x="15" y="87"/>
                      <a:pt x="14" y="87"/>
                    </a:cubicBezTo>
                    <a:cubicBezTo>
                      <a:pt x="13" y="89"/>
                      <a:pt x="16" y="89"/>
                      <a:pt x="17" y="90"/>
                    </a:cubicBezTo>
                    <a:cubicBezTo>
                      <a:pt x="17" y="91"/>
                      <a:pt x="14" y="90"/>
                      <a:pt x="12" y="90"/>
                    </a:cubicBezTo>
                    <a:cubicBezTo>
                      <a:pt x="10" y="90"/>
                      <a:pt x="10" y="93"/>
                      <a:pt x="9" y="92"/>
                    </a:cubicBezTo>
                    <a:cubicBezTo>
                      <a:pt x="7" y="92"/>
                      <a:pt x="5" y="94"/>
                      <a:pt x="6" y="95"/>
                    </a:cubicBezTo>
                    <a:cubicBezTo>
                      <a:pt x="7" y="96"/>
                      <a:pt x="5" y="96"/>
                      <a:pt x="4" y="96"/>
                    </a:cubicBezTo>
                    <a:cubicBezTo>
                      <a:pt x="3" y="95"/>
                      <a:pt x="2" y="97"/>
                      <a:pt x="2" y="99"/>
                    </a:cubicBezTo>
                    <a:cubicBezTo>
                      <a:pt x="1" y="100"/>
                      <a:pt x="4" y="101"/>
                      <a:pt x="4" y="102"/>
                    </a:cubicBezTo>
                    <a:cubicBezTo>
                      <a:pt x="4" y="103"/>
                      <a:pt x="2" y="103"/>
                      <a:pt x="3" y="104"/>
                    </a:cubicBezTo>
                    <a:cubicBezTo>
                      <a:pt x="4" y="104"/>
                      <a:pt x="3" y="106"/>
                      <a:pt x="2" y="106"/>
                    </a:cubicBezTo>
                    <a:cubicBezTo>
                      <a:pt x="1" y="106"/>
                      <a:pt x="1" y="108"/>
                      <a:pt x="2" y="109"/>
                    </a:cubicBezTo>
                    <a:cubicBezTo>
                      <a:pt x="3" y="110"/>
                      <a:pt x="0" y="111"/>
                      <a:pt x="2" y="113"/>
                    </a:cubicBezTo>
                    <a:cubicBezTo>
                      <a:pt x="3" y="115"/>
                      <a:pt x="4" y="113"/>
                      <a:pt x="4" y="114"/>
                    </a:cubicBezTo>
                    <a:cubicBezTo>
                      <a:pt x="5" y="116"/>
                      <a:pt x="7" y="114"/>
                      <a:pt x="9" y="112"/>
                    </a:cubicBezTo>
                    <a:cubicBezTo>
                      <a:pt x="11" y="110"/>
                      <a:pt x="12" y="114"/>
                      <a:pt x="10" y="114"/>
                    </a:cubicBezTo>
                    <a:cubicBezTo>
                      <a:pt x="8" y="114"/>
                      <a:pt x="7" y="115"/>
                      <a:pt x="7" y="116"/>
                    </a:cubicBezTo>
                    <a:cubicBezTo>
                      <a:pt x="7" y="118"/>
                      <a:pt x="4" y="118"/>
                      <a:pt x="4" y="116"/>
                    </a:cubicBezTo>
                    <a:cubicBezTo>
                      <a:pt x="4" y="114"/>
                      <a:pt x="2" y="116"/>
                      <a:pt x="2" y="118"/>
                    </a:cubicBezTo>
                    <a:cubicBezTo>
                      <a:pt x="4" y="119"/>
                      <a:pt x="2" y="120"/>
                      <a:pt x="2" y="122"/>
                    </a:cubicBezTo>
                    <a:cubicBezTo>
                      <a:pt x="2" y="123"/>
                      <a:pt x="4" y="123"/>
                      <a:pt x="5" y="121"/>
                    </a:cubicBezTo>
                    <a:cubicBezTo>
                      <a:pt x="7" y="119"/>
                      <a:pt x="8" y="119"/>
                      <a:pt x="9" y="121"/>
                    </a:cubicBezTo>
                    <a:cubicBezTo>
                      <a:pt x="9" y="123"/>
                      <a:pt x="7" y="122"/>
                      <a:pt x="7" y="124"/>
                    </a:cubicBezTo>
                    <a:cubicBezTo>
                      <a:pt x="7" y="126"/>
                      <a:pt x="6" y="124"/>
                      <a:pt x="4" y="126"/>
                    </a:cubicBezTo>
                    <a:cubicBezTo>
                      <a:pt x="4" y="127"/>
                      <a:pt x="9" y="130"/>
                      <a:pt x="11" y="131"/>
                    </a:cubicBezTo>
                    <a:cubicBezTo>
                      <a:pt x="12" y="131"/>
                      <a:pt x="14" y="133"/>
                      <a:pt x="17" y="132"/>
                    </a:cubicBezTo>
                    <a:cubicBezTo>
                      <a:pt x="21" y="132"/>
                      <a:pt x="28" y="126"/>
                      <a:pt x="28" y="124"/>
                    </a:cubicBezTo>
                    <a:cubicBezTo>
                      <a:pt x="29" y="123"/>
                      <a:pt x="31" y="124"/>
                      <a:pt x="33" y="123"/>
                    </a:cubicBezTo>
                    <a:cubicBezTo>
                      <a:pt x="34" y="123"/>
                      <a:pt x="33" y="119"/>
                      <a:pt x="34" y="119"/>
                    </a:cubicBezTo>
                    <a:cubicBezTo>
                      <a:pt x="35" y="119"/>
                      <a:pt x="35" y="122"/>
                      <a:pt x="36" y="123"/>
                    </a:cubicBezTo>
                    <a:cubicBezTo>
                      <a:pt x="37" y="123"/>
                      <a:pt x="38" y="123"/>
                      <a:pt x="38" y="125"/>
                    </a:cubicBezTo>
                    <a:cubicBezTo>
                      <a:pt x="38" y="125"/>
                      <a:pt x="39" y="125"/>
                      <a:pt x="39" y="126"/>
                    </a:cubicBezTo>
                    <a:cubicBezTo>
                      <a:pt x="40" y="126"/>
                      <a:pt x="40" y="123"/>
                      <a:pt x="40" y="121"/>
                    </a:cubicBezTo>
                    <a:cubicBezTo>
                      <a:pt x="40" y="120"/>
                      <a:pt x="42" y="118"/>
                      <a:pt x="41" y="116"/>
                    </a:cubicBezTo>
                    <a:cubicBezTo>
                      <a:pt x="41" y="115"/>
                      <a:pt x="45" y="116"/>
                      <a:pt x="46" y="115"/>
                    </a:cubicBezTo>
                    <a:cubicBezTo>
                      <a:pt x="46" y="113"/>
                      <a:pt x="46" y="110"/>
                      <a:pt x="45" y="109"/>
                    </a:cubicBezTo>
                    <a:cubicBezTo>
                      <a:pt x="44" y="108"/>
                      <a:pt x="43" y="106"/>
                      <a:pt x="45" y="106"/>
                    </a:cubicBezTo>
                    <a:cubicBezTo>
                      <a:pt x="46" y="106"/>
                      <a:pt x="47" y="105"/>
                      <a:pt x="47" y="103"/>
                    </a:cubicBezTo>
                    <a:cubicBezTo>
                      <a:pt x="47" y="100"/>
                      <a:pt x="43" y="101"/>
                      <a:pt x="43" y="98"/>
                    </a:cubicBezTo>
                    <a:cubicBezTo>
                      <a:pt x="43" y="96"/>
                      <a:pt x="45" y="96"/>
                      <a:pt x="43" y="93"/>
                    </a:cubicBezTo>
                    <a:cubicBezTo>
                      <a:pt x="42" y="90"/>
                      <a:pt x="44" y="88"/>
                      <a:pt x="43" y="87"/>
                    </a:cubicBezTo>
                    <a:cubicBezTo>
                      <a:pt x="43" y="85"/>
                      <a:pt x="43" y="83"/>
                      <a:pt x="44" y="80"/>
                    </a:cubicBezTo>
                    <a:cubicBezTo>
                      <a:pt x="46" y="77"/>
                      <a:pt x="48" y="76"/>
                      <a:pt x="50" y="76"/>
                    </a:cubicBezTo>
                    <a:cubicBezTo>
                      <a:pt x="51" y="77"/>
                      <a:pt x="53" y="77"/>
                      <a:pt x="53" y="76"/>
                    </a:cubicBezTo>
                    <a:cubicBezTo>
                      <a:pt x="54" y="74"/>
                      <a:pt x="54" y="73"/>
                      <a:pt x="53" y="72"/>
                    </a:cubicBezTo>
                    <a:cubicBezTo>
                      <a:pt x="53" y="72"/>
                      <a:pt x="51" y="71"/>
                      <a:pt x="52" y="69"/>
                    </a:cubicBezTo>
                    <a:cubicBezTo>
                      <a:pt x="54" y="67"/>
                      <a:pt x="56" y="64"/>
                      <a:pt x="56" y="61"/>
                    </a:cubicBezTo>
                    <a:cubicBezTo>
                      <a:pt x="56" y="59"/>
                      <a:pt x="56" y="57"/>
                      <a:pt x="56" y="56"/>
                    </a:cubicBezTo>
                    <a:cubicBezTo>
                      <a:pt x="57" y="55"/>
                      <a:pt x="59" y="56"/>
                      <a:pt x="61" y="54"/>
                    </a:cubicBezTo>
                    <a:cubicBezTo>
                      <a:pt x="62" y="54"/>
                      <a:pt x="61" y="52"/>
                      <a:pt x="62" y="51"/>
                    </a:cubicBezTo>
                    <a:cubicBezTo>
                      <a:pt x="63" y="50"/>
                      <a:pt x="64" y="47"/>
                      <a:pt x="65" y="46"/>
                    </a:cubicBezTo>
                    <a:cubicBezTo>
                      <a:pt x="66" y="45"/>
                      <a:pt x="67" y="44"/>
                      <a:pt x="66" y="43"/>
                    </a:cubicBezTo>
                    <a:cubicBezTo>
                      <a:pt x="66" y="42"/>
                      <a:pt x="68" y="41"/>
                      <a:pt x="68" y="39"/>
                    </a:cubicBezTo>
                    <a:cubicBezTo>
                      <a:pt x="68" y="37"/>
                      <a:pt x="71" y="35"/>
                      <a:pt x="72" y="35"/>
                    </a:cubicBezTo>
                    <a:cubicBezTo>
                      <a:pt x="74" y="35"/>
                      <a:pt x="77" y="35"/>
                      <a:pt x="77" y="34"/>
                    </a:cubicBezTo>
                    <a:cubicBezTo>
                      <a:pt x="77" y="31"/>
                      <a:pt x="76" y="28"/>
                      <a:pt x="78" y="29"/>
                    </a:cubicBezTo>
                    <a:cubicBezTo>
                      <a:pt x="81" y="30"/>
                      <a:pt x="82" y="29"/>
                      <a:pt x="84" y="30"/>
                    </a:cubicBezTo>
                    <a:cubicBezTo>
                      <a:pt x="86" y="31"/>
                      <a:pt x="88" y="31"/>
                      <a:pt x="88" y="29"/>
                    </a:cubicBezTo>
                    <a:cubicBezTo>
                      <a:pt x="88" y="27"/>
                      <a:pt x="89" y="23"/>
                      <a:pt x="92" y="24"/>
                    </a:cubicBezTo>
                    <a:cubicBezTo>
                      <a:pt x="92" y="23"/>
                      <a:pt x="95" y="21"/>
                      <a:pt x="96" y="21"/>
                    </a:cubicBezTo>
                    <a:cubicBezTo>
                      <a:pt x="98" y="22"/>
                      <a:pt x="100" y="26"/>
                      <a:pt x="102" y="27"/>
                    </a:cubicBezTo>
                    <a:cubicBezTo>
                      <a:pt x="105" y="28"/>
                      <a:pt x="108" y="28"/>
                      <a:pt x="108" y="27"/>
                    </a:cubicBezTo>
                    <a:cubicBezTo>
                      <a:pt x="109" y="25"/>
                      <a:pt x="111" y="28"/>
                      <a:pt x="113" y="28"/>
                    </a:cubicBezTo>
                    <a:cubicBezTo>
                      <a:pt x="115" y="27"/>
                      <a:pt x="115" y="31"/>
                      <a:pt x="116" y="28"/>
                    </a:cubicBezTo>
                    <a:cubicBezTo>
                      <a:pt x="118" y="26"/>
                      <a:pt x="116" y="24"/>
                      <a:pt x="118" y="24"/>
                    </a:cubicBezTo>
                    <a:cubicBezTo>
                      <a:pt x="121" y="25"/>
                      <a:pt x="120" y="21"/>
                      <a:pt x="120" y="19"/>
                    </a:cubicBezTo>
                    <a:cubicBezTo>
                      <a:pt x="120" y="18"/>
                      <a:pt x="123" y="17"/>
                      <a:pt x="123" y="15"/>
                    </a:cubicBezTo>
                    <a:cubicBezTo>
                      <a:pt x="123" y="14"/>
                      <a:pt x="128" y="15"/>
                      <a:pt x="129" y="14"/>
                    </a:cubicBezTo>
                    <a:cubicBezTo>
                      <a:pt x="130" y="13"/>
                      <a:pt x="133" y="11"/>
                      <a:pt x="134" y="14"/>
                    </a:cubicBezTo>
                    <a:cubicBezTo>
                      <a:pt x="135" y="16"/>
                      <a:pt x="140" y="17"/>
                      <a:pt x="140" y="18"/>
                    </a:cubicBezTo>
                    <a:cubicBezTo>
                      <a:pt x="140" y="19"/>
                      <a:pt x="140" y="21"/>
                      <a:pt x="140" y="21"/>
                    </a:cubicBezTo>
                    <a:cubicBezTo>
                      <a:pt x="140" y="21"/>
                      <a:pt x="141" y="20"/>
                      <a:pt x="143" y="20"/>
                    </a:cubicBezTo>
                    <a:cubicBezTo>
                      <a:pt x="144" y="20"/>
                      <a:pt x="146" y="18"/>
                      <a:pt x="147" y="18"/>
                    </a:cubicBezTo>
                    <a:cubicBezTo>
                      <a:pt x="149" y="18"/>
                      <a:pt x="150" y="18"/>
                      <a:pt x="150" y="15"/>
                    </a:cubicBezTo>
                    <a:cubicBezTo>
                      <a:pt x="149" y="15"/>
                      <a:pt x="147" y="15"/>
                      <a:pt x="146" y="16"/>
                    </a:cubicBezTo>
                    <a:cubicBezTo>
                      <a:pt x="146" y="18"/>
                      <a:pt x="144" y="17"/>
                      <a:pt x="144" y="15"/>
                    </a:cubicBezTo>
                    <a:cubicBezTo>
                      <a:pt x="144" y="15"/>
                      <a:pt x="140" y="13"/>
                      <a:pt x="139" y="12"/>
                    </a:cubicBezTo>
                    <a:cubicBezTo>
                      <a:pt x="139" y="12"/>
                      <a:pt x="141" y="12"/>
                      <a:pt x="143" y="13"/>
                    </a:cubicBezTo>
                    <a:cubicBezTo>
                      <a:pt x="144" y="14"/>
                      <a:pt x="145" y="13"/>
                      <a:pt x="147" y="11"/>
                    </a:cubicBezTo>
                    <a:cubicBezTo>
                      <a:pt x="148" y="10"/>
                      <a:pt x="150" y="11"/>
                      <a:pt x="150" y="10"/>
                    </a:cubicBezTo>
                    <a:cubicBezTo>
                      <a:pt x="151" y="8"/>
                      <a:pt x="148" y="8"/>
                      <a:pt x="147" y="7"/>
                    </a:cubicBezTo>
                    <a:close/>
                  </a:path>
                </a:pathLst>
              </a:custGeom>
              <a:grpFill/>
              <a:ln>
                <a:noFill/>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grpSp>
          <p:nvGrpSpPr>
            <p:cNvPr id="11" name="Group 484"/>
            <p:cNvGrpSpPr/>
            <p:nvPr/>
          </p:nvGrpSpPr>
          <p:grpSpPr>
            <a:xfrm>
              <a:off x="6338493" y="1471613"/>
              <a:ext cx="4651504" cy="3684484"/>
              <a:chOff x="5367804" y="2389802"/>
              <a:chExt cx="3170223" cy="2511153"/>
            </a:xfrm>
            <a:grpFill/>
          </p:grpSpPr>
          <p:sp>
            <p:nvSpPr>
              <p:cNvPr id="12" name="Freeform 225"/>
              <p:cNvSpPr/>
              <p:nvPr/>
            </p:nvSpPr>
            <p:spPr bwMode="auto">
              <a:xfrm>
                <a:off x="5650336" y="3968220"/>
                <a:ext cx="27519" cy="36920"/>
              </a:xfrm>
              <a:custGeom>
                <a:avLst/>
                <a:gdLst>
                  <a:gd name="T0" fmla="*/ 10 w 12"/>
                  <a:gd name="T1" fmla="*/ 6 h 15"/>
                  <a:gd name="T2" fmla="*/ 6 w 12"/>
                  <a:gd name="T3" fmla="*/ 0 h 15"/>
                  <a:gd name="T4" fmla="*/ 6 w 12"/>
                  <a:gd name="T5" fmla="*/ 1 h 15"/>
                  <a:gd name="T6" fmla="*/ 0 w 12"/>
                  <a:gd name="T7" fmla="*/ 13 h 15"/>
                  <a:gd name="T8" fmla="*/ 4 w 12"/>
                  <a:gd name="T9" fmla="*/ 15 h 15"/>
                  <a:gd name="T10" fmla="*/ 10 w 12"/>
                  <a:gd name="T11" fmla="*/ 6 h 15"/>
                </a:gdLst>
                <a:ahLst/>
                <a:cxnLst>
                  <a:cxn ang="0">
                    <a:pos x="T0" y="T1"/>
                  </a:cxn>
                  <a:cxn ang="0">
                    <a:pos x="T2" y="T3"/>
                  </a:cxn>
                  <a:cxn ang="0">
                    <a:pos x="T4" y="T5"/>
                  </a:cxn>
                  <a:cxn ang="0">
                    <a:pos x="T6" y="T7"/>
                  </a:cxn>
                  <a:cxn ang="0">
                    <a:pos x="T8" y="T9"/>
                  </a:cxn>
                  <a:cxn ang="0">
                    <a:pos x="T10" y="T11"/>
                  </a:cxn>
                </a:cxnLst>
                <a:rect l="0" t="0" r="r" b="b"/>
                <a:pathLst>
                  <a:path w="12" h="15">
                    <a:moveTo>
                      <a:pt x="10" y="6"/>
                    </a:moveTo>
                    <a:cubicBezTo>
                      <a:pt x="11" y="5"/>
                      <a:pt x="12" y="0"/>
                      <a:pt x="6" y="0"/>
                    </a:cubicBezTo>
                    <a:cubicBezTo>
                      <a:pt x="6" y="0"/>
                      <a:pt x="6" y="1"/>
                      <a:pt x="6" y="1"/>
                    </a:cubicBezTo>
                    <a:cubicBezTo>
                      <a:pt x="6" y="3"/>
                      <a:pt x="2" y="9"/>
                      <a:pt x="0" y="13"/>
                    </a:cubicBezTo>
                    <a:cubicBezTo>
                      <a:pt x="4" y="15"/>
                      <a:pt x="4" y="15"/>
                      <a:pt x="4" y="15"/>
                    </a:cubicBezTo>
                    <a:cubicBezTo>
                      <a:pt x="6" y="11"/>
                      <a:pt x="9" y="7"/>
                      <a:pt x="10" y="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3" name="Freeform 226"/>
              <p:cNvSpPr/>
              <p:nvPr/>
            </p:nvSpPr>
            <p:spPr bwMode="auto">
              <a:xfrm>
                <a:off x="5659509" y="3911867"/>
                <a:ext cx="124755" cy="110761"/>
              </a:xfrm>
              <a:custGeom>
                <a:avLst/>
                <a:gdLst>
                  <a:gd name="T0" fmla="*/ 6 w 55"/>
                  <a:gd name="T1" fmla="*/ 29 h 45"/>
                  <a:gd name="T2" fmla="*/ 0 w 55"/>
                  <a:gd name="T3" fmla="*/ 38 h 45"/>
                  <a:gd name="T4" fmla="*/ 0 w 55"/>
                  <a:gd name="T5" fmla="*/ 38 h 45"/>
                  <a:gd name="T6" fmla="*/ 1 w 55"/>
                  <a:gd name="T7" fmla="*/ 41 h 45"/>
                  <a:gd name="T8" fmla="*/ 8 w 55"/>
                  <a:gd name="T9" fmla="*/ 45 h 45"/>
                  <a:gd name="T10" fmla="*/ 16 w 55"/>
                  <a:gd name="T11" fmla="*/ 40 h 45"/>
                  <a:gd name="T12" fmla="*/ 43 w 55"/>
                  <a:gd name="T13" fmla="*/ 26 h 45"/>
                  <a:gd name="T14" fmla="*/ 45 w 55"/>
                  <a:gd name="T15" fmla="*/ 22 h 45"/>
                  <a:gd name="T16" fmla="*/ 46 w 55"/>
                  <a:gd name="T17" fmla="*/ 15 h 45"/>
                  <a:gd name="T18" fmla="*/ 45 w 55"/>
                  <a:gd name="T19" fmla="*/ 9 h 45"/>
                  <a:gd name="T20" fmla="*/ 50 w 55"/>
                  <a:gd name="T21" fmla="*/ 5 h 45"/>
                  <a:gd name="T22" fmla="*/ 55 w 55"/>
                  <a:gd name="T23" fmla="*/ 1 h 45"/>
                  <a:gd name="T24" fmla="*/ 52 w 55"/>
                  <a:gd name="T25" fmla="*/ 0 h 45"/>
                  <a:gd name="T26" fmla="*/ 43 w 55"/>
                  <a:gd name="T27" fmla="*/ 2 h 45"/>
                  <a:gd name="T28" fmla="*/ 32 w 55"/>
                  <a:gd name="T29" fmla="*/ 5 h 45"/>
                  <a:gd name="T30" fmla="*/ 23 w 55"/>
                  <a:gd name="T31" fmla="*/ 5 h 45"/>
                  <a:gd name="T32" fmla="*/ 18 w 55"/>
                  <a:gd name="T33" fmla="*/ 6 h 45"/>
                  <a:gd name="T34" fmla="*/ 11 w 55"/>
                  <a:gd name="T35" fmla="*/ 6 h 45"/>
                  <a:gd name="T36" fmla="*/ 7 w 55"/>
                  <a:gd name="T37" fmla="*/ 7 h 45"/>
                  <a:gd name="T38" fmla="*/ 3 w 55"/>
                  <a:gd name="T39" fmla="*/ 13 h 45"/>
                  <a:gd name="T40" fmla="*/ 3 w 55"/>
                  <a:gd name="T41" fmla="*/ 17 h 45"/>
                  <a:gd name="T42" fmla="*/ 2 w 55"/>
                  <a:gd name="T43" fmla="*/ 23 h 45"/>
                  <a:gd name="T44" fmla="*/ 6 w 55"/>
                  <a:gd name="T4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5">
                    <a:moveTo>
                      <a:pt x="6" y="29"/>
                    </a:moveTo>
                    <a:cubicBezTo>
                      <a:pt x="5" y="30"/>
                      <a:pt x="2" y="34"/>
                      <a:pt x="0" y="38"/>
                    </a:cubicBezTo>
                    <a:cubicBezTo>
                      <a:pt x="0" y="38"/>
                      <a:pt x="0" y="38"/>
                      <a:pt x="0" y="38"/>
                    </a:cubicBezTo>
                    <a:cubicBezTo>
                      <a:pt x="1" y="41"/>
                      <a:pt x="1" y="41"/>
                      <a:pt x="1" y="41"/>
                    </a:cubicBezTo>
                    <a:cubicBezTo>
                      <a:pt x="8" y="45"/>
                      <a:pt x="8" y="45"/>
                      <a:pt x="8" y="45"/>
                    </a:cubicBezTo>
                    <a:cubicBezTo>
                      <a:pt x="8" y="45"/>
                      <a:pt x="13" y="41"/>
                      <a:pt x="16" y="40"/>
                    </a:cubicBezTo>
                    <a:cubicBezTo>
                      <a:pt x="18" y="40"/>
                      <a:pt x="43" y="26"/>
                      <a:pt x="43" y="26"/>
                    </a:cubicBezTo>
                    <a:cubicBezTo>
                      <a:pt x="43" y="26"/>
                      <a:pt x="45" y="23"/>
                      <a:pt x="45" y="22"/>
                    </a:cubicBezTo>
                    <a:cubicBezTo>
                      <a:pt x="45" y="20"/>
                      <a:pt x="45" y="17"/>
                      <a:pt x="46" y="15"/>
                    </a:cubicBezTo>
                    <a:cubicBezTo>
                      <a:pt x="47" y="14"/>
                      <a:pt x="44" y="11"/>
                      <a:pt x="45" y="9"/>
                    </a:cubicBezTo>
                    <a:cubicBezTo>
                      <a:pt x="46" y="6"/>
                      <a:pt x="50" y="5"/>
                      <a:pt x="50" y="5"/>
                    </a:cubicBezTo>
                    <a:cubicBezTo>
                      <a:pt x="55" y="1"/>
                      <a:pt x="55" y="1"/>
                      <a:pt x="55" y="1"/>
                    </a:cubicBezTo>
                    <a:cubicBezTo>
                      <a:pt x="52" y="0"/>
                      <a:pt x="52" y="0"/>
                      <a:pt x="52" y="0"/>
                    </a:cubicBezTo>
                    <a:cubicBezTo>
                      <a:pt x="52" y="0"/>
                      <a:pt x="48" y="2"/>
                      <a:pt x="43" y="2"/>
                    </a:cubicBezTo>
                    <a:cubicBezTo>
                      <a:pt x="38" y="1"/>
                      <a:pt x="37" y="5"/>
                      <a:pt x="32" y="5"/>
                    </a:cubicBezTo>
                    <a:cubicBezTo>
                      <a:pt x="27" y="5"/>
                      <a:pt x="24" y="6"/>
                      <a:pt x="23" y="5"/>
                    </a:cubicBezTo>
                    <a:cubicBezTo>
                      <a:pt x="22" y="3"/>
                      <a:pt x="21" y="4"/>
                      <a:pt x="18" y="6"/>
                    </a:cubicBezTo>
                    <a:cubicBezTo>
                      <a:pt x="14" y="7"/>
                      <a:pt x="12" y="7"/>
                      <a:pt x="11" y="6"/>
                    </a:cubicBezTo>
                    <a:cubicBezTo>
                      <a:pt x="9" y="4"/>
                      <a:pt x="8" y="6"/>
                      <a:pt x="7" y="7"/>
                    </a:cubicBezTo>
                    <a:cubicBezTo>
                      <a:pt x="7" y="9"/>
                      <a:pt x="8" y="12"/>
                      <a:pt x="3" y="13"/>
                    </a:cubicBezTo>
                    <a:cubicBezTo>
                      <a:pt x="2" y="14"/>
                      <a:pt x="2" y="16"/>
                      <a:pt x="3" y="17"/>
                    </a:cubicBezTo>
                    <a:cubicBezTo>
                      <a:pt x="4" y="19"/>
                      <a:pt x="2" y="20"/>
                      <a:pt x="2" y="23"/>
                    </a:cubicBezTo>
                    <a:cubicBezTo>
                      <a:pt x="8" y="23"/>
                      <a:pt x="7" y="28"/>
                      <a:pt x="6" y="2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4" name="Freeform 227"/>
              <p:cNvSpPr/>
              <p:nvPr/>
            </p:nvSpPr>
            <p:spPr bwMode="auto">
              <a:xfrm>
                <a:off x="7318004" y="3890492"/>
                <a:ext cx="71550" cy="93273"/>
              </a:xfrm>
              <a:custGeom>
                <a:avLst/>
                <a:gdLst>
                  <a:gd name="T0" fmla="*/ 8 w 31"/>
                  <a:gd name="T1" fmla="*/ 3 h 38"/>
                  <a:gd name="T2" fmla="*/ 3 w 31"/>
                  <a:gd name="T3" fmla="*/ 6 h 38"/>
                  <a:gd name="T4" fmla="*/ 6 w 31"/>
                  <a:gd name="T5" fmla="*/ 11 h 38"/>
                  <a:gd name="T6" fmla="*/ 5 w 31"/>
                  <a:gd name="T7" fmla="*/ 14 h 38"/>
                  <a:gd name="T8" fmla="*/ 5 w 31"/>
                  <a:gd name="T9" fmla="*/ 21 h 38"/>
                  <a:gd name="T10" fmla="*/ 2 w 31"/>
                  <a:gd name="T11" fmla="*/ 31 h 38"/>
                  <a:gd name="T12" fmla="*/ 4 w 31"/>
                  <a:gd name="T13" fmla="*/ 37 h 38"/>
                  <a:gd name="T14" fmla="*/ 19 w 31"/>
                  <a:gd name="T15" fmla="*/ 32 h 38"/>
                  <a:gd name="T16" fmla="*/ 27 w 31"/>
                  <a:gd name="T17" fmla="*/ 28 h 38"/>
                  <a:gd name="T18" fmla="*/ 30 w 31"/>
                  <a:gd name="T19" fmla="*/ 25 h 38"/>
                  <a:gd name="T20" fmla="*/ 28 w 31"/>
                  <a:gd name="T21" fmla="*/ 13 h 38"/>
                  <a:gd name="T22" fmla="*/ 20 w 31"/>
                  <a:gd name="T23" fmla="*/ 0 h 38"/>
                  <a:gd name="T24" fmla="*/ 15 w 31"/>
                  <a:gd name="T25" fmla="*/ 1 h 38"/>
                  <a:gd name="T26" fmla="*/ 8 w 31"/>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8" y="3"/>
                    </a:moveTo>
                    <a:cubicBezTo>
                      <a:pt x="7" y="3"/>
                      <a:pt x="5" y="5"/>
                      <a:pt x="3" y="6"/>
                    </a:cubicBezTo>
                    <a:cubicBezTo>
                      <a:pt x="4" y="8"/>
                      <a:pt x="4" y="10"/>
                      <a:pt x="6" y="11"/>
                    </a:cubicBezTo>
                    <a:cubicBezTo>
                      <a:pt x="8" y="11"/>
                      <a:pt x="8" y="15"/>
                      <a:pt x="5" y="14"/>
                    </a:cubicBezTo>
                    <a:cubicBezTo>
                      <a:pt x="3" y="13"/>
                      <a:pt x="3" y="18"/>
                      <a:pt x="5" y="21"/>
                    </a:cubicBezTo>
                    <a:cubicBezTo>
                      <a:pt x="7" y="25"/>
                      <a:pt x="0" y="29"/>
                      <a:pt x="2" y="31"/>
                    </a:cubicBezTo>
                    <a:cubicBezTo>
                      <a:pt x="4" y="33"/>
                      <a:pt x="3" y="35"/>
                      <a:pt x="4" y="37"/>
                    </a:cubicBezTo>
                    <a:cubicBezTo>
                      <a:pt x="4" y="38"/>
                      <a:pt x="14" y="36"/>
                      <a:pt x="19" y="32"/>
                    </a:cubicBezTo>
                    <a:cubicBezTo>
                      <a:pt x="23" y="27"/>
                      <a:pt x="24" y="28"/>
                      <a:pt x="27" y="28"/>
                    </a:cubicBezTo>
                    <a:cubicBezTo>
                      <a:pt x="29" y="29"/>
                      <a:pt x="31" y="27"/>
                      <a:pt x="30" y="25"/>
                    </a:cubicBezTo>
                    <a:cubicBezTo>
                      <a:pt x="29" y="23"/>
                      <a:pt x="28" y="19"/>
                      <a:pt x="28" y="13"/>
                    </a:cubicBezTo>
                    <a:cubicBezTo>
                      <a:pt x="28" y="10"/>
                      <a:pt x="24" y="4"/>
                      <a:pt x="20" y="0"/>
                    </a:cubicBezTo>
                    <a:cubicBezTo>
                      <a:pt x="18" y="1"/>
                      <a:pt x="17" y="1"/>
                      <a:pt x="15" y="1"/>
                    </a:cubicBezTo>
                    <a:cubicBezTo>
                      <a:pt x="12" y="1"/>
                      <a:pt x="9" y="1"/>
                      <a:pt x="8" y="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5" name="Freeform 229"/>
              <p:cNvSpPr/>
              <p:nvPr/>
            </p:nvSpPr>
            <p:spPr bwMode="auto">
              <a:xfrm>
                <a:off x="6624519" y="3554319"/>
                <a:ext cx="581575" cy="264275"/>
              </a:xfrm>
              <a:custGeom>
                <a:avLst/>
                <a:gdLst>
                  <a:gd name="T0" fmla="*/ 235 w 253"/>
                  <a:gd name="T1" fmla="*/ 46 h 108"/>
                  <a:gd name="T2" fmla="*/ 219 w 253"/>
                  <a:gd name="T3" fmla="*/ 45 h 108"/>
                  <a:gd name="T4" fmla="*/ 220 w 253"/>
                  <a:gd name="T5" fmla="*/ 36 h 108"/>
                  <a:gd name="T6" fmla="*/ 221 w 253"/>
                  <a:gd name="T7" fmla="*/ 23 h 108"/>
                  <a:gd name="T8" fmla="*/ 204 w 253"/>
                  <a:gd name="T9" fmla="*/ 21 h 108"/>
                  <a:gd name="T10" fmla="*/ 191 w 253"/>
                  <a:gd name="T11" fmla="*/ 28 h 108"/>
                  <a:gd name="T12" fmla="*/ 170 w 253"/>
                  <a:gd name="T13" fmla="*/ 30 h 108"/>
                  <a:gd name="T14" fmla="*/ 155 w 253"/>
                  <a:gd name="T15" fmla="*/ 24 h 108"/>
                  <a:gd name="T16" fmla="*/ 143 w 253"/>
                  <a:gd name="T17" fmla="*/ 19 h 108"/>
                  <a:gd name="T18" fmla="*/ 128 w 253"/>
                  <a:gd name="T19" fmla="*/ 18 h 108"/>
                  <a:gd name="T20" fmla="*/ 115 w 253"/>
                  <a:gd name="T21" fmla="*/ 19 h 108"/>
                  <a:gd name="T22" fmla="*/ 109 w 253"/>
                  <a:gd name="T23" fmla="*/ 8 h 108"/>
                  <a:gd name="T24" fmla="*/ 95 w 253"/>
                  <a:gd name="T25" fmla="*/ 4 h 108"/>
                  <a:gd name="T26" fmla="*/ 84 w 253"/>
                  <a:gd name="T27" fmla="*/ 0 h 108"/>
                  <a:gd name="T28" fmla="*/ 77 w 253"/>
                  <a:gd name="T29" fmla="*/ 6 h 108"/>
                  <a:gd name="T30" fmla="*/ 77 w 253"/>
                  <a:gd name="T31" fmla="*/ 16 h 108"/>
                  <a:gd name="T32" fmla="*/ 70 w 253"/>
                  <a:gd name="T33" fmla="*/ 24 h 108"/>
                  <a:gd name="T34" fmla="*/ 58 w 253"/>
                  <a:gd name="T35" fmla="*/ 23 h 108"/>
                  <a:gd name="T36" fmla="*/ 48 w 253"/>
                  <a:gd name="T37" fmla="*/ 16 h 108"/>
                  <a:gd name="T38" fmla="*/ 31 w 253"/>
                  <a:gd name="T39" fmla="*/ 15 h 108"/>
                  <a:gd name="T40" fmla="*/ 21 w 253"/>
                  <a:gd name="T41" fmla="*/ 21 h 108"/>
                  <a:gd name="T42" fmla="*/ 7 w 253"/>
                  <a:gd name="T43" fmla="*/ 28 h 108"/>
                  <a:gd name="T44" fmla="*/ 0 w 253"/>
                  <a:gd name="T45" fmla="*/ 31 h 108"/>
                  <a:gd name="T46" fmla="*/ 6 w 253"/>
                  <a:gd name="T47" fmla="*/ 39 h 108"/>
                  <a:gd name="T48" fmla="*/ 20 w 253"/>
                  <a:gd name="T49" fmla="*/ 48 h 108"/>
                  <a:gd name="T50" fmla="*/ 24 w 253"/>
                  <a:gd name="T51" fmla="*/ 63 h 108"/>
                  <a:gd name="T52" fmla="*/ 41 w 253"/>
                  <a:gd name="T53" fmla="*/ 74 h 108"/>
                  <a:gd name="T54" fmla="*/ 52 w 253"/>
                  <a:gd name="T55" fmla="*/ 81 h 108"/>
                  <a:gd name="T56" fmla="*/ 63 w 253"/>
                  <a:gd name="T57" fmla="*/ 96 h 108"/>
                  <a:gd name="T58" fmla="*/ 92 w 253"/>
                  <a:gd name="T59" fmla="*/ 97 h 108"/>
                  <a:gd name="T60" fmla="*/ 115 w 253"/>
                  <a:gd name="T61" fmla="*/ 103 h 108"/>
                  <a:gd name="T62" fmla="*/ 130 w 253"/>
                  <a:gd name="T63" fmla="*/ 108 h 108"/>
                  <a:gd name="T64" fmla="*/ 162 w 253"/>
                  <a:gd name="T65" fmla="*/ 100 h 108"/>
                  <a:gd name="T66" fmla="*/ 186 w 253"/>
                  <a:gd name="T67" fmla="*/ 86 h 108"/>
                  <a:gd name="T68" fmla="*/ 192 w 253"/>
                  <a:gd name="T69" fmla="*/ 75 h 108"/>
                  <a:gd name="T70" fmla="*/ 217 w 253"/>
                  <a:gd name="T71" fmla="*/ 70 h 108"/>
                  <a:gd name="T72" fmla="*/ 234 w 253"/>
                  <a:gd name="T73" fmla="*/ 59 h 108"/>
                  <a:gd name="T74" fmla="*/ 253 w 253"/>
                  <a:gd name="T75"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8">
                    <a:moveTo>
                      <a:pt x="242" y="45"/>
                    </a:moveTo>
                    <a:cubicBezTo>
                      <a:pt x="240" y="42"/>
                      <a:pt x="236" y="44"/>
                      <a:pt x="235" y="46"/>
                    </a:cubicBezTo>
                    <a:cubicBezTo>
                      <a:pt x="234" y="49"/>
                      <a:pt x="232" y="45"/>
                      <a:pt x="227" y="45"/>
                    </a:cubicBezTo>
                    <a:cubicBezTo>
                      <a:pt x="222" y="45"/>
                      <a:pt x="222" y="48"/>
                      <a:pt x="219" y="45"/>
                    </a:cubicBezTo>
                    <a:cubicBezTo>
                      <a:pt x="215" y="42"/>
                      <a:pt x="220" y="40"/>
                      <a:pt x="220" y="40"/>
                    </a:cubicBezTo>
                    <a:cubicBezTo>
                      <a:pt x="220" y="36"/>
                      <a:pt x="220" y="36"/>
                      <a:pt x="220" y="36"/>
                    </a:cubicBezTo>
                    <a:cubicBezTo>
                      <a:pt x="227" y="23"/>
                      <a:pt x="227" y="23"/>
                      <a:pt x="227" y="23"/>
                    </a:cubicBezTo>
                    <a:cubicBezTo>
                      <a:pt x="225" y="23"/>
                      <a:pt x="222" y="22"/>
                      <a:pt x="221" y="23"/>
                    </a:cubicBezTo>
                    <a:cubicBezTo>
                      <a:pt x="219" y="24"/>
                      <a:pt x="214" y="23"/>
                      <a:pt x="214" y="21"/>
                    </a:cubicBezTo>
                    <a:cubicBezTo>
                      <a:pt x="213" y="20"/>
                      <a:pt x="206" y="20"/>
                      <a:pt x="204" y="21"/>
                    </a:cubicBezTo>
                    <a:cubicBezTo>
                      <a:pt x="202" y="22"/>
                      <a:pt x="198" y="24"/>
                      <a:pt x="197" y="25"/>
                    </a:cubicBezTo>
                    <a:cubicBezTo>
                      <a:pt x="197" y="27"/>
                      <a:pt x="193" y="26"/>
                      <a:pt x="191" y="28"/>
                    </a:cubicBezTo>
                    <a:cubicBezTo>
                      <a:pt x="189" y="29"/>
                      <a:pt x="181" y="29"/>
                      <a:pt x="181" y="30"/>
                    </a:cubicBezTo>
                    <a:cubicBezTo>
                      <a:pt x="180" y="31"/>
                      <a:pt x="171" y="31"/>
                      <a:pt x="170" y="30"/>
                    </a:cubicBezTo>
                    <a:cubicBezTo>
                      <a:pt x="168" y="29"/>
                      <a:pt x="161" y="30"/>
                      <a:pt x="160" y="28"/>
                    </a:cubicBezTo>
                    <a:cubicBezTo>
                      <a:pt x="159" y="26"/>
                      <a:pt x="155" y="26"/>
                      <a:pt x="155" y="24"/>
                    </a:cubicBezTo>
                    <a:cubicBezTo>
                      <a:pt x="155" y="22"/>
                      <a:pt x="149" y="22"/>
                      <a:pt x="149" y="21"/>
                    </a:cubicBezTo>
                    <a:cubicBezTo>
                      <a:pt x="148" y="19"/>
                      <a:pt x="143" y="19"/>
                      <a:pt x="143" y="19"/>
                    </a:cubicBezTo>
                    <a:cubicBezTo>
                      <a:pt x="142" y="20"/>
                      <a:pt x="137" y="18"/>
                      <a:pt x="135" y="17"/>
                    </a:cubicBezTo>
                    <a:cubicBezTo>
                      <a:pt x="134" y="17"/>
                      <a:pt x="129" y="18"/>
                      <a:pt x="128" y="18"/>
                    </a:cubicBezTo>
                    <a:cubicBezTo>
                      <a:pt x="126" y="18"/>
                      <a:pt x="124" y="21"/>
                      <a:pt x="122" y="21"/>
                    </a:cubicBezTo>
                    <a:cubicBezTo>
                      <a:pt x="120" y="21"/>
                      <a:pt x="116" y="18"/>
                      <a:pt x="115" y="19"/>
                    </a:cubicBezTo>
                    <a:cubicBezTo>
                      <a:pt x="114" y="20"/>
                      <a:pt x="111" y="17"/>
                      <a:pt x="110" y="15"/>
                    </a:cubicBezTo>
                    <a:cubicBezTo>
                      <a:pt x="109" y="14"/>
                      <a:pt x="110" y="10"/>
                      <a:pt x="109" y="8"/>
                    </a:cubicBezTo>
                    <a:cubicBezTo>
                      <a:pt x="108" y="7"/>
                      <a:pt x="103" y="7"/>
                      <a:pt x="101" y="6"/>
                    </a:cubicBezTo>
                    <a:cubicBezTo>
                      <a:pt x="99" y="5"/>
                      <a:pt x="97" y="4"/>
                      <a:pt x="95" y="4"/>
                    </a:cubicBezTo>
                    <a:cubicBezTo>
                      <a:pt x="94" y="4"/>
                      <a:pt x="91" y="3"/>
                      <a:pt x="90" y="2"/>
                    </a:cubicBezTo>
                    <a:cubicBezTo>
                      <a:pt x="89" y="2"/>
                      <a:pt x="86" y="1"/>
                      <a:pt x="84" y="0"/>
                    </a:cubicBezTo>
                    <a:cubicBezTo>
                      <a:pt x="83" y="0"/>
                      <a:pt x="82" y="2"/>
                      <a:pt x="81" y="3"/>
                    </a:cubicBezTo>
                    <a:cubicBezTo>
                      <a:pt x="80" y="4"/>
                      <a:pt x="78" y="4"/>
                      <a:pt x="77" y="6"/>
                    </a:cubicBezTo>
                    <a:cubicBezTo>
                      <a:pt x="77" y="7"/>
                      <a:pt x="73" y="8"/>
                      <a:pt x="74" y="10"/>
                    </a:cubicBezTo>
                    <a:cubicBezTo>
                      <a:pt x="74" y="11"/>
                      <a:pt x="75" y="15"/>
                      <a:pt x="77" y="16"/>
                    </a:cubicBezTo>
                    <a:cubicBezTo>
                      <a:pt x="78" y="17"/>
                      <a:pt x="77" y="20"/>
                      <a:pt x="76" y="21"/>
                    </a:cubicBezTo>
                    <a:cubicBezTo>
                      <a:pt x="76" y="22"/>
                      <a:pt x="71" y="23"/>
                      <a:pt x="70" y="24"/>
                    </a:cubicBezTo>
                    <a:cubicBezTo>
                      <a:pt x="69" y="26"/>
                      <a:pt x="66" y="24"/>
                      <a:pt x="64" y="23"/>
                    </a:cubicBezTo>
                    <a:cubicBezTo>
                      <a:pt x="62" y="21"/>
                      <a:pt x="59" y="22"/>
                      <a:pt x="58" y="23"/>
                    </a:cubicBezTo>
                    <a:cubicBezTo>
                      <a:pt x="56" y="24"/>
                      <a:pt x="52" y="21"/>
                      <a:pt x="51" y="21"/>
                    </a:cubicBezTo>
                    <a:cubicBezTo>
                      <a:pt x="50" y="20"/>
                      <a:pt x="50" y="16"/>
                      <a:pt x="48" y="16"/>
                    </a:cubicBezTo>
                    <a:cubicBezTo>
                      <a:pt x="47" y="16"/>
                      <a:pt x="39" y="15"/>
                      <a:pt x="37" y="14"/>
                    </a:cubicBezTo>
                    <a:cubicBezTo>
                      <a:pt x="35" y="14"/>
                      <a:pt x="32" y="14"/>
                      <a:pt x="31" y="15"/>
                    </a:cubicBezTo>
                    <a:cubicBezTo>
                      <a:pt x="31" y="16"/>
                      <a:pt x="27" y="16"/>
                      <a:pt x="26" y="17"/>
                    </a:cubicBezTo>
                    <a:cubicBezTo>
                      <a:pt x="25" y="19"/>
                      <a:pt x="22" y="20"/>
                      <a:pt x="21" y="21"/>
                    </a:cubicBezTo>
                    <a:cubicBezTo>
                      <a:pt x="20" y="22"/>
                      <a:pt x="16" y="22"/>
                      <a:pt x="15" y="25"/>
                    </a:cubicBezTo>
                    <a:cubicBezTo>
                      <a:pt x="14" y="27"/>
                      <a:pt x="9" y="28"/>
                      <a:pt x="7" y="28"/>
                    </a:cubicBezTo>
                    <a:cubicBezTo>
                      <a:pt x="6" y="28"/>
                      <a:pt x="2" y="29"/>
                      <a:pt x="2" y="30"/>
                    </a:cubicBezTo>
                    <a:cubicBezTo>
                      <a:pt x="2" y="31"/>
                      <a:pt x="1" y="31"/>
                      <a:pt x="0" y="31"/>
                    </a:cubicBezTo>
                    <a:cubicBezTo>
                      <a:pt x="0" y="31"/>
                      <a:pt x="0" y="31"/>
                      <a:pt x="1" y="31"/>
                    </a:cubicBezTo>
                    <a:cubicBezTo>
                      <a:pt x="2" y="37"/>
                      <a:pt x="4" y="37"/>
                      <a:pt x="6" y="39"/>
                    </a:cubicBezTo>
                    <a:cubicBezTo>
                      <a:pt x="9" y="41"/>
                      <a:pt x="11" y="43"/>
                      <a:pt x="14" y="43"/>
                    </a:cubicBezTo>
                    <a:cubicBezTo>
                      <a:pt x="16" y="43"/>
                      <a:pt x="20" y="46"/>
                      <a:pt x="20" y="48"/>
                    </a:cubicBezTo>
                    <a:cubicBezTo>
                      <a:pt x="21" y="51"/>
                      <a:pt x="23" y="53"/>
                      <a:pt x="25" y="55"/>
                    </a:cubicBezTo>
                    <a:cubicBezTo>
                      <a:pt x="26" y="56"/>
                      <a:pt x="24" y="60"/>
                      <a:pt x="24" y="63"/>
                    </a:cubicBezTo>
                    <a:cubicBezTo>
                      <a:pt x="24" y="66"/>
                      <a:pt x="21" y="66"/>
                      <a:pt x="22" y="69"/>
                    </a:cubicBezTo>
                    <a:cubicBezTo>
                      <a:pt x="24" y="72"/>
                      <a:pt x="37" y="74"/>
                      <a:pt x="41" y="74"/>
                    </a:cubicBezTo>
                    <a:cubicBezTo>
                      <a:pt x="44" y="74"/>
                      <a:pt x="45" y="77"/>
                      <a:pt x="47" y="77"/>
                    </a:cubicBezTo>
                    <a:cubicBezTo>
                      <a:pt x="49" y="78"/>
                      <a:pt x="49" y="80"/>
                      <a:pt x="52" y="81"/>
                    </a:cubicBezTo>
                    <a:cubicBezTo>
                      <a:pt x="54" y="81"/>
                      <a:pt x="57" y="83"/>
                      <a:pt x="58" y="88"/>
                    </a:cubicBezTo>
                    <a:cubicBezTo>
                      <a:pt x="59" y="92"/>
                      <a:pt x="62" y="94"/>
                      <a:pt x="63" y="96"/>
                    </a:cubicBezTo>
                    <a:cubicBezTo>
                      <a:pt x="63" y="98"/>
                      <a:pt x="69" y="96"/>
                      <a:pt x="73" y="97"/>
                    </a:cubicBezTo>
                    <a:cubicBezTo>
                      <a:pt x="77" y="97"/>
                      <a:pt x="89" y="97"/>
                      <a:pt x="92" y="97"/>
                    </a:cubicBezTo>
                    <a:cubicBezTo>
                      <a:pt x="95" y="98"/>
                      <a:pt x="103" y="97"/>
                      <a:pt x="107" y="101"/>
                    </a:cubicBezTo>
                    <a:cubicBezTo>
                      <a:pt x="111" y="104"/>
                      <a:pt x="113" y="101"/>
                      <a:pt x="115" y="103"/>
                    </a:cubicBezTo>
                    <a:cubicBezTo>
                      <a:pt x="118" y="104"/>
                      <a:pt x="120" y="105"/>
                      <a:pt x="124" y="105"/>
                    </a:cubicBezTo>
                    <a:cubicBezTo>
                      <a:pt x="127" y="104"/>
                      <a:pt x="127" y="107"/>
                      <a:pt x="130" y="108"/>
                    </a:cubicBezTo>
                    <a:cubicBezTo>
                      <a:pt x="133" y="108"/>
                      <a:pt x="137" y="104"/>
                      <a:pt x="144" y="101"/>
                    </a:cubicBezTo>
                    <a:cubicBezTo>
                      <a:pt x="151" y="97"/>
                      <a:pt x="158" y="100"/>
                      <a:pt x="162" y="100"/>
                    </a:cubicBezTo>
                    <a:cubicBezTo>
                      <a:pt x="166" y="101"/>
                      <a:pt x="172" y="99"/>
                      <a:pt x="177" y="94"/>
                    </a:cubicBezTo>
                    <a:cubicBezTo>
                      <a:pt x="181"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2" y="69"/>
                      <a:pt x="221" y="66"/>
                      <a:pt x="224" y="63"/>
                    </a:cubicBezTo>
                    <a:cubicBezTo>
                      <a:pt x="227" y="60"/>
                      <a:pt x="231" y="59"/>
                      <a:pt x="234" y="59"/>
                    </a:cubicBezTo>
                    <a:cubicBezTo>
                      <a:pt x="237" y="59"/>
                      <a:pt x="241" y="56"/>
                      <a:pt x="244" y="57"/>
                    </a:cubicBezTo>
                    <a:cubicBezTo>
                      <a:pt x="248" y="58"/>
                      <a:pt x="252" y="59"/>
                      <a:pt x="253" y="56"/>
                    </a:cubicBezTo>
                    <a:cubicBezTo>
                      <a:pt x="253" y="53"/>
                      <a:pt x="245" y="48"/>
                      <a:pt x="242" y="4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6" name="Freeform 230"/>
              <p:cNvSpPr/>
              <p:nvPr/>
            </p:nvSpPr>
            <p:spPr bwMode="auto">
              <a:xfrm>
                <a:off x="5646667" y="4016801"/>
                <a:ext cx="9174" cy="27204"/>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1"/>
                      <a:pt x="0" y="5"/>
                      <a:pt x="0" y="6"/>
                    </a:cubicBezTo>
                    <a:cubicBezTo>
                      <a:pt x="0" y="7"/>
                      <a:pt x="1" y="9"/>
                      <a:pt x="3" y="11"/>
                    </a:cubicBezTo>
                    <a:cubicBezTo>
                      <a:pt x="4" y="8"/>
                      <a:pt x="4" y="3"/>
                      <a:pt x="4" y="2"/>
                    </a:cubicBezTo>
                    <a:cubicBezTo>
                      <a:pt x="4" y="1"/>
                      <a:pt x="4" y="1"/>
                      <a:pt x="4" y="0"/>
                    </a:cubicBezTo>
                    <a:cubicBezTo>
                      <a:pt x="3" y="0"/>
                      <a:pt x="2" y="0"/>
                      <a:pt x="2" y="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7" name="Freeform 231"/>
              <p:cNvSpPr/>
              <p:nvPr/>
            </p:nvSpPr>
            <p:spPr bwMode="auto">
              <a:xfrm>
                <a:off x="5631989" y="3999310"/>
                <a:ext cx="27519" cy="83555"/>
              </a:xfrm>
              <a:custGeom>
                <a:avLst/>
                <a:gdLst>
                  <a:gd name="T0" fmla="*/ 6 w 12"/>
                  <a:gd name="T1" fmla="*/ 33 h 34"/>
                  <a:gd name="T2" fmla="*/ 7 w 12"/>
                  <a:gd name="T3" fmla="*/ 34 h 34"/>
                  <a:gd name="T4" fmla="*/ 9 w 12"/>
                  <a:gd name="T5" fmla="*/ 22 h 34"/>
                  <a:gd name="T6" fmla="*/ 10 w 12"/>
                  <a:gd name="T7" fmla="*/ 18 h 34"/>
                  <a:gd name="T8" fmla="*/ 7 w 12"/>
                  <a:gd name="T9" fmla="*/ 13 h 34"/>
                  <a:gd name="T10" fmla="*/ 9 w 12"/>
                  <a:gd name="T11" fmla="*/ 7 h 34"/>
                  <a:gd name="T12" fmla="*/ 11 w 12"/>
                  <a:gd name="T13" fmla="*/ 7 h 34"/>
                  <a:gd name="T14" fmla="*/ 12 w 12"/>
                  <a:gd name="T15" fmla="*/ 2 h 34"/>
                  <a:gd name="T16" fmla="*/ 8 w 12"/>
                  <a:gd name="T17" fmla="*/ 0 h 34"/>
                  <a:gd name="T18" fmla="*/ 7 w 12"/>
                  <a:gd name="T19" fmla="*/ 4 h 34"/>
                  <a:gd name="T20" fmla="*/ 0 w 12"/>
                  <a:gd name="T21" fmla="*/ 18 h 34"/>
                  <a:gd name="T22" fmla="*/ 6 w 12"/>
                  <a:gd name="T23" fmla="*/ 32 h 34"/>
                  <a:gd name="T24" fmla="*/ 6 w 12"/>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4">
                    <a:moveTo>
                      <a:pt x="6" y="33"/>
                    </a:moveTo>
                    <a:cubicBezTo>
                      <a:pt x="6" y="33"/>
                      <a:pt x="6" y="34"/>
                      <a:pt x="7" y="34"/>
                    </a:cubicBezTo>
                    <a:cubicBezTo>
                      <a:pt x="7" y="29"/>
                      <a:pt x="8" y="23"/>
                      <a:pt x="9" y="22"/>
                    </a:cubicBezTo>
                    <a:cubicBezTo>
                      <a:pt x="10" y="21"/>
                      <a:pt x="10" y="20"/>
                      <a:pt x="10" y="18"/>
                    </a:cubicBezTo>
                    <a:cubicBezTo>
                      <a:pt x="8" y="16"/>
                      <a:pt x="7" y="14"/>
                      <a:pt x="7" y="13"/>
                    </a:cubicBezTo>
                    <a:cubicBezTo>
                      <a:pt x="7" y="12"/>
                      <a:pt x="8" y="8"/>
                      <a:pt x="9" y="7"/>
                    </a:cubicBezTo>
                    <a:cubicBezTo>
                      <a:pt x="9" y="7"/>
                      <a:pt x="10" y="7"/>
                      <a:pt x="11" y="7"/>
                    </a:cubicBezTo>
                    <a:cubicBezTo>
                      <a:pt x="11" y="6"/>
                      <a:pt x="12" y="4"/>
                      <a:pt x="12" y="2"/>
                    </a:cubicBezTo>
                    <a:cubicBezTo>
                      <a:pt x="8" y="0"/>
                      <a:pt x="8" y="0"/>
                      <a:pt x="8" y="0"/>
                    </a:cubicBezTo>
                    <a:cubicBezTo>
                      <a:pt x="7" y="1"/>
                      <a:pt x="7" y="3"/>
                      <a:pt x="7" y="4"/>
                    </a:cubicBezTo>
                    <a:cubicBezTo>
                      <a:pt x="6" y="8"/>
                      <a:pt x="2" y="15"/>
                      <a:pt x="0" y="18"/>
                    </a:cubicBezTo>
                    <a:cubicBezTo>
                      <a:pt x="6" y="32"/>
                      <a:pt x="6" y="32"/>
                      <a:pt x="6" y="32"/>
                    </a:cubicBezTo>
                    <a:lnTo>
                      <a:pt x="6" y="33"/>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8" name="Freeform 232"/>
              <p:cNvSpPr/>
              <p:nvPr/>
            </p:nvSpPr>
            <p:spPr bwMode="auto">
              <a:xfrm>
                <a:off x="5646667" y="3999310"/>
                <a:ext cx="77054" cy="91331"/>
              </a:xfrm>
              <a:custGeom>
                <a:avLst/>
                <a:gdLst>
                  <a:gd name="T0" fmla="*/ 31 w 33"/>
                  <a:gd name="T1" fmla="*/ 0 h 37"/>
                  <a:gd name="T2" fmla="*/ 21 w 33"/>
                  <a:gd name="T3" fmla="*/ 4 h 37"/>
                  <a:gd name="T4" fmla="*/ 13 w 33"/>
                  <a:gd name="T5" fmla="*/ 9 h 37"/>
                  <a:gd name="T6" fmla="*/ 6 w 33"/>
                  <a:gd name="T7" fmla="*/ 5 h 37"/>
                  <a:gd name="T8" fmla="*/ 5 w 33"/>
                  <a:gd name="T9" fmla="*/ 2 h 37"/>
                  <a:gd name="T10" fmla="*/ 5 w 33"/>
                  <a:gd name="T11" fmla="*/ 2 h 37"/>
                  <a:gd name="T12" fmla="*/ 4 w 33"/>
                  <a:gd name="T13" fmla="*/ 9 h 37"/>
                  <a:gd name="T14" fmla="*/ 2 w 33"/>
                  <a:gd name="T15" fmla="*/ 22 h 37"/>
                  <a:gd name="T16" fmla="*/ 0 w 33"/>
                  <a:gd name="T17" fmla="*/ 34 h 37"/>
                  <a:gd name="T18" fmla="*/ 7 w 33"/>
                  <a:gd name="T19" fmla="*/ 37 h 37"/>
                  <a:gd name="T20" fmla="*/ 13 w 33"/>
                  <a:gd name="T21" fmla="*/ 32 h 37"/>
                  <a:gd name="T22" fmla="*/ 18 w 33"/>
                  <a:gd name="T23" fmla="*/ 30 h 37"/>
                  <a:gd name="T24" fmla="*/ 23 w 33"/>
                  <a:gd name="T25" fmla="*/ 26 h 37"/>
                  <a:gd name="T26" fmla="*/ 17 w 33"/>
                  <a:gd name="T27" fmla="*/ 19 h 37"/>
                  <a:gd name="T28" fmla="*/ 25 w 33"/>
                  <a:gd name="T29" fmla="*/ 14 h 37"/>
                  <a:gd name="T30" fmla="*/ 33 w 33"/>
                  <a:gd name="T31" fmla="*/ 11 h 37"/>
                  <a:gd name="T32" fmla="*/ 33 w 33"/>
                  <a:gd name="T33" fmla="*/ 11 h 37"/>
                  <a:gd name="T34" fmla="*/ 32 w 33"/>
                  <a:gd name="T35" fmla="*/ 4 h 37"/>
                  <a:gd name="T36" fmla="*/ 31 w 33"/>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7">
                    <a:moveTo>
                      <a:pt x="31" y="0"/>
                    </a:moveTo>
                    <a:cubicBezTo>
                      <a:pt x="26" y="2"/>
                      <a:pt x="21" y="4"/>
                      <a:pt x="21" y="4"/>
                    </a:cubicBezTo>
                    <a:cubicBezTo>
                      <a:pt x="18"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0"/>
                      <a:pt x="2" y="22"/>
                    </a:cubicBezTo>
                    <a:cubicBezTo>
                      <a:pt x="1" y="23"/>
                      <a:pt x="0" y="29"/>
                      <a:pt x="0" y="34"/>
                    </a:cubicBezTo>
                    <a:cubicBezTo>
                      <a:pt x="2" y="35"/>
                      <a:pt x="5" y="37"/>
                      <a:pt x="7" y="37"/>
                    </a:cubicBezTo>
                    <a:cubicBezTo>
                      <a:pt x="10" y="37"/>
                      <a:pt x="13" y="34"/>
                      <a:pt x="13" y="32"/>
                    </a:cubicBezTo>
                    <a:cubicBezTo>
                      <a:pt x="13" y="30"/>
                      <a:pt x="16" y="30"/>
                      <a:pt x="18" y="30"/>
                    </a:cubicBezTo>
                    <a:cubicBezTo>
                      <a:pt x="21" y="30"/>
                      <a:pt x="21" y="27"/>
                      <a:pt x="23" y="26"/>
                    </a:cubicBezTo>
                    <a:cubicBezTo>
                      <a:pt x="25" y="25"/>
                      <a:pt x="19" y="20"/>
                      <a:pt x="17" y="19"/>
                    </a:cubicBezTo>
                    <a:cubicBezTo>
                      <a:pt x="15" y="18"/>
                      <a:pt x="18" y="14"/>
                      <a:pt x="25" y="14"/>
                    </a:cubicBezTo>
                    <a:cubicBezTo>
                      <a:pt x="31" y="14"/>
                      <a:pt x="30" y="11"/>
                      <a:pt x="33" y="11"/>
                    </a:cubicBezTo>
                    <a:cubicBezTo>
                      <a:pt x="33" y="11"/>
                      <a:pt x="33" y="11"/>
                      <a:pt x="33" y="11"/>
                    </a:cubicBezTo>
                    <a:cubicBezTo>
                      <a:pt x="33" y="9"/>
                      <a:pt x="32" y="5"/>
                      <a:pt x="32" y="4"/>
                    </a:cubicBezTo>
                    <a:cubicBezTo>
                      <a:pt x="31" y="2"/>
                      <a:pt x="31" y="1"/>
                      <a:pt x="31" y="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9" name="Freeform 233"/>
              <p:cNvSpPr/>
              <p:nvPr/>
            </p:nvSpPr>
            <p:spPr bwMode="auto">
              <a:xfrm>
                <a:off x="6288784" y="3775844"/>
                <a:ext cx="203644" cy="93273"/>
              </a:xfrm>
              <a:custGeom>
                <a:avLst/>
                <a:gdLst>
                  <a:gd name="T0" fmla="*/ 82 w 88"/>
                  <a:gd name="T1" fmla="*/ 7 h 38"/>
                  <a:gd name="T2" fmla="*/ 74 w 88"/>
                  <a:gd name="T3" fmla="*/ 5 h 38"/>
                  <a:gd name="T4" fmla="*/ 53 w 88"/>
                  <a:gd name="T5" fmla="*/ 4 h 38"/>
                  <a:gd name="T6" fmla="*/ 43 w 88"/>
                  <a:gd name="T7" fmla="*/ 1 h 38"/>
                  <a:gd name="T8" fmla="*/ 34 w 88"/>
                  <a:gd name="T9" fmla="*/ 4 h 38"/>
                  <a:gd name="T10" fmla="*/ 27 w 88"/>
                  <a:gd name="T11" fmla="*/ 5 h 38"/>
                  <a:gd name="T12" fmla="*/ 16 w 88"/>
                  <a:gd name="T13" fmla="*/ 5 h 38"/>
                  <a:gd name="T14" fmla="*/ 11 w 88"/>
                  <a:gd name="T15" fmla="*/ 11 h 38"/>
                  <a:gd name="T16" fmla="*/ 9 w 88"/>
                  <a:gd name="T17" fmla="*/ 15 h 38"/>
                  <a:gd name="T18" fmla="*/ 12 w 88"/>
                  <a:gd name="T19" fmla="*/ 18 h 38"/>
                  <a:gd name="T20" fmla="*/ 18 w 88"/>
                  <a:gd name="T21" fmla="*/ 18 h 38"/>
                  <a:gd name="T22" fmla="*/ 29 w 88"/>
                  <a:gd name="T23" fmla="*/ 23 h 38"/>
                  <a:gd name="T24" fmla="*/ 26 w 88"/>
                  <a:gd name="T25" fmla="*/ 27 h 38"/>
                  <a:gd name="T26" fmla="*/ 18 w 88"/>
                  <a:gd name="T27" fmla="*/ 28 h 38"/>
                  <a:gd name="T28" fmla="*/ 6 w 88"/>
                  <a:gd name="T29" fmla="*/ 30 h 38"/>
                  <a:gd name="T30" fmla="*/ 1 w 88"/>
                  <a:gd name="T31" fmla="*/ 35 h 38"/>
                  <a:gd name="T32" fmla="*/ 12 w 88"/>
                  <a:gd name="T33" fmla="*/ 35 h 38"/>
                  <a:gd name="T34" fmla="*/ 19 w 88"/>
                  <a:gd name="T35" fmla="*/ 36 h 38"/>
                  <a:gd name="T36" fmla="*/ 26 w 88"/>
                  <a:gd name="T37" fmla="*/ 37 h 38"/>
                  <a:gd name="T38" fmla="*/ 37 w 88"/>
                  <a:gd name="T39" fmla="*/ 36 h 38"/>
                  <a:gd name="T40" fmla="*/ 38 w 88"/>
                  <a:gd name="T41" fmla="*/ 32 h 38"/>
                  <a:gd name="T42" fmla="*/ 41 w 88"/>
                  <a:gd name="T43" fmla="*/ 30 h 38"/>
                  <a:gd name="T44" fmla="*/ 46 w 88"/>
                  <a:gd name="T45" fmla="*/ 27 h 38"/>
                  <a:gd name="T46" fmla="*/ 51 w 88"/>
                  <a:gd name="T47" fmla="*/ 26 h 38"/>
                  <a:gd name="T48" fmla="*/ 56 w 88"/>
                  <a:gd name="T49" fmla="*/ 27 h 38"/>
                  <a:gd name="T50" fmla="*/ 61 w 88"/>
                  <a:gd name="T51" fmla="*/ 24 h 38"/>
                  <a:gd name="T52" fmla="*/ 68 w 88"/>
                  <a:gd name="T53" fmla="*/ 22 h 38"/>
                  <a:gd name="T54" fmla="*/ 74 w 88"/>
                  <a:gd name="T55" fmla="*/ 19 h 38"/>
                  <a:gd name="T56" fmla="*/ 80 w 88"/>
                  <a:gd name="T57" fmla="*/ 15 h 38"/>
                  <a:gd name="T58" fmla="*/ 88 w 88"/>
                  <a:gd name="T59" fmla="*/ 11 h 38"/>
                  <a:gd name="T60" fmla="*/ 88 w 88"/>
                  <a:gd name="T61" fmla="*/ 10 h 38"/>
                  <a:gd name="T62" fmla="*/ 82 w 88"/>
                  <a:gd name="T6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2" y="7"/>
                    </a:moveTo>
                    <a:cubicBezTo>
                      <a:pt x="79" y="3"/>
                      <a:pt x="78" y="6"/>
                      <a:pt x="74" y="5"/>
                    </a:cubicBezTo>
                    <a:cubicBezTo>
                      <a:pt x="70" y="4"/>
                      <a:pt x="56" y="3"/>
                      <a:pt x="53" y="4"/>
                    </a:cubicBezTo>
                    <a:cubicBezTo>
                      <a:pt x="50" y="5"/>
                      <a:pt x="45" y="2"/>
                      <a:pt x="43" y="1"/>
                    </a:cubicBezTo>
                    <a:cubicBezTo>
                      <a:pt x="41" y="0"/>
                      <a:pt x="35" y="1"/>
                      <a:pt x="34" y="4"/>
                    </a:cubicBezTo>
                    <a:cubicBezTo>
                      <a:pt x="34" y="7"/>
                      <a:pt x="31" y="7"/>
                      <a:pt x="27" y="5"/>
                    </a:cubicBezTo>
                    <a:cubicBezTo>
                      <a:pt x="23" y="3"/>
                      <a:pt x="16" y="3"/>
                      <a:pt x="16" y="5"/>
                    </a:cubicBezTo>
                    <a:cubicBezTo>
                      <a:pt x="16" y="8"/>
                      <a:pt x="13" y="10"/>
                      <a:pt x="11" y="11"/>
                    </a:cubicBezTo>
                    <a:cubicBezTo>
                      <a:pt x="11" y="11"/>
                      <a:pt x="10" y="13"/>
                      <a:pt x="9" y="15"/>
                    </a:cubicBezTo>
                    <a:cubicBezTo>
                      <a:pt x="10" y="16"/>
                      <a:pt x="11" y="17"/>
                      <a:pt x="12" y="18"/>
                    </a:cubicBezTo>
                    <a:cubicBezTo>
                      <a:pt x="13" y="20"/>
                      <a:pt x="18" y="20"/>
                      <a:pt x="18" y="18"/>
                    </a:cubicBezTo>
                    <a:cubicBezTo>
                      <a:pt x="19" y="16"/>
                      <a:pt x="25" y="20"/>
                      <a:pt x="29" y="23"/>
                    </a:cubicBezTo>
                    <a:cubicBezTo>
                      <a:pt x="33" y="26"/>
                      <a:pt x="27" y="24"/>
                      <a:pt x="26" y="27"/>
                    </a:cubicBezTo>
                    <a:cubicBezTo>
                      <a:pt x="24" y="30"/>
                      <a:pt x="19" y="27"/>
                      <a:pt x="18" y="28"/>
                    </a:cubicBezTo>
                    <a:cubicBezTo>
                      <a:pt x="17" y="29"/>
                      <a:pt x="9" y="30"/>
                      <a:pt x="6" y="30"/>
                    </a:cubicBezTo>
                    <a:cubicBezTo>
                      <a:pt x="4" y="29"/>
                      <a:pt x="0" y="33"/>
                      <a:pt x="1" y="35"/>
                    </a:cubicBezTo>
                    <a:cubicBezTo>
                      <a:pt x="1" y="36"/>
                      <a:pt x="9" y="34"/>
                      <a:pt x="12" y="35"/>
                    </a:cubicBezTo>
                    <a:cubicBezTo>
                      <a:pt x="15" y="37"/>
                      <a:pt x="18" y="34"/>
                      <a:pt x="19" y="36"/>
                    </a:cubicBezTo>
                    <a:cubicBezTo>
                      <a:pt x="21" y="38"/>
                      <a:pt x="24" y="36"/>
                      <a:pt x="26" y="37"/>
                    </a:cubicBezTo>
                    <a:cubicBezTo>
                      <a:pt x="28" y="38"/>
                      <a:pt x="36" y="36"/>
                      <a:pt x="37" y="36"/>
                    </a:cubicBezTo>
                    <a:cubicBezTo>
                      <a:pt x="38" y="35"/>
                      <a:pt x="38" y="34"/>
                      <a:pt x="38" y="32"/>
                    </a:cubicBezTo>
                    <a:cubicBezTo>
                      <a:pt x="38" y="30"/>
                      <a:pt x="40" y="31"/>
                      <a:pt x="41" y="30"/>
                    </a:cubicBezTo>
                    <a:cubicBezTo>
                      <a:pt x="43" y="30"/>
                      <a:pt x="44" y="27"/>
                      <a:pt x="46" y="27"/>
                    </a:cubicBezTo>
                    <a:cubicBezTo>
                      <a:pt x="47" y="27"/>
                      <a:pt x="49" y="25"/>
                      <a:pt x="51" y="26"/>
                    </a:cubicBezTo>
                    <a:cubicBezTo>
                      <a:pt x="52" y="26"/>
                      <a:pt x="54" y="29"/>
                      <a:pt x="56" y="27"/>
                    </a:cubicBezTo>
                    <a:cubicBezTo>
                      <a:pt x="57" y="26"/>
                      <a:pt x="58" y="27"/>
                      <a:pt x="61" y="24"/>
                    </a:cubicBezTo>
                    <a:cubicBezTo>
                      <a:pt x="63" y="21"/>
                      <a:pt x="65" y="22"/>
                      <a:pt x="68" y="22"/>
                    </a:cubicBezTo>
                    <a:cubicBezTo>
                      <a:pt x="72" y="23"/>
                      <a:pt x="73" y="21"/>
                      <a:pt x="74" y="19"/>
                    </a:cubicBezTo>
                    <a:cubicBezTo>
                      <a:pt x="75" y="16"/>
                      <a:pt x="79" y="16"/>
                      <a:pt x="80" y="15"/>
                    </a:cubicBezTo>
                    <a:cubicBezTo>
                      <a:pt x="82" y="14"/>
                      <a:pt x="86" y="12"/>
                      <a:pt x="88" y="11"/>
                    </a:cubicBezTo>
                    <a:cubicBezTo>
                      <a:pt x="88" y="11"/>
                      <a:pt x="88" y="11"/>
                      <a:pt x="88" y="10"/>
                    </a:cubicBezTo>
                    <a:cubicBezTo>
                      <a:pt x="85" y="7"/>
                      <a:pt x="84" y="10"/>
                      <a:pt x="82" y="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0" name="Freeform 234"/>
              <p:cNvSpPr/>
              <p:nvPr/>
            </p:nvSpPr>
            <p:spPr bwMode="auto">
              <a:xfrm>
                <a:off x="5736564" y="3764184"/>
                <a:ext cx="128424" cy="60240"/>
              </a:xfrm>
              <a:custGeom>
                <a:avLst/>
                <a:gdLst>
                  <a:gd name="T0" fmla="*/ 23 w 56"/>
                  <a:gd name="T1" fmla="*/ 20 h 25"/>
                  <a:gd name="T2" fmla="*/ 28 w 56"/>
                  <a:gd name="T3" fmla="*/ 24 h 25"/>
                  <a:gd name="T4" fmla="*/ 29 w 56"/>
                  <a:gd name="T5" fmla="*/ 25 h 25"/>
                  <a:gd name="T6" fmla="*/ 37 w 56"/>
                  <a:gd name="T7" fmla="*/ 23 h 25"/>
                  <a:gd name="T8" fmla="*/ 44 w 56"/>
                  <a:gd name="T9" fmla="*/ 24 h 25"/>
                  <a:gd name="T10" fmla="*/ 43 w 56"/>
                  <a:gd name="T11" fmla="*/ 22 h 25"/>
                  <a:gd name="T12" fmla="*/ 49 w 56"/>
                  <a:gd name="T13" fmla="*/ 24 h 25"/>
                  <a:gd name="T14" fmla="*/ 55 w 56"/>
                  <a:gd name="T15" fmla="*/ 24 h 25"/>
                  <a:gd name="T16" fmla="*/ 52 w 56"/>
                  <a:gd name="T17" fmla="*/ 21 h 25"/>
                  <a:gd name="T18" fmla="*/ 54 w 56"/>
                  <a:gd name="T19" fmla="*/ 18 h 25"/>
                  <a:gd name="T20" fmla="*/ 49 w 56"/>
                  <a:gd name="T21" fmla="*/ 15 h 25"/>
                  <a:gd name="T22" fmla="*/ 47 w 56"/>
                  <a:gd name="T23" fmla="*/ 10 h 25"/>
                  <a:gd name="T24" fmla="*/ 44 w 56"/>
                  <a:gd name="T25" fmla="*/ 9 h 25"/>
                  <a:gd name="T26" fmla="*/ 36 w 56"/>
                  <a:gd name="T27" fmla="*/ 10 h 25"/>
                  <a:gd name="T28" fmla="*/ 31 w 56"/>
                  <a:gd name="T29" fmla="*/ 8 h 25"/>
                  <a:gd name="T30" fmla="*/ 26 w 56"/>
                  <a:gd name="T31" fmla="*/ 4 h 25"/>
                  <a:gd name="T32" fmla="*/ 13 w 56"/>
                  <a:gd name="T33" fmla="*/ 3 h 25"/>
                  <a:gd name="T34" fmla="*/ 4 w 56"/>
                  <a:gd name="T35" fmla="*/ 1 h 25"/>
                  <a:gd name="T36" fmla="*/ 0 w 56"/>
                  <a:gd name="T37" fmla="*/ 2 h 25"/>
                  <a:gd name="T38" fmla="*/ 13 w 56"/>
                  <a:gd name="T39" fmla="*/ 9 h 25"/>
                  <a:gd name="T40" fmla="*/ 16 w 56"/>
                  <a:gd name="T41" fmla="*/ 17 h 25"/>
                  <a:gd name="T42" fmla="*/ 14 w 56"/>
                  <a:gd name="T43" fmla="*/ 20 h 25"/>
                  <a:gd name="T44" fmla="*/ 23 w 56"/>
                  <a:gd name="T4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3" y="20"/>
                    </a:moveTo>
                    <a:cubicBezTo>
                      <a:pt x="25" y="18"/>
                      <a:pt x="26" y="21"/>
                      <a:pt x="28" y="24"/>
                    </a:cubicBezTo>
                    <a:cubicBezTo>
                      <a:pt x="28" y="24"/>
                      <a:pt x="28" y="25"/>
                      <a:pt x="29" y="25"/>
                    </a:cubicBezTo>
                    <a:cubicBezTo>
                      <a:pt x="32" y="24"/>
                      <a:pt x="34" y="23"/>
                      <a:pt x="37" y="23"/>
                    </a:cubicBezTo>
                    <a:cubicBezTo>
                      <a:pt x="39" y="23"/>
                      <a:pt x="42" y="23"/>
                      <a:pt x="44" y="24"/>
                    </a:cubicBezTo>
                    <a:cubicBezTo>
                      <a:pt x="43" y="23"/>
                      <a:pt x="43" y="22"/>
                      <a:pt x="43" y="22"/>
                    </a:cubicBezTo>
                    <a:cubicBezTo>
                      <a:pt x="44" y="21"/>
                      <a:pt x="48"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7" y="10"/>
                    </a:cubicBezTo>
                    <a:cubicBezTo>
                      <a:pt x="45" y="10"/>
                      <a:pt x="45" y="9"/>
                      <a:pt x="44" y="9"/>
                    </a:cubicBezTo>
                    <a:cubicBezTo>
                      <a:pt x="42" y="9"/>
                      <a:pt x="37" y="9"/>
                      <a:pt x="36" y="10"/>
                    </a:cubicBezTo>
                    <a:cubicBezTo>
                      <a:pt x="34" y="11"/>
                      <a:pt x="32" y="8"/>
                      <a:pt x="31" y="8"/>
                    </a:cubicBezTo>
                    <a:cubicBezTo>
                      <a:pt x="29" y="8"/>
                      <a:pt x="27" y="6"/>
                      <a:pt x="26" y="4"/>
                    </a:cubicBezTo>
                    <a:cubicBezTo>
                      <a:pt x="25" y="3"/>
                      <a:pt x="16" y="5"/>
                      <a:pt x="13" y="3"/>
                    </a:cubicBezTo>
                    <a:cubicBezTo>
                      <a:pt x="11" y="2"/>
                      <a:pt x="6" y="0"/>
                      <a:pt x="4" y="1"/>
                    </a:cubicBezTo>
                    <a:cubicBezTo>
                      <a:pt x="3" y="1"/>
                      <a:pt x="2" y="1"/>
                      <a:pt x="0" y="2"/>
                    </a:cubicBezTo>
                    <a:cubicBezTo>
                      <a:pt x="5" y="5"/>
                      <a:pt x="12" y="4"/>
                      <a:pt x="13" y="9"/>
                    </a:cubicBezTo>
                    <a:cubicBezTo>
                      <a:pt x="14" y="15"/>
                      <a:pt x="17" y="12"/>
                      <a:pt x="16" y="17"/>
                    </a:cubicBezTo>
                    <a:cubicBezTo>
                      <a:pt x="16" y="18"/>
                      <a:pt x="15" y="19"/>
                      <a:pt x="14" y="20"/>
                    </a:cubicBezTo>
                    <a:cubicBezTo>
                      <a:pt x="18" y="20"/>
                      <a:pt x="21" y="20"/>
                      <a:pt x="23" y="2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1" name="Freeform 235"/>
              <p:cNvSpPr>
                <a:spLocks noEditPoints="1"/>
              </p:cNvSpPr>
              <p:nvPr/>
            </p:nvSpPr>
            <p:spPr bwMode="auto">
              <a:xfrm>
                <a:off x="5481550" y="3799162"/>
                <a:ext cx="346744" cy="145739"/>
              </a:xfrm>
              <a:custGeom>
                <a:avLst/>
                <a:gdLst>
                  <a:gd name="T0" fmla="*/ 147 w 151"/>
                  <a:gd name="T1" fmla="*/ 42 h 60"/>
                  <a:gd name="T2" fmla="*/ 147 w 151"/>
                  <a:gd name="T3" fmla="*/ 33 h 60"/>
                  <a:gd name="T4" fmla="*/ 147 w 151"/>
                  <a:gd name="T5" fmla="*/ 27 h 60"/>
                  <a:gd name="T6" fmla="*/ 149 w 151"/>
                  <a:gd name="T7" fmla="*/ 23 h 60"/>
                  <a:gd name="T8" fmla="*/ 148 w 151"/>
                  <a:gd name="T9" fmla="*/ 20 h 60"/>
                  <a:gd name="T10" fmla="*/ 141 w 151"/>
                  <a:gd name="T11" fmla="*/ 17 h 60"/>
                  <a:gd name="T12" fmla="*/ 139 w 151"/>
                  <a:gd name="T13" fmla="*/ 10 h 60"/>
                  <a:gd name="T14" fmla="*/ 134 w 151"/>
                  <a:gd name="T15" fmla="*/ 6 h 60"/>
                  <a:gd name="T16" fmla="*/ 125 w 151"/>
                  <a:gd name="T17" fmla="*/ 6 h 60"/>
                  <a:gd name="T18" fmla="*/ 110 w 151"/>
                  <a:gd name="T19" fmla="*/ 11 h 60"/>
                  <a:gd name="T20" fmla="*/ 96 w 151"/>
                  <a:gd name="T21" fmla="*/ 11 h 60"/>
                  <a:gd name="T22" fmla="*/ 87 w 151"/>
                  <a:gd name="T23" fmla="*/ 8 h 60"/>
                  <a:gd name="T24" fmla="*/ 80 w 151"/>
                  <a:gd name="T25" fmla="*/ 5 h 60"/>
                  <a:gd name="T26" fmla="*/ 68 w 151"/>
                  <a:gd name="T27" fmla="*/ 2 h 60"/>
                  <a:gd name="T28" fmla="*/ 43 w 151"/>
                  <a:gd name="T29" fmla="*/ 9 h 60"/>
                  <a:gd name="T30" fmla="*/ 26 w 151"/>
                  <a:gd name="T31" fmla="*/ 10 h 60"/>
                  <a:gd name="T32" fmla="*/ 22 w 151"/>
                  <a:gd name="T33" fmla="*/ 16 h 60"/>
                  <a:gd name="T34" fmla="*/ 5 w 151"/>
                  <a:gd name="T35" fmla="*/ 18 h 60"/>
                  <a:gd name="T36" fmla="*/ 3 w 151"/>
                  <a:gd name="T37" fmla="*/ 24 h 60"/>
                  <a:gd name="T38" fmla="*/ 6 w 151"/>
                  <a:gd name="T39" fmla="*/ 26 h 60"/>
                  <a:gd name="T40" fmla="*/ 7 w 151"/>
                  <a:gd name="T41" fmla="*/ 32 h 60"/>
                  <a:gd name="T42" fmla="*/ 7 w 151"/>
                  <a:gd name="T43" fmla="*/ 38 h 60"/>
                  <a:gd name="T44" fmla="*/ 7 w 151"/>
                  <a:gd name="T45" fmla="*/ 42 h 60"/>
                  <a:gd name="T46" fmla="*/ 11 w 151"/>
                  <a:gd name="T47" fmla="*/ 46 h 60"/>
                  <a:gd name="T48" fmla="*/ 17 w 151"/>
                  <a:gd name="T49" fmla="*/ 49 h 60"/>
                  <a:gd name="T50" fmla="*/ 21 w 151"/>
                  <a:gd name="T51" fmla="*/ 50 h 60"/>
                  <a:gd name="T52" fmla="*/ 26 w 151"/>
                  <a:gd name="T53" fmla="*/ 56 h 60"/>
                  <a:gd name="T54" fmla="*/ 36 w 151"/>
                  <a:gd name="T55" fmla="*/ 54 h 60"/>
                  <a:gd name="T56" fmla="*/ 42 w 151"/>
                  <a:gd name="T57" fmla="*/ 51 h 60"/>
                  <a:gd name="T58" fmla="*/ 53 w 151"/>
                  <a:gd name="T59" fmla="*/ 57 h 60"/>
                  <a:gd name="T60" fmla="*/ 62 w 151"/>
                  <a:gd name="T61" fmla="*/ 56 h 60"/>
                  <a:gd name="T62" fmla="*/ 69 w 151"/>
                  <a:gd name="T63" fmla="*/ 51 h 60"/>
                  <a:gd name="T64" fmla="*/ 75 w 151"/>
                  <a:gd name="T65" fmla="*/ 53 h 60"/>
                  <a:gd name="T66" fmla="*/ 82 w 151"/>
                  <a:gd name="T67" fmla="*/ 51 h 60"/>
                  <a:gd name="T68" fmla="*/ 79 w 151"/>
                  <a:gd name="T69" fmla="*/ 57 h 60"/>
                  <a:gd name="T70" fmla="*/ 80 w 151"/>
                  <a:gd name="T71" fmla="*/ 60 h 60"/>
                  <a:gd name="T72" fmla="*/ 84 w 151"/>
                  <a:gd name="T73" fmla="*/ 54 h 60"/>
                  <a:gd name="T74" fmla="*/ 88 w 151"/>
                  <a:gd name="T75" fmla="*/ 53 h 60"/>
                  <a:gd name="T76" fmla="*/ 95 w 151"/>
                  <a:gd name="T77" fmla="*/ 53 h 60"/>
                  <a:gd name="T78" fmla="*/ 100 w 151"/>
                  <a:gd name="T79" fmla="*/ 52 h 60"/>
                  <a:gd name="T80" fmla="*/ 109 w 151"/>
                  <a:gd name="T81" fmla="*/ 52 h 60"/>
                  <a:gd name="T82" fmla="*/ 120 w 151"/>
                  <a:gd name="T83" fmla="*/ 49 h 60"/>
                  <a:gd name="T84" fmla="*/ 129 w 151"/>
                  <a:gd name="T85" fmla="*/ 47 h 60"/>
                  <a:gd name="T86" fmla="*/ 132 w 151"/>
                  <a:gd name="T87" fmla="*/ 48 h 60"/>
                  <a:gd name="T88" fmla="*/ 135 w 151"/>
                  <a:gd name="T89" fmla="*/ 46 h 60"/>
                  <a:gd name="T90" fmla="*/ 143 w 151"/>
                  <a:gd name="T91" fmla="*/ 47 h 60"/>
                  <a:gd name="T92" fmla="*/ 151 w 151"/>
                  <a:gd name="T93" fmla="*/ 48 h 60"/>
                  <a:gd name="T94" fmla="*/ 147 w 151"/>
                  <a:gd name="T95" fmla="*/ 42 h 60"/>
                  <a:gd name="T96" fmla="*/ 13 w 151"/>
                  <a:gd name="T97" fmla="*/ 11 h 60"/>
                  <a:gd name="T98" fmla="*/ 24 w 151"/>
                  <a:gd name="T99" fmla="*/ 10 h 60"/>
                  <a:gd name="T100" fmla="*/ 18 w 151"/>
                  <a:gd name="T101" fmla="*/ 5 h 60"/>
                  <a:gd name="T102" fmla="*/ 16 w 151"/>
                  <a:gd name="T103" fmla="*/ 1 h 60"/>
                  <a:gd name="T104" fmla="*/ 13 w 151"/>
                  <a:gd name="T105" fmla="*/ 2 h 60"/>
                  <a:gd name="T106" fmla="*/ 5 w 151"/>
                  <a:gd name="T107" fmla="*/ 2 h 60"/>
                  <a:gd name="T108" fmla="*/ 5 w 151"/>
                  <a:gd name="T109" fmla="*/ 7 h 60"/>
                  <a:gd name="T110" fmla="*/ 3 w 151"/>
                  <a:gd name="T111" fmla="*/ 11 h 60"/>
                  <a:gd name="T112" fmla="*/ 1 w 151"/>
                  <a:gd name="T113" fmla="*/ 14 h 60"/>
                  <a:gd name="T114" fmla="*/ 6 w 151"/>
                  <a:gd name="T115" fmla="*/ 16 h 60"/>
                  <a:gd name="T116" fmla="*/ 13 w 151"/>
                  <a:gd name="T117"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60">
                    <a:moveTo>
                      <a:pt x="147" y="42"/>
                    </a:moveTo>
                    <a:cubicBezTo>
                      <a:pt x="146" y="42"/>
                      <a:pt x="148" y="35"/>
                      <a:pt x="147" y="33"/>
                    </a:cubicBezTo>
                    <a:cubicBezTo>
                      <a:pt x="147" y="32"/>
                      <a:pt x="145" y="27"/>
                      <a:pt x="147" y="27"/>
                    </a:cubicBezTo>
                    <a:cubicBezTo>
                      <a:pt x="149" y="27"/>
                      <a:pt x="147" y="23"/>
                      <a:pt x="149" y="23"/>
                    </a:cubicBezTo>
                    <a:cubicBezTo>
                      <a:pt x="149" y="21"/>
                      <a:pt x="148" y="20"/>
                      <a:pt x="148" y="20"/>
                    </a:cubicBezTo>
                    <a:cubicBezTo>
                      <a:pt x="146" y="19"/>
                      <a:pt x="143" y="21"/>
                      <a:pt x="141" y="17"/>
                    </a:cubicBezTo>
                    <a:cubicBezTo>
                      <a:pt x="140" y="14"/>
                      <a:pt x="141" y="13"/>
                      <a:pt x="139" y="10"/>
                    </a:cubicBezTo>
                    <a:cubicBezTo>
                      <a:pt x="137" y="7"/>
                      <a:pt x="136" y="4"/>
                      <a:pt x="134" y="6"/>
                    </a:cubicBezTo>
                    <a:cubicBezTo>
                      <a:pt x="132" y="6"/>
                      <a:pt x="129" y="6"/>
                      <a:pt x="125" y="6"/>
                    </a:cubicBezTo>
                    <a:cubicBezTo>
                      <a:pt x="121" y="9"/>
                      <a:pt x="113" y="12"/>
                      <a:pt x="110" y="11"/>
                    </a:cubicBezTo>
                    <a:cubicBezTo>
                      <a:pt x="107" y="10"/>
                      <a:pt x="101" y="11"/>
                      <a:pt x="96" y="11"/>
                    </a:cubicBezTo>
                    <a:cubicBezTo>
                      <a:pt x="92" y="11"/>
                      <a:pt x="90" y="8"/>
                      <a:pt x="87" y="8"/>
                    </a:cubicBezTo>
                    <a:cubicBezTo>
                      <a:pt x="83" y="8"/>
                      <a:pt x="83" y="5"/>
                      <a:pt x="80" y="5"/>
                    </a:cubicBezTo>
                    <a:cubicBezTo>
                      <a:pt x="76" y="5"/>
                      <a:pt x="79" y="3"/>
                      <a:pt x="68" y="2"/>
                    </a:cubicBezTo>
                    <a:cubicBezTo>
                      <a:pt x="56" y="0"/>
                      <a:pt x="47" y="6"/>
                      <a:pt x="43" y="9"/>
                    </a:cubicBezTo>
                    <a:cubicBezTo>
                      <a:pt x="40" y="12"/>
                      <a:pt x="27" y="9"/>
                      <a:pt x="26" y="10"/>
                    </a:cubicBezTo>
                    <a:cubicBezTo>
                      <a:pt x="24" y="11"/>
                      <a:pt x="26" y="15"/>
                      <a:pt x="22" y="16"/>
                    </a:cubicBezTo>
                    <a:cubicBezTo>
                      <a:pt x="17" y="18"/>
                      <a:pt x="8" y="16"/>
                      <a:pt x="5" y="18"/>
                    </a:cubicBezTo>
                    <a:cubicBezTo>
                      <a:pt x="1" y="19"/>
                      <a:pt x="0" y="24"/>
                      <a:pt x="3" y="24"/>
                    </a:cubicBezTo>
                    <a:cubicBezTo>
                      <a:pt x="6" y="23"/>
                      <a:pt x="7" y="25"/>
                      <a:pt x="6" y="26"/>
                    </a:cubicBezTo>
                    <a:cubicBezTo>
                      <a:pt x="5" y="27"/>
                      <a:pt x="9" y="31"/>
                      <a:pt x="7" y="32"/>
                    </a:cubicBezTo>
                    <a:cubicBezTo>
                      <a:pt x="5" y="33"/>
                      <a:pt x="5" y="36"/>
                      <a:pt x="7" y="38"/>
                    </a:cubicBezTo>
                    <a:cubicBezTo>
                      <a:pt x="9" y="39"/>
                      <a:pt x="10" y="42"/>
                      <a:pt x="7" y="42"/>
                    </a:cubicBezTo>
                    <a:cubicBezTo>
                      <a:pt x="5" y="42"/>
                      <a:pt x="11" y="45"/>
                      <a:pt x="11" y="46"/>
                    </a:cubicBezTo>
                    <a:cubicBezTo>
                      <a:pt x="11" y="47"/>
                      <a:pt x="17" y="48"/>
                      <a:pt x="17" y="49"/>
                    </a:cubicBezTo>
                    <a:cubicBezTo>
                      <a:pt x="17" y="51"/>
                      <a:pt x="18" y="51"/>
                      <a:pt x="21" y="50"/>
                    </a:cubicBezTo>
                    <a:cubicBezTo>
                      <a:pt x="23" y="50"/>
                      <a:pt x="24" y="53"/>
                      <a:pt x="26" y="56"/>
                    </a:cubicBezTo>
                    <a:cubicBezTo>
                      <a:pt x="27" y="58"/>
                      <a:pt x="36" y="56"/>
                      <a:pt x="36" y="54"/>
                    </a:cubicBezTo>
                    <a:cubicBezTo>
                      <a:pt x="36" y="51"/>
                      <a:pt x="39" y="50"/>
                      <a:pt x="42" y="51"/>
                    </a:cubicBezTo>
                    <a:cubicBezTo>
                      <a:pt x="46" y="51"/>
                      <a:pt x="51" y="56"/>
                      <a:pt x="53" y="57"/>
                    </a:cubicBezTo>
                    <a:cubicBezTo>
                      <a:pt x="55" y="58"/>
                      <a:pt x="59" y="56"/>
                      <a:pt x="62" y="56"/>
                    </a:cubicBezTo>
                    <a:cubicBezTo>
                      <a:pt x="64" y="56"/>
                      <a:pt x="68" y="52"/>
                      <a:pt x="69" y="51"/>
                    </a:cubicBezTo>
                    <a:cubicBezTo>
                      <a:pt x="71" y="50"/>
                      <a:pt x="73" y="54"/>
                      <a:pt x="75" y="53"/>
                    </a:cubicBezTo>
                    <a:cubicBezTo>
                      <a:pt x="78" y="51"/>
                      <a:pt x="80" y="50"/>
                      <a:pt x="82" y="51"/>
                    </a:cubicBezTo>
                    <a:cubicBezTo>
                      <a:pt x="83" y="52"/>
                      <a:pt x="78" y="55"/>
                      <a:pt x="79" y="57"/>
                    </a:cubicBezTo>
                    <a:cubicBezTo>
                      <a:pt x="80" y="58"/>
                      <a:pt x="80" y="59"/>
                      <a:pt x="80" y="60"/>
                    </a:cubicBezTo>
                    <a:cubicBezTo>
                      <a:pt x="85" y="59"/>
                      <a:pt x="84" y="56"/>
                      <a:pt x="84" y="54"/>
                    </a:cubicBezTo>
                    <a:cubicBezTo>
                      <a:pt x="85" y="53"/>
                      <a:pt x="86" y="51"/>
                      <a:pt x="88" y="53"/>
                    </a:cubicBezTo>
                    <a:cubicBezTo>
                      <a:pt x="89" y="54"/>
                      <a:pt x="91" y="54"/>
                      <a:pt x="95" y="53"/>
                    </a:cubicBezTo>
                    <a:cubicBezTo>
                      <a:pt x="98" y="51"/>
                      <a:pt x="99" y="50"/>
                      <a:pt x="100" y="52"/>
                    </a:cubicBezTo>
                    <a:cubicBezTo>
                      <a:pt x="101" y="53"/>
                      <a:pt x="104" y="52"/>
                      <a:pt x="109" y="52"/>
                    </a:cubicBezTo>
                    <a:cubicBezTo>
                      <a:pt x="114" y="52"/>
                      <a:pt x="115" y="48"/>
                      <a:pt x="120" y="49"/>
                    </a:cubicBezTo>
                    <a:cubicBezTo>
                      <a:pt x="125" y="49"/>
                      <a:pt x="129" y="47"/>
                      <a:pt x="129" y="47"/>
                    </a:cubicBezTo>
                    <a:cubicBezTo>
                      <a:pt x="132" y="48"/>
                      <a:pt x="132" y="48"/>
                      <a:pt x="132" y="48"/>
                    </a:cubicBezTo>
                    <a:cubicBezTo>
                      <a:pt x="133" y="47"/>
                      <a:pt x="133" y="46"/>
                      <a:pt x="135" y="46"/>
                    </a:cubicBezTo>
                    <a:cubicBezTo>
                      <a:pt x="139" y="45"/>
                      <a:pt x="141" y="48"/>
                      <a:pt x="143" y="47"/>
                    </a:cubicBezTo>
                    <a:cubicBezTo>
                      <a:pt x="144" y="46"/>
                      <a:pt x="151" y="53"/>
                      <a:pt x="151" y="48"/>
                    </a:cubicBezTo>
                    <a:cubicBezTo>
                      <a:pt x="151" y="47"/>
                      <a:pt x="149" y="42"/>
                      <a:pt x="147" y="42"/>
                    </a:cubicBezTo>
                    <a:close/>
                    <a:moveTo>
                      <a:pt x="13" y="11"/>
                    </a:moveTo>
                    <a:cubicBezTo>
                      <a:pt x="16" y="10"/>
                      <a:pt x="23" y="12"/>
                      <a:pt x="24" y="10"/>
                    </a:cubicBezTo>
                    <a:cubicBezTo>
                      <a:pt x="26" y="9"/>
                      <a:pt x="20" y="7"/>
                      <a:pt x="18" y="5"/>
                    </a:cubicBezTo>
                    <a:cubicBezTo>
                      <a:pt x="17" y="4"/>
                      <a:pt x="16" y="3"/>
                      <a:pt x="16" y="1"/>
                    </a:cubicBezTo>
                    <a:cubicBezTo>
                      <a:pt x="15" y="2"/>
                      <a:pt x="14" y="2"/>
                      <a:pt x="13" y="2"/>
                    </a:cubicBezTo>
                    <a:cubicBezTo>
                      <a:pt x="11" y="1"/>
                      <a:pt x="6" y="1"/>
                      <a:pt x="5" y="2"/>
                    </a:cubicBezTo>
                    <a:cubicBezTo>
                      <a:pt x="4" y="2"/>
                      <a:pt x="5" y="5"/>
                      <a:pt x="5" y="7"/>
                    </a:cubicBezTo>
                    <a:cubicBezTo>
                      <a:pt x="5" y="9"/>
                      <a:pt x="3" y="10"/>
                      <a:pt x="3" y="11"/>
                    </a:cubicBezTo>
                    <a:cubicBezTo>
                      <a:pt x="3" y="12"/>
                      <a:pt x="2" y="13"/>
                      <a:pt x="1" y="14"/>
                    </a:cubicBezTo>
                    <a:cubicBezTo>
                      <a:pt x="3" y="15"/>
                      <a:pt x="4" y="16"/>
                      <a:pt x="6" y="16"/>
                    </a:cubicBezTo>
                    <a:cubicBezTo>
                      <a:pt x="9" y="16"/>
                      <a:pt x="10" y="12"/>
                      <a:pt x="13" y="1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2" name="Freeform 237"/>
              <p:cNvSpPr/>
              <p:nvPr/>
            </p:nvSpPr>
            <p:spPr bwMode="auto">
              <a:xfrm>
                <a:off x="7283147" y="3783618"/>
                <a:ext cx="128424" cy="126307"/>
              </a:xfrm>
              <a:custGeom>
                <a:avLst/>
                <a:gdLst>
                  <a:gd name="T0" fmla="*/ 53 w 56"/>
                  <a:gd name="T1" fmla="*/ 2 h 52"/>
                  <a:gd name="T2" fmla="*/ 47 w 56"/>
                  <a:gd name="T3" fmla="*/ 0 h 52"/>
                  <a:gd name="T4" fmla="*/ 42 w 56"/>
                  <a:gd name="T5" fmla="*/ 6 h 52"/>
                  <a:gd name="T6" fmla="*/ 36 w 56"/>
                  <a:gd name="T7" fmla="*/ 10 h 52"/>
                  <a:gd name="T8" fmla="*/ 33 w 56"/>
                  <a:gd name="T9" fmla="*/ 13 h 52"/>
                  <a:gd name="T10" fmla="*/ 28 w 56"/>
                  <a:gd name="T11" fmla="*/ 15 h 52"/>
                  <a:gd name="T12" fmla="*/ 23 w 56"/>
                  <a:gd name="T13" fmla="*/ 13 h 52"/>
                  <a:gd name="T14" fmla="*/ 18 w 56"/>
                  <a:gd name="T15" fmla="*/ 18 h 52"/>
                  <a:gd name="T16" fmla="*/ 3 w 56"/>
                  <a:gd name="T17" fmla="*/ 27 h 52"/>
                  <a:gd name="T18" fmla="*/ 0 w 56"/>
                  <a:gd name="T19" fmla="*/ 30 h 52"/>
                  <a:gd name="T20" fmla="*/ 9 w 56"/>
                  <a:gd name="T21" fmla="*/ 35 h 52"/>
                  <a:gd name="T22" fmla="*/ 5 w 56"/>
                  <a:gd name="T23" fmla="*/ 44 h 52"/>
                  <a:gd name="T24" fmla="*/ 6 w 56"/>
                  <a:gd name="T25" fmla="*/ 48 h 52"/>
                  <a:gd name="T26" fmla="*/ 10 w 56"/>
                  <a:gd name="T27" fmla="*/ 50 h 52"/>
                  <a:gd name="T28" fmla="*/ 16 w 56"/>
                  <a:gd name="T29" fmla="*/ 49 h 52"/>
                  <a:gd name="T30" fmla="*/ 18 w 56"/>
                  <a:gd name="T31" fmla="*/ 50 h 52"/>
                  <a:gd name="T32" fmla="*/ 23 w 56"/>
                  <a:gd name="T33" fmla="*/ 47 h 52"/>
                  <a:gd name="T34" fmla="*/ 30 w 56"/>
                  <a:gd name="T35" fmla="*/ 45 h 52"/>
                  <a:gd name="T36" fmla="*/ 35 w 56"/>
                  <a:gd name="T37" fmla="*/ 44 h 52"/>
                  <a:gd name="T38" fmla="*/ 27 w 56"/>
                  <a:gd name="T39" fmla="*/ 37 h 52"/>
                  <a:gd name="T40" fmla="*/ 30 w 56"/>
                  <a:gd name="T41" fmla="*/ 30 h 52"/>
                  <a:gd name="T42" fmla="*/ 44 w 56"/>
                  <a:gd name="T43" fmla="*/ 21 h 52"/>
                  <a:gd name="T44" fmla="*/ 47 w 56"/>
                  <a:gd name="T45" fmla="*/ 11 h 52"/>
                  <a:gd name="T46" fmla="*/ 56 w 56"/>
                  <a:gd name="T47" fmla="*/ 3 h 52"/>
                  <a:gd name="T48" fmla="*/ 53 w 56"/>
                  <a:gd name="T4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2">
                    <a:moveTo>
                      <a:pt x="53" y="2"/>
                    </a:moveTo>
                    <a:cubicBezTo>
                      <a:pt x="50" y="3"/>
                      <a:pt x="49" y="0"/>
                      <a:pt x="47" y="0"/>
                    </a:cubicBezTo>
                    <a:cubicBezTo>
                      <a:pt x="44" y="0"/>
                      <a:pt x="45" y="6"/>
                      <a:pt x="42" y="6"/>
                    </a:cubicBezTo>
                    <a:cubicBezTo>
                      <a:pt x="39" y="6"/>
                      <a:pt x="40" y="10"/>
                      <a:pt x="36" y="10"/>
                    </a:cubicBezTo>
                    <a:cubicBezTo>
                      <a:pt x="33" y="11"/>
                      <a:pt x="32" y="11"/>
                      <a:pt x="33" y="13"/>
                    </a:cubicBezTo>
                    <a:cubicBezTo>
                      <a:pt x="35" y="16"/>
                      <a:pt x="31" y="15"/>
                      <a:pt x="28" y="15"/>
                    </a:cubicBezTo>
                    <a:cubicBezTo>
                      <a:pt x="25" y="15"/>
                      <a:pt x="25" y="13"/>
                      <a:pt x="23" y="13"/>
                    </a:cubicBezTo>
                    <a:cubicBezTo>
                      <a:pt x="21" y="13"/>
                      <a:pt x="19" y="16"/>
                      <a:pt x="18" y="18"/>
                    </a:cubicBezTo>
                    <a:cubicBezTo>
                      <a:pt x="16" y="21"/>
                      <a:pt x="6" y="25"/>
                      <a:pt x="3" y="27"/>
                    </a:cubicBezTo>
                    <a:cubicBezTo>
                      <a:pt x="2" y="27"/>
                      <a:pt x="1" y="29"/>
                      <a:pt x="0" y="30"/>
                    </a:cubicBezTo>
                    <a:cubicBezTo>
                      <a:pt x="4" y="31"/>
                      <a:pt x="8" y="33"/>
                      <a:pt x="9" y="35"/>
                    </a:cubicBezTo>
                    <a:cubicBezTo>
                      <a:pt x="12" y="38"/>
                      <a:pt x="7" y="41"/>
                      <a:pt x="5" y="44"/>
                    </a:cubicBezTo>
                    <a:cubicBezTo>
                      <a:pt x="3"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5" y="44"/>
                    </a:cubicBezTo>
                    <a:cubicBezTo>
                      <a:pt x="32" y="40"/>
                      <a:pt x="29" y="38"/>
                      <a:pt x="27" y="37"/>
                    </a:cubicBezTo>
                    <a:cubicBezTo>
                      <a:pt x="25" y="35"/>
                      <a:pt x="26" y="31"/>
                      <a:pt x="30" y="30"/>
                    </a:cubicBezTo>
                    <a:cubicBezTo>
                      <a:pt x="33" y="29"/>
                      <a:pt x="41" y="23"/>
                      <a:pt x="44" y="21"/>
                    </a:cubicBezTo>
                    <a:cubicBezTo>
                      <a:pt x="46" y="20"/>
                      <a:pt x="45" y="15"/>
                      <a:pt x="47" y="11"/>
                    </a:cubicBezTo>
                    <a:cubicBezTo>
                      <a:pt x="48" y="9"/>
                      <a:pt x="52" y="6"/>
                      <a:pt x="56" y="3"/>
                    </a:cubicBezTo>
                    <a:cubicBezTo>
                      <a:pt x="55" y="2"/>
                      <a:pt x="54" y="2"/>
                      <a:pt x="53" y="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3" name="Freeform 239"/>
              <p:cNvSpPr/>
              <p:nvPr/>
            </p:nvSpPr>
            <p:spPr bwMode="auto">
              <a:xfrm>
                <a:off x="6696069" y="4108129"/>
                <a:ext cx="155943" cy="369207"/>
              </a:xfrm>
              <a:custGeom>
                <a:avLst/>
                <a:gdLst>
                  <a:gd name="T0" fmla="*/ 55 w 68"/>
                  <a:gd name="T1" fmla="*/ 139 h 152"/>
                  <a:gd name="T2" fmla="*/ 53 w 68"/>
                  <a:gd name="T3" fmla="*/ 133 h 152"/>
                  <a:gd name="T4" fmla="*/ 49 w 68"/>
                  <a:gd name="T5" fmla="*/ 123 h 152"/>
                  <a:gd name="T6" fmla="*/ 47 w 68"/>
                  <a:gd name="T7" fmla="*/ 114 h 152"/>
                  <a:gd name="T8" fmla="*/ 48 w 68"/>
                  <a:gd name="T9" fmla="*/ 108 h 152"/>
                  <a:gd name="T10" fmla="*/ 48 w 68"/>
                  <a:gd name="T11" fmla="*/ 105 h 152"/>
                  <a:gd name="T12" fmla="*/ 47 w 68"/>
                  <a:gd name="T13" fmla="*/ 99 h 152"/>
                  <a:gd name="T14" fmla="*/ 41 w 68"/>
                  <a:gd name="T15" fmla="*/ 92 h 152"/>
                  <a:gd name="T16" fmla="*/ 42 w 68"/>
                  <a:gd name="T17" fmla="*/ 79 h 152"/>
                  <a:gd name="T18" fmla="*/ 47 w 68"/>
                  <a:gd name="T19" fmla="*/ 77 h 152"/>
                  <a:gd name="T20" fmla="*/ 53 w 68"/>
                  <a:gd name="T21" fmla="*/ 75 h 152"/>
                  <a:gd name="T22" fmla="*/ 60 w 68"/>
                  <a:gd name="T23" fmla="*/ 71 h 152"/>
                  <a:gd name="T24" fmla="*/ 64 w 68"/>
                  <a:gd name="T25" fmla="*/ 67 h 152"/>
                  <a:gd name="T26" fmla="*/ 68 w 68"/>
                  <a:gd name="T27" fmla="*/ 60 h 152"/>
                  <a:gd name="T28" fmla="*/ 68 w 68"/>
                  <a:gd name="T29" fmla="*/ 60 h 152"/>
                  <a:gd name="T30" fmla="*/ 65 w 68"/>
                  <a:gd name="T31" fmla="*/ 61 h 152"/>
                  <a:gd name="T32" fmla="*/ 60 w 68"/>
                  <a:gd name="T33" fmla="*/ 59 h 152"/>
                  <a:gd name="T34" fmla="*/ 55 w 68"/>
                  <a:gd name="T35" fmla="*/ 56 h 152"/>
                  <a:gd name="T36" fmla="*/ 55 w 68"/>
                  <a:gd name="T37" fmla="*/ 51 h 152"/>
                  <a:gd name="T38" fmla="*/ 52 w 68"/>
                  <a:gd name="T39" fmla="*/ 47 h 152"/>
                  <a:gd name="T40" fmla="*/ 50 w 68"/>
                  <a:gd name="T41" fmla="*/ 41 h 152"/>
                  <a:gd name="T42" fmla="*/ 42 w 68"/>
                  <a:gd name="T43" fmla="*/ 39 h 152"/>
                  <a:gd name="T44" fmla="*/ 41 w 68"/>
                  <a:gd name="T45" fmla="*/ 36 h 152"/>
                  <a:gd name="T46" fmla="*/ 48 w 68"/>
                  <a:gd name="T47" fmla="*/ 24 h 152"/>
                  <a:gd name="T48" fmla="*/ 50 w 68"/>
                  <a:gd name="T49" fmla="*/ 13 h 152"/>
                  <a:gd name="T50" fmla="*/ 46 w 68"/>
                  <a:gd name="T51" fmla="*/ 9 h 152"/>
                  <a:gd name="T52" fmla="*/ 45 w 68"/>
                  <a:gd name="T53" fmla="*/ 4 h 152"/>
                  <a:gd name="T54" fmla="*/ 39 w 68"/>
                  <a:gd name="T55" fmla="*/ 2 h 152"/>
                  <a:gd name="T56" fmla="*/ 38 w 68"/>
                  <a:gd name="T57" fmla="*/ 3 h 152"/>
                  <a:gd name="T58" fmla="*/ 38 w 68"/>
                  <a:gd name="T59" fmla="*/ 3 h 152"/>
                  <a:gd name="T60" fmla="*/ 36 w 68"/>
                  <a:gd name="T61" fmla="*/ 6 h 152"/>
                  <a:gd name="T62" fmla="*/ 37 w 68"/>
                  <a:gd name="T63" fmla="*/ 12 h 152"/>
                  <a:gd name="T64" fmla="*/ 33 w 68"/>
                  <a:gd name="T65" fmla="*/ 12 h 152"/>
                  <a:gd name="T66" fmla="*/ 27 w 68"/>
                  <a:gd name="T67" fmla="*/ 15 h 152"/>
                  <a:gd name="T68" fmla="*/ 21 w 68"/>
                  <a:gd name="T69" fmla="*/ 21 h 152"/>
                  <a:gd name="T70" fmla="*/ 19 w 68"/>
                  <a:gd name="T71" fmla="*/ 31 h 152"/>
                  <a:gd name="T72" fmla="*/ 16 w 68"/>
                  <a:gd name="T73" fmla="*/ 41 h 152"/>
                  <a:gd name="T74" fmla="*/ 10 w 68"/>
                  <a:gd name="T75" fmla="*/ 40 h 152"/>
                  <a:gd name="T76" fmla="*/ 8 w 68"/>
                  <a:gd name="T77" fmla="*/ 48 h 152"/>
                  <a:gd name="T78" fmla="*/ 6 w 68"/>
                  <a:gd name="T79" fmla="*/ 57 h 152"/>
                  <a:gd name="T80" fmla="*/ 2 w 68"/>
                  <a:gd name="T81" fmla="*/ 63 h 152"/>
                  <a:gd name="T82" fmla="*/ 0 w 68"/>
                  <a:gd name="T83" fmla="*/ 65 h 152"/>
                  <a:gd name="T84" fmla="*/ 7 w 68"/>
                  <a:gd name="T85" fmla="*/ 73 h 152"/>
                  <a:gd name="T86" fmla="*/ 16 w 68"/>
                  <a:gd name="T87" fmla="*/ 90 h 152"/>
                  <a:gd name="T88" fmla="*/ 15 w 68"/>
                  <a:gd name="T89" fmla="*/ 103 h 152"/>
                  <a:gd name="T90" fmla="*/ 18 w 68"/>
                  <a:gd name="T91" fmla="*/ 107 h 152"/>
                  <a:gd name="T92" fmla="*/ 26 w 68"/>
                  <a:gd name="T93" fmla="*/ 106 h 152"/>
                  <a:gd name="T94" fmla="*/ 33 w 68"/>
                  <a:gd name="T95" fmla="*/ 98 h 152"/>
                  <a:gd name="T96" fmla="*/ 37 w 68"/>
                  <a:gd name="T97" fmla="*/ 101 h 152"/>
                  <a:gd name="T98" fmla="*/ 40 w 68"/>
                  <a:gd name="T99" fmla="*/ 110 h 152"/>
                  <a:gd name="T100" fmla="*/ 45 w 68"/>
                  <a:gd name="T101" fmla="*/ 127 h 152"/>
                  <a:gd name="T102" fmla="*/ 48 w 68"/>
                  <a:gd name="T103" fmla="*/ 140 h 152"/>
                  <a:gd name="T104" fmla="*/ 49 w 68"/>
                  <a:gd name="T105" fmla="*/ 150 h 152"/>
                  <a:gd name="T106" fmla="*/ 48 w 68"/>
                  <a:gd name="T107" fmla="*/ 152 h 152"/>
                  <a:gd name="T108" fmla="*/ 55 w 68"/>
                  <a:gd name="T10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2">
                    <a:moveTo>
                      <a:pt x="55" y="139"/>
                    </a:moveTo>
                    <a:cubicBezTo>
                      <a:pt x="55" y="135"/>
                      <a:pt x="53" y="135"/>
                      <a:pt x="53" y="133"/>
                    </a:cubicBezTo>
                    <a:cubicBezTo>
                      <a:pt x="53" y="130"/>
                      <a:pt x="53" y="126"/>
                      <a:pt x="49" y="123"/>
                    </a:cubicBezTo>
                    <a:cubicBezTo>
                      <a:pt x="46" y="120"/>
                      <a:pt x="45" y="116"/>
                      <a:pt x="47" y="114"/>
                    </a:cubicBezTo>
                    <a:cubicBezTo>
                      <a:pt x="48" y="113"/>
                      <a:pt x="47" y="108"/>
                      <a:pt x="48" y="108"/>
                    </a:cubicBezTo>
                    <a:cubicBezTo>
                      <a:pt x="49" y="109"/>
                      <a:pt x="50" y="106"/>
                      <a:pt x="48" y="105"/>
                    </a:cubicBezTo>
                    <a:cubicBezTo>
                      <a:pt x="46" y="104"/>
                      <a:pt x="48" y="100"/>
                      <a:pt x="47" y="99"/>
                    </a:cubicBezTo>
                    <a:cubicBezTo>
                      <a:pt x="45" y="99"/>
                      <a:pt x="41" y="93"/>
                      <a:pt x="41" y="92"/>
                    </a:cubicBezTo>
                    <a:cubicBezTo>
                      <a:pt x="41" y="90"/>
                      <a:pt x="42" y="81"/>
                      <a:pt x="42" y="79"/>
                    </a:cubicBezTo>
                    <a:cubicBezTo>
                      <a:pt x="42" y="77"/>
                      <a:pt x="46" y="77"/>
                      <a:pt x="47" y="77"/>
                    </a:cubicBezTo>
                    <a:cubicBezTo>
                      <a:pt x="48" y="77"/>
                      <a:pt x="51" y="77"/>
                      <a:pt x="53" y="75"/>
                    </a:cubicBezTo>
                    <a:cubicBezTo>
                      <a:pt x="54" y="73"/>
                      <a:pt x="59" y="72"/>
                      <a:pt x="60" y="71"/>
                    </a:cubicBezTo>
                    <a:cubicBezTo>
                      <a:pt x="61" y="69"/>
                      <a:pt x="64" y="69"/>
                      <a:pt x="64" y="67"/>
                    </a:cubicBezTo>
                    <a:cubicBezTo>
                      <a:pt x="64" y="65"/>
                      <a:pt x="68" y="60"/>
                      <a:pt x="68" y="60"/>
                    </a:cubicBezTo>
                    <a:cubicBezTo>
                      <a:pt x="68" y="60"/>
                      <a:pt x="68" y="60"/>
                      <a:pt x="68" y="60"/>
                    </a:cubicBezTo>
                    <a:cubicBezTo>
                      <a:pt x="68" y="60"/>
                      <a:pt x="67" y="60"/>
                      <a:pt x="65" y="61"/>
                    </a:cubicBezTo>
                    <a:cubicBezTo>
                      <a:pt x="61" y="63"/>
                      <a:pt x="59" y="61"/>
                      <a:pt x="60" y="59"/>
                    </a:cubicBezTo>
                    <a:cubicBezTo>
                      <a:pt x="60" y="56"/>
                      <a:pt x="57" y="56"/>
                      <a:pt x="55" y="56"/>
                    </a:cubicBezTo>
                    <a:cubicBezTo>
                      <a:pt x="53" y="56"/>
                      <a:pt x="55" y="53"/>
                      <a:pt x="55" y="51"/>
                    </a:cubicBezTo>
                    <a:cubicBezTo>
                      <a:pt x="56" y="49"/>
                      <a:pt x="55" y="48"/>
                      <a:pt x="52" y="47"/>
                    </a:cubicBezTo>
                    <a:cubicBezTo>
                      <a:pt x="50" y="47"/>
                      <a:pt x="49" y="42"/>
                      <a:pt x="50" y="41"/>
                    </a:cubicBezTo>
                    <a:cubicBezTo>
                      <a:pt x="51" y="39"/>
                      <a:pt x="45" y="38"/>
                      <a:pt x="42" y="39"/>
                    </a:cubicBezTo>
                    <a:cubicBezTo>
                      <a:pt x="40" y="41"/>
                      <a:pt x="42" y="37"/>
                      <a:pt x="41" y="36"/>
                    </a:cubicBezTo>
                    <a:cubicBezTo>
                      <a:pt x="40" y="34"/>
                      <a:pt x="44" y="28"/>
                      <a:pt x="48" y="24"/>
                    </a:cubicBezTo>
                    <a:cubicBezTo>
                      <a:pt x="51" y="21"/>
                      <a:pt x="50" y="16"/>
                      <a:pt x="50" y="13"/>
                    </a:cubicBezTo>
                    <a:cubicBezTo>
                      <a:pt x="50" y="9"/>
                      <a:pt x="48" y="9"/>
                      <a:pt x="46" y="9"/>
                    </a:cubicBezTo>
                    <a:cubicBezTo>
                      <a:pt x="45" y="9"/>
                      <a:pt x="45" y="6"/>
                      <a:pt x="45" y="4"/>
                    </a:cubicBezTo>
                    <a:cubicBezTo>
                      <a:pt x="45" y="2"/>
                      <a:pt x="41" y="0"/>
                      <a:pt x="39" y="2"/>
                    </a:cubicBezTo>
                    <a:cubicBezTo>
                      <a:pt x="39" y="2"/>
                      <a:pt x="38" y="2"/>
                      <a:pt x="38" y="3"/>
                    </a:cubicBezTo>
                    <a:cubicBezTo>
                      <a:pt x="38" y="3"/>
                      <a:pt x="38" y="3"/>
                      <a:pt x="38" y="3"/>
                    </a:cubicBezTo>
                    <a:cubicBezTo>
                      <a:pt x="38" y="3"/>
                      <a:pt x="37" y="6"/>
                      <a:pt x="36" y="6"/>
                    </a:cubicBezTo>
                    <a:cubicBezTo>
                      <a:pt x="35" y="7"/>
                      <a:pt x="35" y="9"/>
                      <a:pt x="37" y="12"/>
                    </a:cubicBezTo>
                    <a:cubicBezTo>
                      <a:pt x="39" y="15"/>
                      <a:pt x="34" y="13"/>
                      <a:pt x="33" y="12"/>
                    </a:cubicBezTo>
                    <a:cubicBezTo>
                      <a:pt x="33" y="10"/>
                      <a:pt x="29" y="13"/>
                      <a:pt x="27" y="15"/>
                    </a:cubicBezTo>
                    <a:cubicBezTo>
                      <a:pt x="24" y="17"/>
                      <a:pt x="21" y="18"/>
                      <a:pt x="21" y="21"/>
                    </a:cubicBezTo>
                    <a:cubicBezTo>
                      <a:pt x="21" y="25"/>
                      <a:pt x="18" y="28"/>
                      <a:pt x="19" y="31"/>
                    </a:cubicBezTo>
                    <a:cubicBezTo>
                      <a:pt x="20" y="34"/>
                      <a:pt x="16" y="39"/>
                      <a:pt x="16" y="41"/>
                    </a:cubicBezTo>
                    <a:cubicBezTo>
                      <a:pt x="16" y="42"/>
                      <a:pt x="11" y="40"/>
                      <a:pt x="10" y="40"/>
                    </a:cubicBezTo>
                    <a:cubicBezTo>
                      <a:pt x="9" y="40"/>
                      <a:pt x="9" y="46"/>
                      <a:pt x="8" y="48"/>
                    </a:cubicBezTo>
                    <a:cubicBezTo>
                      <a:pt x="7" y="50"/>
                      <a:pt x="8" y="57"/>
                      <a:pt x="6" y="57"/>
                    </a:cubicBezTo>
                    <a:cubicBezTo>
                      <a:pt x="4" y="57"/>
                      <a:pt x="2" y="63"/>
                      <a:pt x="2" y="63"/>
                    </a:cubicBezTo>
                    <a:cubicBezTo>
                      <a:pt x="2" y="63"/>
                      <a:pt x="1" y="64"/>
                      <a:pt x="0" y="65"/>
                    </a:cubicBezTo>
                    <a:cubicBezTo>
                      <a:pt x="1" y="69"/>
                      <a:pt x="4" y="72"/>
                      <a:pt x="7" y="73"/>
                    </a:cubicBezTo>
                    <a:cubicBezTo>
                      <a:pt x="12" y="75"/>
                      <a:pt x="15" y="85"/>
                      <a:pt x="16" y="90"/>
                    </a:cubicBezTo>
                    <a:cubicBezTo>
                      <a:pt x="18" y="95"/>
                      <a:pt x="17" y="100"/>
                      <a:pt x="15" y="103"/>
                    </a:cubicBezTo>
                    <a:cubicBezTo>
                      <a:pt x="13" y="105"/>
                      <a:pt x="16" y="106"/>
                      <a:pt x="18" y="107"/>
                    </a:cubicBezTo>
                    <a:cubicBezTo>
                      <a:pt x="21" y="108"/>
                      <a:pt x="24" y="109"/>
                      <a:pt x="26" y="106"/>
                    </a:cubicBezTo>
                    <a:cubicBezTo>
                      <a:pt x="28" y="103"/>
                      <a:pt x="32" y="101"/>
                      <a:pt x="33" y="98"/>
                    </a:cubicBezTo>
                    <a:cubicBezTo>
                      <a:pt x="34" y="95"/>
                      <a:pt x="36" y="99"/>
                      <a:pt x="37" y="101"/>
                    </a:cubicBezTo>
                    <a:cubicBezTo>
                      <a:pt x="39" y="103"/>
                      <a:pt x="40" y="106"/>
                      <a:pt x="40" y="110"/>
                    </a:cubicBezTo>
                    <a:cubicBezTo>
                      <a:pt x="41" y="114"/>
                      <a:pt x="41" y="124"/>
                      <a:pt x="45" y="127"/>
                    </a:cubicBezTo>
                    <a:cubicBezTo>
                      <a:pt x="48" y="131"/>
                      <a:pt x="49" y="138"/>
                      <a:pt x="48" y="140"/>
                    </a:cubicBezTo>
                    <a:cubicBezTo>
                      <a:pt x="47" y="143"/>
                      <a:pt x="49" y="147"/>
                      <a:pt x="49" y="150"/>
                    </a:cubicBezTo>
                    <a:cubicBezTo>
                      <a:pt x="49" y="150"/>
                      <a:pt x="48" y="151"/>
                      <a:pt x="48" y="152"/>
                    </a:cubicBezTo>
                    <a:cubicBezTo>
                      <a:pt x="51" y="152"/>
                      <a:pt x="55" y="139"/>
                      <a:pt x="55" y="13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nvGrpSpPr>
              <p:cNvPr id="24" name="Group 497"/>
              <p:cNvGrpSpPr/>
              <p:nvPr/>
            </p:nvGrpSpPr>
            <p:grpSpPr>
              <a:xfrm>
                <a:off x="6270437" y="3946843"/>
                <a:ext cx="515530" cy="582961"/>
                <a:chOff x="7375541" y="4922816"/>
                <a:chExt cx="446089" cy="476248"/>
              </a:xfrm>
              <a:grpFill/>
            </p:grpSpPr>
            <p:sp>
              <p:nvSpPr>
                <p:cNvPr id="57" name="Freeform 228"/>
                <p:cNvSpPr/>
                <p:nvPr/>
              </p:nvSpPr>
              <p:spPr bwMode="auto">
                <a:xfrm>
                  <a:off x="7681930" y="5089504"/>
                  <a:ext cx="71438" cy="93662"/>
                </a:xfrm>
                <a:custGeom>
                  <a:avLst/>
                  <a:gdLst>
                    <a:gd name="T0" fmla="*/ 36 w 36"/>
                    <a:gd name="T1" fmla="*/ 40 h 47"/>
                    <a:gd name="T2" fmla="*/ 33 w 36"/>
                    <a:gd name="T3" fmla="*/ 24 h 47"/>
                    <a:gd name="T4" fmla="*/ 27 w 36"/>
                    <a:gd name="T5" fmla="*/ 30 h 47"/>
                    <a:gd name="T6" fmla="*/ 27 w 36"/>
                    <a:gd name="T7" fmla="*/ 22 h 47"/>
                    <a:gd name="T8" fmla="*/ 33 w 36"/>
                    <a:gd name="T9" fmla="*/ 14 h 47"/>
                    <a:gd name="T10" fmla="*/ 28 w 36"/>
                    <a:gd name="T11" fmla="*/ 12 h 47"/>
                    <a:gd name="T12" fmla="*/ 19 w 36"/>
                    <a:gd name="T13" fmla="*/ 12 h 47"/>
                    <a:gd name="T14" fmla="*/ 15 w 36"/>
                    <a:gd name="T15" fmla="*/ 8 h 47"/>
                    <a:gd name="T16" fmla="*/ 9 w 36"/>
                    <a:gd name="T17" fmla="*/ 4 h 47"/>
                    <a:gd name="T18" fmla="*/ 3 w 36"/>
                    <a:gd name="T19" fmla="*/ 4 h 47"/>
                    <a:gd name="T20" fmla="*/ 8 w 36"/>
                    <a:gd name="T21" fmla="*/ 11 h 47"/>
                    <a:gd name="T22" fmla="*/ 4 w 36"/>
                    <a:gd name="T23" fmla="*/ 14 h 47"/>
                    <a:gd name="T24" fmla="*/ 6 w 36"/>
                    <a:gd name="T25" fmla="*/ 26 h 47"/>
                    <a:gd name="T26" fmla="*/ 8 w 36"/>
                    <a:gd name="T27" fmla="*/ 41 h 47"/>
                    <a:gd name="T28" fmla="*/ 14 w 36"/>
                    <a:gd name="T29" fmla="*/ 39 h 47"/>
                    <a:gd name="T30" fmla="*/ 20 w 36"/>
                    <a:gd name="T31" fmla="*/ 36 h 47"/>
                    <a:gd name="T32" fmla="*/ 25 w 36"/>
                    <a:gd name="T33" fmla="*/ 32 h 47"/>
                    <a:gd name="T34" fmla="*/ 29 w 36"/>
                    <a:gd name="T35" fmla="*/ 43 h 47"/>
                    <a:gd name="T36" fmla="*/ 31 w 36"/>
                    <a:gd name="T37" fmla="*/ 47 h 47"/>
                    <a:gd name="T38" fmla="*/ 33 w 36"/>
                    <a:gd name="T39" fmla="*/ 45 h 47"/>
                    <a:gd name="T40" fmla="*/ 36 w 36"/>
                    <a:gd name="T4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40"/>
                      </a:moveTo>
                      <a:cubicBezTo>
                        <a:pt x="34" y="32"/>
                        <a:pt x="34" y="24"/>
                        <a:pt x="33" y="24"/>
                      </a:cubicBezTo>
                      <a:cubicBezTo>
                        <a:pt x="31" y="24"/>
                        <a:pt x="29" y="31"/>
                        <a:pt x="27" y="30"/>
                      </a:cubicBezTo>
                      <a:cubicBezTo>
                        <a:pt x="24" y="30"/>
                        <a:pt x="24" y="22"/>
                        <a:pt x="27" y="22"/>
                      </a:cubicBezTo>
                      <a:cubicBezTo>
                        <a:pt x="30" y="22"/>
                        <a:pt x="33" y="16"/>
                        <a:pt x="33" y="14"/>
                      </a:cubicBezTo>
                      <a:cubicBezTo>
                        <a:pt x="33" y="12"/>
                        <a:pt x="31" y="12"/>
                        <a:pt x="28" y="12"/>
                      </a:cubicBezTo>
                      <a:cubicBezTo>
                        <a:pt x="25" y="12"/>
                        <a:pt x="19" y="12"/>
                        <a:pt x="19" y="12"/>
                      </a:cubicBezTo>
                      <a:cubicBezTo>
                        <a:pt x="19" y="12"/>
                        <a:pt x="15" y="11"/>
                        <a:pt x="15" y="8"/>
                      </a:cubicBezTo>
                      <a:cubicBezTo>
                        <a:pt x="15" y="6"/>
                        <a:pt x="13" y="4"/>
                        <a:pt x="9" y="4"/>
                      </a:cubicBezTo>
                      <a:cubicBezTo>
                        <a:pt x="6" y="4"/>
                        <a:pt x="6" y="0"/>
                        <a:pt x="3" y="4"/>
                      </a:cubicBezTo>
                      <a:cubicBezTo>
                        <a:pt x="0" y="8"/>
                        <a:pt x="9" y="8"/>
                        <a:pt x="8" y="11"/>
                      </a:cubicBezTo>
                      <a:cubicBezTo>
                        <a:pt x="7" y="14"/>
                        <a:pt x="4" y="12"/>
                        <a:pt x="4" y="14"/>
                      </a:cubicBezTo>
                      <a:cubicBezTo>
                        <a:pt x="3" y="16"/>
                        <a:pt x="4" y="23"/>
                        <a:pt x="6" y="26"/>
                      </a:cubicBezTo>
                      <a:cubicBezTo>
                        <a:pt x="7" y="29"/>
                        <a:pt x="8" y="35"/>
                        <a:pt x="8" y="41"/>
                      </a:cubicBezTo>
                      <a:cubicBezTo>
                        <a:pt x="11" y="40"/>
                        <a:pt x="12" y="39"/>
                        <a:pt x="14" y="39"/>
                      </a:cubicBezTo>
                      <a:cubicBezTo>
                        <a:pt x="16" y="39"/>
                        <a:pt x="20" y="39"/>
                        <a:pt x="20" y="36"/>
                      </a:cubicBezTo>
                      <a:cubicBezTo>
                        <a:pt x="20" y="34"/>
                        <a:pt x="23" y="32"/>
                        <a:pt x="25" y="32"/>
                      </a:cubicBezTo>
                      <a:cubicBezTo>
                        <a:pt x="27" y="33"/>
                        <a:pt x="29" y="40"/>
                        <a:pt x="29" y="43"/>
                      </a:cubicBezTo>
                      <a:cubicBezTo>
                        <a:pt x="29" y="44"/>
                        <a:pt x="30" y="46"/>
                        <a:pt x="31" y="47"/>
                      </a:cubicBezTo>
                      <a:cubicBezTo>
                        <a:pt x="32" y="46"/>
                        <a:pt x="33" y="45"/>
                        <a:pt x="33" y="45"/>
                      </a:cubicBezTo>
                      <a:cubicBezTo>
                        <a:pt x="33" y="45"/>
                        <a:pt x="34" y="41"/>
                        <a:pt x="36" y="4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8" name="Freeform 236"/>
                <p:cNvSpPr>
                  <a:spLocks noEditPoints="1"/>
                </p:cNvSpPr>
                <p:nvPr/>
              </p:nvSpPr>
              <p:spPr bwMode="auto">
                <a:xfrm>
                  <a:off x="7375541" y="4922816"/>
                  <a:ext cx="446089" cy="476248"/>
                </a:xfrm>
                <a:custGeom>
                  <a:avLst/>
                  <a:gdLst>
                    <a:gd name="T0" fmla="*/ 218 w 224"/>
                    <a:gd name="T1" fmla="*/ 66 h 240"/>
                    <a:gd name="T2" fmla="*/ 201 w 224"/>
                    <a:gd name="T3" fmla="*/ 62 h 240"/>
                    <a:gd name="T4" fmla="*/ 187 w 224"/>
                    <a:gd name="T5" fmla="*/ 73 h 240"/>
                    <a:gd name="T6" fmla="*/ 176 w 224"/>
                    <a:gd name="T7" fmla="*/ 82 h 240"/>
                    <a:gd name="T8" fmla="*/ 161 w 224"/>
                    <a:gd name="T9" fmla="*/ 75 h 240"/>
                    <a:gd name="T10" fmla="*/ 155 w 224"/>
                    <a:gd name="T11" fmla="*/ 83 h 240"/>
                    <a:gd name="T12" fmla="*/ 126 w 224"/>
                    <a:gd name="T13" fmla="*/ 76 h 240"/>
                    <a:gd name="T14" fmla="*/ 106 w 224"/>
                    <a:gd name="T15" fmla="*/ 70 h 240"/>
                    <a:gd name="T16" fmla="*/ 96 w 224"/>
                    <a:gd name="T17" fmla="*/ 58 h 240"/>
                    <a:gd name="T18" fmla="*/ 92 w 224"/>
                    <a:gd name="T19" fmla="*/ 45 h 240"/>
                    <a:gd name="T20" fmla="*/ 84 w 224"/>
                    <a:gd name="T21" fmla="*/ 30 h 240"/>
                    <a:gd name="T22" fmla="*/ 85 w 224"/>
                    <a:gd name="T23" fmla="*/ 18 h 240"/>
                    <a:gd name="T24" fmla="*/ 87 w 224"/>
                    <a:gd name="T25" fmla="*/ 0 h 240"/>
                    <a:gd name="T26" fmla="*/ 76 w 224"/>
                    <a:gd name="T27" fmla="*/ 4 h 240"/>
                    <a:gd name="T28" fmla="*/ 62 w 224"/>
                    <a:gd name="T29" fmla="*/ 13 h 240"/>
                    <a:gd name="T30" fmla="*/ 47 w 224"/>
                    <a:gd name="T31" fmla="*/ 23 h 240"/>
                    <a:gd name="T32" fmla="*/ 52 w 224"/>
                    <a:gd name="T33" fmla="*/ 40 h 240"/>
                    <a:gd name="T34" fmla="*/ 41 w 224"/>
                    <a:gd name="T35" fmla="*/ 54 h 240"/>
                    <a:gd name="T36" fmla="*/ 27 w 224"/>
                    <a:gd name="T37" fmla="*/ 73 h 240"/>
                    <a:gd name="T38" fmla="*/ 10 w 224"/>
                    <a:gd name="T39" fmla="*/ 80 h 240"/>
                    <a:gd name="T40" fmla="*/ 21 w 224"/>
                    <a:gd name="T41" fmla="*/ 101 h 240"/>
                    <a:gd name="T42" fmla="*/ 0 w 224"/>
                    <a:gd name="T43" fmla="*/ 108 h 240"/>
                    <a:gd name="T44" fmla="*/ 16 w 224"/>
                    <a:gd name="T45" fmla="*/ 116 h 240"/>
                    <a:gd name="T46" fmla="*/ 30 w 224"/>
                    <a:gd name="T47" fmla="*/ 126 h 240"/>
                    <a:gd name="T48" fmla="*/ 35 w 224"/>
                    <a:gd name="T49" fmla="*/ 137 h 240"/>
                    <a:gd name="T50" fmla="*/ 47 w 224"/>
                    <a:gd name="T51" fmla="*/ 187 h 240"/>
                    <a:gd name="T52" fmla="*/ 71 w 224"/>
                    <a:gd name="T53" fmla="*/ 239 h 240"/>
                    <a:gd name="T54" fmla="*/ 89 w 224"/>
                    <a:gd name="T55" fmla="*/ 221 h 240"/>
                    <a:gd name="T56" fmla="*/ 95 w 224"/>
                    <a:gd name="T57" fmla="*/ 192 h 240"/>
                    <a:gd name="T58" fmla="*/ 106 w 224"/>
                    <a:gd name="T59" fmla="*/ 169 h 240"/>
                    <a:gd name="T60" fmla="*/ 143 w 224"/>
                    <a:gd name="T61" fmla="*/ 138 h 240"/>
                    <a:gd name="T62" fmla="*/ 162 w 224"/>
                    <a:gd name="T63" fmla="*/ 125 h 240"/>
                    <a:gd name="T64" fmla="*/ 162 w 224"/>
                    <a:gd name="T65" fmla="*/ 95 h 240"/>
                    <a:gd name="T66" fmla="*/ 169 w 224"/>
                    <a:gd name="T67" fmla="*/ 92 h 240"/>
                    <a:gd name="T68" fmla="*/ 187 w 224"/>
                    <a:gd name="T69" fmla="*/ 98 h 240"/>
                    <a:gd name="T70" fmla="*/ 187 w 224"/>
                    <a:gd name="T71" fmla="*/ 108 h 240"/>
                    <a:gd name="T72" fmla="*/ 193 w 224"/>
                    <a:gd name="T73" fmla="*/ 114 h 240"/>
                    <a:gd name="T74" fmla="*/ 204 w 224"/>
                    <a:gd name="T75" fmla="*/ 97 h 240"/>
                    <a:gd name="T76" fmla="*/ 218 w 224"/>
                    <a:gd name="T77" fmla="*/ 78 h 240"/>
                    <a:gd name="T78" fmla="*/ 85 w 224"/>
                    <a:gd name="T79" fmla="*/ 14 h 240"/>
                    <a:gd name="T80" fmla="*/ 85 w 224"/>
                    <a:gd name="T81" fmla="*/ 16 h 240"/>
                    <a:gd name="T82" fmla="*/ 85 w 224"/>
                    <a:gd name="T83" fmla="*/ 15 h 240"/>
                    <a:gd name="T84" fmla="*/ 79 w 224"/>
                    <a:gd name="T85" fmla="*/ 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40">
                      <a:moveTo>
                        <a:pt x="221" y="72"/>
                      </a:moveTo>
                      <a:cubicBezTo>
                        <a:pt x="222" y="72"/>
                        <a:pt x="223" y="69"/>
                        <a:pt x="223" y="69"/>
                      </a:cubicBezTo>
                      <a:cubicBezTo>
                        <a:pt x="223" y="69"/>
                        <a:pt x="219" y="68"/>
                        <a:pt x="218" y="66"/>
                      </a:cubicBezTo>
                      <a:cubicBezTo>
                        <a:pt x="218" y="64"/>
                        <a:pt x="215" y="62"/>
                        <a:pt x="215" y="61"/>
                      </a:cubicBezTo>
                      <a:cubicBezTo>
                        <a:pt x="215" y="59"/>
                        <a:pt x="213" y="60"/>
                        <a:pt x="211" y="61"/>
                      </a:cubicBezTo>
                      <a:cubicBezTo>
                        <a:pt x="209" y="63"/>
                        <a:pt x="206" y="59"/>
                        <a:pt x="201" y="62"/>
                      </a:cubicBezTo>
                      <a:cubicBezTo>
                        <a:pt x="197" y="64"/>
                        <a:pt x="196" y="66"/>
                        <a:pt x="194" y="66"/>
                      </a:cubicBezTo>
                      <a:cubicBezTo>
                        <a:pt x="193" y="66"/>
                        <a:pt x="193" y="68"/>
                        <a:pt x="191" y="69"/>
                      </a:cubicBezTo>
                      <a:cubicBezTo>
                        <a:pt x="190" y="71"/>
                        <a:pt x="188" y="73"/>
                        <a:pt x="187" y="73"/>
                      </a:cubicBezTo>
                      <a:cubicBezTo>
                        <a:pt x="186" y="73"/>
                        <a:pt x="183" y="74"/>
                        <a:pt x="183" y="74"/>
                      </a:cubicBezTo>
                      <a:cubicBezTo>
                        <a:pt x="183" y="74"/>
                        <a:pt x="186" y="79"/>
                        <a:pt x="184" y="81"/>
                      </a:cubicBezTo>
                      <a:cubicBezTo>
                        <a:pt x="183" y="84"/>
                        <a:pt x="180" y="81"/>
                        <a:pt x="176" y="82"/>
                      </a:cubicBezTo>
                      <a:cubicBezTo>
                        <a:pt x="173" y="83"/>
                        <a:pt x="171" y="81"/>
                        <a:pt x="169" y="82"/>
                      </a:cubicBezTo>
                      <a:cubicBezTo>
                        <a:pt x="166" y="82"/>
                        <a:pt x="165" y="80"/>
                        <a:pt x="163" y="80"/>
                      </a:cubicBezTo>
                      <a:cubicBezTo>
                        <a:pt x="162" y="81"/>
                        <a:pt x="160" y="78"/>
                        <a:pt x="161" y="75"/>
                      </a:cubicBezTo>
                      <a:cubicBezTo>
                        <a:pt x="161" y="72"/>
                        <a:pt x="160" y="69"/>
                        <a:pt x="158" y="71"/>
                      </a:cubicBezTo>
                      <a:cubicBezTo>
                        <a:pt x="157" y="73"/>
                        <a:pt x="155" y="72"/>
                        <a:pt x="155" y="75"/>
                      </a:cubicBezTo>
                      <a:cubicBezTo>
                        <a:pt x="155" y="78"/>
                        <a:pt x="157" y="81"/>
                        <a:pt x="155" y="83"/>
                      </a:cubicBezTo>
                      <a:cubicBezTo>
                        <a:pt x="153" y="85"/>
                        <a:pt x="143" y="86"/>
                        <a:pt x="141" y="84"/>
                      </a:cubicBezTo>
                      <a:cubicBezTo>
                        <a:pt x="139" y="83"/>
                        <a:pt x="131" y="82"/>
                        <a:pt x="130" y="80"/>
                      </a:cubicBezTo>
                      <a:cubicBezTo>
                        <a:pt x="130" y="79"/>
                        <a:pt x="127" y="76"/>
                        <a:pt x="126" y="76"/>
                      </a:cubicBezTo>
                      <a:cubicBezTo>
                        <a:pt x="124" y="76"/>
                        <a:pt x="119" y="78"/>
                        <a:pt x="118" y="77"/>
                      </a:cubicBezTo>
                      <a:cubicBezTo>
                        <a:pt x="117" y="76"/>
                        <a:pt x="114" y="73"/>
                        <a:pt x="112" y="73"/>
                      </a:cubicBezTo>
                      <a:cubicBezTo>
                        <a:pt x="109" y="73"/>
                        <a:pt x="106" y="71"/>
                        <a:pt x="106" y="70"/>
                      </a:cubicBezTo>
                      <a:cubicBezTo>
                        <a:pt x="105" y="69"/>
                        <a:pt x="100" y="68"/>
                        <a:pt x="99" y="67"/>
                      </a:cubicBezTo>
                      <a:cubicBezTo>
                        <a:pt x="98" y="65"/>
                        <a:pt x="95" y="65"/>
                        <a:pt x="95" y="64"/>
                      </a:cubicBezTo>
                      <a:cubicBezTo>
                        <a:pt x="95" y="62"/>
                        <a:pt x="96" y="59"/>
                        <a:pt x="96" y="58"/>
                      </a:cubicBezTo>
                      <a:cubicBezTo>
                        <a:pt x="96" y="56"/>
                        <a:pt x="100" y="54"/>
                        <a:pt x="100" y="52"/>
                      </a:cubicBezTo>
                      <a:cubicBezTo>
                        <a:pt x="100" y="51"/>
                        <a:pt x="97" y="49"/>
                        <a:pt x="97" y="49"/>
                      </a:cubicBezTo>
                      <a:cubicBezTo>
                        <a:pt x="97" y="49"/>
                        <a:pt x="94" y="45"/>
                        <a:pt x="92" y="45"/>
                      </a:cubicBezTo>
                      <a:cubicBezTo>
                        <a:pt x="89" y="45"/>
                        <a:pt x="87" y="40"/>
                        <a:pt x="85" y="40"/>
                      </a:cubicBezTo>
                      <a:cubicBezTo>
                        <a:pt x="83" y="40"/>
                        <a:pt x="84" y="35"/>
                        <a:pt x="82" y="34"/>
                      </a:cubicBezTo>
                      <a:cubicBezTo>
                        <a:pt x="81" y="32"/>
                        <a:pt x="82" y="28"/>
                        <a:pt x="84" y="30"/>
                      </a:cubicBezTo>
                      <a:cubicBezTo>
                        <a:pt x="86" y="32"/>
                        <a:pt x="91" y="30"/>
                        <a:pt x="89" y="27"/>
                      </a:cubicBezTo>
                      <a:cubicBezTo>
                        <a:pt x="87" y="25"/>
                        <a:pt x="85" y="22"/>
                        <a:pt x="85" y="20"/>
                      </a:cubicBezTo>
                      <a:cubicBezTo>
                        <a:pt x="85" y="20"/>
                        <a:pt x="85" y="19"/>
                        <a:pt x="85" y="18"/>
                      </a:cubicBezTo>
                      <a:cubicBezTo>
                        <a:pt x="86" y="17"/>
                        <a:pt x="88" y="17"/>
                        <a:pt x="88" y="17"/>
                      </a:cubicBezTo>
                      <a:cubicBezTo>
                        <a:pt x="91" y="17"/>
                        <a:pt x="96" y="10"/>
                        <a:pt x="97" y="8"/>
                      </a:cubicBezTo>
                      <a:cubicBezTo>
                        <a:pt x="97" y="6"/>
                        <a:pt x="90" y="0"/>
                        <a:pt x="87" y="0"/>
                      </a:cubicBezTo>
                      <a:cubicBezTo>
                        <a:pt x="84" y="0"/>
                        <a:pt x="79" y="3"/>
                        <a:pt x="78" y="5"/>
                      </a:cubicBezTo>
                      <a:cubicBezTo>
                        <a:pt x="78" y="5"/>
                        <a:pt x="78" y="5"/>
                        <a:pt x="78" y="5"/>
                      </a:cubicBezTo>
                      <a:cubicBezTo>
                        <a:pt x="77" y="4"/>
                        <a:pt x="76" y="4"/>
                        <a:pt x="76" y="4"/>
                      </a:cubicBezTo>
                      <a:cubicBezTo>
                        <a:pt x="73" y="4"/>
                        <a:pt x="73" y="4"/>
                        <a:pt x="73" y="4"/>
                      </a:cubicBezTo>
                      <a:cubicBezTo>
                        <a:pt x="73" y="4"/>
                        <a:pt x="71" y="9"/>
                        <a:pt x="70" y="10"/>
                      </a:cubicBezTo>
                      <a:cubicBezTo>
                        <a:pt x="69" y="10"/>
                        <a:pt x="64" y="11"/>
                        <a:pt x="62" y="13"/>
                      </a:cubicBezTo>
                      <a:cubicBezTo>
                        <a:pt x="60" y="14"/>
                        <a:pt x="53" y="11"/>
                        <a:pt x="50" y="11"/>
                      </a:cubicBezTo>
                      <a:cubicBezTo>
                        <a:pt x="46" y="11"/>
                        <a:pt x="44" y="14"/>
                        <a:pt x="46" y="15"/>
                      </a:cubicBezTo>
                      <a:cubicBezTo>
                        <a:pt x="47" y="16"/>
                        <a:pt x="47" y="23"/>
                        <a:pt x="47" y="23"/>
                      </a:cubicBezTo>
                      <a:cubicBezTo>
                        <a:pt x="47" y="23"/>
                        <a:pt x="49" y="31"/>
                        <a:pt x="52" y="30"/>
                      </a:cubicBezTo>
                      <a:cubicBezTo>
                        <a:pt x="55" y="30"/>
                        <a:pt x="58" y="33"/>
                        <a:pt x="56" y="34"/>
                      </a:cubicBezTo>
                      <a:cubicBezTo>
                        <a:pt x="53" y="34"/>
                        <a:pt x="52" y="37"/>
                        <a:pt x="52" y="40"/>
                      </a:cubicBezTo>
                      <a:cubicBezTo>
                        <a:pt x="51" y="42"/>
                        <a:pt x="52" y="45"/>
                        <a:pt x="50" y="46"/>
                      </a:cubicBezTo>
                      <a:cubicBezTo>
                        <a:pt x="48" y="46"/>
                        <a:pt x="46" y="47"/>
                        <a:pt x="46" y="50"/>
                      </a:cubicBezTo>
                      <a:cubicBezTo>
                        <a:pt x="46" y="54"/>
                        <a:pt x="42" y="53"/>
                        <a:pt x="41" y="54"/>
                      </a:cubicBezTo>
                      <a:cubicBezTo>
                        <a:pt x="41" y="55"/>
                        <a:pt x="39" y="62"/>
                        <a:pt x="38" y="63"/>
                      </a:cubicBezTo>
                      <a:cubicBezTo>
                        <a:pt x="37" y="64"/>
                        <a:pt x="32" y="64"/>
                        <a:pt x="32" y="67"/>
                      </a:cubicBezTo>
                      <a:cubicBezTo>
                        <a:pt x="31" y="70"/>
                        <a:pt x="29" y="73"/>
                        <a:pt x="27" y="73"/>
                      </a:cubicBezTo>
                      <a:cubicBezTo>
                        <a:pt x="26" y="72"/>
                        <a:pt x="23" y="71"/>
                        <a:pt x="22" y="73"/>
                      </a:cubicBezTo>
                      <a:cubicBezTo>
                        <a:pt x="21" y="75"/>
                        <a:pt x="17" y="72"/>
                        <a:pt x="16" y="72"/>
                      </a:cubicBezTo>
                      <a:cubicBezTo>
                        <a:pt x="15" y="73"/>
                        <a:pt x="10" y="78"/>
                        <a:pt x="10" y="80"/>
                      </a:cubicBezTo>
                      <a:cubicBezTo>
                        <a:pt x="10" y="83"/>
                        <a:pt x="15" y="83"/>
                        <a:pt x="15" y="86"/>
                      </a:cubicBezTo>
                      <a:cubicBezTo>
                        <a:pt x="14" y="89"/>
                        <a:pt x="17" y="92"/>
                        <a:pt x="18" y="94"/>
                      </a:cubicBezTo>
                      <a:cubicBezTo>
                        <a:pt x="20" y="96"/>
                        <a:pt x="22" y="99"/>
                        <a:pt x="21" y="101"/>
                      </a:cubicBezTo>
                      <a:cubicBezTo>
                        <a:pt x="20" y="103"/>
                        <a:pt x="18" y="104"/>
                        <a:pt x="15" y="103"/>
                      </a:cubicBezTo>
                      <a:cubicBezTo>
                        <a:pt x="12" y="102"/>
                        <a:pt x="12" y="104"/>
                        <a:pt x="7" y="103"/>
                      </a:cubicBezTo>
                      <a:cubicBezTo>
                        <a:pt x="2" y="102"/>
                        <a:pt x="2" y="106"/>
                        <a:pt x="0" y="108"/>
                      </a:cubicBezTo>
                      <a:cubicBezTo>
                        <a:pt x="0" y="108"/>
                        <a:pt x="0" y="109"/>
                        <a:pt x="0" y="109"/>
                      </a:cubicBezTo>
                      <a:cubicBezTo>
                        <a:pt x="2" y="111"/>
                        <a:pt x="3" y="114"/>
                        <a:pt x="7" y="116"/>
                      </a:cubicBezTo>
                      <a:cubicBezTo>
                        <a:pt x="12" y="118"/>
                        <a:pt x="16" y="113"/>
                        <a:pt x="16" y="116"/>
                      </a:cubicBezTo>
                      <a:cubicBezTo>
                        <a:pt x="16" y="120"/>
                        <a:pt x="5" y="119"/>
                        <a:pt x="5" y="120"/>
                      </a:cubicBezTo>
                      <a:cubicBezTo>
                        <a:pt x="4" y="121"/>
                        <a:pt x="16" y="135"/>
                        <a:pt x="22" y="134"/>
                      </a:cubicBezTo>
                      <a:cubicBezTo>
                        <a:pt x="28" y="133"/>
                        <a:pt x="32" y="127"/>
                        <a:pt x="30" y="126"/>
                      </a:cubicBezTo>
                      <a:cubicBezTo>
                        <a:pt x="29" y="125"/>
                        <a:pt x="31" y="121"/>
                        <a:pt x="33" y="121"/>
                      </a:cubicBezTo>
                      <a:cubicBezTo>
                        <a:pt x="34" y="122"/>
                        <a:pt x="33" y="128"/>
                        <a:pt x="35" y="130"/>
                      </a:cubicBezTo>
                      <a:cubicBezTo>
                        <a:pt x="36" y="131"/>
                        <a:pt x="36" y="134"/>
                        <a:pt x="35" y="137"/>
                      </a:cubicBezTo>
                      <a:cubicBezTo>
                        <a:pt x="34" y="140"/>
                        <a:pt x="36" y="147"/>
                        <a:pt x="36" y="151"/>
                      </a:cubicBezTo>
                      <a:cubicBezTo>
                        <a:pt x="37" y="154"/>
                        <a:pt x="39" y="160"/>
                        <a:pt x="40" y="165"/>
                      </a:cubicBezTo>
                      <a:cubicBezTo>
                        <a:pt x="41" y="171"/>
                        <a:pt x="44" y="181"/>
                        <a:pt x="47" y="187"/>
                      </a:cubicBezTo>
                      <a:cubicBezTo>
                        <a:pt x="51" y="193"/>
                        <a:pt x="53" y="205"/>
                        <a:pt x="55" y="208"/>
                      </a:cubicBezTo>
                      <a:cubicBezTo>
                        <a:pt x="57" y="210"/>
                        <a:pt x="63" y="219"/>
                        <a:pt x="63" y="224"/>
                      </a:cubicBezTo>
                      <a:cubicBezTo>
                        <a:pt x="63" y="230"/>
                        <a:pt x="69" y="237"/>
                        <a:pt x="71" y="239"/>
                      </a:cubicBezTo>
                      <a:cubicBezTo>
                        <a:pt x="73" y="240"/>
                        <a:pt x="77" y="237"/>
                        <a:pt x="78" y="234"/>
                      </a:cubicBezTo>
                      <a:cubicBezTo>
                        <a:pt x="79" y="230"/>
                        <a:pt x="85" y="229"/>
                        <a:pt x="86" y="226"/>
                      </a:cubicBezTo>
                      <a:cubicBezTo>
                        <a:pt x="86" y="223"/>
                        <a:pt x="87" y="221"/>
                        <a:pt x="89" y="221"/>
                      </a:cubicBezTo>
                      <a:cubicBezTo>
                        <a:pt x="91" y="220"/>
                        <a:pt x="91" y="218"/>
                        <a:pt x="91" y="215"/>
                      </a:cubicBezTo>
                      <a:cubicBezTo>
                        <a:pt x="91" y="212"/>
                        <a:pt x="91" y="208"/>
                        <a:pt x="93" y="205"/>
                      </a:cubicBezTo>
                      <a:cubicBezTo>
                        <a:pt x="95" y="202"/>
                        <a:pt x="96" y="195"/>
                        <a:pt x="95" y="192"/>
                      </a:cubicBezTo>
                      <a:cubicBezTo>
                        <a:pt x="93" y="189"/>
                        <a:pt x="94" y="185"/>
                        <a:pt x="95" y="182"/>
                      </a:cubicBezTo>
                      <a:cubicBezTo>
                        <a:pt x="96" y="179"/>
                        <a:pt x="96" y="175"/>
                        <a:pt x="98" y="175"/>
                      </a:cubicBezTo>
                      <a:cubicBezTo>
                        <a:pt x="100" y="175"/>
                        <a:pt x="104" y="173"/>
                        <a:pt x="106" y="169"/>
                      </a:cubicBezTo>
                      <a:cubicBezTo>
                        <a:pt x="108" y="166"/>
                        <a:pt x="116" y="162"/>
                        <a:pt x="118" y="160"/>
                      </a:cubicBezTo>
                      <a:cubicBezTo>
                        <a:pt x="121" y="158"/>
                        <a:pt x="129" y="151"/>
                        <a:pt x="131" y="147"/>
                      </a:cubicBezTo>
                      <a:cubicBezTo>
                        <a:pt x="134" y="143"/>
                        <a:pt x="140" y="141"/>
                        <a:pt x="143" y="138"/>
                      </a:cubicBezTo>
                      <a:cubicBezTo>
                        <a:pt x="147" y="135"/>
                        <a:pt x="145" y="133"/>
                        <a:pt x="146" y="130"/>
                      </a:cubicBezTo>
                      <a:cubicBezTo>
                        <a:pt x="147" y="126"/>
                        <a:pt x="157" y="125"/>
                        <a:pt x="160" y="125"/>
                      </a:cubicBezTo>
                      <a:cubicBezTo>
                        <a:pt x="161" y="125"/>
                        <a:pt x="162" y="125"/>
                        <a:pt x="162" y="125"/>
                      </a:cubicBezTo>
                      <a:cubicBezTo>
                        <a:pt x="162" y="119"/>
                        <a:pt x="161" y="113"/>
                        <a:pt x="160" y="110"/>
                      </a:cubicBezTo>
                      <a:cubicBezTo>
                        <a:pt x="158" y="107"/>
                        <a:pt x="157" y="100"/>
                        <a:pt x="158" y="98"/>
                      </a:cubicBezTo>
                      <a:cubicBezTo>
                        <a:pt x="158" y="96"/>
                        <a:pt x="161" y="98"/>
                        <a:pt x="162" y="95"/>
                      </a:cubicBezTo>
                      <a:cubicBezTo>
                        <a:pt x="163" y="92"/>
                        <a:pt x="154" y="92"/>
                        <a:pt x="157" y="88"/>
                      </a:cubicBezTo>
                      <a:cubicBezTo>
                        <a:pt x="160" y="84"/>
                        <a:pt x="160" y="88"/>
                        <a:pt x="163" y="88"/>
                      </a:cubicBezTo>
                      <a:cubicBezTo>
                        <a:pt x="167" y="88"/>
                        <a:pt x="169" y="90"/>
                        <a:pt x="169" y="92"/>
                      </a:cubicBezTo>
                      <a:cubicBezTo>
                        <a:pt x="169" y="95"/>
                        <a:pt x="173" y="96"/>
                        <a:pt x="173" y="96"/>
                      </a:cubicBezTo>
                      <a:cubicBezTo>
                        <a:pt x="173" y="96"/>
                        <a:pt x="179" y="96"/>
                        <a:pt x="182" y="96"/>
                      </a:cubicBezTo>
                      <a:cubicBezTo>
                        <a:pt x="185" y="96"/>
                        <a:pt x="187" y="96"/>
                        <a:pt x="187" y="98"/>
                      </a:cubicBezTo>
                      <a:cubicBezTo>
                        <a:pt x="187" y="100"/>
                        <a:pt x="184" y="106"/>
                        <a:pt x="181" y="106"/>
                      </a:cubicBezTo>
                      <a:cubicBezTo>
                        <a:pt x="178" y="106"/>
                        <a:pt x="178" y="114"/>
                        <a:pt x="181" y="114"/>
                      </a:cubicBezTo>
                      <a:cubicBezTo>
                        <a:pt x="183" y="115"/>
                        <a:pt x="185" y="108"/>
                        <a:pt x="187" y="108"/>
                      </a:cubicBezTo>
                      <a:cubicBezTo>
                        <a:pt x="188" y="108"/>
                        <a:pt x="188" y="116"/>
                        <a:pt x="190" y="124"/>
                      </a:cubicBezTo>
                      <a:cubicBezTo>
                        <a:pt x="190" y="123"/>
                        <a:pt x="191" y="123"/>
                        <a:pt x="191" y="123"/>
                      </a:cubicBezTo>
                      <a:cubicBezTo>
                        <a:pt x="193" y="123"/>
                        <a:pt x="192" y="116"/>
                        <a:pt x="193" y="114"/>
                      </a:cubicBezTo>
                      <a:cubicBezTo>
                        <a:pt x="194" y="112"/>
                        <a:pt x="194" y="106"/>
                        <a:pt x="195" y="106"/>
                      </a:cubicBezTo>
                      <a:cubicBezTo>
                        <a:pt x="196" y="106"/>
                        <a:pt x="201" y="108"/>
                        <a:pt x="201" y="107"/>
                      </a:cubicBezTo>
                      <a:cubicBezTo>
                        <a:pt x="201" y="105"/>
                        <a:pt x="205" y="100"/>
                        <a:pt x="204" y="97"/>
                      </a:cubicBezTo>
                      <a:cubicBezTo>
                        <a:pt x="203" y="94"/>
                        <a:pt x="206" y="91"/>
                        <a:pt x="206" y="87"/>
                      </a:cubicBezTo>
                      <a:cubicBezTo>
                        <a:pt x="206" y="84"/>
                        <a:pt x="209" y="83"/>
                        <a:pt x="212" y="81"/>
                      </a:cubicBezTo>
                      <a:cubicBezTo>
                        <a:pt x="214" y="79"/>
                        <a:pt x="218" y="76"/>
                        <a:pt x="218" y="78"/>
                      </a:cubicBezTo>
                      <a:cubicBezTo>
                        <a:pt x="219" y="79"/>
                        <a:pt x="224" y="81"/>
                        <a:pt x="222" y="78"/>
                      </a:cubicBezTo>
                      <a:cubicBezTo>
                        <a:pt x="220" y="75"/>
                        <a:pt x="220" y="73"/>
                        <a:pt x="221" y="72"/>
                      </a:cubicBezTo>
                      <a:close/>
                      <a:moveTo>
                        <a:pt x="85" y="14"/>
                      </a:moveTo>
                      <a:cubicBezTo>
                        <a:pt x="85" y="14"/>
                        <a:pt x="85" y="14"/>
                        <a:pt x="85" y="14"/>
                      </a:cubicBezTo>
                      <a:cubicBezTo>
                        <a:pt x="85" y="14"/>
                        <a:pt x="85" y="14"/>
                        <a:pt x="85" y="14"/>
                      </a:cubicBezTo>
                      <a:close/>
                      <a:moveTo>
                        <a:pt x="85" y="16"/>
                      </a:moveTo>
                      <a:cubicBezTo>
                        <a:pt x="85" y="16"/>
                        <a:pt x="85" y="16"/>
                        <a:pt x="85" y="16"/>
                      </a:cubicBezTo>
                      <a:cubicBezTo>
                        <a:pt x="85" y="16"/>
                        <a:pt x="85" y="16"/>
                        <a:pt x="85" y="16"/>
                      </a:cubicBezTo>
                      <a:close/>
                      <a:moveTo>
                        <a:pt x="85" y="15"/>
                      </a:moveTo>
                      <a:cubicBezTo>
                        <a:pt x="85" y="15"/>
                        <a:pt x="85" y="15"/>
                        <a:pt x="85" y="15"/>
                      </a:cubicBezTo>
                      <a:cubicBezTo>
                        <a:pt x="85" y="15"/>
                        <a:pt x="85" y="15"/>
                        <a:pt x="85" y="15"/>
                      </a:cubicBezTo>
                      <a:close/>
                      <a:moveTo>
                        <a:pt x="79" y="6"/>
                      </a:moveTo>
                      <a:cubicBezTo>
                        <a:pt x="79" y="6"/>
                        <a:pt x="79" y="6"/>
                        <a:pt x="79" y="6"/>
                      </a:cubicBezTo>
                      <a:cubicBezTo>
                        <a:pt x="79" y="6"/>
                        <a:pt x="79" y="6"/>
                        <a:pt x="79" y="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9" name="Freeform 238"/>
                <p:cNvSpPr/>
                <p:nvPr/>
              </p:nvSpPr>
              <p:spPr bwMode="auto">
                <a:xfrm>
                  <a:off x="7564469" y="5022824"/>
                  <a:ext cx="123826" cy="71437"/>
                </a:xfrm>
                <a:custGeom>
                  <a:avLst/>
                  <a:gdLst>
                    <a:gd name="T0" fmla="*/ 61 w 62"/>
                    <a:gd name="T1" fmla="*/ 23 h 36"/>
                    <a:gd name="T2" fmla="*/ 59 w 62"/>
                    <a:gd name="T3" fmla="*/ 23 h 36"/>
                    <a:gd name="T4" fmla="*/ 48 w 62"/>
                    <a:gd name="T5" fmla="*/ 21 h 36"/>
                    <a:gd name="T6" fmla="*/ 33 w 62"/>
                    <a:gd name="T7" fmla="*/ 15 h 36"/>
                    <a:gd name="T8" fmla="*/ 16 w 62"/>
                    <a:gd name="T9" fmla="*/ 3 h 36"/>
                    <a:gd name="T10" fmla="*/ 10 w 62"/>
                    <a:gd name="T11" fmla="*/ 1 h 36"/>
                    <a:gd name="T12" fmla="*/ 5 w 62"/>
                    <a:gd name="T13" fmla="*/ 3 h 36"/>
                    <a:gd name="T14" fmla="*/ 1 w 62"/>
                    <a:gd name="T15" fmla="*/ 8 h 36"/>
                    <a:gd name="T16" fmla="*/ 0 w 62"/>
                    <a:gd name="T17" fmla="*/ 14 h 36"/>
                    <a:gd name="T18" fmla="*/ 4 w 62"/>
                    <a:gd name="T19" fmla="*/ 17 h 36"/>
                    <a:gd name="T20" fmla="*/ 11 w 62"/>
                    <a:gd name="T21" fmla="*/ 20 h 36"/>
                    <a:gd name="T22" fmla="*/ 17 w 62"/>
                    <a:gd name="T23" fmla="*/ 23 h 36"/>
                    <a:gd name="T24" fmla="*/ 23 w 62"/>
                    <a:gd name="T25" fmla="*/ 27 h 36"/>
                    <a:gd name="T26" fmla="*/ 31 w 62"/>
                    <a:gd name="T27" fmla="*/ 26 h 36"/>
                    <a:gd name="T28" fmla="*/ 35 w 62"/>
                    <a:gd name="T29" fmla="*/ 30 h 36"/>
                    <a:gd name="T30" fmla="*/ 46 w 62"/>
                    <a:gd name="T31" fmla="*/ 34 h 36"/>
                    <a:gd name="T32" fmla="*/ 60 w 62"/>
                    <a:gd name="T33" fmla="*/ 33 h 36"/>
                    <a:gd name="T34" fmla="*/ 60 w 62"/>
                    <a:gd name="T35" fmla="*/ 25 h 36"/>
                    <a:gd name="T36" fmla="*/ 61 w 62"/>
                    <a:gd name="T3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6">
                      <a:moveTo>
                        <a:pt x="61" y="23"/>
                      </a:moveTo>
                      <a:cubicBezTo>
                        <a:pt x="60" y="23"/>
                        <a:pt x="59" y="23"/>
                        <a:pt x="59" y="23"/>
                      </a:cubicBezTo>
                      <a:cubicBezTo>
                        <a:pt x="54" y="23"/>
                        <a:pt x="51" y="21"/>
                        <a:pt x="48" y="21"/>
                      </a:cubicBezTo>
                      <a:cubicBezTo>
                        <a:pt x="45" y="21"/>
                        <a:pt x="36" y="18"/>
                        <a:pt x="33" y="15"/>
                      </a:cubicBezTo>
                      <a:cubicBezTo>
                        <a:pt x="29" y="12"/>
                        <a:pt x="19" y="5"/>
                        <a:pt x="16" y="3"/>
                      </a:cubicBezTo>
                      <a:cubicBezTo>
                        <a:pt x="14" y="0"/>
                        <a:pt x="10" y="0"/>
                        <a:pt x="10" y="1"/>
                      </a:cubicBezTo>
                      <a:cubicBezTo>
                        <a:pt x="10" y="3"/>
                        <a:pt x="8" y="3"/>
                        <a:pt x="5" y="3"/>
                      </a:cubicBezTo>
                      <a:cubicBezTo>
                        <a:pt x="4" y="4"/>
                        <a:pt x="1" y="6"/>
                        <a:pt x="1" y="8"/>
                      </a:cubicBezTo>
                      <a:cubicBezTo>
                        <a:pt x="1" y="9"/>
                        <a:pt x="0" y="12"/>
                        <a:pt x="0" y="14"/>
                      </a:cubicBezTo>
                      <a:cubicBezTo>
                        <a:pt x="0" y="15"/>
                        <a:pt x="3" y="15"/>
                        <a:pt x="4" y="17"/>
                      </a:cubicBezTo>
                      <a:cubicBezTo>
                        <a:pt x="5" y="18"/>
                        <a:pt x="10" y="19"/>
                        <a:pt x="11" y="20"/>
                      </a:cubicBezTo>
                      <a:cubicBezTo>
                        <a:pt x="11" y="21"/>
                        <a:pt x="14" y="23"/>
                        <a:pt x="17" y="23"/>
                      </a:cubicBezTo>
                      <a:cubicBezTo>
                        <a:pt x="19" y="23"/>
                        <a:pt x="22" y="26"/>
                        <a:pt x="23" y="27"/>
                      </a:cubicBezTo>
                      <a:cubicBezTo>
                        <a:pt x="24" y="28"/>
                        <a:pt x="29" y="26"/>
                        <a:pt x="31" y="26"/>
                      </a:cubicBezTo>
                      <a:cubicBezTo>
                        <a:pt x="32" y="26"/>
                        <a:pt x="35" y="29"/>
                        <a:pt x="35" y="30"/>
                      </a:cubicBezTo>
                      <a:cubicBezTo>
                        <a:pt x="36" y="32"/>
                        <a:pt x="44" y="33"/>
                        <a:pt x="46" y="34"/>
                      </a:cubicBezTo>
                      <a:cubicBezTo>
                        <a:pt x="48" y="36"/>
                        <a:pt x="58" y="35"/>
                        <a:pt x="60" y="33"/>
                      </a:cubicBezTo>
                      <a:cubicBezTo>
                        <a:pt x="62" y="31"/>
                        <a:pt x="60" y="28"/>
                        <a:pt x="60" y="25"/>
                      </a:cubicBezTo>
                      <a:cubicBezTo>
                        <a:pt x="60" y="24"/>
                        <a:pt x="60" y="23"/>
                        <a:pt x="61" y="2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60" name="Freeform 240"/>
                <p:cNvSpPr/>
                <p:nvPr/>
              </p:nvSpPr>
              <p:spPr bwMode="auto">
                <a:xfrm>
                  <a:off x="7696200" y="5059363"/>
                  <a:ext cx="49213" cy="30162"/>
                </a:xfrm>
                <a:custGeom>
                  <a:avLst/>
                  <a:gdLst>
                    <a:gd name="T0" fmla="*/ 24 w 25"/>
                    <a:gd name="T1" fmla="*/ 5 h 15"/>
                    <a:gd name="T2" fmla="*/ 14 w 25"/>
                    <a:gd name="T3" fmla="*/ 2 h 15"/>
                    <a:gd name="T4" fmla="*/ 8 w 25"/>
                    <a:gd name="T5" fmla="*/ 1 h 15"/>
                    <a:gd name="T6" fmla="*/ 2 w 25"/>
                    <a:gd name="T7" fmla="*/ 6 h 15"/>
                    <a:gd name="T8" fmla="*/ 0 w 25"/>
                    <a:gd name="T9" fmla="*/ 10 h 15"/>
                    <a:gd name="T10" fmla="*/ 2 w 25"/>
                    <a:gd name="T11" fmla="*/ 11 h 15"/>
                    <a:gd name="T12" fmla="*/ 8 w 25"/>
                    <a:gd name="T13" fmla="*/ 13 h 15"/>
                    <a:gd name="T14" fmla="*/ 15 w 25"/>
                    <a:gd name="T15" fmla="*/ 13 h 15"/>
                    <a:gd name="T16" fmla="*/ 23 w 25"/>
                    <a:gd name="T17" fmla="*/ 12 h 15"/>
                    <a:gd name="T18" fmla="*/ 22 w 25"/>
                    <a:gd name="T19" fmla="*/ 5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0"/>
                        <a:pt x="18" y="4"/>
                        <a:pt x="14" y="2"/>
                      </a:cubicBezTo>
                      <a:cubicBezTo>
                        <a:pt x="11" y="0"/>
                        <a:pt x="9" y="0"/>
                        <a:pt x="8" y="1"/>
                      </a:cubicBezTo>
                      <a:cubicBezTo>
                        <a:pt x="6" y="2"/>
                        <a:pt x="4" y="2"/>
                        <a:pt x="2" y="6"/>
                      </a:cubicBezTo>
                      <a:cubicBezTo>
                        <a:pt x="2" y="7"/>
                        <a:pt x="1" y="9"/>
                        <a:pt x="0" y="10"/>
                      </a:cubicBezTo>
                      <a:cubicBezTo>
                        <a:pt x="1" y="11"/>
                        <a:pt x="2" y="12"/>
                        <a:pt x="2" y="11"/>
                      </a:cubicBezTo>
                      <a:cubicBezTo>
                        <a:pt x="4" y="11"/>
                        <a:pt x="5" y="13"/>
                        <a:pt x="8" y="13"/>
                      </a:cubicBezTo>
                      <a:cubicBezTo>
                        <a:pt x="10" y="12"/>
                        <a:pt x="12" y="14"/>
                        <a:pt x="15" y="13"/>
                      </a:cubicBezTo>
                      <a:cubicBezTo>
                        <a:pt x="19" y="12"/>
                        <a:pt x="22" y="15"/>
                        <a:pt x="23" y="12"/>
                      </a:cubicBezTo>
                      <a:cubicBezTo>
                        <a:pt x="25" y="10"/>
                        <a:pt x="22" y="5"/>
                        <a:pt x="22" y="5"/>
                      </a:cubicBezTo>
                      <a:cubicBezTo>
                        <a:pt x="22" y="5"/>
                        <a:pt x="23" y="5"/>
                        <a:pt x="24" y="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sp>
            <p:nvSpPr>
              <p:cNvPr id="25" name="Freeform 241"/>
              <p:cNvSpPr/>
              <p:nvPr/>
            </p:nvSpPr>
            <p:spPr bwMode="auto">
              <a:xfrm>
                <a:off x="6872192" y="4216949"/>
                <a:ext cx="135761" cy="301194"/>
              </a:xfrm>
              <a:custGeom>
                <a:avLst/>
                <a:gdLst>
                  <a:gd name="T0" fmla="*/ 44 w 59"/>
                  <a:gd name="T1" fmla="*/ 15 h 124"/>
                  <a:gd name="T2" fmla="*/ 36 w 59"/>
                  <a:gd name="T3" fmla="*/ 9 h 124"/>
                  <a:gd name="T4" fmla="*/ 34 w 59"/>
                  <a:gd name="T5" fmla="*/ 5 h 124"/>
                  <a:gd name="T6" fmla="*/ 27 w 59"/>
                  <a:gd name="T7" fmla="*/ 1 h 124"/>
                  <a:gd name="T8" fmla="*/ 21 w 59"/>
                  <a:gd name="T9" fmla="*/ 5 h 124"/>
                  <a:gd name="T10" fmla="*/ 15 w 59"/>
                  <a:gd name="T11" fmla="*/ 6 h 124"/>
                  <a:gd name="T12" fmla="*/ 8 w 59"/>
                  <a:gd name="T13" fmla="*/ 6 h 124"/>
                  <a:gd name="T14" fmla="*/ 2 w 59"/>
                  <a:gd name="T15" fmla="*/ 7 h 124"/>
                  <a:gd name="T16" fmla="*/ 0 w 59"/>
                  <a:gd name="T17" fmla="*/ 9 h 124"/>
                  <a:gd name="T18" fmla="*/ 3 w 59"/>
                  <a:gd name="T19" fmla="*/ 13 h 124"/>
                  <a:gd name="T20" fmla="*/ 7 w 59"/>
                  <a:gd name="T21" fmla="*/ 19 h 124"/>
                  <a:gd name="T22" fmla="*/ 14 w 59"/>
                  <a:gd name="T23" fmla="*/ 23 h 124"/>
                  <a:gd name="T24" fmla="*/ 19 w 59"/>
                  <a:gd name="T25" fmla="*/ 24 h 124"/>
                  <a:gd name="T26" fmla="*/ 22 w 59"/>
                  <a:gd name="T27" fmla="*/ 30 h 124"/>
                  <a:gd name="T28" fmla="*/ 16 w 59"/>
                  <a:gd name="T29" fmla="*/ 34 h 124"/>
                  <a:gd name="T30" fmla="*/ 24 w 59"/>
                  <a:gd name="T31" fmla="*/ 41 h 124"/>
                  <a:gd name="T32" fmla="*/ 28 w 59"/>
                  <a:gd name="T33" fmla="*/ 48 h 124"/>
                  <a:gd name="T34" fmla="*/ 35 w 59"/>
                  <a:gd name="T35" fmla="*/ 57 h 124"/>
                  <a:gd name="T36" fmla="*/ 42 w 59"/>
                  <a:gd name="T37" fmla="*/ 63 h 124"/>
                  <a:gd name="T38" fmla="*/ 43 w 59"/>
                  <a:gd name="T39" fmla="*/ 71 h 124"/>
                  <a:gd name="T40" fmla="*/ 46 w 59"/>
                  <a:gd name="T41" fmla="*/ 85 h 124"/>
                  <a:gd name="T42" fmla="*/ 40 w 59"/>
                  <a:gd name="T43" fmla="*/ 94 h 124"/>
                  <a:gd name="T44" fmla="*/ 33 w 59"/>
                  <a:gd name="T45" fmla="*/ 98 h 124"/>
                  <a:gd name="T46" fmla="*/ 33 w 59"/>
                  <a:gd name="T47" fmla="*/ 106 h 124"/>
                  <a:gd name="T48" fmla="*/ 24 w 59"/>
                  <a:gd name="T49" fmla="*/ 106 h 124"/>
                  <a:gd name="T50" fmla="*/ 19 w 59"/>
                  <a:gd name="T51" fmla="*/ 109 h 124"/>
                  <a:gd name="T52" fmla="*/ 22 w 59"/>
                  <a:gd name="T53" fmla="*/ 112 h 124"/>
                  <a:gd name="T54" fmla="*/ 20 w 59"/>
                  <a:gd name="T55" fmla="*/ 119 h 124"/>
                  <a:gd name="T56" fmla="*/ 24 w 59"/>
                  <a:gd name="T57" fmla="*/ 122 h 124"/>
                  <a:gd name="T58" fmla="*/ 32 w 59"/>
                  <a:gd name="T59" fmla="*/ 117 h 124"/>
                  <a:gd name="T60" fmla="*/ 33 w 59"/>
                  <a:gd name="T61" fmla="*/ 114 h 124"/>
                  <a:gd name="T62" fmla="*/ 36 w 59"/>
                  <a:gd name="T63" fmla="*/ 109 h 124"/>
                  <a:gd name="T64" fmla="*/ 41 w 59"/>
                  <a:gd name="T65" fmla="*/ 109 h 124"/>
                  <a:gd name="T66" fmla="*/ 52 w 59"/>
                  <a:gd name="T67" fmla="*/ 103 h 124"/>
                  <a:gd name="T68" fmla="*/ 58 w 59"/>
                  <a:gd name="T69" fmla="*/ 93 h 124"/>
                  <a:gd name="T70" fmla="*/ 56 w 59"/>
                  <a:gd name="T71" fmla="*/ 74 h 124"/>
                  <a:gd name="T72" fmla="*/ 48 w 59"/>
                  <a:gd name="T73" fmla="*/ 61 h 124"/>
                  <a:gd name="T74" fmla="*/ 35 w 59"/>
                  <a:gd name="T75" fmla="*/ 50 h 124"/>
                  <a:gd name="T76" fmla="*/ 32 w 59"/>
                  <a:gd name="T77" fmla="*/ 44 h 124"/>
                  <a:gd name="T78" fmla="*/ 30 w 59"/>
                  <a:gd name="T79" fmla="*/ 33 h 124"/>
                  <a:gd name="T80" fmla="*/ 35 w 59"/>
                  <a:gd name="T81" fmla="*/ 26 h 124"/>
                  <a:gd name="T82" fmla="*/ 39 w 59"/>
                  <a:gd name="T83" fmla="*/ 22 h 124"/>
                  <a:gd name="T84" fmla="*/ 45 w 59"/>
                  <a:gd name="T85" fmla="*/ 17 h 124"/>
                  <a:gd name="T86" fmla="*/ 46 w 59"/>
                  <a:gd name="T87" fmla="*/ 17 h 124"/>
                  <a:gd name="T88" fmla="*/ 44 w 59"/>
                  <a:gd name="T89"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124">
                    <a:moveTo>
                      <a:pt x="44" y="15"/>
                    </a:moveTo>
                    <a:cubicBezTo>
                      <a:pt x="42" y="15"/>
                      <a:pt x="36" y="11"/>
                      <a:pt x="36" y="9"/>
                    </a:cubicBezTo>
                    <a:cubicBezTo>
                      <a:pt x="36" y="8"/>
                      <a:pt x="39" y="5"/>
                      <a:pt x="34" y="5"/>
                    </a:cubicBezTo>
                    <a:cubicBezTo>
                      <a:pt x="29" y="4"/>
                      <a:pt x="28" y="2"/>
                      <a:pt x="27" y="1"/>
                    </a:cubicBezTo>
                    <a:cubicBezTo>
                      <a:pt x="26" y="0"/>
                      <a:pt x="22" y="3"/>
                      <a:pt x="21" y="5"/>
                    </a:cubicBezTo>
                    <a:cubicBezTo>
                      <a:pt x="19" y="8"/>
                      <a:pt x="18" y="5"/>
                      <a:pt x="15" y="6"/>
                    </a:cubicBezTo>
                    <a:cubicBezTo>
                      <a:pt x="12" y="8"/>
                      <a:pt x="10" y="4"/>
                      <a:pt x="8" y="6"/>
                    </a:cubicBezTo>
                    <a:cubicBezTo>
                      <a:pt x="7" y="8"/>
                      <a:pt x="4" y="5"/>
                      <a:pt x="2" y="7"/>
                    </a:cubicBezTo>
                    <a:cubicBezTo>
                      <a:pt x="2" y="8"/>
                      <a:pt x="1" y="8"/>
                      <a:pt x="0" y="9"/>
                    </a:cubicBezTo>
                    <a:cubicBezTo>
                      <a:pt x="1" y="10"/>
                      <a:pt x="3" y="12"/>
                      <a:pt x="3" y="13"/>
                    </a:cubicBezTo>
                    <a:cubicBezTo>
                      <a:pt x="3" y="15"/>
                      <a:pt x="7" y="16"/>
                      <a:pt x="7" y="19"/>
                    </a:cubicBezTo>
                    <a:cubicBezTo>
                      <a:pt x="7" y="21"/>
                      <a:pt x="12" y="24"/>
                      <a:pt x="14" y="23"/>
                    </a:cubicBezTo>
                    <a:cubicBezTo>
                      <a:pt x="15" y="21"/>
                      <a:pt x="19" y="20"/>
                      <a:pt x="19" y="24"/>
                    </a:cubicBezTo>
                    <a:cubicBezTo>
                      <a:pt x="20" y="28"/>
                      <a:pt x="22" y="28"/>
                      <a:pt x="22" y="30"/>
                    </a:cubicBezTo>
                    <a:cubicBezTo>
                      <a:pt x="22" y="33"/>
                      <a:pt x="17" y="31"/>
                      <a:pt x="16" y="34"/>
                    </a:cubicBezTo>
                    <a:cubicBezTo>
                      <a:pt x="15" y="36"/>
                      <a:pt x="24" y="39"/>
                      <a:pt x="24" y="41"/>
                    </a:cubicBezTo>
                    <a:cubicBezTo>
                      <a:pt x="24" y="43"/>
                      <a:pt x="27" y="46"/>
                      <a:pt x="28" y="48"/>
                    </a:cubicBezTo>
                    <a:cubicBezTo>
                      <a:pt x="29" y="51"/>
                      <a:pt x="34" y="54"/>
                      <a:pt x="35" y="57"/>
                    </a:cubicBezTo>
                    <a:cubicBezTo>
                      <a:pt x="36" y="60"/>
                      <a:pt x="40" y="62"/>
                      <a:pt x="42" y="63"/>
                    </a:cubicBezTo>
                    <a:cubicBezTo>
                      <a:pt x="43" y="65"/>
                      <a:pt x="44" y="68"/>
                      <a:pt x="43" y="71"/>
                    </a:cubicBezTo>
                    <a:cubicBezTo>
                      <a:pt x="43" y="74"/>
                      <a:pt x="43" y="80"/>
                      <a:pt x="46"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20" y="111"/>
                      <a:pt x="21" y="111"/>
                      <a:pt x="22" y="112"/>
                    </a:cubicBezTo>
                    <a:cubicBezTo>
                      <a:pt x="24" y="113"/>
                      <a:pt x="20" y="115"/>
                      <a:pt x="20" y="119"/>
                    </a:cubicBezTo>
                    <a:cubicBezTo>
                      <a:pt x="20" y="123"/>
                      <a:pt x="23" y="124"/>
                      <a:pt x="24" y="122"/>
                    </a:cubicBezTo>
                    <a:cubicBezTo>
                      <a:pt x="25" y="121"/>
                      <a:pt x="30" y="117"/>
                      <a:pt x="32" y="117"/>
                    </a:cubicBezTo>
                    <a:cubicBezTo>
                      <a:pt x="33" y="116"/>
                      <a:pt x="32" y="114"/>
                      <a:pt x="33" y="114"/>
                    </a:cubicBezTo>
                    <a:cubicBezTo>
                      <a:pt x="35" y="114"/>
                      <a:pt x="35" y="111"/>
                      <a:pt x="36" y="109"/>
                    </a:cubicBezTo>
                    <a:cubicBezTo>
                      <a:pt x="36" y="108"/>
                      <a:pt x="38" y="108"/>
                      <a:pt x="41" y="109"/>
                    </a:cubicBezTo>
                    <a:cubicBezTo>
                      <a:pt x="43" y="109"/>
                      <a:pt x="47" y="106"/>
                      <a:pt x="52" y="103"/>
                    </a:cubicBezTo>
                    <a:cubicBezTo>
                      <a:pt x="56" y="101"/>
                      <a:pt x="56" y="100"/>
                      <a:pt x="58" y="93"/>
                    </a:cubicBezTo>
                    <a:cubicBezTo>
                      <a:pt x="59" y="85"/>
                      <a:pt x="56" y="76"/>
                      <a:pt x="56" y="74"/>
                    </a:cubicBezTo>
                    <a:cubicBezTo>
                      <a:pt x="56" y="72"/>
                      <a:pt x="50" y="61"/>
                      <a:pt x="48" y="61"/>
                    </a:cubicBezTo>
                    <a:cubicBezTo>
                      <a:pt x="46" y="61"/>
                      <a:pt x="37" y="52"/>
                      <a:pt x="35" y="50"/>
                    </a:cubicBezTo>
                    <a:cubicBezTo>
                      <a:pt x="34" y="49"/>
                      <a:pt x="34" y="46"/>
                      <a:pt x="32" y="44"/>
                    </a:cubicBezTo>
                    <a:cubicBezTo>
                      <a:pt x="29" y="42"/>
                      <a:pt x="29" y="37"/>
                      <a:pt x="30" y="33"/>
                    </a:cubicBezTo>
                    <a:cubicBezTo>
                      <a:pt x="30" y="30"/>
                      <a:pt x="36" y="29"/>
                      <a:pt x="35" y="26"/>
                    </a:cubicBezTo>
                    <a:cubicBezTo>
                      <a:pt x="35" y="24"/>
                      <a:pt x="36" y="22"/>
                      <a:pt x="39" y="22"/>
                    </a:cubicBezTo>
                    <a:cubicBezTo>
                      <a:pt x="41" y="21"/>
                      <a:pt x="44" y="19"/>
                      <a:pt x="45" y="17"/>
                    </a:cubicBezTo>
                    <a:cubicBezTo>
                      <a:pt x="45" y="17"/>
                      <a:pt x="45" y="17"/>
                      <a:pt x="46" y="17"/>
                    </a:cubicBezTo>
                    <a:cubicBezTo>
                      <a:pt x="45" y="16"/>
                      <a:pt x="44" y="16"/>
                      <a:pt x="44" y="1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6" name="Freeform 242"/>
              <p:cNvSpPr/>
              <p:nvPr/>
            </p:nvSpPr>
            <p:spPr bwMode="auto">
              <a:xfrm>
                <a:off x="6872192" y="4397667"/>
                <a:ext cx="111913" cy="83555"/>
              </a:xfrm>
              <a:custGeom>
                <a:avLst/>
                <a:gdLst>
                  <a:gd name="T0" fmla="*/ 24 w 49"/>
                  <a:gd name="T1" fmla="*/ 32 h 35"/>
                  <a:gd name="T2" fmla="*/ 33 w 49"/>
                  <a:gd name="T3" fmla="*/ 32 h 35"/>
                  <a:gd name="T4" fmla="*/ 33 w 49"/>
                  <a:gd name="T5" fmla="*/ 24 h 35"/>
                  <a:gd name="T6" fmla="*/ 40 w 49"/>
                  <a:gd name="T7" fmla="*/ 20 h 35"/>
                  <a:gd name="T8" fmla="*/ 46 w 49"/>
                  <a:gd name="T9" fmla="*/ 11 h 35"/>
                  <a:gd name="T10" fmla="*/ 43 w 49"/>
                  <a:gd name="T11" fmla="*/ 1 h 35"/>
                  <a:gd name="T12" fmla="*/ 37 w 49"/>
                  <a:gd name="T13" fmla="*/ 2 h 35"/>
                  <a:gd name="T14" fmla="*/ 32 w 49"/>
                  <a:gd name="T15" fmla="*/ 4 h 35"/>
                  <a:gd name="T16" fmla="*/ 29 w 49"/>
                  <a:gd name="T17" fmla="*/ 6 h 35"/>
                  <a:gd name="T18" fmla="*/ 25 w 49"/>
                  <a:gd name="T19" fmla="*/ 2 h 35"/>
                  <a:gd name="T20" fmla="*/ 14 w 49"/>
                  <a:gd name="T21" fmla="*/ 2 h 35"/>
                  <a:gd name="T22" fmla="*/ 3 w 49"/>
                  <a:gd name="T23" fmla="*/ 8 h 35"/>
                  <a:gd name="T24" fmla="*/ 3 w 49"/>
                  <a:gd name="T25" fmla="*/ 15 h 35"/>
                  <a:gd name="T26" fmla="*/ 4 w 49"/>
                  <a:gd name="T27" fmla="*/ 21 h 35"/>
                  <a:gd name="T28" fmla="*/ 4 w 49"/>
                  <a:gd name="T29" fmla="*/ 21 h 35"/>
                  <a:gd name="T30" fmla="*/ 6 w 49"/>
                  <a:gd name="T31" fmla="*/ 28 h 35"/>
                  <a:gd name="T32" fmla="*/ 11 w 49"/>
                  <a:gd name="T33" fmla="*/ 29 h 35"/>
                  <a:gd name="T34" fmla="*/ 12 w 49"/>
                  <a:gd name="T35" fmla="*/ 34 h 35"/>
                  <a:gd name="T36" fmla="*/ 18 w 49"/>
                  <a:gd name="T37" fmla="*/ 34 h 35"/>
                  <a:gd name="T38" fmla="*/ 19 w 49"/>
                  <a:gd name="T39" fmla="*/ 35 h 35"/>
                  <a:gd name="T40" fmla="*/ 24 w 49"/>
                  <a:gd name="T4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2"/>
                    </a:moveTo>
                    <a:cubicBezTo>
                      <a:pt x="24" y="30"/>
                      <a:pt x="32" y="34"/>
                      <a:pt x="33" y="32"/>
                    </a:cubicBezTo>
                    <a:cubicBezTo>
                      <a:pt x="34" y="30"/>
                      <a:pt x="27" y="23"/>
                      <a:pt x="33" y="24"/>
                    </a:cubicBezTo>
                    <a:cubicBezTo>
                      <a:pt x="39" y="26"/>
                      <a:pt x="38" y="22"/>
                      <a:pt x="40" y="20"/>
                    </a:cubicBezTo>
                    <a:cubicBezTo>
                      <a:pt x="42" y="17"/>
                      <a:pt x="49" y="15"/>
                      <a:pt x="46" y="11"/>
                    </a:cubicBezTo>
                    <a:cubicBezTo>
                      <a:pt x="44" y="7"/>
                      <a:pt x="43" y="4"/>
                      <a:pt x="43" y="1"/>
                    </a:cubicBezTo>
                    <a:cubicBezTo>
                      <a:pt x="41" y="2"/>
                      <a:pt x="39" y="2"/>
                      <a:pt x="37" y="2"/>
                    </a:cubicBezTo>
                    <a:cubicBezTo>
                      <a:pt x="36" y="1"/>
                      <a:pt x="32" y="1"/>
                      <a:pt x="32" y="4"/>
                    </a:cubicBezTo>
                    <a:cubicBezTo>
                      <a:pt x="32" y="6"/>
                      <a:pt x="29" y="7"/>
                      <a:pt x="29" y="6"/>
                    </a:cubicBezTo>
                    <a:cubicBezTo>
                      <a:pt x="30" y="4"/>
                      <a:pt x="27"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7" y="31"/>
                      <a:pt x="10" y="29"/>
                      <a:pt x="11" y="29"/>
                    </a:cubicBezTo>
                    <a:cubicBezTo>
                      <a:pt x="13" y="29"/>
                      <a:pt x="10" y="32"/>
                      <a:pt x="12" y="34"/>
                    </a:cubicBezTo>
                    <a:cubicBezTo>
                      <a:pt x="13" y="35"/>
                      <a:pt x="17" y="32"/>
                      <a:pt x="18" y="34"/>
                    </a:cubicBezTo>
                    <a:cubicBezTo>
                      <a:pt x="18" y="35"/>
                      <a:pt x="19" y="35"/>
                      <a:pt x="19" y="35"/>
                    </a:cubicBezTo>
                    <a:cubicBezTo>
                      <a:pt x="21" y="34"/>
                      <a:pt x="24" y="33"/>
                      <a:pt x="24" y="3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7" name="Freeform 243"/>
              <p:cNvSpPr/>
              <p:nvPr/>
            </p:nvSpPr>
            <p:spPr bwMode="auto">
              <a:xfrm>
                <a:off x="6835499" y="4236381"/>
                <a:ext cx="137597" cy="176831"/>
              </a:xfrm>
              <a:custGeom>
                <a:avLst/>
                <a:gdLst>
                  <a:gd name="T0" fmla="*/ 40 w 60"/>
                  <a:gd name="T1" fmla="*/ 33 h 73"/>
                  <a:gd name="T2" fmla="*/ 32 w 60"/>
                  <a:gd name="T3" fmla="*/ 26 h 73"/>
                  <a:gd name="T4" fmla="*/ 38 w 60"/>
                  <a:gd name="T5" fmla="*/ 22 h 73"/>
                  <a:gd name="T6" fmla="*/ 35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1 w 60"/>
                  <a:gd name="T21" fmla="*/ 11 h 73"/>
                  <a:gd name="T22" fmla="*/ 7 w 60"/>
                  <a:gd name="T23" fmla="*/ 7 h 73"/>
                  <a:gd name="T24" fmla="*/ 3 w 60"/>
                  <a:gd name="T25" fmla="*/ 14 h 73"/>
                  <a:gd name="T26" fmla="*/ 0 w 60"/>
                  <a:gd name="T27" fmla="*/ 16 h 73"/>
                  <a:gd name="T28" fmla="*/ 2 w 60"/>
                  <a:gd name="T29" fmla="*/ 18 h 73"/>
                  <a:gd name="T30" fmla="*/ 2 w 60"/>
                  <a:gd name="T31" fmla="*/ 24 h 73"/>
                  <a:gd name="T32" fmla="*/ 8 w 60"/>
                  <a:gd name="T33" fmla="*/ 26 h 73"/>
                  <a:gd name="T34" fmla="*/ 7 w 60"/>
                  <a:gd name="T35" fmla="*/ 35 h 73"/>
                  <a:gd name="T36" fmla="*/ 5 w 60"/>
                  <a:gd name="T37" fmla="*/ 41 h 73"/>
                  <a:gd name="T38" fmla="*/ 12 w 60"/>
                  <a:gd name="T39" fmla="*/ 38 h 73"/>
                  <a:gd name="T40" fmla="*/ 18 w 60"/>
                  <a:gd name="T41" fmla="*/ 38 h 73"/>
                  <a:gd name="T42" fmla="*/ 23 w 60"/>
                  <a:gd name="T43" fmla="*/ 37 h 73"/>
                  <a:gd name="T44" fmla="*/ 31 w 60"/>
                  <a:gd name="T45" fmla="*/ 36 h 73"/>
                  <a:gd name="T46" fmla="*/ 37 w 60"/>
                  <a:gd name="T47" fmla="*/ 42 h 73"/>
                  <a:gd name="T48" fmla="*/ 38 w 60"/>
                  <a:gd name="T49" fmla="*/ 52 h 73"/>
                  <a:gd name="T50" fmla="*/ 43 w 60"/>
                  <a:gd name="T51" fmla="*/ 60 h 73"/>
                  <a:gd name="T52" fmla="*/ 42 w 60"/>
                  <a:gd name="T53" fmla="*/ 69 h 73"/>
                  <a:gd name="T54" fmla="*/ 45 w 60"/>
                  <a:gd name="T55" fmla="*/ 72 h 73"/>
                  <a:gd name="T56" fmla="*/ 48 w 60"/>
                  <a:gd name="T57" fmla="*/ 70 h 73"/>
                  <a:gd name="T58" fmla="*/ 53 w 60"/>
                  <a:gd name="T59" fmla="*/ 68 h 73"/>
                  <a:gd name="T60" fmla="*/ 59 w 60"/>
                  <a:gd name="T61" fmla="*/ 67 h 73"/>
                  <a:gd name="T62" fmla="*/ 59 w 60"/>
                  <a:gd name="T63" fmla="*/ 63 h 73"/>
                  <a:gd name="T64" fmla="*/ 58 w 60"/>
                  <a:gd name="T65" fmla="*/ 55 h 73"/>
                  <a:gd name="T66" fmla="*/ 51 w 60"/>
                  <a:gd name="T67" fmla="*/ 49 h 73"/>
                  <a:gd name="T68" fmla="*/ 44 w 60"/>
                  <a:gd name="T69" fmla="*/ 40 h 73"/>
                  <a:gd name="T70" fmla="*/ 40 w 60"/>
                  <a:gd name="T7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0" y="33"/>
                    </a:moveTo>
                    <a:cubicBezTo>
                      <a:pt x="40" y="31"/>
                      <a:pt x="31" y="28"/>
                      <a:pt x="32" y="26"/>
                    </a:cubicBezTo>
                    <a:cubicBezTo>
                      <a:pt x="33" y="23"/>
                      <a:pt x="38" y="25"/>
                      <a:pt x="38" y="22"/>
                    </a:cubicBezTo>
                    <a:cubicBezTo>
                      <a:pt x="38" y="20"/>
                      <a:pt x="36" y="20"/>
                      <a:pt x="35" y="16"/>
                    </a:cubicBezTo>
                    <a:cubicBezTo>
                      <a:pt x="35" y="12"/>
                      <a:pt x="31" y="13"/>
                      <a:pt x="30" y="15"/>
                    </a:cubicBezTo>
                    <a:cubicBezTo>
                      <a:pt x="28" y="16"/>
                      <a:pt x="23" y="13"/>
                      <a:pt x="23" y="11"/>
                    </a:cubicBezTo>
                    <a:cubicBezTo>
                      <a:pt x="23" y="8"/>
                      <a:pt x="19" y="7"/>
                      <a:pt x="19" y="5"/>
                    </a:cubicBezTo>
                    <a:cubicBezTo>
                      <a:pt x="19" y="4"/>
                      <a:pt x="17" y="2"/>
                      <a:pt x="16" y="1"/>
                    </a:cubicBezTo>
                    <a:cubicBezTo>
                      <a:pt x="15" y="1"/>
                      <a:pt x="13" y="1"/>
                      <a:pt x="13" y="1"/>
                    </a:cubicBezTo>
                    <a:cubicBezTo>
                      <a:pt x="12" y="0"/>
                      <a:pt x="11" y="4"/>
                      <a:pt x="12" y="5"/>
                    </a:cubicBezTo>
                    <a:cubicBezTo>
                      <a:pt x="13" y="6"/>
                      <a:pt x="14" y="12"/>
                      <a:pt x="11" y="11"/>
                    </a:cubicBezTo>
                    <a:cubicBezTo>
                      <a:pt x="9" y="11"/>
                      <a:pt x="9" y="7"/>
                      <a:pt x="7" y="7"/>
                    </a:cubicBezTo>
                    <a:cubicBezTo>
                      <a:pt x="7" y="7"/>
                      <a:pt x="3" y="12"/>
                      <a:pt x="3" y="14"/>
                    </a:cubicBezTo>
                    <a:cubicBezTo>
                      <a:pt x="3" y="15"/>
                      <a:pt x="1" y="16"/>
                      <a:pt x="0" y="16"/>
                    </a:cubicBezTo>
                    <a:cubicBezTo>
                      <a:pt x="1" y="17"/>
                      <a:pt x="2" y="18"/>
                      <a:pt x="2" y="18"/>
                    </a:cubicBezTo>
                    <a:cubicBezTo>
                      <a:pt x="3" y="19"/>
                      <a:pt x="1" y="22"/>
                      <a:pt x="2" y="24"/>
                    </a:cubicBezTo>
                    <a:cubicBezTo>
                      <a:pt x="4" y="27"/>
                      <a:pt x="7" y="23"/>
                      <a:pt x="8" y="26"/>
                    </a:cubicBezTo>
                    <a:cubicBezTo>
                      <a:pt x="9" y="30"/>
                      <a:pt x="7" y="31"/>
                      <a:pt x="7" y="35"/>
                    </a:cubicBezTo>
                    <a:cubicBezTo>
                      <a:pt x="7" y="38"/>
                      <a:pt x="5" y="38"/>
                      <a:pt x="5" y="41"/>
                    </a:cubicBezTo>
                    <a:cubicBezTo>
                      <a:pt x="6" y="44"/>
                      <a:pt x="10" y="40"/>
                      <a:pt x="12" y="38"/>
                    </a:cubicBezTo>
                    <a:cubicBezTo>
                      <a:pt x="15" y="36"/>
                      <a:pt x="17" y="37"/>
                      <a:pt x="18" y="38"/>
                    </a:cubicBezTo>
                    <a:cubicBezTo>
                      <a:pt x="19" y="39"/>
                      <a:pt x="23" y="38"/>
                      <a:pt x="23" y="37"/>
                    </a:cubicBezTo>
                    <a:cubicBezTo>
                      <a:pt x="24" y="35"/>
                      <a:pt x="29" y="34"/>
                      <a:pt x="31" y="36"/>
                    </a:cubicBezTo>
                    <a:cubicBezTo>
                      <a:pt x="33" y="38"/>
                      <a:pt x="34" y="41"/>
                      <a:pt x="37" y="42"/>
                    </a:cubicBezTo>
                    <a:cubicBezTo>
                      <a:pt x="39" y="43"/>
                      <a:pt x="35" y="51"/>
                      <a:pt x="38" y="52"/>
                    </a:cubicBezTo>
                    <a:cubicBezTo>
                      <a:pt x="40" y="52"/>
                      <a:pt x="43" y="56"/>
                      <a:pt x="43" y="60"/>
                    </a:cubicBezTo>
                    <a:cubicBezTo>
                      <a:pt x="43" y="64"/>
                      <a:pt x="45" y="66"/>
                      <a:pt x="42" y="69"/>
                    </a:cubicBezTo>
                    <a:cubicBezTo>
                      <a:pt x="44" y="70"/>
                      <a:pt x="46" y="70"/>
                      <a:pt x="45" y="72"/>
                    </a:cubicBezTo>
                    <a:cubicBezTo>
                      <a:pt x="45" y="73"/>
                      <a:pt x="48" y="72"/>
                      <a:pt x="48" y="70"/>
                    </a:cubicBezTo>
                    <a:cubicBezTo>
                      <a:pt x="48" y="67"/>
                      <a:pt x="52" y="67"/>
                      <a:pt x="53" y="68"/>
                    </a:cubicBezTo>
                    <a:cubicBezTo>
                      <a:pt x="55" y="68"/>
                      <a:pt x="57" y="68"/>
                      <a:pt x="59" y="67"/>
                    </a:cubicBezTo>
                    <a:cubicBezTo>
                      <a:pt x="59" y="65"/>
                      <a:pt x="59" y="64"/>
                      <a:pt x="59" y="63"/>
                    </a:cubicBezTo>
                    <a:cubicBezTo>
                      <a:pt x="60" y="60"/>
                      <a:pt x="59" y="57"/>
                      <a:pt x="58" y="55"/>
                    </a:cubicBezTo>
                    <a:cubicBezTo>
                      <a:pt x="56" y="54"/>
                      <a:pt x="52" y="52"/>
                      <a:pt x="51" y="49"/>
                    </a:cubicBezTo>
                    <a:cubicBezTo>
                      <a:pt x="50" y="46"/>
                      <a:pt x="45" y="43"/>
                      <a:pt x="44" y="40"/>
                    </a:cubicBezTo>
                    <a:cubicBezTo>
                      <a:pt x="43" y="38"/>
                      <a:pt x="40" y="35"/>
                      <a:pt x="40" y="3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8" name="Freeform 244"/>
              <p:cNvSpPr/>
              <p:nvPr/>
            </p:nvSpPr>
            <p:spPr bwMode="auto">
              <a:xfrm>
                <a:off x="6789635" y="4275245"/>
                <a:ext cx="148605" cy="299252"/>
              </a:xfrm>
              <a:custGeom>
                <a:avLst/>
                <a:gdLst>
                  <a:gd name="T0" fmla="*/ 39 w 65"/>
                  <a:gd name="T1" fmla="*/ 65 h 123"/>
                  <a:gd name="T2" fmla="*/ 39 w 65"/>
                  <a:gd name="T3" fmla="*/ 58 h 123"/>
                  <a:gd name="T4" fmla="*/ 50 w 65"/>
                  <a:gd name="T5" fmla="*/ 52 h 123"/>
                  <a:gd name="T6" fmla="*/ 61 w 65"/>
                  <a:gd name="T7" fmla="*/ 52 h 123"/>
                  <a:gd name="T8" fmla="*/ 62 w 65"/>
                  <a:gd name="T9" fmla="*/ 53 h 123"/>
                  <a:gd name="T10" fmla="*/ 63 w 65"/>
                  <a:gd name="T11" fmla="*/ 44 h 123"/>
                  <a:gd name="T12" fmla="*/ 58 w 65"/>
                  <a:gd name="T13" fmla="*/ 36 h 123"/>
                  <a:gd name="T14" fmla="*/ 57 w 65"/>
                  <a:gd name="T15" fmla="*/ 26 h 123"/>
                  <a:gd name="T16" fmla="*/ 51 w 65"/>
                  <a:gd name="T17" fmla="*/ 20 h 123"/>
                  <a:gd name="T18" fmla="*/ 43 w 65"/>
                  <a:gd name="T19" fmla="*/ 21 h 123"/>
                  <a:gd name="T20" fmla="*/ 38 w 65"/>
                  <a:gd name="T21" fmla="*/ 22 h 123"/>
                  <a:gd name="T22" fmla="*/ 32 w 65"/>
                  <a:gd name="T23" fmla="*/ 22 h 123"/>
                  <a:gd name="T24" fmla="*/ 25 w 65"/>
                  <a:gd name="T25" fmla="*/ 25 h 123"/>
                  <a:gd name="T26" fmla="*/ 27 w 65"/>
                  <a:gd name="T27" fmla="*/ 19 h 123"/>
                  <a:gd name="T28" fmla="*/ 28 w 65"/>
                  <a:gd name="T29" fmla="*/ 10 h 123"/>
                  <a:gd name="T30" fmla="*/ 22 w 65"/>
                  <a:gd name="T31" fmla="*/ 8 h 123"/>
                  <a:gd name="T32" fmla="*/ 22 w 65"/>
                  <a:gd name="T33" fmla="*/ 2 h 123"/>
                  <a:gd name="T34" fmla="*/ 20 w 65"/>
                  <a:gd name="T35" fmla="*/ 0 h 123"/>
                  <a:gd name="T36" fmla="*/ 19 w 65"/>
                  <a:gd name="T37" fmla="*/ 2 h 123"/>
                  <a:gd name="T38" fmla="*/ 12 w 65"/>
                  <a:gd name="T39" fmla="*/ 6 h 123"/>
                  <a:gd name="T40" fmla="*/ 6 w 65"/>
                  <a:gd name="T41" fmla="*/ 8 h 123"/>
                  <a:gd name="T42" fmla="*/ 1 w 65"/>
                  <a:gd name="T43" fmla="*/ 10 h 123"/>
                  <a:gd name="T44" fmla="*/ 0 w 65"/>
                  <a:gd name="T45" fmla="*/ 23 h 123"/>
                  <a:gd name="T46" fmla="*/ 6 w 65"/>
                  <a:gd name="T47" fmla="*/ 30 h 123"/>
                  <a:gd name="T48" fmla="*/ 7 w 65"/>
                  <a:gd name="T49" fmla="*/ 36 h 123"/>
                  <a:gd name="T50" fmla="*/ 7 w 65"/>
                  <a:gd name="T51" fmla="*/ 39 h 123"/>
                  <a:gd name="T52" fmla="*/ 6 w 65"/>
                  <a:gd name="T53" fmla="*/ 45 h 123"/>
                  <a:gd name="T54" fmla="*/ 8 w 65"/>
                  <a:gd name="T55" fmla="*/ 54 h 123"/>
                  <a:gd name="T56" fmla="*/ 12 w 65"/>
                  <a:gd name="T57" fmla="*/ 64 h 123"/>
                  <a:gd name="T58" fmla="*/ 14 w 65"/>
                  <a:gd name="T59" fmla="*/ 70 h 123"/>
                  <a:gd name="T60" fmla="*/ 7 w 65"/>
                  <a:gd name="T61" fmla="*/ 83 h 123"/>
                  <a:gd name="T62" fmla="*/ 5 w 65"/>
                  <a:gd name="T63" fmla="*/ 95 h 123"/>
                  <a:gd name="T64" fmla="*/ 5 w 65"/>
                  <a:gd name="T65" fmla="*/ 102 h 123"/>
                  <a:gd name="T66" fmla="*/ 16 w 65"/>
                  <a:gd name="T67" fmla="*/ 112 h 123"/>
                  <a:gd name="T68" fmla="*/ 18 w 65"/>
                  <a:gd name="T69" fmla="*/ 116 h 123"/>
                  <a:gd name="T70" fmla="*/ 23 w 65"/>
                  <a:gd name="T71" fmla="*/ 116 h 123"/>
                  <a:gd name="T72" fmla="*/ 27 w 65"/>
                  <a:gd name="T73" fmla="*/ 121 h 123"/>
                  <a:gd name="T74" fmla="*/ 33 w 65"/>
                  <a:gd name="T75" fmla="*/ 122 h 123"/>
                  <a:gd name="T76" fmla="*/ 36 w 65"/>
                  <a:gd name="T77" fmla="*/ 119 h 123"/>
                  <a:gd name="T78" fmla="*/ 27 w 65"/>
                  <a:gd name="T79" fmla="*/ 113 h 123"/>
                  <a:gd name="T80" fmla="*/ 21 w 65"/>
                  <a:gd name="T81" fmla="*/ 104 h 123"/>
                  <a:gd name="T82" fmla="*/ 18 w 65"/>
                  <a:gd name="T83" fmla="*/ 97 h 123"/>
                  <a:gd name="T84" fmla="*/ 13 w 65"/>
                  <a:gd name="T85" fmla="*/ 93 h 123"/>
                  <a:gd name="T86" fmla="*/ 14 w 65"/>
                  <a:gd name="T87" fmla="*/ 80 h 123"/>
                  <a:gd name="T88" fmla="*/ 18 w 65"/>
                  <a:gd name="T89" fmla="*/ 64 h 123"/>
                  <a:gd name="T90" fmla="*/ 25 w 65"/>
                  <a:gd name="T91" fmla="*/ 62 h 123"/>
                  <a:gd name="T92" fmla="*/ 31 w 65"/>
                  <a:gd name="T93" fmla="*/ 66 h 123"/>
                  <a:gd name="T94" fmla="*/ 40 w 65"/>
                  <a:gd name="T95" fmla="*/ 71 h 123"/>
                  <a:gd name="T96" fmla="*/ 40 w 65"/>
                  <a:gd name="T97" fmla="*/ 71 h 123"/>
                  <a:gd name="T98" fmla="*/ 40 w 65"/>
                  <a:gd name="T99" fmla="*/ 71 h 123"/>
                  <a:gd name="T100" fmla="*/ 39 w 65"/>
                  <a:gd name="T101" fmla="*/ 6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3">
                    <a:moveTo>
                      <a:pt x="39" y="65"/>
                    </a:moveTo>
                    <a:cubicBezTo>
                      <a:pt x="39" y="61"/>
                      <a:pt x="36" y="61"/>
                      <a:pt x="39" y="58"/>
                    </a:cubicBezTo>
                    <a:cubicBezTo>
                      <a:pt x="42" y="54"/>
                      <a:pt x="47" y="51"/>
                      <a:pt x="50" y="52"/>
                    </a:cubicBezTo>
                    <a:cubicBezTo>
                      <a:pt x="53" y="53"/>
                      <a:pt x="59" y="50"/>
                      <a:pt x="61" y="52"/>
                    </a:cubicBezTo>
                    <a:cubicBezTo>
                      <a:pt x="61" y="53"/>
                      <a:pt x="62" y="53"/>
                      <a:pt x="62" y="53"/>
                    </a:cubicBezTo>
                    <a:cubicBezTo>
                      <a:pt x="65" y="50"/>
                      <a:pt x="63" y="48"/>
                      <a:pt x="63" y="44"/>
                    </a:cubicBezTo>
                    <a:cubicBezTo>
                      <a:pt x="63" y="40"/>
                      <a:pt x="60" y="36"/>
                      <a:pt x="58" y="36"/>
                    </a:cubicBezTo>
                    <a:cubicBezTo>
                      <a:pt x="55" y="35"/>
                      <a:pt x="59" y="27"/>
                      <a:pt x="57" y="26"/>
                    </a:cubicBezTo>
                    <a:cubicBezTo>
                      <a:pt x="54" y="25"/>
                      <a:pt x="53" y="22"/>
                      <a:pt x="51" y="20"/>
                    </a:cubicBezTo>
                    <a:cubicBezTo>
                      <a:pt x="49" y="18"/>
                      <a:pt x="44" y="19"/>
                      <a:pt x="43" y="21"/>
                    </a:cubicBezTo>
                    <a:cubicBezTo>
                      <a:pt x="43" y="22"/>
                      <a:pt x="39" y="23"/>
                      <a:pt x="38" y="22"/>
                    </a:cubicBezTo>
                    <a:cubicBezTo>
                      <a:pt x="37" y="21"/>
                      <a:pt x="35" y="20"/>
                      <a:pt x="32" y="22"/>
                    </a:cubicBezTo>
                    <a:cubicBezTo>
                      <a:pt x="30" y="24"/>
                      <a:pt x="26" y="28"/>
                      <a:pt x="25" y="25"/>
                    </a:cubicBezTo>
                    <a:cubicBezTo>
                      <a:pt x="25" y="22"/>
                      <a:pt x="27" y="22"/>
                      <a:pt x="27" y="19"/>
                    </a:cubicBezTo>
                    <a:cubicBezTo>
                      <a:pt x="27" y="15"/>
                      <a:pt x="29" y="14"/>
                      <a:pt x="28" y="10"/>
                    </a:cubicBezTo>
                    <a:cubicBezTo>
                      <a:pt x="27" y="7"/>
                      <a:pt x="24" y="11"/>
                      <a:pt x="22" y="8"/>
                    </a:cubicBezTo>
                    <a:cubicBezTo>
                      <a:pt x="21" y="6"/>
                      <a:pt x="23" y="3"/>
                      <a:pt x="22" y="2"/>
                    </a:cubicBezTo>
                    <a:cubicBezTo>
                      <a:pt x="22" y="2"/>
                      <a:pt x="21" y="1"/>
                      <a:pt x="20" y="0"/>
                    </a:cubicBezTo>
                    <a:cubicBezTo>
                      <a:pt x="20" y="1"/>
                      <a:pt x="19" y="1"/>
                      <a:pt x="19" y="2"/>
                    </a:cubicBezTo>
                    <a:cubicBezTo>
                      <a:pt x="18" y="3"/>
                      <a:pt x="13" y="4"/>
                      <a:pt x="12" y="6"/>
                    </a:cubicBezTo>
                    <a:cubicBezTo>
                      <a:pt x="10" y="8"/>
                      <a:pt x="7" y="8"/>
                      <a:pt x="6" y="8"/>
                    </a:cubicBezTo>
                    <a:cubicBezTo>
                      <a:pt x="5" y="8"/>
                      <a:pt x="1" y="8"/>
                      <a:pt x="1" y="10"/>
                    </a:cubicBezTo>
                    <a:cubicBezTo>
                      <a:pt x="1" y="12"/>
                      <a:pt x="0" y="21"/>
                      <a:pt x="0" y="23"/>
                    </a:cubicBezTo>
                    <a:cubicBezTo>
                      <a:pt x="0" y="24"/>
                      <a:pt x="4" y="30"/>
                      <a:pt x="6" y="30"/>
                    </a:cubicBezTo>
                    <a:cubicBezTo>
                      <a:pt x="7" y="31"/>
                      <a:pt x="5" y="35"/>
                      <a:pt x="7" y="36"/>
                    </a:cubicBezTo>
                    <a:cubicBezTo>
                      <a:pt x="9" y="37"/>
                      <a:pt x="8" y="40"/>
                      <a:pt x="7" y="39"/>
                    </a:cubicBezTo>
                    <a:cubicBezTo>
                      <a:pt x="6" y="39"/>
                      <a:pt x="7" y="44"/>
                      <a:pt x="6" y="45"/>
                    </a:cubicBezTo>
                    <a:cubicBezTo>
                      <a:pt x="4" y="47"/>
                      <a:pt x="5" y="51"/>
                      <a:pt x="8" y="54"/>
                    </a:cubicBezTo>
                    <a:cubicBezTo>
                      <a:pt x="12" y="57"/>
                      <a:pt x="12" y="61"/>
                      <a:pt x="12" y="64"/>
                    </a:cubicBezTo>
                    <a:cubicBezTo>
                      <a:pt x="12" y="66"/>
                      <a:pt x="14" y="66"/>
                      <a:pt x="14" y="70"/>
                    </a:cubicBezTo>
                    <a:cubicBezTo>
                      <a:pt x="14" y="70"/>
                      <a:pt x="10" y="83"/>
                      <a:pt x="7" y="83"/>
                    </a:cubicBezTo>
                    <a:cubicBezTo>
                      <a:pt x="7" y="86"/>
                      <a:pt x="6" y="92"/>
                      <a:pt x="5" y="95"/>
                    </a:cubicBezTo>
                    <a:cubicBezTo>
                      <a:pt x="4" y="98"/>
                      <a:pt x="3" y="102"/>
                      <a:pt x="5" y="102"/>
                    </a:cubicBezTo>
                    <a:cubicBezTo>
                      <a:pt x="8" y="102"/>
                      <a:pt x="12" y="107"/>
                      <a:pt x="16" y="112"/>
                    </a:cubicBezTo>
                    <a:cubicBezTo>
                      <a:pt x="17" y="113"/>
                      <a:pt x="18" y="115"/>
                      <a:pt x="18" y="116"/>
                    </a:cubicBezTo>
                    <a:cubicBezTo>
                      <a:pt x="20" y="116"/>
                      <a:pt x="22" y="116"/>
                      <a:pt x="23" y="116"/>
                    </a:cubicBezTo>
                    <a:cubicBezTo>
                      <a:pt x="26" y="117"/>
                      <a:pt x="27" y="120"/>
                      <a:pt x="27" y="121"/>
                    </a:cubicBezTo>
                    <a:cubicBezTo>
                      <a:pt x="27" y="123"/>
                      <a:pt x="32" y="122"/>
                      <a:pt x="33" y="122"/>
                    </a:cubicBezTo>
                    <a:cubicBezTo>
                      <a:pt x="34" y="122"/>
                      <a:pt x="33" y="120"/>
                      <a:pt x="36" y="119"/>
                    </a:cubicBezTo>
                    <a:cubicBezTo>
                      <a:pt x="34" y="116"/>
                      <a:pt x="30" y="114"/>
                      <a:pt x="27" y="113"/>
                    </a:cubicBezTo>
                    <a:cubicBezTo>
                      <a:pt x="23" y="113"/>
                      <a:pt x="21" y="107"/>
                      <a:pt x="21" y="104"/>
                    </a:cubicBezTo>
                    <a:cubicBezTo>
                      <a:pt x="21" y="101"/>
                      <a:pt x="18" y="99"/>
                      <a:pt x="18" y="97"/>
                    </a:cubicBezTo>
                    <a:cubicBezTo>
                      <a:pt x="18" y="94"/>
                      <a:pt x="16" y="94"/>
                      <a:pt x="13" y="93"/>
                    </a:cubicBezTo>
                    <a:cubicBezTo>
                      <a:pt x="10" y="92"/>
                      <a:pt x="14" y="83"/>
                      <a:pt x="14" y="80"/>
                    </a:cubicBezTo>
                    <a:cubicBezTo>
                      <a:pt x="14" y="77"/>
                      <a:pt x="20" y="67"/>
                      <a:pt x="18" y="64"/>
                    </a:cubicBezTo>
                    <a:cubicBezTo>
                      <a:pt x="17" y="61"/>
                      <a:pt x="24" y="58"/>
                      <a:pt x="25" y="62"/>
                    </a:cubicBezTo>
                    <a:cubicBezTo>
                      <a:pt x="26" y="65"/>
                      <a:pt x="26" y="67"/>
                      <a:pt x="31" y="66"/>
                    </a:cubicBezTo>
                    <a:cubicBezTo>
                      <a:pt x="36" y="66"/>
                      <a:pt x="36" y="70"/>
                      <a:pt x="40" y="71"/>
                    </a:cubicBezTo>
                    <a:cubicBezTo>
                      <a:pt x="40" y="71"/>
                      <a:pt x="40" y="71"/>
                      <a:pt x="40" y="71"/>
                    </a:cubicBezTo>
                    <a:cubicBezTo>
                      <a:pt x="40" y="71"/>
                      <a:pt x="40" y="71"/>
                      <a:pt x="40" y="71"/>
                    </a:cubicBezTo>
                    <a:cubicBezTo>
                      <a:pt x="41" y="68"/>
                      <a:pt x="39" y="68"/>
                      <a:pt x="39" y="6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29" name="Freeform 268"/>
              <p:cNvSpPr/>
              <p:nvPr/>
            </p:nvSpPr>
            <p:spPr bwMode="auto">
              <a:xfrm>
                <a:off x="5641163" y="4026516"/>
                <a:ext cx="388939" cy="332287"/>
              </a:xfrm>
              <a:custGeom>
                <a:avLst/>
                <a:gdLst>
                  <a:gd name="T0" fmla="*/ 102 w 170"/>
                  <a:gd name="T1" fmla="*/ 29 h 136"/>
                  <a:gd name="T2" fmla="*/ 87 w 170"/>
                  <a:gd name="T3" fmla="*/ 27 h 136"/>
                  <a:gd name="T4" fmla="*/ 78 w 170"/>
                  <a:gd name="T5" fmla="*/ 24 h 136"/>
                  <a:gd name="T6" fmla="*/ 59 w 170"/>
                  <a:gd name="T7" fmla="*/ 10 h 136"/>
                  <a:gd name="T8" fmla="*/ 43 w 170"/>
                  <a:gd name="T9" fmla="*/ 0 h 136"/>
                  <a:gd name="T10" fmla="*/ 36 w 170"/>
                  <a:gd name="T11" fmla="*/ 0 h 136"/>
                  <a:gd name="T12" fmla="*/ 28 w 170"/>
                  <a:gd name="T13" fmla="*/ 3 h 136"/>
                  <a:gd name="T14" fmla="*/ 20 w 170"/>
                  <a:gd name="T15" fmla="*/ 8 h 136"/>
                  <a:gd name="T16" fmla="*/ 26 w 170"/>
                  <a:gd name="T17" fmla="*/ 15 h 136"/>
                  <a:gd name="T18" fmla="*/ 21 w 170"/>
                  <a:gd name="T19" fmla="*/ 19 h 136"/>
                  <a:gd name="T20" fmla="*/ 16 w 170"/>
                  <a:gd name="T21" fmla="*/ 21 h 136"/>
                  <a:gd name="T22" fmla="*/ 10 w 170"/>
                  <a:gd name="T23" fmla="*/ 26 h 136"/>
                  <a:gd name="T24" fmla="*/ 2 w 170"/>
                  <a:gd name="T25" fmla="*/ 22 h 136"/>
                  <a:gd name="T26" fmla="*/ 1 w 170"/>
                  <a:gd name="T27" fmla="*/ 25 h 136"/>
                  <a:gd name="T28" fmla="*/ 1 w 170"/>
                  <a:gd name="T29" fmla="*/ 27 h 136"/>
                  <a:gd name="T30" fmla="*/ 2 w 170"/>
                  <a:gd name="T31" fmla="*/ 36 h 136"/>
                  <a:gd name="T32" fmla="*/ 8 w 170"/>
                  <a:gd name="T33" fmla="*/ 44 h 136"/>
                  <a:gd name="T34" fmla="*/ 20 w 170"/>
                  <a:gd name="T35" fmla="*/ 62 h 136"/>
                  <a:gd name="T36" fmla="*/ 26 w 170"/>
                  <a:gd name="T37" fmla="*/ 71 h 136"/>
                  <a:gd name="T38" fmla="*/ 33 w 170"/>
                  <a:gd name="T39" fmla="*/ 80 h 136"/>
                  <a:gd name="T40" fmla="*/ 36 w 170"/>
                  <a:gd name="T41" fmla="*/ 89 h 136"/>
                  <a:gd name="T42" fmla="*/ 42 w 170"/>
                  <a:gd name="T43" fmla="*/ 102 h 136"/>
                  <a:gd name="T44" fmla="*/ 51 w 170"/>
                  <a:gd name="T45" fmla="*/ 113 h 136"/>
                  <a:gd name="T46" fmla="*/ 59 w 170"/>
                  <a:gd name="T47" fmla="*/ 125 h 136"/>
                  <a:gd name="T48" fmla="*/ 61 w 170"/>
                  <a:gd name="T49" fmla="*/ 131 h 136"/>
                  <a:gd name="T50" fmla="*/ 64 w 170"/>
                  <a:gd name="T51" fmla="*/ 136 h 136"/>
                  <a:gd name="T52" fmla="*/ 68 w 170"/>
                  <a:gd name="T53" fmla="*/ 134 h 136"/>
                  <a:gd name="T54" fmla="*/ 68 w 170"/>
                  <a:gd name="T55" fmla="*/ 130 h 136"/>
                  <a:gd name="T56" fmla="*/ 71 w 170"/>
                  <a:gd name="T57" fmla="*/ 127 h 136"/>
                  <a:gd name="T58" fmla="*/ 77 w 170"/>
                  <a:gd name="T59" fmla="*/ 128 h 136"/>
                  <a:gd name="T60" fmla="*/ 87 w 170"/>
                  <a:gd name="T61" fmla="*/ 129 h 136"/>
                  <a:gd name="T62" fmla="*/ 98 w 170"/>
                  <a:gd name="T63" fmla="*/ 130 h 136"/>
                  <a:gd name="T64" fmla="*/ 104 w 170"/>
                  <a:gd name="T65" fmla="*/ 128 h 136"/>
                  <a:gd name="T66" fmla="*/ 116 w 170"/>
                  <a:gd name="T67" fmla="*/ 117 h 136"/>
                  <a:gd name="T68" fmla="*/ 132 w 170"/>
                  <a:gd name="T69" fmla="*/ 117 h 136"/>
                  <a:gd name="T70" fmla="*/ 164 w 170"/>
                  <a:gd name="T71" fmla="*/ 106 h 136"/>
                  <a:gd name="T72" fmla="*/ 170 w 170"/>
                  <a:gd name="T73" fmla="*/ 89 h 136"/>
                  <a:gd name="T74" fmla="*/ 166 w 170"/>
                  <a:gd name="T75" fmla="*/ 83 h 136"/>
                  <a:gd name="T76" fmla="*/ 145 w 170"/>
                  <a:gd name="T77" fmla="*/ 81 h 136"/>
                  <a:gd name="T78" fmla="*/ 139 w 170"/>
                  <a:gd name="T79" fmla="*/ 73 h 136"/>
                  <a:gd name="T80" fmla="*/ 136 w 170"/>
                  <a:gd name="T81" fmla="*/ 67 h 136"/>
                  <a:gd name="T82" fmla="*/ 129 w 170"/>
                  <a:gd name="T83" fmla="*/ 63 h 136"/>
                  <a:gd name="T84" fmla="*/ 125 w 170"/>
                  <a:gd name="T85" fmla="*/ 54 h 136"/>
                  <a:gd name="T86" fmla="*/ 121 w 170"/>
                  <a:gd name="T87" fmla="*/ 45 h 136"/>
                  <a:gd name="T88" fmla="*/ 113 w 170"/>
                  <a:gd name="T89" fmla="*/ 36 h 136"/>
                  <a:gd name="T90" fmla="*/ 112 w 170"/>
                  <a:gd name="T91" fmla="*/ 32 h 136"/>
                  <a:gd name="T92" fmla="*/ 106 w 170"/>
                  <a:gd name="T93" fmla="*/ 32 h 136"/>
                  <a:gd name="T94" fmla="*/ 102 w 170"/>
                  <a:gd name="T9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9"/>
                    </a:moveTo>
                    <a:cubicBezTo>
                      <a:pt x="102" y="29"/>
                      <a:pt x="89" y="27"/>
                      <a:pt x="87" y="27"/>
                    </a:cubicBezTo>
                    <a:cubicBezTo>
                      <a:pt x="86" y="27"/>
                      <a:pt x="81" y="26"/>
                      <a:pt x="78" y="24"/>
                    </a:cubicBezTo>
                    <a:cubicBezTo>
                      <a:pt x="75" y="21"/>
                      <a:pt x="61" y="11"/>
                      <a:pt x="59" y="10"/>
                    </a:cubicBezTo>
                    <a:cubicBezTo>
                      <a:pt x="56" y="8"/>
                      <a:pt x="46" y="1"/>
                      <a:pt x="43" y="0"/>
                    </a:cubicBezTo>
                    <a:cubicBezTo>
                      <a:pt x="40" y="0"/>
                      <a:pt x="40" y="0"/>
                      <a:pt x="36" y="0"/>
                    </a:cubicBezTo>
                    <a:cubicBezTo>
                      <a:pt x="33" y="0"/>
                      <a:pt x="34" y="3"/>
                      <a:pt x="28" y="3"/>
                    </a:cubicBezTo>
                    <a:cubicBezTo>
                      <a:pt x="21" y="3"/>
                      <a:pt x="18" y="7"/>
                      <a:pt x="20" y="8"/>
                    </a:cubicBezTo>
                    <a:cubicBezTo>
                      <a:pt x="22" y="9"/>
                      <a:pt x="28" y="14"/>
                      <a:pt x="26" y="15"/>
                    </a:cubicBezTo>
                    <a:cubicBezTo>
                      <a:pt x="24" y="16"/>
                      <a:pt x="24" y="19"/>
                      <a:pt x="21" y="19"/>
                    </a:cubicBezTo>
                    <a:cubicBezTo>
                      <a:pt x="19" y="19"/>
                      <a:pt x="16" y="19"/>
                      <a:pt x="16" y="21"/>
                    </a:cubicBezTo>
                    <a:cubicBezTo>
                      <a:pt x="16" y="23"/>
                      <a:pt x="13" y="26"/>
                      <a:pt x="10" y="26"/>
                    </a:cubicBezTo>
                    <a:cubicBezTo>
                      <a:pt x="8" y="26"/>
                      <a:pt x="4" y="24"/>
                      <a:pt x="2" y="22"/>
                    </a:cubicBezTo>
                    <a:cubicBezTo>
                      <a:pt x="1" y="25"/>
                      <a:pt x="1" y="25"/>
                      <a:pt x="1" y="25"/>
                    </a:cubicBezTo>
                    <a:cubicBezTo>
                      <a:pt x="1" y="27"/>
                      <a:pt x="1" y="27"/>
                      <a:pt x="1" y="27"/>
                    </a:cubicBezTo>
                    <a:cubicBezTo>
                      <a:pt x="1" y="28"/>
                      <a:pt x="0" y="35"/>
                      <a:pt x="2" y="36"/>
                    </a:cubicBezTo>
                    <a:cubicBezTo>
                      <a:pt x="4" y="37"/>
                      <a:pt x="5" y="40"/>
                      <a:pt x="8" y="44"/>
                    </a:cubicBezTo>
                    <a:cubicBezTo>
                      <a:pt x="12" y="48"/>
                      <a:pt x="20" y="59"/>
                      <a:pt x="20" y="62"/>
                    </a:cubicBezTo>
                    <a:cubicBezTo>
                      <a:pt x="20" y="65"/>
                      <a:pt x="21" y="68"/>
                      <a:pt x="26" y="71"/>
                    </a:cubicBezTo>
                    <a:cubicBezTo>
                      <a:pt x="31" y="74"/>
                      <a:pt x="31" y="78"/>
                      <a:pt x="33" y="80"/>
                    </a:cubicBezTo>
                    <a:cubicBezTo>
                      <a:pt x="36" y="82"/>
                      <a:pt x="35" y="84"/>
                      <a:pt x="36" y="89"/>
                    </a:cubicBezTo>
                    <a:cubicBezTo>
                      <a:pt x="36" y="94"/>
                      <a:pt x="38" y="100"/>
                      <a:pt x="42" y="102"/>
                    </a:cubicBezTo>
                    <a:cubicBezTo>
                      <a:pt x="46" y="105"/>
                      <a:pt x="49" y="108"/>
                      <a:pt x="51" y="113"/>
                    </a:cubicBezTo>
                    <a:cubicBezTo>
                      <a:pt x="53" y="118"/>
                      <a:pt x="56" y="122"/>
                      <a:pt x="59" y="125"/>
                    </a:cubicBezTo>
                    <a:cubicBezTo>
                      <a:pt x="61" y="128"/>
                      <a:pt x="60" y="129"/>
                      <a:pt x="61" y="131"/>
                    </a:cubicBezTo>
                    <a:cubicBezTo>
                      <a:pt x="62" y="132"/>
                      <a:pt x="63" y="134"/>
                      <a:pt x="64" y="136"/>
                    </a:cubicBezTo>
                    <a:cubicBezTo>
                      <a:pt x="66" y="135"/>
                      <a:pt x="68" y="134"/>
                      <a:pt x="68" y="134"/>
                    </a:cubicBezTo>
                    <a:cubicBezTo>
                      <a:pt x="68" y="133"/>
                      <a:pt x="67" y="131"/>
                      <a:pt x="68" y="130"/>
                    </a:cubicBezTo>
                    <a:cubicBezTo>
                      <a:pt x="68" y="129"/>
                      <a:pt x="70" y="127"/>
                      <a:pt x="71" y="127"/>
                    </a:cubicBezTo>
                    <a:cubicBezTo>
                      <a:pt x="72" y="126"/>
                      <a:pt x="74" y="128"/>
                      <a:pt x="77" y="128"/>
                    </a:cubicBezTo>
                    <a:cubicBezTo>
                      <a:pt x="80" y="127"/>
                      <a:pt x="86" y="128"/>
                      <a:pt x="87" y="129"/>
                    </a:cubicBezTo>
                    <a:cubicBezTo>
                      <a:pt x="88" y="129"/>
                      <a:pt x="96" y="129"/>
                      <a:pt x="98" y="130"/>
                    </a:cubicBezTo>
                    <a:cubicBezTo>
                      <a:pt x="100" y="132"/>
                      <a:pt x="102" y="131"/>
                      <a:pt x="104" y="128"/>
                    </a:cubicBezTo>
                    <a:cubicBezTo>
                      <a:pt x="105" y="125"/>
                      <a:pt x="115" y="118"/>
                      <a:pt x="116" y="117"/>
                    </a:cubicBezTo>
                    <a:cubicBezTo>
                      <a:pt x="117" y="117"/>
                      <a:pt x="128" y="117"/>
                      <a:pt x="132" y="117"/>
                    </a:cubicBezTo>
                    <a:cubicBezTo>
                      <a:pt x="136" y="116"/>
                      <a:pt x="163" y="107"/>
                      <a:pt x="164" y="106"/>
                    </a:cubicBezTo>
                    <a:cubicBezTo>
                      <a:pt x="165" y="105"/>
                      <a:pt x="170" y="91"/>
                      <a:pt x="170" y="89"/>
                    </a:cubicBezTo>
                    <a:cubicBezTo>
                      <a:pt x="170" y="88"/>
                      <a:pt x="168" y="83"/>
                      <a:pt x="166" y="83"/>
                    </a:cubicBezTo>
                    <a:cubicBezTo>
                      <a:pt x="164" y="84"/>
                      <a:pt x="147" y="82"/>
                      <a:pt x="145" y="81"/>
                    </a:cubicBezTo>
                    <a:cubicBezTo>
                      <a:pt x="145" y="81"/>
                      <a:pt x="140" y="77"/>
                      <a:pt x="139" y="73"/>
                    </a:cubicBezTo>
                    <a:cubicBezTo>
                      <a:pt x="138" y="72"/>
                      <a:pt x="137" y="69"/>
                      <a:pt x="136" y="67"/>
                    </a:cubicBezTo>
                    <a:cubicBezTo>
                      <a:pt x="134" y="68"/>
                      <a:pt x="131" y="67"/>
                      <a:pt x="129" y="63"/>
                    </a:cubicBezTo>
                    <a:cubicBezTo>
                      <a:pt x="128" y="62"/>
                      <a:pt x="124" y="56"/>
                      <a:pt x="125" y="54"/>
                    </a:cubicBezTo>
                    <a:cubicBezTo>
                      <a:pt x="127" y="52"/>
                      <a:pt x="124" y="48"/>
                      <a:pt x="121" y="45"/>
                    </a:cubicBezTo>
                    <a:cubicBezTo>
                      <a:pt x="119" y="43"/>
                      <a:pt x="114" y="39"/>
                      <a:pt x="113" y="36"/>
                    </a:cubicBezTo>
                    <a:cubicBezTo>
                      <a:pt x="113" y="35"/>
                      <a:pt x="113" y="34"/>
                      <a:pt x="112" y="32"/>
                    </a:cubicBezTo>
                    <a:cubicBezTo>
                      <a:pt x="106" y="32"/>
                      <a:pt x="106" y="32"/>
                      <a:pt x="106" y="32"/>
                    </a:cubicBezTo>
                    <a:lnTo>
                      <a:pt x="102" y="29"/>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0" name="Freeform 269"/>
              <p:cNvSpPr/>
              <p:nvPr/>
            </p:nvSpPr>
            <p:spPr bwMode="auto">
              <a:xfrm>
                <a:off x="5962221" y="4180030"/>
                <a:ext cx="146769" cy="174888"/>
              </a:xfrm>
              <a:custGeom>
                <a:avLst/>
                <a:gdLst>
                  <a:gd name="T0" fmla="*/ 32 w 64"/>
                  <a:gd name="T1" fmla="*/ 1 h 72"/>
                  <a:gd name="T2" fmla="*/ 32 w 64"/>
                  <a:gd name="T3" fmla="*/ 7 h 72"/>
                  <a:gd name="T4" fmla="*/ 27 w 64"/>
                  <a:gd name="T5" fmla="*/ 14 h 72"/>
                  <a:gd name="T6" fmla="*/ 24 w 64"/>
                  <a:gd name="T7" fmla="*/ 20 h 72"/>
                  <a:gd name="T8" fmla="*/ 26 w 64"/>
                  <a:gd name="T9" fmla="*/ 20 h 72"/>
                  <a:gd name="T10" fmla="*/ 30 w 64"/>
                  <a:gd name="T11" fmla="*/ 26 h 72"/>
                  <a:gd name="T12" fmla="*/ 24 w 64"/>
                  <a:gd name="T13" fmla="*/ 43 h 72"/>
                  <a:gd name="T14" fmla="*/ 0 w 64"/>
                  <a:gd name="T15" fmla="*/ 51 h 72"/>
                  <a:gd name="T16" fmla="*/ 10 w 64"/>
                  <a:gd name="T17" fmla="*/ 72 h 72"/>
                  <a:gd name="T18" fmla="*/ 12 w 64"/>
                  <a:gd name="T19" fmla="*/ 71 h 72"/>
                  <a:gd name="T20" fmla="*/ 25 w 64"/>
                  <a:gd name="T21" fmla="*/ 68 h 72"/>
                  <a:gd name="T22" fmla="*/ 28 w 64"/>
                  <a:gd name="T23" fmla="*/ 62 h 72"/>
                  <a:gd name="T24" fmla="*/ 37 w 64"/>
                  <a:gd name="T25" fmla="*/ 61 h 72"/>
                  <a:gd name="T26" fmla="*/ 42 w 64"/>
                  <a:gd name="T27" fmla="*/ 53 h 72"/>
                  <a:gd name="T28" fmla="*/ 47 w 64"/>
                  <a:gd name="T29" fmla="*/ 51 h 72"/>
                  <a:gd name="T30" fmla="*/ 50 w 64"/>
                  <a:gd name="T31" fmla="*/ 40 h 72"/>
                  <a:gd name="T32" fmla="*/ 56 w 64"/>
                  <a:gd name="T33" fmla="*/ 35 h 72"/>
                  <a:gd name="T34" fmla="*/ 63 w 64"/>
                  <a:gd name="T35" fmla="*/ 26 h 72"/>
                  <a:gd name="T36" fmla="*/ 62 w 64"/>
                  <a:gd name="T37" fmla="*/ 22 h 72"/>
                  <a:gd name="T38" fmla="*/ 55 w 64"/>
                  <a:gd name="T39" fmla="*/ 13 h 72"/>
                  <a:gd name="T40" fmla="*/ 42 w 64"/>
                  <a:gd name="T41" fmla="*/ 8 h 72"/>
                  <a:gd name="T42" fmla="*/ 38 w 64"/>
                  <a:gd name="T43" fmla="*/ 0 h 72"/>
                  <a:gd name="T44" fmla="*/ 35 w 64"/>
                  <a:gd name="T45" fmla="*/ 1 h 72"/>
                  <a:gd name="T46" fmla="*/ 32 w 64"/>
                  <a:gd name="T4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2">
                    <a:moveTo>
                      <a:pt x="32" y="1"/>
                    </a:moveTo>
                    <a:cubicBezTo>
                      <a:pt x="32" y="7"/>
                      <a:pt x="32" y="7"/>
                      <a:pt x="32" y="7"/>
                    </a:cubicBezTo>
                    <a:cubicBezTo>
                      <a:pt x="27" y="14"/>
                      <a:pt x="27" y="14"/>
                      <a:pt x="27" y="14"/>
                    </a:cubicBezTo>
                    <a:cubicBezTo>
                      <a:pt x="24" y="20"/>
                      <a:pt x="24" y="20"/>
                      <a:pt x="24" y="20"/>
                    </a:cubicBezTo>
                    <a:cubicBezTo>
                      <a:pt x="25" y="20"/>
                      <a:pt x="25" y="21"/>
                      <a:pt x="26" y="20"/>
                    </a:cubicBezTo>
                    <a:cubicBezTo>
                      <a:pt x="28" y="20"/>
                      <a:pt x="30" y="25"/>
                      <a:pt x="30" y="26"/>
                    </a:cubicBezTo>
                    <a:cubicBezTo>
                      <a:pt x="30" y="28"/>
                      <a:pt x="25" y="42"/>
                      <a:pt x="24" y="43"/>
                    </a:cubicBezTo>
                    <a:cubicBezTo>
                      <a:pt x="23" y="44"/>
                      <a:pt x="9" y="48"/>
                      <a:pt x="0" y="51"/>
                    </a:cubicBezTo>
                    <a:cubicBezTo>
                      <a:pt x="2" y="56"/>
                      <a:pt x="6" y="64"/>
                      <a:pt x="10" y="72"/>
                    </a:cubicBezTo>
                    <a:cubicBezTo>
                      <a:pt x="10" y="71"/>
                      <a:pt x="11" y="71"/>
                      <a:pt x="12" y="71"/>
                    </a:cubicBezTo>
                    <a:cubicBezTo>
                      <a:pt x="16" y="68"/>
                      <a:pt x="21" y="69"/>
                      <a:pt x="25" y="68"/>
                    </a:cubicBezTo>
                    <a:cubicBezTo>
                      <a:pt x="28" y="67"/>
                      <a:pt x="25" y="65"/>
                      <a:pt x="28" y="62"/>
                    </a:cubicBezTo>
                    <a:cubicBezTo>
                      <a:pt x="31" y="60"/>
                      <a:pt x="35" y="61"/>
                      <a:pt x="37" y="61"/>
                    </a:cubicBezTo>
                    <a:cubicBezTo>
                      <a:pt x="38" y="60"/>
                      <a:pt x="39" y="54"/>
                      <a:pt x="42" y="53"/>
                    </a:cubicBezTo>
                    <a:cubicBezTo>
                      <a:pt x="44" y="52"/>
                      <a:pt x="47" y="53"/>
                      <a:pt x="47" y="51"/>
                    </a:cubicBezTo>
                    <a:cubicBezTo>
                      <a:pt x="47" y="48"/>
                      <a:pt x="47" y="40"/>
                      <a:pt x="50" y="40"/>
                    </a:cubicBezTo>
                    <a:cubicBezTo>
                      <a:pt x="52" y="39"/>
                      <a:pt x="56" y="37"/>
                      <a:pt x="56" y="35"/>
                    </a:cubicBezTo>
                    <a:cubicBezTo>
                      <a:pt x="56" y="34"/>
                      <a:pt x="61" y="29"/>
                      <a:pt x="63" y="26"/>
                    </a:cubicBezTo>
                    <a:cubicBezTo>
                      <a:pt x="64" y="23"/>
                      <a:pt x="64" y="22"/>
                      <a:pt x="62" y="22"/>
                    </a:cubicBezTo>
                    <a:cubicBezTo>
                      <a:pt x="60" y="21"/>
                      <a:pt x="56" y="15"/>
                      <a:pt x="55" y="13"/>
                    </a:cubicBezTo>
                    <a:cubicBezTo>
                      <a:pt x="54" y="11"/>
                      <a:pt x="48" y="12"/>
                      <a:pt x="42" y="8"/>
                    </a:cubicBezTo>
                    <a:cubicBezTo>
                      <a:pt x="40" y="6"/>
                      <a:pt x="38" y="3"/>
                      <a:pt x="38" y="0"/>
                    </a:cubicBezTo>
                    <a:cubicBezTo>
                      <a:pt x="35" y="1"/>
                      <a:pt x="35" y="1"/>
                      <a:pt x="35" y="1"/>
                    </a:cubicBezTo>
                    <a:lnTo>
                      <a:pt x="32" y="1"/>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1" name="Freeform 270"/>
              <p:cNvSpPr/>
              <p:nvPr/>
            </p:nvSpPr>
            <p:spPr bwMode="auto">
              <a:xfrm>
                <a:off x="5936536" y="4158652"/>
                <a:ext cx="22016" cy="33033"/>
              </a:xfrm>
              <a:custGeom>
                <a:avLst/>
                <a:gdLst>
                  <a:gd name="T0" fmla="*/ 7 w 10"/>
                  <a:gd name="T1" fmla="*/ 13 h 14"/>
                  <a:gd name="T2" fmla="*/ 7 w 10"/>
                  <a:gd name="T3" fmla="*/ 11 h 14"/>
                  <a:gd name="T4" fmla="*/ 6 w 10"/>
                  <a:gd name="T5" fmla="*/ 1 h 14"/>
                  <a:gd name="T6" fmla="*/ 1 w 10"/>
                  <a:gd name="T7" fmla="*/ 9 h 14"/>
                  <a:gd name="T8" fmla="*/ 0 w 10"/>
                  <a:gd name="T9" fmla="*/ 9 h 14"/>
                  <a:gd name="T10" fmla="*/ 7 w 10"/>
                  <a:gd name="T11" fmla="*/ 13 h 14"/>
                </a:gdLst>
                <a:ahLst/>
                <a:cxnLst>
                  <a:cxn ang="0">
                    <a:pos x="T0" y="T1"/>
                  </a:cxn>
                  <a:cxn ang="0">
                    <a:pos x="T2" y="T3"/>
                  </a:cxn>
                  <a:cxn ang="0">
                    <a:pos x="T4" y="T5"/>
                  </a:cxn>
                  <a:cxn ang="0">
                    <a:pos x="T6" y="T7"/>
                  </a:cxn>
                  <a:cxn ang="0">
                    <a:pos x="T8" y="T9"/>
                  </a:cxn>
                  <a:cxn ang="0">
                    <a:pos x="T10" y="T11"/>
                  </a:cxn>
                </a:cxnLst>
                <a:rect l="0" t="0" r="r" b="b"/>
                <a:pathLst>
                  <a:path w="10" h="14">
                    <a:moveTo>
                      <a:pt x="7" y="13"/>
                    </a:moveTo>
                    <a:cubicBezTo>
                      <a:pt x="7" y="13"/>
                      <a:pt x="7" y="12"/>
                      <a:pt x="7" y="11"/>
                    </a:cubicBezTo>
                    <a:cubicBezTo>
                      <a:pt x="9" y="9"/>
                      <a:pt x="10" y="2"/>
                      <a:pt x="6" y="1"/>
                    </a:cubicBezTo>
                    <a:cubicBezTo>
                      <a:pt x="3" y="0"/>
                      <a:pt x="1" y="7"/>
                      <a:pt x="1" y="9"/>
                    </a:cubicBezTo>
                    <a:cubicBezTo>
                      <a:pt x="1" y="9"/>
                      <a:pt x="1" y="9"/>
                      <a:pt x="0" y="9"/>
                    </a:cubicBezTo>
                    <a:cubicBezTo>
                      <a:pt x="2" y="13"/>
                      <a:pt x="5" y="14"/>
                      <a:pt x="7" y="13"/>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2" name="Freeform 271"/>
              <p:cNvSpPr/>
              <p:nvPr/>
            </p:nvSpPr>
            <p:spPr bwMode="auto">
              <a:xfrm>
                <a:off x="5958552" y="4152824"/>
                <a:ext cx="89898" cy="75785"/>
              </a:xfrm>
              <a:custGeom>
                <a:avLst/>
                <a:gdLst>
                  <a:gd name="T0" fmla="*/ 6 w 39"/>
                  <a:gd name="T1" fmla="*/ 29 h 31"/>
                  <a:gd name="T2" fmla="*/ 25 w 39"/>
                  <a:gd name="T3" fmla="*/ 31 h 31"/>
                  <a:gd name="T4" fmla="*/ 28 w 39"/>
                  <a:gd name="T5" fmla="*/ 25 h 31"/>
                  <a:gd name="T6" fmla="*/ 33 w 39"/>
                  <a:gd name="T7" fmla="*/ 18 h 31"/>
                  <a:gd name="T8" fmla="*/ 33 w 39"/>
                  <a:gd name="T9" fmla="*/ 12 h 31"/>
                  <a:gd name="T10" fmla="*/ 36 w 39"/>
                  <a:gd name="T11" fmla="*/ 12 h 31"/>
                  <a:gd name="T12" fmla="*/ 39 w 39"/>
                  <a:gd name="T13" fmla="*/ 11 h 31"/>
                  <a:gd name="T14" fmla="*/ 36 w 39"/>
                  <a:gd name="T15" fmla="*/ 1 h 31"/>
                  <a:gd name="T16" fmla="*/ 27 w 39"/>
                  <a:gd name="T17" fmla="*/ 11 h 31"/>
                  <a:gd name="T18" fmla="*/ 12 w 39"/>
                  <a:gd name="T19" fmla="*/ 19 h 31"/>
                  <a:gd name="T20" fmla="*/ 2 w 39"/>
                  <a:gd name="T21" fmla="*/ 21 h 31"/>
                  <a:gd name="T22" fmla="*/ 0 w 39"/>
                  <a:gd name="T23" fmla="*/ 21 h 31"/>
                  <a:gd name="T24" fmla="*/ 6 w 39"/>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6" y="29"/>
                    </a:moveTo>
                    <a:cubicBezTo>
                      <a:pt x="7" y="30"/>
                      <a:pt x="20" y="31"/>
                      <a:pt x="25" y="31"/>
                    </a:cubicBezTo>
                    <a:cubicBezTo>
                      <a:pt x="28" y="25"/>
                      <a:pt x="28" y="25"/>
                      <a:pt x="28" y="25"/>
                    </a:cubicBezTo>
                    <a:cubicBezTo>
                      <a:pt x="33" y="18"/>
                      <a:pt x="33" y="18"/>
                      <a:pt x="33" y="18"/>
                    </a:cubicBezTo>
                    <a:cubicBezTo>
                      <a:pt x="33" y="12"/>
                      <a:pt x="33" y="12"/>
                      <a:pt x="33" y="12"/>
                    </a:cubicBezTo>
                    <a:cubicBezTo>
                      <a:pt x="36" y="12"/>
                      <a:pt x="36" y="12"/>
                      <a:pt x="36" y="12"/>
                    </a:cubicBezTo>
                    <a:cubicBezTo>
                      <a:pt x="39" y="11"/>
                      <a:pt x="39" y="11"/>
                      <a:pt x="39" y="11"/>
                    </a:cubicBezTo>
                    <a:cubicBezTo>
                      <a:pt x="37" y="6"/>
                      <a:pt x="37" y="1"/>
                      <a:pt x="36" y="1"/>
                    </a:cubicBezTo>
                    <a:cubicBezTo>
                      <a:pt x="35" y="0"/>
                      <a:pt x="29" y="7"/>
                      <a:pt x="27" y="11"/>
                    </a:cubicBezTo>
                    <a:cubicBezTo>
                      <a:pt x="24" y="16"/>
                      <a:pt x="18" y="20"/>
                      <a:pt x="12" y="19"/>
                    </a:cubicBezTo>
                    <a:cubicBezTo>
                      <a:pt x="6" y="17"/>
                      <a:pt x="4" y="20"/>
                      <a:pt x="2" y="21"/>
                    </a:cubicBezTo>
                    <a:cubicBezTo>
                      <a:pt x="2" y="21"/>
                      <a:pt x="1" y="21"/>
                      <a:pt x="0" y="21"/>
                    </a:cubicBezTo>
                    <a:cubicBezTo>
                      <a:pt x="1" y="25"/>
                      <a:pt x="6" y="29"/>
                      <a:pt x="6" y="2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3" name="Freeform 272"/>
              <p:cNvSpPr>
                <a:spLocks noEditPoints="1"/>
              </p:cNvSpPr>
              <p:nvPr/>
            </p:nvSpPr>
            <p:spPr bwMode="auto">
              <a:xfrm>
                <a:off x="6831831" y="4555066"/>
                <a:ext cx="359586" cy="116591"/>
              </a:xfrm>
              <a:custGeom>
                <a:avLst/>
                <a:gdLst>
                  <a:gd name="T0" fmla="*/ 29 w 157"/>
                  <a:gd name="T1" fmla="*/ 17 h 48"/>
                  <a:gd name="T2" fmla="*/ 22 w 157"/>
                  <a:gd name="T3" fmla="*/ 9 h 48"/>
                  <a:gd name="T4" fmla="*/ 19 w 157"/>
                  <a:gd name="T5" fmla="*/ 5 h 48"/>
                  <a:gd name="T6" fmla="*/ 18 w 157"/>
                  <a:gd name="T7" fmla="*/ 4 h 48"/>
                  <a:gd name="T8" fmla="*/ 15 w 157"/>
                  <a:gd name="T9" fmla="*/ 7 h 48"/>
                  <a:gd name="T10" fmla="*/ 9 w 157"/>
                  <a:gd name="T11" fmla="*/ 6 h 48"/>
                  <a:gd name="T12" fmla="*/ 5 w 157"/>
                  <a:gd name="T13" fmla="*/ 1 h 48"/>
                  <a:gd name="T14" fmla="*/ 0 w 157"/>
                  <a:gd name="T15" fmla="*/ 1 h 48"/>
                  <a:gd name="T16" fmla="*/ 3 w 157"/>
                  <a:gd name="T17" fmla="*/ 13 h 48"/>
                  <a:gd name="T18" fmla="*/ 11 w 157"/>
                  <a:gd name="T19" fmla="*/ 29 h 48"/>
                  <a:gd name="T20" fmla="*/ 19 w 157"/>
                  <a:gd name="T21" fmla="*/ 36 h 48"/>
                  <a:gd name="T22" fmla="*/ 34 w 157"/>
                  <a:gd name="T23" fmla="*/ 44 h 48"/>
                  <a:gd name="T24" fmla="*/ 29 w 157"/>
                  <a:gd name="T25" fmla="*/ 33 h 48"/>
                  <a:gd name="T26" fmla="*/ 29 w 157"/>
                  <a:gd name="T27" fmla="*/ 17 h 48"/>
                  <a:gd name="T28" fmla="*/ 150 w 157"/>
                  <a:gd name="T29" fmla="*/ 8 h 48"/>
                  <a:gd name="T30" fmla="*/ 143 w 157"/>
                  <a:gd name="T31" fmla="*/ 6 h 48"/>
                  <a:gd name="T32" fmla="*/ 136 w 157"/>
                  <a:gd name="T33" fmla="*/ 0 h 48"/>
                  <a:gd name="T34" fmla="*/ 129 w 157"/>
                  <a:gd name="T35" fmla="*/ 8 h 48"/>
                  <a:gd name="T36" fmla="*/ 125 w 157"/>
                  <a:gd name="T37" fmla="*/ 14 h 48"/>
                  <a:gd name="T38" fmla="*/ 123 w 157"/>
                  <a:gd name="T39" fmla="*/ 16 h 48"/>
                  <a:gd name="T40" fmla="*/ 123 w 157"/>
                  <a:gd name="T41" fmla="*/ 20 h 48"/>
                  <a:gd name="T42" fmla="*/ 118 w 157"/>
                  <a:gd name="T43" fmla="*/ 22 h 48"/>
                  <a:gd name="T44" fmla="*/ 114 w 157"/>
                  <a:gd name="T45" fmla="*/ 17 h 48"/>
                  <a:gd name="T46" fmla="*/ 114 w 157"/>
                  <a:gd name="T47" fmla="*/ 17 h 48"/>
                  <a:gd name="T48" fmla="*/ 106 w 157"/>
                  <a:gd name="T49" fmla="*/ 28 h 48"/>
                  <a:gd name="T50" fmla="*/ 95 w 157"/>
                  <a:gd name="T51" fmla="*/ 31 h 48"/>
                  <a:gd name="T52" fmla="*/ 90 w 157"/>
                  <a:gd name="T53" fmla="*/ 42 h 48"/>
                  <a:gd name="T54" fmla="*/ 78 w 157"/>
                  <a:gd name="T55" fmla="*/ 39 h 48"/>
                  <a:gd name="T56" fmla="*/ 80 w 157"/>
                  <a:gd name="T57" fmla="*/ 44 h 48"/>
                  <a:gd name="T58" fmla="*/ 87 w 157"/>
                  <a:gd name="T59" fmla="*/ 47 h 48"/>
                  <a:gd name="T60" fmla="*/ 97 w 157"/>
                  <a:gd name="T61" fmla="*/ 46 h 48"/>
                  <a:gd name="T62" fmla="*/ 105 w 157"/>
                  <a:gd name="T63" fmla="*/ 43 h 48"/>
                  <a:gd name="T64" fmla="*/ 113 w 157"/>
                  <a:gd name="T65" fmla="*/ 44 h 48"/>
                  <a:gd name="T66" fmla="*/ 120 w 157"/>
                  <a:gd name="T67" fmla="*/ 39 h 48"/>
                  <a:gd name="T68" fmla="*/ 122 w 157"/>
                  <a:gd name="T69" fmla="*/ 32 h 48"/>
                  <a:gd name="T70" fmla="*/ 127 w 157"/>
                  <a:gd name="T71" fmla="*/ 25 h 48"/>
                  <a:gd name="T72" fmla="*/ 140 w 157"/>
                  <a:gd name="T73" fmla="*/ 19 h 48"/>
                  <a:gd name="T74" fmla="*/ 143 w 157"/>
                  <a:gd name="T75" fmla="*/ 21 h 48"/>
                  <a:gd name="T76" fmla="*/ 148 w 157"/>
                  <a:gd name="T77" fmla="*/ 16 h 48"/>
                  <a:gd name="T78" fmla="*/ 156 w 157"/>
                  <a:gd name="T79" fmla="*/ 13 h 48"/>
                  <a:gd name="T80" fmla="*/ 150 w 157"/>
                  <a:gd name="T8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48">
                    <a:moveTo>
                      <a:pt x="29" y="17"/>
                    </a:moveTo>
                    <a:cubicBezTo>
                      <a:pt x="29" y="12"/>
                      <a:pt x="24" y="12"/>
                      <a:pt x="22" y="9"/>
                    </a:cubicBezTo>
                    <a:cubicBezTo>
                      <a:pt x="21" y="5"/>
                      <a:pt x="19" y="7"/>
                      <a:pt x="19" y="5"/>
                    </a:cubicBezTo>
                    <a:cubicBezTo>
                      <a:pt x="18" y="5"/>
                      <a:pt x="18" y="4"/>
                      <a:pt x="18" y="4"/>
                    </a:cubicBezTo>
                    <a:cubicBezTo>
                      <a:pt x="15" y="5"/>
                      <a:pt x="16" y="7"/>
                      <a:pt x="15" y="7"/>
                    </a:cubicBezTo>
                    <a:cubicBezTo>
                      <a:pt x="14" y="7"/>
                      <a:pt x="9" y="8"/>
                      <a:pt x="9" y="6"/>
                    </a:cubicBezTo>
                    <a:cubicBezTo>
                      <a:pt x="9" y="5"/>
                      <a:pt x="8" y="2"/>
                      <a:pt x="5" y="1"/>
                    </a:cubicBezTo>
                    <a:cubicBezTo>
                      <a:pt x="4" y="1"/>
                      <a:pt x="2" y="1"/>
                      <a:pt x="0" y="1"/>
                    </a:cubicBezTo>
                    <a:cubicBezTo>
                      <a:pt x="2" y="5"/>
                      <a:pt x="3" y="10"/>
                      <a:pt x="3" y="13"/>
                    </a:cubicBezTo>
                    <a:cubicBezTo>
                      <a:pt x="3" y="18"/>
                      <a:pt x="10" y="26"/>
                      <a:pt x="11" y="29"/>
                    </a:cubicBezTo>
                    <a:cubicBezTo>
                      <a:pt x="12" y="32"/>
                      <a:pt x="14" y="33"/>
                      <a:pt x="19" y="36"/>
                    </a:cubicBezTo>
                    <a:cubicBezTo>
                      <a:pt x="23" y="40"/>
                      <a:pt x="32" y="45"/>
                      <a:pt x="34" y="44"/>
                    </a:cubicBezTo>
                    <a:cubicBezTo>
                      <a:pt x="36" y="43"/>
                      <a:pt x="31" y="35"/>
                      <a:pt x="29" y="33"/>
                    </a:cubicBezTo>
                    <a:cubicBezTo>
                      <a:pt x="26" y="30"/>
                      <a:pt x="28" y="23"/>
                      <a:pt x="29" y="17"/>
                    </a:cubicBezTo>
                    <a:close/>
                    <a:moveTo>
                      <a:pt x="150" y="8"/>
                    </a:moveTo>
                    <a:cubicBezTo>
                      <a:pt x="148" y="9"/>
                      <a:pt x="143" y="8"/>
                      <a:pt x="143" y="6"/>
                    </a:cubicBezTo>
                    <a:cubicBezTo>
                      <a:pt x="143" y="4"/>
                      <a:pt x="139" y="0"/>
                      <a:pt x="136" y="0"/>
                    </a:cubicBezTo>
                    <a:cubicBezTo>
                      <a:pt x="133" y="0"/>
                      <a:pt x="130" y="6"/>
                      <a:pt x="129" y="8"/>
                    </a:cubicBezTo>
                    <a:cubicBezTo>
                      <a:pt x="129" y="10"/>
                      <a:pt x="125" y="10"/>
                      <a:pt x="125" y="14"/>
                    </a:cubicBezTo>
                    <a:cubicBezTo>
                      <a:pt x="125" y="15"/>
                      <a:pt x="124" y="15"/>
                      <a:pt x="123" y="16"/>
                    </a:cubicBezTo>
                    <a:cubicBezTo>
                      <a:pt x="124" y="19"/>
                      <a:pt x="124" y="21"/>
                      <a:pt x="123" y="20"/>
                    </a:cubicBezTo>
                    <a:cubicBezTo>
                      <a:pt x="121" y="20"/>
                      <a:pt x="121" y="22"/>
                      <a:pt x="118" y="22"/>
                    </a:cubicBezTo>
                    <a:cubicBezTo>
                      <a:pt x="117" y="22"/>
                      <a:pt x="116" y="20"/>
                      <a:pt x="114" y="17"/>
                    </a:cubicBezTo>
                    <a:cubicBezTo>
                      <a:pt x="114" y="17"/>
                      <a:pt x="114" y="17"/>
                      <a:pt x="114" y="17"/>
                    </a:cubicBezTo>
                    <a:cubicBezTo>
                      <a:pt x="112" y="17"/>
                      <a:pt x="107" y="23"/>
                      <a:pt x="106" y="28"/>
                    </a:cubicBezTo>
                    <a:cubicBezTo>
                      <a:pt x="106" y="32"/>
                      <a:pt x="101" y="31"/>
                      <a:pt x="95" y="31"/>
                    </a:cubicBezTo>
                    <a:cubicBezTo>
                      <a:pt x="88" y="32"/>
                      <a:pt x="91" y="39"/>
                      <a:pt x="90" y="42"/>
                    </a:cubicBezTo>
                    <a:cubicBezTo>
                      <a:pt x="88" y="44"/>
                      <a:pt x="81" y="39"/>
                      <a:pt x="78" y="39"/>
                    </a:cubicBezTo>
                    <a:cubicBezTo>
                      <a:pt x="78" y="41"/>
                      <a:pt x="79" y="44"/>
                      <a:pt x="80" y="44"/>
                    </a:cubicBezTo>
                    <a:cubicBezTo>
                      <a:pt x="82" y="44"/>
                      <a:pt x="85" y="48"/>
                      <a:pt x="87" y="47"/>
                    </a:cubicBezTo>
                    <a:cubicBezTo>
                      <a:pt x="89" y="46"/>
                      <a:pt x="94" y="47"/>
                      <a:pt x="97" y="46"/>
                    </a:cubicBezTo>
                    <a:cubicBezTo>
                      <a:pt x="100" y="45"/>
                      <a:pt x="101" y="43"/>
                      <a:pt x="105" y="43"/>
                    </a:cubicBezTo>
                    <a:cubicBezTo>
                      <a:pt x="110" y="43"/>
                      <a:pt x="108" y="47"/>
                      <a:pt x="113" y="44"/>
                    </a:cubicBezTo>
                    <a:cubicBezTo>
                      <a:pt x="118" y="42"/>
                      <a:pt x="121" y="44"/>
                      <a:pt x="120" y="39"/>
                    </a:cubicBezTo>
                    <a:cubicBezTo>
                      <a:pt x="120" y="35"/>
                      <a:pt x="123" y="35"/>
                      <a:pt x="122" y="32"/>
                    </a:cubicBezTo>
                    <a:cubicBezTo>
                      <a:pt x="122" y="29"/>
                      <a:pt x="128" y="31"/>
                      <a:pt x="127" y="25"/>
                    </a:cubicBezTo>
                    <a:cubicBezTo>
                      <a:pt x="127" y="19"/>
                      <a:pt x="136" y="19"/>
                      <a:pt x="140" y="19"/>
                    </a:cubicBezTo>
                    <a:cubicBezTo>
                      <a:pt x="140" y="19"/>
                      <a:pt x="142" y="20"/>
                      <a:pt x="143" y="21"/>
                    </a:cubicBezTo>
                    <a:cubicBezTo>
                      <a:pt x="146" y="19"/>
                      <a:pt x="150" y="18"/>
                      <a:pt x="148" y="16"/>
                    </a:cubicBezTo>
                    <a:cubicBezTo>
                      <a:pt x="146" y="14"/>
                      <a:pt x="155" y="16"/>
                      <a:pt x="156" y="13"/>
                    </a:cubicBezTo>
                    <a:cubicBezTo>
                      <a:pt x="157" y="10"/>
                      <a:pt x="152" y="8"/>
                      <a:pt x="150" y="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4" name="Freeform 273"/>
              <p:cNvSpPr/>
              <p:nvPr/>
            </p:nvSpPr>
            <p:spPr bwMode="auto">
              <a:xfrm>
                <a:off x="7092346" y="4593930"/>
                <a:ext cx="23851" cy="15546"/>
              </a:xfrm>
              <a:custGeom>
                <a:avLst/>
                <a:gdLst>
                  <a:gd name="T0" fmla="*/ 4 w 10"/>
                  <a:gd name="T1" fmla="*/ 6 h 6"/>
                  <a:gd name="T2" fmla="*/ 9 w 10"/>
                  <a:gd name="T3" fmla="*/ 4 h 6"/>
                  <a:gd name="T4" fmla="*/ 9 w 10"/>
                  <a:gd name="T5" fmla="*/ 0 h 6"/>
                  <a:gd name="T6" fmla="*/ 5 w 10"/>
                  <a:gd name="T7" fmla="*/ 2 h 6"/>
                  <a:gd name="T8" fmla="*/ 0 w 10"/>
                  <a:gd name="T9" fmla="*/ 1 h 6"/>
                  <a:gd name="T10" fmla="*/ 4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4" y="6"/>
                    </a:moveTo>
                    <a:cubicBezTo>
                      <a:pt x="7" y="6"/>
                      <a:pt x="7" y="4"/>
                      <a:pt x="9" y="4"/>
                    </a:cubicBezTo>
                    <a:cubicBezTo>
                      <a:pt x="10" y="5"/>
                      <a:pt x="10" y="3"/>
                      <a:pt x="9" y="0"/>
                    </a:cubicBezTo>
                    <a:cubicBezTo>
                      <a:pt x="8" y="0"/>
                      <a:pt x="5" y="0"/>
                      <a:pt x="5" y="2"/>
                    </a:cubicBezTo>
                    <a:cubicBezTo>
                      <a:pt x="5" y="4"/>
                      <a:pt x="2" y="1"/>
                      <a:pt x="0" y="1"/>
                    </a:cubicBezTo>
                    <a:cubicBezTo>
                      <a:pt x="2" y="4"/>
                      <a:pt x="3" y="6"/>
                      <a:pt x="4" y="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5" name="Freeform 274"/>
              <p:cNvSpPr/>
              <p:nvPr/>
            </p:nvSpPr>
            <p:spPr bwMode="auto">
              <a:xfrm>
                <a:off x="5718217" y="3907980"/>
                <a:ext cx="181628" cy="186547"/>
              </a:xfrm>
              <a:custGeom>
                <a:avLst/>
                <a:gdLst>
                  <a:gd name="T0" fmla="*/ 66 w 79"/>
                  <a:gd name="T1" fmla="*/ 70 h 77"/>
                  <a:gd name="T2" fmla="*/ 70 w 79"/>
                  <a:gd name="T3" fmla="*/ 67 h 77"/>
                  <a:gd name="T4" fmla="*/ 75 w 79"/>
                  <a:gd name="T5" fmla="*/ 70 h 77"/>
                  <a:gd name="T6" fmla="*/ 79 w 79"/>
                  <a:gd name="T7" fmla="*/ 68 h 77"/>
                  <a:gd name="T8" fmla="*/ 74 w 79"/>
                  <a:gd name="T9" fmla="*/ 62 h 77"/>
                  <a:gd name="T10" fmla="*/ 71 w 79"/>
                  <a:gd name="T11" fmla="*/ 56 h 77"/>
                  <a:gd name="T12" fmla="*/ 72 w 79"/>
                  <a:gd name="T13" fmla="*/ 51 h 77"/>
                  <a:gd name="T14" fmla="*/ 68 w 79"/>
                  <a:gd name="T15" fmla="*/ 46 h 77"/>
                  <a:gd name="T16" fmla="*/ 59 w 79"/>
                  <a:gd name="T17" fmla="*/ 40 h 77"/>
                  <a:gd name="T18" fmla="*/ 55 w 79"/>
                  <a:gd name="T19" fmla="*/ 36 h 77"/>
                  <a:gd name="T20" fmla="*/ 54 w 79"/>
                  <a:gd name="T21" fmla="*/ 28 h 77"/>
                  <a:gd name="T22" fmla="*/ 58 w 79"/>
                  <a:gd name="T23" fmla="*/ 22 h 77"/>
                  <a:gd name="T24" fmla="*/ 59 w 79"/>
                  <a:gd name="T25" fmla="*/ 17 h 77"/>
                  <a:gd name="T26" fmla="*/ 55 w 79"/>
                  <a:gd name="T27" fmla="*/ 14 h 77"/>
                  <a:gd name="T28" fmla="*/ 51 w 79"/>
                  <a:gd name="T29" fmla="*/ 10 h 77"/>
                  <a:gd name="T30" fmla="*/ 48 w 79"/>
                  <a:gd name="T31" fmla="*/ 3 h 77"/>
                  <a:gd name="T32" fmla="*/ 40 w 79"/>
                  <a:gd name="T33" fmla="*/ 2 h 77"/>
                  <a:gd name="T34" fmla="*/ 32 w 79"/>
                  <a:gd name="T35" fmla="*/ 1 h 77"/>
                  <a:gd name="T36" fmla="*/ 29 w 79"/>
                  <a:gd name="T37" fmla="*/ 3 h 77"/>
                  <a:gd name="T38" fmla="*/ 29 w 79"/>
                  <a:gd name="T39" fmla="*/ 3 h 77"/>
                  <a:gd name="T40" fmla="*/ 24 w 79"/>
                  <a:gd name="T41" fmla="*/ 7 h 77"/>
                  <a:gd name="T42" fmla="*/ 19 w 79"/>
                  <a:gd name="T43" fmla="*/ 11 h 77"/>
                  <a:gd name="T44" fmla="*/ 20 w 79"/>
                  <a:gd name="T45" fmla="*/ 17 h 77"/>
                  <a:gd name="T46" fmla="*/ 19 w 79"/>
                  <a:gd name="T47" fmla="*/ 24 h 77"/>
                  <a:gd name="T48" fmla="*/ 17 w 79"/>
                  <a:gd name="T49" fmla="*/ 28 h 77"/>
                  <a:gd name="T50" fmla="*/ 0 w 79"/>
                  <a:gd name="T51" fmla="*/ 38 h 77"/>
                  <a:gd name="T52" fmla="*/ 1 w 79"/>
                  <a:gd name="T53" fmla="*/ 42 h 77"/>
                  <a:gd name="T54" fmla="*/ 2 w 79"/>
                  <a:gd name="T55" fmla="*/ 49 h 77"/>
                  <a:gd name="T56" fmla="*/ 9 w 79"/>
                  <a:gd name="T57" fmla="*/ 49 h 77"/>
                  <a:gd name="T58" fmla="*/ 25 w 79"/>
                  <a:gd name="T59" fmla="*/ 59 h 77"/>
                  <a:gd name="T60" fmla="*/ 44 w 79"/>
                  <a:gd name="T61" fmla="*/ 73 h 77"/>
                  <a:gd name="T62" fmla="*/ 53 w 79"/>
                  <a:gd name="T63" fmla="*/ 76 h 77"/>
                  <a:gd name="T64" fmla="*/ 63 w 79"/>
                  <a:gd name="T65" fmla="*/ 77 h 77"/>
                  <a:gd name="T66" fmla="*/ 66 w 79"/>
                  <a:gd name="T6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70"/>
                    </a:moveTo>
                    <a:cubicBezTo>
                      <a:pt x="67" y="69"/>
                      <a:pt x="67" y="67"/>
                      <a:pt x="70" y="67"/>
                    </a:cubicBezTo>
                    <a:cubicBezTo>
                      <a:pt x="72" y="67"/>
                      <a:pt x="73" y="68"/>
                      <a:pt x="75" y="70"/>
                    </a:cubicBezTo>
                    <a:cubicBezTo>
                      <a:pt x="76" y="69"/>
                      <a:pt x="77" y="69"/>
                      <a:pt x="79" y="68"/>
                    </a:cubicBezTo>
                    <a:cubicBezTo>
                      <a:pt x="76" y="66"/>
                      <a:pt x="74" y="63"/>
                      <a:pt x="74" y="62"/>
                    </a:cubicBezTo>
                    <a:cubicBezTo>
                      <a:pt x="74" y="59"/>
                      <a:pt x="72" y="58"/>
                      <a:pt x="71" y="56"/>
                    </a:cubicBezTo>
                    <a:cubicBezTo>
                      <a:pt x="71" y="55"/>
                      <a:pt x="73" y="52"/>
                      <a:pt x="72" y="51"/>
                    </a:cubicBezTo>
                    <a:cubicBezTo>
                      <a:pt x="71" y="50"/>
                      <a:pt x="70" y="47"/>
                      <a:pt x="68" y="46"/>
                    </a:cubicBezTo>
                    <a:cubicBezTo>
                      <a:pt x="66" y="46"/>
                      <a:pt x="59" y="42"/>
                      <a:pt x="59" y="40"/>
                    </a:cubicBezTo>
                    <a:cubicBezTo>
                      <a:pt x="59" y="38"/>
                      <a:pt x="57" y="36"/>
                      <a:pt x="55" y="36"/>
                    </a:cubicBezTo>
                    <a:cubicBezTo>
                      <a:pt x="54" y="35"/>
                      <a:pt x="53" y="29"/>
                      <a:pt x="54" y="28"/>
                    </a:cubicBezTo>
                    <a:cubicBezTo>
                      <a:pt x="56" y="28"/>
                      <a:pt x="56" y="22"/>
                      <a:pt x="58" y="22"/>
                    </a:cubicBezTo>
                    <a:cubicBezTo>
                      <a:pt x="59" y="22"/>
                      <a:pt x="58" y="19"/>
                      <a:pt x="59" y="17"/>
                    </a:cubicBezTo>
                    <a:cubicBezTo>
                      <a:pt x="59" y="15"/>
                      <a:pt x="57" y="14"/>
                      <a:pt x="55" y="14"/>
                    </a:cubicBezTo>
                    <a:cubicBezTo>
                      <a:pt x="54" y="14"/>
                      <a:pt x="51" y="12"/>
                      <a:pt x="51" y="10"/>
                    </a:cubicBezTo>
                    <a:cubicBezTo>
                      <a:pt x="51" y="8"/>
                      <a:pt x="48" y="4"/>
                      <a:pt x="48" y="3"/>
                    </a:cubicBezTo>
                    <a:cubicBezTo>
                      <a:pt x="48" y="8"/>
                      <a:pt x="41" y="1"/>
                      <a:pt x="40" y="2"/>
                    </a:cubicBezTo>
                    <a:cubicBezTo>
                      <a:pt x="38"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20" y="17"/>
                    </a:cubicBezTo>
                    <a:cubicBezTo>
                      <a:pt x="19" y="19"/>
                      <a:pt x="19" y="22"/>
                      <a:pt x="19" y="24"/>
                    </a:cubicBezTo>
                    <a:cubicBezTo>
                      <a:pt x="19" y="25"/>
                      <a:pt x="17" y="28"/>
                      <a:pt x="17" y="28"/>
                    </a:cubicBezTo>
                    <a:cubicBezTo>
                      <a:pt x="17" y="28"/>
                      <a:pt x="8" y="34"/>
                      <a:pt x="0" y="38"/>
                    </a:cubicBezTo>
                    <a:cubicBezTo>
                      <a:pt x="0" y="39"/>
                      <a:pt x="0" y="40"/>
                      <a:pt x="1" y="42"/>
                    </a:cubicBezTo>
                    <a:cubicBezTo>
                      <a:pt x="1" y="43"/>
                      <a:pt x="2" y="47"/>
                      <a:pt x="2" y="49"/>
                    </a:cubicBezTo>
                    <a:cubicBezTo>
                      <a:pt x="6" y="49"/>
                      <a:pt x="6" y="49"/>
                      <a:pt x="9" y="49"/>
                    </a:cubicBezTo>
                    <a:cubicBezTo>
                      <a:pt x="12" y="50"/>
                      <a:pt x="22" y="57"/>
                      <a:pt x="25" y="59"/>
                    </a:cubicBezTo>
                    <a:cubicBezTo>
                      <a:pt x="27" y="60"/>
                      <a:pt x="41" y="70"/>
                      <a:pt x="44" y="73"/>
                    </a:cubicBezTo>
                    <a:cubicBezTo>
                      <a:pt x="47" y="75"/>
                      <a:pt x="52" y="76"/>
                      <a:pt x="53" y="76"/>
                    </a:cubicBezTo>
                    <a:cubicBezTo>
                      <a:pt x="55" y="76"/>
                      <a:pt x="59" y="77"/>
                      <a:pt x="63" y="77"/>
                    </a:cubicBezTo>
                    <a:cubicBezTo>
                      <a:pt x="64" y="74"/>
                      <a:pt x="65" y="71"/>
                      <a:pt x="66" y="7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6" name="Freeform 275"/>
              <p:cNvSpPr/>
              <p:nvPr/>
            </p:nvSpPr>
            <p:spPr bwMode="auto">
              <a:xfrm>
                <a:off x="5863152" y="4071210"/>
                <a:ext cx="34858" cy="33033"/>
              </a:xfrm>
              <a:custGeom>
                <a:avLst/>
                <a:gdLst>
                  <a:gd name="T0" fmla="*/ 5 w 15"/>
                  <a:gd name="T1" fmla="*/ 11 h 14"/>
                  <a:gd name="T2" fmla="*/ 9 w 15"/>
                  <a:gd name="T3" fmla="*/ 14 h 14"/>
                  <a:gd name="T4" fmla="*/ 15 w 15"/>
                  <a:gd name="T5" fmla="*/ 14 h 14"/>
                  <a:gd name="T6" fmla="*/ 11 w 15"/>
                  <a:gd name="T7" fmla="*/ 4 h 14"/>
                  <a:gd name="T8" fmla="*/ 12 w 15"/>
                  <a:gd name="T9" fmla="*/ 3 h 14"/>
                  <a:gd name="T10" fmla="*/ 7 w 15"/>
                  <a:gd name="T11" fmla="*/ 0 h 14"/>
                  <a:gd name="T12" fmla="*/ 3 w 15"/>
                  <a:gd name="T13" fmla="*/ 3 h 14"/>
                  <a:gd name="T14" fmla="*/ 0 w 15"/>
                  <a:gd name="T15" fmla="*/ 10 h 14"/>
                  <a:gd name="T16" fmla="*/ 5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11"/>
                    </a:moveTo>
                    <a:cubicBezTo>
                      <a:pt x="9" y="14"/>
                      <a:pt x="9" y="14"/>
                      <a:pt x="9" y="14"/>
                    </a:cubicBezTo>
                    <a:cubicBezTo>
                      <a:pt x="15" y="14"/>
                      <a:pt x="15" y="14"/>
                      <a:pt x="15" y="14"/>
                    </a:cubicBezTo>
                    <a:cubicBezTo>
                      <a:pt x="14" y="11"/>
                      <a:pt x="11" y="6"/>
                      <a:pt x="11" y="4"/>
                    </a:cubicBezTo>
                    <a:cubicBezTo>
                      <a:pt x="11" y="4"/>
                      <a:pt x="12" y="3"/>
                      <a:pt x="12" y="3"/>
                    </a:cubicBezTo>
                    <a:cubicBezTo>
                      <a:pt x="10" y="1"/>
                      <a:pt x="9" y="0"/>
                      <a:pt x="7" y="0"/>
                    </a:cubicBezTo>
                    <a:cubicBezTo>
                      <a:pt x="4" y="0"/>
                      <a:pt x="4" y="2"/>
                      <a:pt x="3" y="3"/>
                    </a:cubicBezTo>
                    <a:cubicBezTo>
                      <a:pt x="2" y="4"/>
                      <a:pt x="1" y="7"/>
                      <a:pt x="0" y="10"/>
                    </a:cubicBezTo>
                    <a:cubicBezTo>
                      <a:pt x="2" y="10"/>
                      <a:pt x="5" y="11"/>
                      <a:pt x="5" y="1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7" name="Freeform 320"/>
              <p:cNvSpPr/>
              <p:nvPr/>
            </p:nvSpPr>
            <p:spPr bwMode="auto">
              <a:xfrm>
                <a:off x="5593463" y="3941014"/>
                <a:ext cx="49536" cy="33033"/>
              </a:xfrm>
              <a:custGeom>
                <a:avLst/>
                <a:gdLst>
                  <a:gd name="T0" fmla="*/ 14 w 21"/>
                  <a:gd name="T1" fmla="*/ 8 h 13"/>
                  <a:gd name="T2" fmla="*/ 19 w 21"/>
                  <a:gd name="T3" fmla="*/ 3 h 13"/>
                  <a:gd name="T4" fmla="*/ 18 w 21"/>
                  <a:gd name="T5" fmla="*/ 2 h 13"/>
                  <a:gd name="T6" fmla="*/ 7 w 21"/>
                  <a:gd name="T7" fmla="*/ 5 h 13"/>
                  <a:gd name="T8" fmla="*/ 3 w 21"/>
                  <a:gd name="T9" fmla="*/ 11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8" y="2"/>
                    </a:cubicBezTo>
                    <a:cubicBezTo>
                      <a:pt x="17" y="3"/>
                      <a:pt x="12" y="5"/>
                      <a:pt x="7" y="5"/>
                    </a:cubicBezTo>
                    <a:cubicBezTo>
                      <a:pt x="2" y="5"/>
                      <a:pt x="0" y="9"/>
                      <a:pt x="3" y="11"/>
                    </a:cubicBezTo>
                    <a:cubicBezTo>
                      <a:pt x="8" y="13"/>
                      <a:pt x="14" y="10"/>
                      <a:pt x="14" y="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8" name="Freeform 330"/>
              <p:cNvSpPr/>
              <p:nvPr/>
            </p:nvSpPr>
            <p:spPr bwMode="auto">
              <a:xfrm>
                <a:off x="6039276" y="3717548"/>
                <a:ext cx="326562" cy="202092"/>
              </a:xfrm>
              <a:custGeom>
                <a:avLst/>
                <a:gdLst>
                  <a:gd name="T0" fmla="*/ 138 w 142"/>
                  <a:gd name="T1" fmla="*/ 47 h 83"/>
                  <a:gd name="T2" fmla="*/ 127 w 142"/>
                  <a:gd name="T3" fmla="*/ 42 h 83"/>
                  <a:gd name="T4" fmla="*/ 121 w 142"/>
                  <a:gd name="T5" fmla="*/ 42 h 83"/>
                  <a:gd name="T6" fmla="*/ 113 w 142"/>
                  <a:gd name="T7" fmla="*/ 40 h 83"/>
                  <a:gd name="T8" fmla="*/ 105 w 142"/>
                  <a:gd name="T9" fmla="*/ 46 h 83"/>
                  <a:gd name="T10" fmla="*/ 101 w 142"/>
                  <a:gd name="T11" fmla="*/ 47 h 83"/>
                  <a:gd name="T12" fmla="*/ 94 w 142"/>
                  <a:gd name="T13" fmla="*/ 43 h 83"/>
                  <a:gd name="T14" fmla="*/ 87 w 142"/>
                  <a:gd name="T15" fmla="*/ 41 h 83"/>
                  <a:gd name="T16" fmla="*/ 83 w 142"/>
                  <a:gd name="T17" fmla="*/ 33 h 83"/>
                  <a:gd name="T18" fmla="*/ 81 w 142"/>
                  <a:gd name="T19" fmla="*/ 25 h 83"/>
                  <a:gd name="T20" fmla="*/ 75 w 142"/>
                  <a:gd name="T21" fmla="*/ 21 h 83"/>
                  <a:gd name="T22" fmla="*/ 59 w 142"/>
                  <a:gd name="T23" fmla="*/ 20 h 83"/>
                  <a:gd name="T24" fmla="*/ 48 w 142"/>
                  <a:gd name="T25" fmla="*/ 21 h 83"/>
                  <a:gd name="T26" fmla="*/ 39 w 142"/>
                  <a:gd name="T27" fmla="*/ 10 h 83"/>
                  <a:gd name="T28" fmla="*/ 36 w 142"/>
                  <a:gd name="T29" fmla="*/ 14 h 83"/>
                  <a:gd name="T30" fmla="*/ 27 w 142"/>
                  <a:gd name="T31" fmla="*/ 12 h 83"/>
                  <a:gd name="T32" fmla="*/ 26 w 142"/>
                  <a:gd name="T33" fmla="*/ 1 h 83"/>
                  <a:gd name="T34" fmla="*/ 22 w 142"/>
                  <a:gd name="T35" fmla="*/ 13 h 83"/>
                  <a:gd name="T36" fmla="*/ 21 w 142"/>
                  <a:gd name="T37" fmla="*/ 0 h 83"/>
                  <a:gd name="T38" fmla="*/ 1 w 142"/>
                  <a:gd name="T39" fmla="*/ 5 h 83"/>
                  <a:gd name="T40" fmla="*/ 0 w 142"/>
                  <a:gd name="T41" fmla="*/ 41 h 83"/>
                  <a:gd name="T42" fmla="*/ 0 w 142"/>
                  <a:gd name="T43" fmla="*/ 41 h 83"/>
                  <a:gd name="T44" fmla="*/ 5 w 142"/>
                  <a:gd name="T45" fmla="*/ 42 h 83"/>
                  <a:gd name="T46" fmla="*/ 8 w 142"/>
                  <a:gd name="T47" fmla="*/ 39 h 83"/>
                  <a:gd name="T48" fmla="*/ 14 w 142"/>
                  <a:gd name="T49" fmla="*/ 34 h 83"/>
                  <a:gd name="T50" fmla="*/ 17 w 142"/>
                  <a:gd name="T51" fmla="*/ 31 h 83"/>
                  <a:gd name="T52" fmla="*/ 20 w 142"/>
                  <a:gd name="T53" fmla="*/ 30 h 83"/>
                  <a:gd name="T54" fmla="*/ 26 w 142"/>
                  <a:gd name="T55" fmla="*/ 31 h 83"/>
                  <a:gd name="T56" fmla="*/ 32 w 142"/>
                  <a:gd name="T57" fmla="*/ 33 h 83"/>
                  <a:gd name="T58" fmla="*/ 35 w 142"/>
                  <a:gd name="T59" fmla="*/ 42 h 83"/>
                  <a:gd name="T60" fmla="*/ 47 w 142"/>
                  <a:gd name="T61" fmla="*/ 43 h 83"/>
                  <a:gd name="T62" fmla="*/ 50 w 142"/>
                  <a:gd name="T63" fmla="*/ 48 h 83"/>
                  <a:gd name="T64" fmla="*/ 54 w 142"/>
                  <a:gd name="T65" fmla="*/ 55 h 83"/>
                  <a:gd name="T66" fmla="*/ 62 w 142"/>
                  <a:gd name="T67" fmla="*/ 61 h 83"/>
                  <a:gd name="T68" fmla="*/ 71 w 142"/>
                  <a:gd name="T69" fmla="*/ 66 h 83"/>
                  <a:gd name="T70" fmla="*/ 79 w 142"/>
                  <a:gd name="T71" fmla="*/ 72 h 83"/>
                  <a:gd name="T72" fmla="*/ 86 w 142"/>
                  <a:gd name="T73" fmla="*/ 74 h 83"/>
                  <a:gd name="T74" fmla="*/ 87 w 142"/>
                  <a:gd name="T75" fmla="*/ 80 h 83"/>
                  <a:gd name="T76" fmla="*/ 88 w 142"/>
                  <a:gd name="T77" fmla="*/ 79 h 83"/>
                  <a:gd name="T78" fmla="*/ 94 w 142"/>
                  <a:gd name="T79" fmla="*/ 82 h 83"/>
                  <a:gd name="T80" fmla="*/ 98 w 142"/>
                  <a:gd name="T81" fmla="*/ 83 h 83"/>
                  <a:gd name="T82" fmla="*/ 101 w 142"/>
                  <a:gd name="T83" fmla="*/ 75 h 83"/>
                  <a:gd name="T84" fmla="*/ 100 w 142"/>
                  <a:gd name="T85" fmla="*/ 68 h 83"/>
                  <a:gd name="T86" fmla="*/ 95 w 142"/>
                  <a:gd name="T87" fmla="*/ 61 h 83"/>
                  <a:gd name="T88" fmla="*/ 103 w 142"/>
                  <a:gd name="T89" fmla="*/ 59 h 83"/>
                  <a:gd name="T90" fmla="*/ 105 w 142"/>
                  <a:gd name="T91" fmla="*/ 54 h 83"/>
                  <a:gd name="T92" fmla="*/ 109 w 142"/>
                  <a:gd name="T93" fmla="*/ 50 h 83"/>
                  <a:gd name="T94" fmla="*/ 115 w 142"/>
                  <a:gd name="T95" fmla="*/ 48 h 83"/>
                  <a:gd name="T96" fmla="*/ 121 w 142"/>
                  <a:gd name="T97" fmla="*/ 47 h 83"/>
                  <a:gd name="T98" fmla="*/ 118 w 142"/>
                  <a:gd name="T99" fmla="*/ 54 h 83"/>
                  <a:gd name="T100" fmla="*/ 127 w 142"/>
                  <a:gd name="T101" fmla="*/ 52 h 83"/>
                  <a:gd name="T102" fmla="*/ 135 w 142"/>
                  <a:gd name="T103" fmla="*/ 51 h 83"/>
                  <a:gd name="T104" fmla="*/ 138 w 142"/>
                  <a:gd name="T105"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7"/>
                    </a:moveTo>
                    <a:cubicBezTo>
                      <a:pt x="134" y="44"/>
                      <a:pt x="128" y="40"/>
                      <a:pt x="127" y="42"/>
                    </a:cubicBezTo>
                    <a:cubicBezTo>
                      <a:pt x="127" y="44"/>
                      <a:pt x="122" y="44"/>
                      <a:pt x="121" y="42"/>
                    </a:cubicBezTo>
                    <a:cubicBezTo>
                      <a:pt x="119" y="40"/>
                      <a:pt x="118" y="38"/>
                      <a:pt x="113" y="40"/>
                    </a:cubicBezTo>
                    <a:cubicBezTo>
                      <a:pt x="108" y="42"/>
                      <a:pt x="105" y="44"/>
                      <a:pt x="105" y="46"/>
                    </a:cubicBezTo>
                    <a:cubicBezTo>
                      <a:pt x="105" y="48"/>
                      <a:pt x="101" y="50"/>
                      <a:pt x="101" y="47"/>
                    </a:cubicBezTo>
                    <a:cubicBezTo>
                      <a:pt x="101" y="45"/>
                      <a:pt x="97" y="44"/>
                      <a:pt x="94" y="43"/>
                    </a:cubicBezTo>
                    <a:cubicBezTo>
                      <a:pt x="92" y="43"/>
                      <a:pt x="88" y="44"/>
                      <a:pt x="87" y="41"/>
                    </a:cubicBezTo>
                    <a:cubicBezTo>
                      <a:pt x="87" y="39"/>
                      <a:pt x="83" y="36"/>
                      <a:pt x="83" y="33"/>
                    </a:cubicBezTo>
                    <a:cubicBezTo>
                      <a:pt x="83" y="30"/>
                      <a:pt x="84" y="26"/>
                      <a:pt x="81" y="25"/>
                    </a:cubicBezTo>
                    <a:cubicBezTo>
                      <a:pt x="79" y="25"/>
                      <a:pt x="77" y="21"/>
                      <a:pt x="75" y="21"/>
                    </a:cubicBezTo>
                    <a:cubicBezTo>
                      <a:pt x="73" y="21"/>
                      <a:pt x="60" y="21"/>
                      <a:pt x="59" y="20"/>
                    </a:cubicBezTo>
                    <a:cubicBezTo>
                      <a:pt x="57" y="19"/>
                      <a:pt x="49" y="23"/>
                      <a:pt x="48" y="21"/>
                    </a:cubicBezTo>
                    <a:cubicBezTo>
                      <a:pt x="48" y="19"/>
                      <a:pt x="42" y="13"/>
                      <a:pt x="39" y="10"/>
                    </a:cubicBezTo>
                    <a:cubicBezTo>
                      <a:pt x="38" y="12"/>
                      <a:pt x="38" y="13"/>
                      <a:pt x="36" y="14"/>
                    </a:cubicBezTo>
                    <a:cubicBezTo>
                      <a:pt x="30" y="18"/>
                      <a:pt x="25" y="17"/>
                      <a:pt x="27" y="12"/>
                    </a:cubicBezTo>
                    <a:cubicBezTo>
                      <a:pt x="28" y="7"/>
                      <a:pt x="29" y="1"/>
                      <a:pt x="26" y="1"/>
                    </a:cubicBezTo>
                    <a:cubicBezTo>
                      <a:pt x="23" y="1"/>
                      <a:pt x="25" y="12"/>
                      <a:pt x="22" y="13"/>
                    </a:cubicBezTo>
                    <a:cubicBezTo>
                      <a:pt x="20" y="13"/>
                      <a:pt x="19" y="5"/>
                      <a:pt x="21" y="0"/>
                    </a:cubicBezTo>
                    <a:cubicBezTo>
                      <a:pt x="1" y="5"/>
                      <a:pt x="1" y="5"/>
                      <a:pt x="1" y="5"/>
                    </a:cubicBezTo>
                    <a:cubicBezTo>
                      <a:pt x="0" y="41"/>
                      <a:pt x="0" y="41"/>
                      <a:pt x="0" y="41"/>
                    </a:cubicBezTo>
                    <a:cubicBezTo>
                      <a:pt x="0" y="41"/>
                      <a:pt x="0" y="41"/>
                      <a:pt x="0" y="41"/>
                    </a:cubicBezTo>
                    <a:cubicBezTo>
                      <a:pt x="2" y="42"/>
                      <a:pt x="4" y="42"/>
                      <a:pt x="5" y="42"/>
                    </a:cubicBezTo>
                    <a:cubicBezTo>
                      <a:pt x="8" y="43"/>
                      <a:pt x="8" y="40"/>
                      <a:pt x="8" y="39"/>
                    </a:cubicBezTo>
                    <a:cubicBezTo>
                      <a:pt x="8" y="37"/>
                      <a:pt x="12" y="34"/>
                      <a:pt x="14" y="34"/>
                    </a:cubicBezTo>
                    <a:cubicBezTo>
                      <a:pt x="16" y="35"/>
                      <a:pt x="16" y="31"/>
                      <a:pt x="17" y="31"/>
                    </a:cubicBezTo>
                    <a:cubicBezTo>
                      <a:pt x="18" y="31"/>
                      <a:pt x="19" y="31"/>
                      <a:pt x="20" y="30"/>
                    </a:cubicBezTo>
                    <a:cubicBezTo>
                      <a:pt x="21" y="28"/>
                      <a:pt x="25" y="30"/>
                      <a:pt x="26" y="31"/>
                    </a:cubicBezTo>
                    <a:cubicBezTo>
                      <a:pt x="27" y="32"/>
                      <a:pt x="30" y="33"/>
                      <a:pt x="32" y="33"/>
                    </a:cubicBezTo>
                    <a:cubicBezTo>
                      <a:pt x="34" y="34"/>
                      <a:pt x="35" y="40"/>
                      <a:pt x="35" y="42"/>
                    </a:cubicBezTo>
                    <a:cubicBezTo>
                      <a:pt x="35" y="43"/>
                      <a:pt x="45" y="43"/>
                      <a:pt x="47" y="43"/>
                    </a:cubicBezTo>
                    <a:cubicBezTo>
                      <a:pt x="48" y="43"/>
                      <a:pt x="48" y="46"/>
                      <a:pt x="50" y="48"/>
                    </a:cubicBezTo>
                    <a:cubicBezTo>
                      <a:pt x="52" y="51"/>
                      <a:pt x="53" y="53"/>
                      <a:pt x="54" y="55"/>
                    </a:cubicBezTo>
                    <a:cubicBezTo>
                      <a:pt x="54" y="57"/>
                      <a:pt x="60" y="59"/>
                      <a:pt x="62" y="61"/>
                    </a:cubicBezTo>
                    <a:cubicBezTo>
                      <a:pt x="63" y="63"/>
                      <a:pt x="68" y="65"/>
                      <a:pt x="71" y="66"/>
                    </a:cubicBezTo>
                    <a:cubicBezTo>
                      <a:pt x="74" y="68"/>
                      <a:pt x="77" y="72"/>
                      <a:pt x="79" y="72"/>
                    </a:cubicBezTo>
                    <a:cubicBezTo>
                      <a:pt x="81" y="72"/>
                      <a:pt x="86" y="74"/>
                      <a:pt x="86" y="74"/>
                    </a:cubicBezTo>
                    <a:cubicBezTo>
                      <a:pt x="87" y="80"/>
                      <a:pt x="87" y="80"/>
                      <a:pt x="87" y="80"/>
                    </a:cubicBezTo>
                    <a:cubicBezTo>
                      <a:pt x="87" y="80"/>
                      <a:pt x="88" y="80"/>
                      <a:pt x="88" y="79"/>
                    </a:cubicBezTo>
                    <a:cubicBezTo>
                      <a:pt x="91" y="79"/>
                      <a:pt x="92" y="82"/>
                      <a:pt x="94" y="82"/>
                    </a:cubicBezTo>
                    <a:cubicBezTo>
                      <a:pt x="95" y="82"/>
                      <a:pt x="97" y="82"/>
                      <a:pt x="98" y="83"/>
                    </a:cubicBezTo>
                    <a:cubicBezTo>
                      <a:pt x="98" y="79"/>
                      <a:pt x="99" y="76"/>
                      <a:pt x="101" y="75"/>
                    </a:cubicBezTo>
                    <a:cubicBezTo>
                      <a:pt x="103" y="73"/>
                      <a:pt x="100" y="70"/>
                      <a:pt x="100" y="68"/>
                    </a:cubicBezTo>
                    <a:cubicBezTo>
                      <a:pt x="100" y="65"/>
                      <a:pt x="95" y="64"/>
                      <a:pt x="95" y="61"/>
                    </a:cubicBezTo>
                    <a:cubicBezTo>
                      <a:pt x="96" y="59"/>
                      <a:pt x="100" y="60"/>
                      <a:pt x="103" y="59"/>
                    </a:cubicBezTo>
                    <a:cubicBezTo>
                      <a:pt x="105" y="58"/>
                      <a:pt x="103" y="54"/>
                      <a:pt x="105" y="54"/>
                    </a:cubicBezTo>
                    <a:cubicBezTo>
                      <a:pt x="107" y="54"/>
                      <a:pt x="108" y="52"/>
                      <a:pt x="109" y="50"/>
                    </a:cubicBezTo>
                    <a:cubicBezTo>
                      <a:pt x="110" y="48"/>
                      <a:pt x="113" y="50"/>
                      <a:pt x="115" y="48"/>
                    </a:cubicBezTo>
                    <a:cubicBezTo>
                      <a:pt x="117" y="47"/>
                      <a:pt x="120" y="46"/>
                      <a:pt x="121" y="47"/>
                    </a:cubicBezTo>
                    <a:cubicBezTo>
                      <a:pt x="121" y="48"/>
                      <a:pt x="119" y="52"/>
                      <a:pt x="118" y="54"/>
                    </a:cubicBezTo>
                    <a:cubicBezTo>
                      <a:pt x="121" y="54"/>
                      <a:pt x="126" y="53"/>
                      <a:pt x="127" y="52"/>
                    </a:cubicBezTo>
                    <a:cubicBezTo>
                      <a:pt x="128" y="51"/>
                      <a:pt x="133" y="54"/>
                      <a:pt x="135" y="51"/>
                    </a:cubicBezTo>
                    <a:cubicBezTo>
                      <a:pt x="136" y="48"/>
                      <a:pt x="142" y="50"/>
                      <a:pt x="138" y="4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39" name="Freeform 332"/>
              <p:cNvSpPr/>
              <p:nvPr/>
            </p:nvSpPr>
            <p:spPr bwMode="auto">
              <a:xfrm>
                <a:off x="8475650" y="3225919"/>
                <a:ext cx="62377" cy="25261"/>
              </a:xfrm>
              <a:custGeom>
                <a:avLst/>
                <a:gdLst>
                  <a:gd name="T0" fmla="*/ 12 w 27"/>
                  <a:gd name="T1" fmla="*/ 1 h 10"/>
                  <a:gd name="T2" fmla="*/ 2 w 27"/>
                  <a:gd name="T3" fmla="*/ 4 h 10"/>
                  <a:gd name="T4" fmla="*/ 17 w 27"/>
                  <a:gd name="T5" fmla="*/ 7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0" y="2"/>
                      <a:pt x="0" y="1"/>
                      <a:pt x="2" y="4"/>
                    </a:cubicBezTo>
                    <a:cubicBezTo>
                      <a:pt x="4" y="6"/>
                      <a:pt x="13" y="5"/>
                      <a:pt x="17" y="7"/>
                    </a:cubicBezTo>
                    <a:cubicBezTo>
                      <a:pt x="21" y="10"/>
                      <a:pt x="27" y="8"/>
                      <a:pt x="27" y="6"/>
                    </a:cubicBezTo>
                    <a:cubicBezTo>
                      <a:pt x="27" y="4"/>
                      <a:pt x="14" y="0"/>
                      <a:pt x="12" y="1"/>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0" name="Freeform 333"/>
              <p:cNvSpPr>
                <a:spLocks noEditPoints="1"/>
              </p:cNvSpPr>
              <p:nvPr/>
            </p:nvSpPr>
            <p:spPr bwMode="auto">
              <a:xfrm>
                <a:off x="7382216" y="3719490"/>
                <a:ext cx="315554" cy="336173"/>
              </a:xfrm>
              <a:custGeom>
                <a:avLst/>
                <a:gdLst>
                  <a:gd name="T0" fmla="*/ 122 w 138"/>
                  <a:gd name="T1" fmla="*/ 17 h 138"/>
                  <a:gd name="T2" fmla="*/ 100 w 138"/>
                  <a:gd name="T3" fmla="*/ 6 h 138"/>
                  <a:gd name="T4" fmla="*/ 97 w 138"/>
                  <a:gd name="T5" fmla="*/ 22 h 138"/>
                  <a:gd name="T6" fmla="*/ 87 w 138"/>
                  <a:gd name="T7" fmla="*/ 29 h 138"/>
                  <a:gd name="T8" fmla="*/ 85 w 138"/>
                  <a:gd name="T9" fmla="*/ 40 h 138"/>
                  <a:gd name="T10" fmla="*/ 94 w 138"/>
                  <a:gd name="T11" fmla="*/ 38 h 138"/>
                  <a:gd name="T12" fmla="*/ 96 w 138"/>
                  <a:gd name="T13" fmla="*/ 31 h 138"/>
                  <a:gd name="T14" fmla="*/ 113 w 138"/>
                  <a:gd name="T15" fmla="*/ 32 h 138"/>
                  <a:gd name="T16" fmla="*/ 129 w 138"/>
                  <a:gd name="T17" fmla="*/ 23 h 138"/>
                  <a:gd name="T18" fmla="*/ 130 w 138"/>
                  <a:gd name="T19" fmla="*/ 15 h 138"/>
                  <a:gd name="T20" fmla="*/ 85 w 138"/>
                  <a:gd name="T21" fmla="*/ 58 h 138"/>
                  <a:gd name="T22" fmla="*/ 76 w 138"/>
                  <a:gd name="T23" fmla="*/ 77 h 138"/>
                  <a:gd name="T24" fmla="*/ 64 w 138"/>
                  <a:gd name="T25" fmla="*/ 80 h 138"/>
                  <a:gd name="T26" fmla="*/ 53 w 138"/>
                  <a:gd name="T27" fmla="*/ 94 h 138"/>
                  <a:gd name="T28" fmla="*/ 38 w 138"/>
                  <a:gd name="T29" fmla="*/ 97 h 138"/>
                  <a:gd name="T30" fmla="*/ 14 w 138"/>
                  <a:gd name="T31" fmla="*/ 107 h 138"/>
                  <a:gd name="T32" fmla="*/ 22 w 138"/>
                  <a:gd name="T33" fmla="*/ 110 h 138"/>
                  <a:gd name="T34" fmla="*/ 46 w 138"/>
                  <a:gd name="T35" fmla="*/ 112 h 138"/>
                  <a:gd name="T36" fmla="*/ 58 w 138"/>
                  <a:gd name="T37" fmla="*/ 106 h 138"/>
                  <a:gd name="T38" fmla="*/ 71 w 138"/>
                  <a:gd name="T39" fmla="*/ 104 h 138"/>
                  <a:gd name="T40" fmla="*/ 82 w 138"/>
                  <a:gd name="T41" fmla="*/ 100 h 138"/>
                  <a:gd name="T42" fmla="*/ 91 w 138"/>
                  <a:gd name="T43" fmla="*/ 87 h 138"/>
                  <a:gd name="T44" fmla="*/ 101 w 138"/>
                  <a:gd name="T45" fmla="*/ 66 h 138"/>
                  <a:gd name="T46" fmla="*/ 87 w 138"/>
                  <a:gd name="T47" fmla="*/ 47 h 138"/>
                  <a:gd name="T48" fmla="*/ 27 w 138"/>
                  <a:gd name="T49" fmla="*/ 111 h 138"/>
                  <a:gd name="T50" fmla="*/ 30 w 138"/>
                  <a:gd name="T51" fmla="*/ 120 h 138"/>
                  <a:gd name="T52" fmla="*/ 42 w 138"/>
                  <a:gd name="T53" fmla="*/ 110 h 138"/>
                  <a:gd name="T54" fmla="*/ 18 w 138"/>
                  <a:gd name="T55" fmla="*/ 119 h 138"/>
                  <a:gd name="T56" fmla="*/ 5 w 138"/>
                  <a:gd name="T57" fmla="*/ 116 h 138"/>
                  <a:gd name="T58" fmla="*/ 6 w 138"/>
                  <a:gd name="T59" fmla="*/ 119 h 138"/>
                  <a:gd name="T60" fmla="*/ 11 w 138"/>
                  <a:gd name="T61" fmla="*/ 137 h 138"/>
                  <a:gd name="T62" fmla="*/ 18 w 138"/>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0" y="15"/>
                    </a:moveTo>
                    <a:cubicBezTo>
                      <a:pt x="129" y="13"/>
                      <a:pt x="126" y="16"/>
                      <a:pt x="122" y="17"/>
                    </a:cubicBezTo>
                    <a:cubicBezTo>
                      <a:pt x="119" y="17"/>
                      <a:pt x="108" y="8"/>
                      <a:pt x="105" y="4"/>
                    </a:cubicBezTo>
                    <a:cubicBezTo>
                      <a:pt x="102" y="0"/>
                      <a:pt x="97" y="3"/>
                      <a:pt x="100" y="6"/>
                    </a:cubicBezTo>
                    <a:cubicBezTo>
                      <a:pt x="102" y="9"/>
                      <a:pt x="99" y="10"/>
                      <a:pt x="99" y="15"/>
                    </a:cubicBezTo>
                    <a:cubicBezTo>
                      <a:pt x="99" y="19"/>
                      <a:pt x="96" y="19"/>
                      <a:pt x="97" y="22"/>
                    </a:cubicBezTo>
                    <a:cubicBezTo>
                      <a:pt x="97" y="25"/>
                      <a:pt x="93" y="24"/>
                      <a:pt x="90" y="25"/>
                    </a:cubicBezTo>
                    <a:cubicBezTo>
                      <a:pt x="87" y="25"/>
                      <a:pt x="90" y="28"/>
                      <a:pt x="87" y="29"/>
                    </a:cubicBezTo>
                    <a:cubicBezTo>
                      <a:pt x="84" y="31"/>
                      <a:pt x="84" y="33"/>
                      <a:pt x="85" y="34"/>
                    </a:cubicBezTo>
                    <a:cubicBezTo>
                      <a:pt x="87" y="35"/>
                      <a:pt x="86" y="38"/>
                      <a:pt x="85" y="40"/>
                    </a:cubicBezTo>
                    <a:cubicBezTo>
                      <a:pt x="85" y="42"/>
                      <a:pt x="88" y="41"/>
                      <a:pt x="90" y="39"/>
                    </a:cubicBezTo>
                    <a:cubicBezTo>
                      <a:pt x="91" y="36"/>
                      <a:pt x="93" y="40"/>
                      <a:pt x="94" y="38"/>
                    </a:cubicBezTo>
                    <a:cubicBezTo>
                      <a:pt x="94" y="35"/>
                      <a:pt x="89" y="34"/>
                      <a:pt x="89" y="32"/>
                    </a:cubicBezTo>
                    <a:cubicBezTo>
                      <a:pt x="89" y="29"/>
                      <a:pt x="93" y="32"/>
                      <a:pt x="96" y="31"/>
                    </a:cubicBezTo>
                    <a:cubicBezTo>
                      <a:pt x="99" y="30"/>
                      <a:pt x="104" y="31"/>
                      <a:pt x="108" y="34"/>
                    </a:cubicBezTo>
                    <a:cubicBezTo>
                      <a:pt x="111" y="37"/>
                      <a:pt x="112" y="36"/>
                      <a:pt x="113" y="32"/>
                    </a:cubicBezTo>
                    <a:cubicBezTo>
                      <a:pt x="114" y="28"/>
                      <a:pt x="119" y="26"/>
                      <a:pt x="125" y="26"/>
                    </a:cubicBezTo>
                    <a:cubicBezTo>
                      <a:pt x="130" y="26"/>
                      <a:pt x="131" y="24"/>
                      <a:pt x="129" y="23"/>
                    </a:cubicBezTo>
                    <a:cubicBezTo>
                      <a:pt x="127" y="21"/>
                      <a:pt x="138" y="15"/>
                      <a:pt x="138" y="13"/>
                    </a:cubicBezTo>
                    <a:cubicBezTo>
                      <a:pt x="138" y="11"/>
                      <a:pt x="132" y="17"/>
                      <a:pt x="130" y="15"/>
                    </a:cubicBezTo>
                    <a:close/>
                    <a:moveTo>
                      <a:pt x="87" y="47"/>
                    </a:moveTo>
                    <a:cubicBezTo>
                      <a:pt x="84" y="49"/>
                      <a:pt x="83" y="56"/>
                      <a:pt x="85" y="58"/>
                    </a:cubicBezTo>
                    <a:cubicBezTo>
                      <a:pt x="88" y="60"/>
                      <a:pt x="81" y="64"/>
                      <a:pt x="81" y="69"/>
                    </a:cubicBezTo>
                    <a:cubicBezTo>
                      <a:pt x="81" y="73"/>
                      <a:pt x="77" y="73"/>
                      <a:pt x="76" y="77"/>
                    </a:cubicBezTo>
                    <a:cubicBezTo>
                      <a:pt x="76" y="80"/>
                      <a:pt x="73" y="79"/>
                      <a:pt x="69" y="82"/>
                    </a:cubicBezTo>
                    <a:cubicBezTo>
                      <a:pt x="65" y="85"/>
                      <a:pt x="63" y="82"/>
                      <a:pt x="64" y="80"/>
                    </a:cubicBezTo>
                    <a:cubicBezTo>
                      <a:pt x="65" y="78"/>
                      <a:pt x="57" y="81"/>
                      <a:pt x="58" y="86"/>
                    </a:cubicBezTo>
                    <a:cubicBezTo>
                      <a:pt x="58" y="91"/>
                      <a:pt x="51" y="92"/>
                      <a:pt x="53" y="94"/>
                    </a:cubicBezTo>
                    <a:cubicBezTo>
                      <a:pt x="54" y="97"/>
                      <a:pt x="47" y="98"/>
                      <a:pt x="48" y="96"/>
                    </a:cubicBezTo>
                    <a:cubicBezTo>
                      <a:pt x="48" y="94"/>
                      <a:pt x="43" y="95"/>
                      <a:pt x="38" y="97"/>
                    </a:cubicBezTo>
                    <a:cubicBezTo>
                      <a:pt x="32" y="99"/>
                      <a:pt x="29" y="95"/>
                      <a:pt x="26" y="98"/>
                    </a:cubicBezTo>
                    <a:cubicBezTo>
                      <a:pt x="23" y="101"/>
                      <a:pt x="18" y="106"/>
                      <a:pt x="14" y="107"/>
                    </a:cubicBezTo>
                    <a:cubicBezTo>
                      <a:pt x="10" y="108"/>
                      <a:pt x="12" y="113"/>
                      <a:pt x="14" y="112"/>
                    </a:cubicBezTo>
                    <a:cubicBezTo>
                      <a:pt x="17" y="110"/>
                      <a:pt x="21" y="112"/>
                      <a:pt x="22" y="110"/>
                    </a:cubicBezTo>
                    <a:cubicBezTo>
                      <a:pt x="24" y="108"/>
                      <a:pt x="36" y="105"/>
                      <a:pt x="43" y="105"/>
                    </a:cubicBezTo>
                    <a:cubicBezTo>
                      <a:pt x="50" y="104"/>
                      <a:pt x="46" y="108"/>
                      <a:pt x="46" y="112"/>
                    </a:cubicBezTo>
                    <a:cubicBezTo>
                      <a:pt x="46" y="116"/>
                      <a:pt x="52" y="115"/>
                      <a:pt x="56" y="111"/>
                    </a:cubicBezTo>
                    <a:cubicBezTo>
                      <a:pt x="59" y="108"/>
                      <a:pt x="61" y="108"/>
                      <a:pt x="58" y="106"/>
                    </a:cubicBezTo>
                    <a:cubicBezTo>
                      <a:pt x="56" y="104"/>
                      <a:pt x="59" y="102"/>
                      <a:pt x="61" y="105"/>
                    </a:cubicBezTo>
                    <a:cubicBezTo>
                      <a:pt x="63" y="108"/>
                      <a:pt x="69" y="108"/>
                      <a:pt x="71" y="104"/>
                    </a:cubicBezTo>
                    <a:cubicBezTo>
                      <a:pt x="73" y="100"/>
                      <a:pt x="74" y="105"/>
                      <a:pt x="77" y="104"/>
                    </a:cubicBezTo>
                    <a:cubicBezTo>
                      <a:pt x="80" y="104"/>
                      <a:pt x="81" y="97"/>
                      <a:pt x="82" y="100"/>
                    </a:cubicBezTo>
                    <a:cubicBezTo>
                      <a:pt x="82" y="102"/>
                      <a:pt x="86" y="102"/>
                      <a:pt x="89" y="99"/>
                    </a:cubicBezTo>
                    <a:cubicBezTo>
                      <a:pt x="92" y="95"/>
                      <a:pt x="90" y="90"/>
                      <a:pt x="91" y="87"/>
                    </a:cubicBezTo>
                    <a:cubicBezTo>
                      <a:pt x="93" y="84"/>
                      <a:pt x="95" y="78"/>
                      <a:pt x="93" y="75"/>
                    </a:cubicBezTo>
                    <a:cubicBezTo>
                      <a:pt x="91" y="71"/>
                      <a:pt x="98" y="69"/>
                      <a:pt x="101" y="66"/>
                    </a:cubicBezTo>
                    <a:cubicBezTo>
                      <a:pt x="104" y="63"/>
                      <a:pt x="97" y="49"/>
                      <a:pt x="97" y="45"/>
                    </a:cubicBezTo>
                    <a:cubicBezTo>
                      <a:pt x="97" y="40"/>
                      <a:pt x="89" y="46"/>
                      <a:pt x="87" y="47"/>
                    </a:cubicBezTo>
                    <a:close/>
                    <a:moveTo>
                      <a:pt x="34" y="109"/>
                    </a:moveTo>
                    <a:cubicBezTo>
                      <a:pt x="33" y="112"/>
                      <a:pt x="31" y="111"/>
                      <a:pt x="27" y="111"/>
                    </a:cubicBezTo>
                    <a:cubicBezTo>
                      <a:pt x="23" y="112"/>
                      <a:pt x="23" y="121"/>
                      <a:pt x="26" y="122"/>
                    </a:cubicBezTo>
                    <a:cubicBezTo>
                      <a:pt x="28" y="123"/>
                      <a:pt x="29" y="123"/>
                      <a:pt x="30" y="120"/>
                    </a:cubicBezTo>
                    <a:cubicBezTo>
                      <a:pt x="31" y="117"/>
                      <a:pt x="35" y="116"/>
                      <a:pt x="37" y="117"/>
                    </a:cubicBezTo>
                    <a:cubicBezTo>
                      <a:pt x="39" y="119"/>
                      <a:pt x="42" y="114"/>
                      <a:pt x="42" y="110"/>
                    </a:cubicBezTo>
                    <a:cubicBezTo>
                      <a:pt x="42" y="107"/>
                      <a:pt x="35" y="107"/>
                      <a:pt x="34" y="109"/>
                    </a:cubicBezTo>
                    <a:close/>
                    <a:moveTo>
                      <a:pt x="18" y="119"/>
                    </a:moveTo>
                    <a:cubicBezTo>
                      <a:pt x="18" y="116"/>
                      <a:pt x="13" y="117"/>
                      <a:pt x="12" y="114"/>
                    </a:cubicBezTo>
                    <a:cubicBezTo>
                      <a:pt x="12" y="112"/>
                      <a:pt x="9" y="114"/>
                      <a:pt x="5" y="116"/>
                    </a:cubicBezTo>
                    <a:cubicBezTo>
                      <a:pt x="2" y="119"/>
                      <a:pt x="0" y="119"/>
                      <a:pt x="2" y="122"/>
                    </a:cubicBezTo>
                    <a:cubicBezTo>
                      <a:pt x="3" y="124"/>
                      <a:pt x="5" y="122"/>
                      <a:pt x="6" y="119"/>
                    </a:cubicBezTo>
                    <a:cubicBezTo>
                      <a:pt x="7" y="117"/>
                      <a:pt x="10" y="123"/>
                      <a:pt x="8" y="128"/>
                    </a:cubicBezTo>
                    <a:cubicBezTo>
                      <a:pt x="5" y="132"/>
                      <a:pt x="8" y="138"/>
                      <a:pt x="11" y="137"/>
                    </a:cubicBezTo>
                    <a:cubicBezTo>
                      <a:pt x="13" y="137"/>
                      <a:pt x="16" y="128"/>
                      <a:pt x="20" y="124"/>
                    </a:cubicBezTo>
                    <a:cubicBezTo>
                      <a:pt x="23" y="119"/>
                      <a:pt x="18" y="121"/>
                      <a:pt x="18" y="11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1" name="Freeform 334"/>
              <p:cNvSpPr>
                <a:spLocks noEditPoints="1"/>
              </p:cNvSpPr>
              <p:nvPr/>
            </p:nvSpPr>
            <p:spPr bwMode="auto">
              <a:xfrm>
                <a:off x="6375011" y="3515455"/>
                <a:ext cx="1108110" cy="816143"/>
              </a:xfrm>
              <a:custGeom>
                <a:avLst/>
                <a:gdLst>
                  <a:gd name="T0" fmla="*/ 459 w 483"/>
                  <a:gd name="T1" fmla="*/ 63 h 335"/>
                  <a:gd name="T2" fmla="*/ 435 w 483"/>
                  <a:gd name="T3" fmla="*/ 45 h 335"/>
                  <a:gd name="T4" fmla="*/ 416 w 483"/>
                  <a:gd name="T5" fmla="*/ 19 h 335"/>
                  <a:gd name="T6" fmla="*/ 388 w 483"/>
                  <a:gd name="T7" fmla="*/ 1 h 335"/>
                  <a:gd name="T8" fmla="*/ 369 w 483"/>
                  <a:gd name="T9" fmla="*/ 15 h 335"/>
                  <a:gd name="T10" fmla="*/ 353 w 483"/>
                  <a:gd name="T11" fmla="*/ 39 h 335"/>
                  <a:gd name="T12" fmla="*/ 329 w 483"/>
                  <a:gd name="T13" fmla="*/ 52 h 335"/>
                  <a:gd name="T14" fmla="*/ 344 w 483"/>
                  <a:gd name="T15" fmla="*/ 62 h 335"/>
                  <a:gd name="T16" fmla="*/ 343 w 483"/>
                  <a:gd name="T17" fmla="*/ 75 h 335"/>
                  <a:gd name="T18" fmla="*/ 301 w 483"/>
                  <a:gd name="T19" fmla="*/ 91 h 335"/>
                  <a:gd name="T20" fmla="*/ 271 w 483"/>
                  <a:gd name="T21" fmla="*/ 116 h 335"/>
                  <a:gd name="T22" fmla="*/ 224 w 483"/>
                  <a:gd name="T23" fmla="*/ 119 h 335"/>
                  <a:gd name="T24" fmla="*/ 172 w 483"/>
                  <a:gd name="T25" fmla="*/ 112 h 335"/>
                  <a:gd name="T26" fmla="*/ 150 w 483"/>
                  <a:gd name="T27" fmla="*/ 90 h 335"/>
                  <a:gd name="T28" fmla="*/ 129 w 483"/>
                  <a:gd name="T29" fmla="*/ 64 h 335"/>
                  <a:gd name="T30" fmla="*/ 109 w 483"/>
                  <a:gd name="T31" fmla="*/ 47 h 335"/>
                  <a:gd name="T32" fmla="*/ 98 w 483"/>
                  <a:gd name="T33" fmla="*/ 54 h 335"/>
                  <a:gd name="T34" fmla="*/ 79 w 483"/>
                  <a:gd name="T35" fmla="*/ 69 h 335"/>
                  <a:gd name="T36" fmla="*/ 63 w 483"/>
                  <a:gd name="T37" fmla="*/ 87 h 335"/>
                  <a:gd name="T38" fmla="*/ 55 w 483"/>
                  <a:gd name="T39" fmla="*/ 107 h 335"/>
                  <a:gd name="T40" fmla="*/ 37 w 483"/>
                  <a:gd name="T41" fmla="*/ 126 h 335"/>
                  <a:gd name="T42" fmla="*/ 14 w 483"/>
                  <a:gd name="T43" fmla="*/ 133 h 335"/>
                  <a:gd name="T44" fmla="*/ 0 w 483"/>
                  <a:gd name="T45" fmla="*/ 143 h 335"/>
                  <a:gd name="T46" fmla="*/ 10 w 483"/>
                  <a:gd name="T47" fmla="*/ 166 h 335"/>
                  <a:gd name="T48" fmla="*/ 28 w 483"/>
                  <a:gd name="T49" fmla="*/ 182 h 335"/>
                  <a:gd name="T50" fmla="*/ 42 w 483"/>
                  <a:gd name="T51" fmla="*/ 177 h 335"/>
                  <a:gd name="T52" fmla="*/ 40 w 483"/>
                  <a:gd name="T53" fmla="*/ 197 h 335"/>
                  <a:gd name="T54" fmla="*/ 40 w 483"/>
                  <a:gd name="T55" fmla="*/ 217 h 335"/>
                  <a:gd name="T56" fmla="*/ 55 w 483"/>
                  <a:gd name="T57" fmla="*/ 230 h 335"/>
                  <a:gd name="T58" fmla="*/ 98 w 483"/>
                  <a:gd name="T59" fmla="*/ 248 h 335"/>
                  <a:gd name="T60" fmla="*/ 116 w 483"/>
                  <a:gd name="T61" fmla="*/ 252 h 335"/>
                  <a:gd name="T62" fmla="*/ 130 w 483"/>
                  <a:gd name="T63" fmla="*/ 248 h 335"/>
                  <a:gd name="T64" fmla="*/ 149 w 483"/>
                  <a:gd name="T65" fmla="*/ 243 h 335"/>
                  <a:gd name="T66" fmla="*/ 173 w 483"/>
                  <a:gd name="T67" fmla="*/ 243 h 335"/>
                  <a:gd name="T68" fmla="*/ 186 w 483"/>
                  <a:gd name="T69" fmla="*/ 252 h 335"/>
                  <a:gd name="T70" fmla="*/ 182 w 483"/>
                  <a:gd name="T71" fmla="*/ 282 h 335"/>
                  <a:gd name="T72" fmla="*/ 195 w 483"/>
                  <a:gd name="T73" fmla="*/ 299 h 335"/>
                  <a:gd name="T74" fmla="*/ 212 w 483"/>
                  <a:gd name="T75" fmla="*/ 307 h 335"/>
                  <a:gd name="T76" fmla="*/ 225 w 483"/>
                  <a:gd name="T77" fmla="*/ 294 h 335"/>
                  <a:gd name="T78" fmla="*/ 251 w 483"/>
                  <a:gd name="T79" fmla="*/ 293 h 335"/>
                  <a:gd name="T80" fmla="*/ 267 w 483"/>
                  <a:gd name="T81" fmla="*/ 303 h 335"/>
                  <a:gd name="T82" fmla="*/ 280 w 483"/>
                  <a:gd name="T83" fmla="*/ 314 h 335"/>
                  <a:gd name="T84" fmla="*/ 317 w 483"/>
                  <a:gd name="T85" fmla="*/ 295 h 335"/>
                  <a:gd name="T86" fmla="*/ 345 w 483"/>
                  <a:gd name="T87" fmla="*/ 280 h 335"/>
                  <a:gd name="T88" fmla="*/ 359 w 483"/>
                  <a:gd name="T89" fmla="*/ 263 h 335"/>
                  <a:gd name="T90" fmla="*/ 373 w 483"/>
                  <a:gd name="T91" fmla="*/ 246 h 335"/>
                  <a:gd name="T92" fmla="*/ 376 w 483"/>
                  <a:gd name="T93" fmla="*/ 231 h 335"/>
                  <a:gd name="T94" fmla="*/ 372 w 483"/>
                  <a:gd name="T95" fmla="*/ 219 h 335"/>
                  <a:gd name="T96" fmla="*/ 370 w 483"/>
                  <a:gd name="T97" fmla="*/ 207 h 335"/>
                  <a:gd name="T98" fmla="*/ 360 w 483"/>
                  <a:gd name="T99" fmla="*/ 180 h 335"/>
                  <a:gd name="T100" fmla="*/ 382 w 483"/>
                  <a:gd name="T101" fmla="*/ 168 h 335"/>
                  <a:gd name="T102" fmla="*/ 354 w 483"/>
                  <a:gd name="T103" fmla="*/ 160 h 335"/>
                  <a:gd name="T104" fmla="*/ 365 w 483"/>
                  <a:gd name="T105" fmla="*/ 137 h 335"/>
                  <a:gd name="T106" fmla="*/ 378 w 483"/>
                  <a:gd name="T107" fmla="*/ 149 h 335"/>
                  <a:gd name="T108" fmla="*/ 414 w 483"/>
                  <a:gd name="T109" fmla="*/ 128 h 335"/>
                  <a:gd name="T110" fmla="*/ 432 w 483"/>
                  <a:gd name="T111" fmla="*/ 120 h 335"/>
                  <a:gd name="T112" fmla="*/ 452 w 483"/>
                  <a:gd name="T113" fmla="*/ 113 h 335"/>
                  <a:gd name="T114" fmla="*/ 454 w 483"/>
                  <a:gd name="T115" fmla="*/ 91 h 335"/>
                  <a:gd name="T116" fmla="*/ 476 w 483"/>
                  <a:gd name="T117" fmla="*/ 77 h 335"/>
                  <a:gd name="T118" fmla="*/ 368 w 483"/>
                  <a:gd name="T119" fmla="*/ 299 h 335"/>
                  <a:gd name="T120" fmla="*/ 271 w 483"/>
                  <a:gd name="T121" fmla="*/ 32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5">
                    <a:moveTo>
                      <a:pt x="480" y="60"/>
                    </a:moveTo>
                    <a:cubicBezTo>
                      <a:pt x="480" y="56"/>
                      <a:pt x="475" y="57"/>
                      <a:pt x="474" y="58"/>
                    </a:cubicBezTo>
                    <a:cubicBezTo>
                      <a:pt x="472" y="59"/>
                      <a:pt x="467" y="58"/>
                      <a:pt x="466" y="61"/>
                    </a:cubicBezTo>
                    <a:cubicBezTo>
                      <a:pt x="464" y="64"/>
                      <a:pt x="462" y="62"/>
                      <a:pt x="459" y="63"/>
                    </a:cubicBezTo>
                    <a:cubicBezTo>
                      <a:pt x="455" y="63"/>
                      <a:pt x="451" y="62"/>
                      <a:pt x="451" y="60"/>
                    </a:cubicBezTo>
                    <a:cubicBezTo>
                      <a:pt x="451" y="57"/>
                      <a:pt x="449" y="55"/>
                      <a:pt x="449" y="53"/>
                    </a:cubicBezTo>
                    <a:cubicBezTo>
                      <a:pt x="449" y="50"/>
                      <a:pt x="446" y="51"/>
                      <a:pt x="443" y="49"/>
                    </a:cubicBezTo>
                    <a:cubicBezTo>
                      <a:pt x="441" y="47"/>
                      <a:pt x="436" y="45"/>
                      <a:pt x="435" y="45"/>
                    </a:cubicBezTo>
                    <a:cubicBezTo>
                      <a:pt x="434" y="46"/>
                      <a:pt x="432" y="43"/>
                      <a:pt x="427" y="42"/>
                    </a:cubicBezTo>
                    <a:cubicBezTo>
                      <a:pt x="423" y="42"/>
                      <a:pt x="424" y="40"/>
                      <a:pt x="424" y="38"/>
                    </a:cubicBezTo>
                    <a:cubicBezTo>
                      <a:pt x="425" y="36"/>
                      <a:pt x="421" y="31"/>
                      <a:pt x="420" y="28"/>
                    </a:cubicBezTo>
                    <a:cubicBezTo>
                      <a:pt x="420" y="25"/>
                      <a:pt x="417" y="25"/>
                      <a:pt x="416" y="19"/>
                    </a:cubicBezTo>
                    <a:cubicBezTo>
                      <a:pt x="414" y="13"/>
                      <a:pt x="411" y="14"/>
                      <a:pt x="412" y="11"/>
                    </a:cubicBezTo>
                    <a:cubicBezTo>
                      <a:pt x="412" y="8"/>
                      <a:pt x="408" y="7"/>
                      <a:pt x="407" y="5"/>
                    </a:cubicBezTo>
                    <a:cubicBezTo>
                      <a:pt x="405" y="4"/>
                      <a:pt x="400" y="4"/>
                      <a:pt x="397" y="3"/>
                    </a:cubicBezTo>
                    <a:cubicBezTo>
                      <a:pt x="393" y="1"/>
                      <a:pt x="391" y="2"/>
                      <a:pt x="388" y="1"/>
                    </a:cubicBezTo>
                    <a:cubicBezTo>
                      <a:pt x="384" y="0"/>
                      <a:pt x="377" y="2"/>
                      <a:pt x="376" y="2"/>
                    </a:cubicBezTo>
                    <a:cubicBezTo>
                      <a:pt x="375" y="2"/>
                      <a:pt x="369" y="1"/>
                      <a:pt x="366" y="5"/>
                    </a:cubicBezTo>
                    <a:cubicBezTo>
                      <a:pt x="362" y="10"/>
                      <a:pt x="365" y="10"/>
                      <a:pt x="366" y="10"/>
                    </a:cubicBezTo>
                    <a:cubicBezTo>
                      <a:pt x="368" y="10"/>
                      <a:pt x="369" y="14"/>
                      <a:pt x="369" y="15"/>
                    </a:cubicBezTo>
                    <a:cubicBezTo>
                      <a:pt x="369" y="17"/>
                      <a:pt x="366" y="19"/>
                      <a:pt x="365" y="19"/>
                    </a:cubicBezTo>
                    <a:cubicBezTo>
                      <a:pt x="364" y="20"/>
                      <a:pt x="361" y="25"/>
                      <a:pt x="360" y="27"/>
                    </a:cubicBezTo>
                    <a:cubicBezTo>
                      <a:pt x="360" y="29"/>
                      <a:pt x="356" y="34"/>
                      <a:pt x="356" y="35"/>
                    </a:cubicBezTo>
                    <a:cubicBezTo>
                      <a:pt x="357" y="37"/>
                      <a:pt x="354" y="39"/>
                      <a:pt x="353" y="39"/>
                    </a:cubicBezTo>
                    <a:cubicBezTo>
                      <a:pt x="351" y="39"/>
                      <a:pt x="347" y="42"/>
                      <a:pt x="345" y="43"/>
                    </a:cubicBezTo>
                    <a:cubicBezTo>
                      <a:pt x="344" y="43"/>
                      <a:pt x="338" y="42"/>
                      <a:pt x="337" y="41"/>
                    </a:cubicBezTo>
                    <a:cubicBezTo>
                      <a:pt x="337" y="40"/>
                      <a:pt x="336" y="40"/>
                      <a:pt x="336" y="39"/>
                    </a:cubicBezTo>
                    <a:cubicBezTo>
                      <a:pt x="329" y="52"/>
                      <a:pt x="329" y="52"/>
                      <a:pt x="329" y="52"/>
                    </a:cubicBezTo>
                    <a:cubicBezTo>
                      <a:pt x="329" y="56"/>
                      <a:pt x="329" y="56"/>
                      <a:pt x="329" y="56"/>
                    </a:cubicBezTo>
                    <a:cubicBezTo>
                      <a:pt x="329" y="56"/>
                      <a:pt x="324" y="58"/>
                      <a:pt x="328" y="61"/>
                    </a:cubicBezTo>
                    <a:cubicBezTo>
                      <a:pt x="331" y="64"/>
                      <a:pt x="331" y="61"/>
                      <a:pt x="336" y="61"/>
                    </a:cubicBezTo>
                    <a:cubicBezTo>
                      <a:pt x="341" y="61"/>
                      <a:pt x="343" y="65"/>
                      <a:pt x="344" y="62"/>
                    </a:cubicBezTo>
                    <a:cubicBezTo>
                      <a:pt x="345" y="60"/>
                      <a:pt x="349" y="58"/>
                      <a:pt x="351" y="61"/>
                    </a:cubicBezTo>
                    <a:cubicBezTo>
                      <a:pt x="354" y="64"/>
                      <a:pt x="362" y="69"/>
                      <a:pt x="362" y="72"/>
                    </a:cubicBezTo>
                    <a:cubicBezTo>
                      <a:pt x="361" y="75"/>
                      <a:pt x="357" y="74"/>
                      <a:pt x="353" y="73"/>
                    </a:cubicBezTo>
                    <a:cubicBezTo>
                      <a:pt x="350" y="72"/>
                      <a:pt x="346" y="75"/>
                      <a:pt x="343" y="75"/>
                    </a:cubicBezTo>
                    <a:cubicBezTo>
                      <a:pt x="340" y="75"/>
                      <a:pt x="336" y="76"/>
                      <a:pt x="333" y="79"/>
                    </a:cubicBezTo>
                    <a:cubicBezTo>
                      <a:pt x="330" y="82"/>
                      <a:pt x="331" y="85"/>
                      <a:pt x="326" y="86"/>
                    </a:cubicBezTo>
                    <a:cubicBezTo>
                      <a:pt x="321" y="87"/>
                      <a:pt x="319" y="86"/>
                      <a:pt x="314" y="90"/>
                    </a:cubicBezTo>
                    <a:cubicBezTo>
                      <a:pt x="309" y="93"/>
                      <a:pt x="303" y="92"/>
                      <a:pt x="301" y="91"/>
                    </a:cubicBezTo>
                    <a:cubicBezTo>
                      <a:pt x="299" y="90"/>
                      <a:pt x="295" y="89"/>
                      <a:pt x="293" y="93"/>
                    </a:cubicBezTo>
                    <a:cubicBezTo>
                      <a:pt x="291" y="96"/>
                      <a:pt x="296" y="98"/>
                      <a:pt x="295" y="102"/>
                    </a:cubicBezTo>
                    <a:cubicBezTo>
                      <a:pt x="295" y="106"/>
                      <a:pt x="290" y="105"/>
                      <a:pt x="286" y="110"/>
                    </a:cubicBezTo>
                    <a:cubicBezTo>
                      <a:pt x="281" y="115"/>
                      <a:pt x="275" y="117"/>
                      <a:pt x="271" y="116"/>
                    </a:cubicBezTo>
                    <a:cubicBezTo>
                      <a:pt x="267" y="116"/>
                      <a:pt x="260" y="113"/>
                      <a:pt x="253" y="117"/>
                    </a:cubicBezTo>
                    <a:cubicBezTo>
                      <a:pt x="246" y="120"/>
                      <a:pt x="242" y="124"/>
                      <a:pt x="239" y="124"/>
                    </a:cubicBezTo>
                    <a:cubicBezTo>
                      <a:pt x="236" y="123"/>
                      <a:pt x="236" y="120"/>
                      <a:pt x="233" y="121"/>
                    </a:cubicBezTo>
                    <a:cubicBezTo>
                      <a:pt x="229" y="121"/>
                      <a:pt x="227" y="120"/>
                      <a:pt x="224" y="119"/>
                    </a:cubicBezTo>
                    <a:cubicBezTo>
                      <a:pt x="222" y="117"/>
                      <a:pt x="220" y="120"/>
                      <a:pt x="216" y="117"/>
                    </a:cubicBezTo>
                    <a:cubicBezTo>
                      <a:pt x="212" y="113"/>
                      <a:pt x="204" y="114"/>
                      <a:pt x="201" y="113"/>
                    </a:cubicBezTo>
                    <a:cubicBezTo>
                      <a:pt x="198" y="113"/>
                      <a:pt x="186" y="113"/>
                      <a:pt x="182" y="113"/>
                    </a:cubicBezTo>
                    <a:cubicBezTo>
                      <a:pt x="178" y="112"/>
                      <a:pt x="172" y="114"/>
                      <a:pt x="172" y="112"/>
                    </a:cubicBezTo>
                    <a:cubicBezTo>
                      <a:pt x="171" y="110"/>
                      <a:pt x="168" y="108"/>
                      <a:pt x="167" y="104"/>
                    </a:cubicBezTo>
                    <a:cubicBezTo>
                      <a:pt x="166" y="99"/>
                      <a:pt x="163" y="97"/>
                      <a:pt x="161" y="97"/>
                    </a:cubicBezTo>
                    <a:cubicBezTo>
                      <a:pt x="158" y="96"/>
                      <a:pt x="158" y="94"/>
                      <a:pt x="156" y="93"/>
                    </a:cubicBezTo>
                    <a:cubicBezTo>
                      <a:pt x="154" y="93"/>
                      <a:pt x="153" y="90"/>
                      <a:pt x="150" y="90"/>
                    </a:cubicBezTo>
                    <a:cubicBezTo>
                      <a:pt x="146" y="90"/>
                      <a:pt x="133" y="88"/>
                      <a:pt x="131" y="85"/>
                    </a:cubicBezTo>
                    <a:cubicBezTo>
                      <a:pt x="130" y="82"/>
                      <a:pt x="133" y="82"/>
                      <a:pt x="133" y="79"/>
                    </a:cubicBezTo>
                    <a:cubicBezTo>
                      <a:pt x="133" y="76"/>
                      <a:pt x="135" y="72"/>
                      <a:pt x="134" y="71"/>
                    </a:cubicBezTo>
                    <a:cubicBezTo>
                      <a:pt x="132" y="69"/>
                      <a:pt x="130" y="67"/>
                      <a:pt x="129" y="64"/>
                    </a:cubicBezTo>
                    <a:cubicBezTo>
                      <a:pt x="129" y="62"/>
                      <a:pt x="125" y="59"/>
                      <a:pt x="123" y="59"/>
                    </a:cubicBezTo>
                    <a:cubicBezTo>
                      <a:pt x="120" y="59"/>
                      <a:pt x="118" y="57"/>
                      <a:pt x="115" y="55"/>
                    </a:cubicBezTo>
                    <a:cubicBezTo>
                      <a:pt x="113" y="53"/>
                      <a:pt x="111" y="53"/>
                      <a:pt x="110" y="47"/>
                    </a:cubicBezTo>
                    <a:cubicBezTo>
                      <a:pt x="109" y="47"/>
                      <a:pt x="109" y="47"/>
                      <a:pt x="109" y="47"/>
                    </a:cubicBezTo>
                    <a:cubicBezTo>
                      <a:pt x="108" y="46"/>
                      <a:pt x="107" y="46"/>
                      <a:pt x="106" y="46"/>
                    </a:cubicBezTo>
                    <a:cubicBezTo>
                      <a:pt x="106" y="46"/>
                      <a:pt x="105" y="46"/>
                      <a:pt x="104" y="45"/>
                    </a:cubicBezTo>
                    <a:cubicBezTo>
                      <a:pt x="103" y="47"/>
                      <a:pt x="101" y="48"/>
                      <a:pt x="101" y="50"/>
                    </a:cubicBezTo>
                    <a:cubicBezTo>
                      <a:pt x="101" y="52"/>
                      <a:pt x="100" y="54"/>
                      <a:pt x="98" y="54"/>
                    </a:cubicBezTo>
                    <a:cubicBezTo>
                      <a:pt x="95" y="54"/>
                      <a:pt x="93" y="56"/>
                      <a:pt x="93" y="60"/>
                    </a:cubicBezTo>
                    <a:cubicBezTo>
                      <a:pt x="92" y="65"/>
                      <a:pt x="95" y="65"/>
                      <a:pt x="94" y="67"/>
                    </a:cubicBezTo>
                    <a:cubicBezTo>
                      <a:pt x="93" y="69"/>
                      <a:pt x="88" y="71"/>
                      <a:pt x="86" y="70"/>
                    </a:cubicBezTo>
                    <a:cubicBezTo>
                      <a:pt x="85" y="69"/>
                      <a:pt x="81" y="69"/>
                      <a:pt x="79" y="69"/>
                    </a:cubicBezTo>
                    <a:cubicBezTo>
                      <a:pt x="76" y="69"/>
                      <a:pt x="74" y="65"/>
                      <a:pt x="73" y="69"/>
                    </a:cubicBezTo>
                    <a:cubicBezTo>
                      <a:pt x="73" y="73"/>
                      <a:pt x="67" y="83"/>
                      <a:pt x="68" y="85"/>
                    </a:cubicBezTo>
                    <a:cubicBezTo>
                      <a:pt x="70" y="86"/>
                      <a:pt x="71" y="88"/>
                      <a:pt x="68" y="88"/>
                    </a:cubicBezTo>
                    <a:cubicBezTo>
                      <a:pt x="66" y="88"/>
                      <a:pt x="64" y="88"/>
                      <a:pt x="63" y="87"/>
                    </a:cubicBezTo>
                    <a:cubicBezTo>
                      <a:pt x="61" y="86"/>
                      <a:pt x="58" y="88"/>
                      <a:pt x="55" y="88"/>
                    </a:cubicBezTo>
                    <a:cubicBezTo>
                      <a:pt x="54" y="88"/>
                      <a:pt x="49" y="91"/>
                      <a:pt x="50" y="91"/>
                    </a:cubicBezTo>
                    <a:cubicBezTo>
                      <a:pt x="52" y="92"/>
                      <a:pt x="52" y="97"/>
                      <a:pt x="52" y="98"/>
                    </a:cubicBezTo>
                    <a:cubicBezTo>
                      <a:pt x="52" y="100"/>
                      <a:pt x="56" y="106"/>
                      <a:pt x="55" y="107"/>
                    </a:cubicBezTo>
                    <a:cubicBezTo>
                      <a:pt x="55" y="109"/>
                      <a:pt x="51" y="111"/>
                      <a:pt x="51" y="113"/>
                    </a:cubicBezTo>
                    <a:cubicBezTo>
                      <a:pt x="51" y="116"/>
                      <a:pt x="52" y="118"/>
                      <a:pt x="51" y="118"/>
                    </a:cubicBezTo>
                    <a:cubicBezTo>
                      <a:pt x="49" y="119"/>
                      <a:pt x="45" y="121"/>
                      <a:pt x="43" y="122"/>
                    </a:cubicBezTo>
                    <a:cubicBezTo>
                      <a:pt x="42" y="123"/>
                      <a:pt x="38" y="123"/>
                      <a:pt x="37" y="126"/>
                    </a:cubicBezTo>
                    <a:cubicBezTo>
                      <a:pt x="36" y="128"/>
                      <a:pt x="35" y="130"/>
                      <a:pt x="31" y="129"/>
                    </a:cubicBezTo>
                    <a:cubicBezTo>
                      <a:pt x="28" y="129"/>
                      <a:pt x="26" y="128"/>
                      <a:pt x="24" y="131"/>
                    </a:cubicBezTo>
                    <a:cubicBezTo>
                      <a:pt x="21" y="134"/>
                      <a:pt x="20" y="133"/>
                      <a:pt x="19" y="134"/>
                    </a:cubicBezTo>
                    <a:cubicBezTo>
                      <a:pt x="17" y="136"/>
                      <a:pt x="15" y="133"/>
                      <a:pt x="14" y="133"/>
                    </a:cubicBezTo>
                    <a:cubicBezTo>
                      <a:pt x="12" y="132"/>
                      <a:pt x="10" y="134"/>
                      <a:pt x="9" y="134"/>
                    </a:cubicBezTo>
                    <a:cubicBezTo>
                      <a:pt x="7" y="134"/>
                      <a:pt x="6" y="137"/>
                      <a:pt x="4" y="137"/>
                    </a:cubicBezTo>
                    <a:cubicBezTo>
                      <a:pt x="3" y="138"/>
                      <a:pt x="1" y="137"/>
                      <a:pt x="1" y="139"/>
                    </a:cubicBezTo>
                    <a:cubicBezTo>
                      <a:pt x="1" y="141"/>
                      <a:pt x="1" y="142"/>
                      <a:pt x="0" y="143"/>
                    </a:cubicBezTo>
                    <a:cubicBezTo>
                      <a:pt x="0" y="143"/>
                      <a:pt x="0" y="143"/>
                      <a:pt x="0" y="143"/>
                    </a:cubicBezTo>
                    <a:cubicBezTo>
                      <a:pt x="1" y="150"/>
                      <a:pt x="1" y="150"/>
                      <a:pt x="1" y="150"/>
                    </a:cubicBezTo>
                    <a:cubicBezTo>
                      <a:pt x="1" y="150"/>
                      <a:pt x="8" y="153"/>
                      <a:pt x="9" y="155"/>
                    </a:cubicBezTo>
                    <a:cubicBezTo>
                      <a:pt x="9" y="158"/>
                      <a:pt x="10" y="166"/>
                      <a:pt x="10" y="166"/>
                    </a:cubicBezTo>
                    <a:cubicBezTo>
                      <a:pt x="10" y="166"/>
                      <a:pt x="10" y="166"/>
                      <a:pt x="10" y="166"/>
                    </a:cubicBezTo>
                    <a:cubicBezTo>
                      <a:pt x="13" y="169"/>
                      <a:pt x="17" y="171"/>
                      <a:pt x="17" y="172"/>
                    </a:cubicBezTo>
                    <a:cubicBezTo>
                      <a:pt x="17" y="173"/>
                      <a:pt x="18" y="177"/>
                      <a:pt x="22" y="178"/>
                    </a:cubicBezTo>
                    <a:cubicBezTo>
                      <a:pt x="24" y="179"/>
                      <a:pt x="26" y="181"/>
                      <a:pt x="28" y="182"/>
                    </a:cubicBezTo>
                    <a:cubicBezTo>
                      <a:pt x="28" y="181"/>
                      <a:pt x="28" y="181"/>
                      <a:pt x="28" y="181"/>
                    </a:cubicBezTo>
                    <a:cubicBezTo>
                      <a:pt x="31" y="181"/>
                      <a:pt x="31" y="181"/>
                      <a:pt x="31" y="181"/>
                    </a:cubicBezTo>
                    <a:cubicBezTo>
                      <a:pt x="31" y="181"/>
                      <a:pt x="32" y="181"/>
                      <a:pt x="33" y="182"/>
                    </a:cubicBezTo>
                    <a:cubicBezTo>
                      <a:pt x="34" y="180"/>
                      <a:pt x="39" y="177"/>
                      <a:pt x="42" y="177"/>
                    </a:cubicBezTo>
                    <a:cubicBezTo>
                      <a:pt x="45" y="177"/>
                      <a:pt x="52" y="183"/>
                      <a:pt x="52" y="185"/>
                    </a:cubicBezTo>
                    <a:cubicBezTo>
                      <a:pt x="51" y="187"/>
                      <a:pt x="46" y="194"/>
                      <a:pt x="43" y="194"/>
                    </a:cubicBezTo>
                    <a:cubicBezTo>
                      <a:pt x="43" y="194"/>
                      <a:pt x="41" y="194"/>
                      <a:pt x="40" y="195"/>
                    </a:cubicBezTo>
                    <a:cubicBezTo>
                      <a:pt x="40" y="196"/>
                      <a:pt x="40" y="197"/>
                      <a:pt x="40" y="197"/>
                    </a:cubicBezTo>
                    <a:cubicBezTo>
                      <a:pt x="40" y="199"/>
                      <a:pt x="42" y="202"/>
                      <a:pt x="44" y="204"/>
                    </a:cubicBezTo>
                    <a:cubicBezTo>
                      <a:pt x="46" y="207"/>
                      <a:pt x="41" y="209"/>
                      <a:pt x="39" y="207"/>
                    </a:cubicBezTo>
                    <a:cubicBezTo>
                      <a:pt x="37" y="205"/>
                      <a:pt x="36" y="209"/>
                      <a:pt x="37" y="211"/>
                    </a:cubicBezTo>
                    <a:cubicBezTo>
                      <a:pt x="39" y="212"/>
                      <a:pt x="38" y="217"/>
                      <a:pt x="40" y="217"/>
                    </a:cubicBezTo>
                    <a:cubicBezTo>
                      <a:pt x="42" y="217"/>
                      <a:pt x="44" y="222"/>
                      <a:pt x="47" y="222"/>
                    </a:cubicBezTo>
                    <a:cubicBezTo>
                      <a:pt x="49" y="222"/>
                      <a:pt x="52" y="226"/>
                      <a:pt x="52" y="226"/>
                    </a:cubicBezTo>
                    <a:cubicBezTo>
                      <a:pt x="52" y="226"/>
                      <a:pt x="55" y="228"/>
                      <a:pt x="55" y="229"/>
                    </a:cubicBezTo>
                    <a:cubicBezTo>
                      <a:pt x="55" y="230"/>
                      <a:pt x="55" y="230"/>
                      <a:pt x="55" y="230"/>
                    </a:cubicBezTo>
                    <a:cubicBezTo>
                      <a:pt x="58" y="230"/>
                      <a:pt x="60" y="230"/>
                      <a:pt x="60" y="228"/>
                    </a:cubicBezTo>
                    <a:cubicBezTo>
                      <a:pt x="60" y="227"/>
                      <a:pt x="64" y="227"/>
                      <a:pt x="66" y="230"/>
                    </a:cubicBezTo>
                    <a:cubicBezTo>
                      <a:pt x="69" y="232"/>
                      <a:pt x="79" y="239"/>
                      <a:pt x="83" y="242"/>
                    </a:cubicBezTo>
                    <a:cubicBezTo>
                      <a:pt x="86" y="245"/>
                      <a:pt x="95" y="248"/>
                      <a:pt x="98" y="248"/>
                    </a:cubicBezTo>
                    <a:cubicBezTo>
                      <a:pt x="101" y="248"/>
                      <a:pt x="104" y="250"/>
                      <a:pt x="109" y="250"/>
                    </a:cubicBezTo>
                    <a:cubicBezTo>
                      <a:pt x="109" y="250"/>
                      <a:pt x="110" y="250"/>
                      <a:pt x="111" y="250"/>
                    </a:cubicBezTo>
                    <a:cubicBezTo>
                      <a:pt x="111" y="249"/>
                      <a:pt x="112" y="249"/>
                      <a:pt x="113" y="248"/>
                    </a:cubicBezTo>
                    <a:cubicBezTo>
                      <a:pt x="115" y="246"/>
                      <a:pt x="116" y="249"/>
                      <a:pt x="116" y="252"/>
                    </a:cubicBezTo>
                    <a:cubicBezTo>
                      <a:pt x="115" y="253"/>
                      <a:pt x="116" y="255"/>
                      <a:pt x="116" y="256"/>
                    </a:cubicBezTo>
                    <a:cubicBezTo>
                      <a:pt x="117" y="255"/>
                      <a:pt x="118" y="253"/>
                      <a:pt x="118" y="252"/>
                    </a:cubicBezTo>
                    <a:cubicBezTo>
                      <a:pt x="120" y="248"/>
                      <a:pt x="122" y="248"/>
                      <a:pt x="124" y="247"/>
                    </a:cubicBezTo>
                    <a:cubicBezTo>
                      <a:pt x="125" y="246"/>
                      <a:pt x="127" y="246"/>
                      <a:pt x="130" y="248"/>
                    </a:cubicBezTo>
                    <a:cubicBezTo>
                      <a:pt x="134" y="250"/>
                      <a:pt x="135" y="246"/>
                      <a:pt x="140" y="251"/>
                    </a:cubicBezTo>
                    <a:cubicBezTo>
                      <a:pt x="141" y="250"/>
                      <a:pt x="142" y="250"/>
                      <a:pt x="142" y="250"/>
                    </a:cubicBezTo>
                    <a:cubicBezTo>
                      <a:pt x="143" y="250"/>
                      <a:pt x="145" y="248"/>
                      <a:pt x="146" y="246"/>
                    </a:cubicBezTo>
                    <a:cubicBezTo>
                      <a:pt x="148" y="245"/>
                      <a:pt x="148" y="243"/>
                      <a:pt x="149" y="243"/>
                    </a:cubicBezTo>
                    <a:cubicBezTo>
                      <a:pt x="151" y="243"/>
                      <a:pt x="152" y="241"/>
                      <a:pt x="156" y="239"/>
                    </a:cubicBezTo>
                    <a:cubicBezTo>
                      <a:pt x="161" y="236"/>
                      <a:pt x="164" y="240"/>
                      <a:pt x="166" y="238"/>
                    </a:cubicBezTo>
                    <a:cubicBezTo>
                      <a:pt x="168" y="237"/>
                      <a:pt x="170" y="236"/>
                      <a:pt x="170" y="238"/>
                    </a:cubicBezTo>
                    <a:cubicBezTo>
                      <a:pt x="170" y="239"/>
                      <a:pt x="173" y="241"/>
                      <a:pt x="173" y="243"/>
                    </a:cubicBezTo>
                    <a:cubicBezTo>
                      <a:pt x="174" y="245"/>
                      <a:pt x="177" y="246"/>
                      <a:pt x="178" y="246"/>
                    </a:cubicBezTo>
                    <a:cubicBezTo>
                      <a:pt x="178" y="245"/>
                      <a:pt x="179" y="245"/>
                      <a:pt x="179" y="245"/>
                    </a:cubicBezTo>
                    <a:cubicBezTo>
                      <a:pt x="181" y="243"/>
                      <a:pt x="185" y="245"/>
                      <a:pt x="185" y="247"/>
                    </a:cubicBezTo>
                    <a:cubicBezTo>
                      <a:pt x="185" y="249"/>
                      <a:pt x="185" y="252"/>
                      <a:pt x="186" y="252"/>
                    </a:cubicBezTo>
                    <a:cubicBezTo>
                      <a:pt x="188" y="252"/>
                      <a:pt x="190" y="252"/>
                      <a:pt x="190" y="256"/>
                    </a:cubicBezTo>
                    <a:cubicBezTo>
                      <a:pt x="190" y="259"/>
                      <a:pt x="191" y="264"/>
                      <a:pt x="188" y="267"/>
                    </a:cubicBezTo>
                    <a:cubicBezTo>
                      <a:pt x="184" y="271"/>
                      <a:pt x="180" y="277"/>
                      <a:pt x="181" y="279"/>
                    </a:cubicBezTo>
                    <a:cubicBezTo>
                      <a:pt x="182" y="280"/>
                      <a:pt x="180" y="284"/>
                      <a:pt x="182" y="282"/>
                    </a:cubicBezTo>
                    <a:cubicBezTo>
                      <a:pt x="185" y="281"/>
                      <a:pt x="191" y="282"/>
                      <a:pt x="190" y="284"/>
                    </a:cubicBezTo>
                    <a:cubicBezTo>
                      <a:pt x="189" y="285"/>
                      <a:pt x="190" y="290"/>
                      <a:pt x="192" y="290"/>
                    </a:cubicBezTo>
                    <a:cubicBezTo>
                      <a:pt x="195" y="291"/>
                      <a:pt x="196" y="292"/>
                      <a:pt x="195" y="294"/>
                    </a:cubicBezTo>
                    <a:cubicBezTo>
                      <a:pt x="195" y="296"/>
                      <a:pt x="193" y="299"/>
                      <a:pt x="195" y="299"/>
                    </a:cubicBezTo>
                    <a:cubicBezTo>
                      <a:pt x="197" y="299"/>
                      <a:pt x="200" y="299"/>
                      <a:pt x="200" y="302"/>
                    </a:cubicBezTo>
                    <a:cubicBezTo>
                      <a:pt x="199" y="304"/>
                      <a:pt x="201" y="306"/>
                      <a:pt x="205" y="304"/>
                    </a:cubicBezTo>
                    <a:cubicBezTo>
                      <a:pt x="207" y="303"/>
                      <a:pt x="208" y="303"/>
                      <a:pt x="208" y="303"/>
                    </a:cubicBezTo>
                    <a:cubicBezTo>
                      <a:pt x="210" y="303"/>
                      <a:pt x="210" y="307"/>
                      <a:pt x="212" y="307"/>
                    </a:cubicBezTo>
                    <a:cubicBezTo>
                      <a:pt x="215" y="308"/>
                      <a:pt x="214" y="302"/>
                      <a:pt x="213" y="301"/>
                    </a:cubicBezTo>
                    <a:cubicBezTo>
                      <a:pt x="212" y="300"/>
                      <a:pt x="213" y="296"/>
                      <a:pt x="214" y="297"/>
                    </a:cubicBezTo>
                    <a:cubicBezTo>
                      <a:pt x="215" y="298"/>
                      <a:pt x="218" y="297"/>
                      <a:pt x="219" y="295"/>
                    </a:cubicBezTo>
                    <a:cubicBezTo>
                      <a:pt x="221" y="293"/>
                      <a:pt x="224" y="296"/>
                      <a:pt x="225" y="294"/>
                    </a:cubicBezTo>
                    <a:cubicBezTo>
                      <a:pt x="227" y="292"/>
                      <a:pt x="229" y="296"/>
                      <a:pt x="232" y="294"/>
                    </a:cubicBezTo>
                    <a:cubicBezTo>
                      <a:pt x="235" y="293"/>
                      <a:pt x="236" y="296"/>
                      <a:pt x="238" y="293"/>
                    </a:cubicBezTo>
                    <a:cubicBezTo>
                      <a:pt x="239" y="291"/>
                      <a:pt x="243" y="288"/>
                      <a:pt x="244" y="289"/>
                    </a:cubicBezTo>
                    <a:cubicBezTo>
                      <a:pt x="245" y="290"/>
                      <a:pt x="246" y="292"/>
                      <a:pt x="251" y="293"/>
                    </a:cubicBezTo>
                    <a:cubicBezTo>
                      <a:pt x="256" y="293"/>
                      <a:pt x="253" y="296"/>
                      <a:pt x="253" y="297"/>
                    </a:cubicBezTo>
                    <a:cubicBezTo>
                      <a:pt x="253" y="299"/>
                      <a:pt x="259" y="303"/>
                      <a:pt x="261" y="303"/>
                    </a:cubicBezTo>
                    <a:cubicBezTo>
                      <a:pt x="261" y="304"/>
                      <a:pt x="262" y="304"/>
                      <a:pt x="263" y="305"/>
                    </a:cubicBezTo>
                    <a:cubicBezTo>
                      <a:pt x="264" y="304"/>
                      <a:pt x="267" y="305"/>
                      <a:pt x="267" y="303"/>
                    </a:cubicBezTo>
                    <a:cubicBezTo>
                      <a:pt x="268" y="301"/>
                      <a:pt x="271" y="302"/>
                      <a:pt x="272" y="304"/>
                    </a:cubicBezTo>
                    <a:cubicBezTo>
                      <a:pt x="273" y="305"/>
                      <a:pt x="274" y="306"/>
                      <a:pt x="276" y="304"/>
                    </a:cubicBezTo>
                    <a:cubicBezTo>
                      <a:pt x="279" y="302"/>
                      <a:pt x="280" y="306"/>
                      <a:pt x="279" y="307"/>
                    </a:cubicBezTo>
                    <a:cubicBezTo>
                      <a:pt x="277" y="308"/>
                      <a:pt x="278" y="312"/>
                      <a:pt x="280" y="314"/>
                    </a:cubicBezTo>
                    <a:cubicBezTo>
                      <a:pt x="283" y="316"/>
                      <a:pt x="283" y="313"/>
                      <a:pt x="283" y="311"/>
                    </a:cubicBezTo>
                    <a:cubicBezTo>
                      <a:pt x="282" y="308"/>
                      <a:pt x="286" y="306"/>
                      <a:pt x="294" y="304"/>
                    </a:cubicBezTo>
                    <a:cubicBezTo>
                      <a:pt x="301" y="301"/>
                      <a:pt x="309" y="296"/>
                      <a:pt x="310" y="295"/>
                    </a:cubicBezTo>
                    <a:cubicBezTo>
                      <a:pt x="310" y="293"/>
                      <a:pt x="315" y="297"/>
                      <a:pt x="317" y="295"/>
                    </a:cubicBezTo>
                    <a:cubicBezTo>
                      <a:pt x="320" y="293"/>
                      <a:pt x="329" y="293"/>
                      <a:pt x="331" y="293"/>
                    </a:cubicBezTo>
                    <a:cubicBezTo>
                      <a:pt x="334" y="293"/>
                      <a:pt x="334" y="290"/>
                      <a:pt x="336" y="288"/>
                    </a:cubicBezTo>
                    <a:cubicBezTo>
                      <a:pt x="339" y="286"/>
                      <a:pt x="338" y="285"/>
                      <a:pt x="341" y="285"/>
                    </a:cubicBezTo>
                    <a:cubicBezTo>
                      <a:pt x="344" y="284"/>
                      <a:pt x="345" y="281"/>
                      <a:pt x="345" y="280"/>
                    </a:cubicBezTo>
                    <a:cubicBezTo>
                      <a:pt x="345" y="278"/>
                      <a:pt x="351" y="278"/>
                      <a:pt x="351" y="276"/>
                    </a:cubicBezTo>
                    <a:cubicBezTo>
                      <a:pt x="351" y="275"/>
                      <a:pt x="355" y="274"/>
                      <a:pt x="355" y="272"/>
                    </a:cubicBezTo>
                    <a:cubicBezTo>
                      <a:pt x="355" y="271"/>
                      <a:pt x="357" y="271"/>
                      <a:pt x="358" y="269"/>
                    </a:cubicBezTo>
                    <a:cubicBezTo>
                      <a:pt x="359" y="268"/>
                      <a:pt x="358" y="264"/>
                      <a:pt x="359" y="263"/>
                    </a:cubicBezTo>
                    <a:cubicBezTo>
                      <a:pt x="361" y="263"/>
                      <a:pt x="359" y="260"/>
                      <a:pt x="358" y="259"/>
                    </a:cubicBezTo>
                    <a:cubicBezTo>
                      <a:pt x="358" y="258"/>
                      <a:pt x="362" y="258"/>
                      <a:pt x="364" y="257"/>
                    </a:cubicBezTo>
                    <a:cubicBezTo>
                      <a:pt x="366" y="255"/>
                      <a:pt x="367" y="253"/>
                      <a:pt x="368" y="251"/>
                    </a:cubicBezTo>
                    <a:cubicBezTo>
                      <a:pt x="368" y="249"/>
                      <a:pt x="371" y="247"/>
                      <a:pt x="373" y="246"/>
                    </a:cubicBezTo>
                    <a:cubicBezTo>
                      <a:pt x="374" y="246"/>
                      <a:pt x="375" y="242"/>
                      <a:pt x="375" y="240"/>
                    </a:cubicBezTo>
                    <a:cubicBezTo>
                      <a:pt x="374" y="237"/>
                      <a:pt x="377" y="238"/>
                      <a:pt x="376" y="237"/>
                    </a:cubicBezTo>
                    <a:cubicBezTo>
                      <a:pt x="374" y="236"/>
                      <a:pt x="376" y="233"/>
                      <a:pt x="379" y="232"/>
                    </a:cubicBezTo>
                    <a:cubicBezTo>
                      <a:pt x="382" y="231"/>
                      <a:pt x="378" y="230"/>
                      <a:pt x="376" y="231"/>
                    </a:cubicBezTo>
                    <a:cubicBezTo>
                      <a:pt x="374" y="232"/>
                      <a:pt x="373" y="227"/>
                      <a:pt x="371" y="229"/>
                    </a:cubicBezTo>
                    <a:cubicBezTo>
                      <a:pt x="370" y="231"/>
                      <a:pt x="366" y="228"/>
                      <a:pt x="369" y="227"/>
                    </a:cubicBezTo>
                    <a:cubicBezTo>
                      <a:pt x="371" y="227"/>
                      <a:pt x="375" y="224"/>
                      <a:pt x="377" y="223"/>
                    </a:cubicBezTo>
                    <a:cubicBezTo>
                      <a:pt x="379" y="223"/>
                      <a:pt x="374" y="219"/>
                      <a:pt x="372" y="219"/>
                    </a:cubicBezTo>
                    <a:cubicBezTo>
                      <a:pt x="370" y="219"/>
                      <a:pt x="367" y="214"/>
                      <a:pt x="365" y="214"/>
                    </a:cubicBezTo>
                    <a:cubicBezTo>
                      <a:pt x="363" y="214"/>
                      <a:pt x="367" y="212"/>
                      <a:pt x="369" y="213"/>
                    </a:cubicBezTo>
                    <a:cubicBezTo>
                      <a:pt x="372" y="215"/>
                      <a:pt x="375" y="216"/>
                      <a:pt x="377" y="215"/>
                    </a:cubicBezTo>
                    <a:cubicBezTo>
                      <a:pt x="378" y="214"/>
                      <a:pt x="372" y="209"/>
                      <a:pt x="370" y="207"/>
                    </a:cubicBezTo>
                    <a:cubicBezTo>
                      <a:pt x="368" y="206"/>
                      <a:pt x="370" y="203"/>
                      <a:pt x="368" y="202"/>
                    </a:cubicBezTo>
                    <a:cubicBezTo>
                      <a:pt x="367" y="201"/>
                      <a:pt x="364" y="195"/>
                      <a:pt x="363" y="193"/>
                    </a:cubicBezTo>
                    <a:cubicBezTo>
                      <a:pt x="362" y="190"/>
                      <a:pt x="357" y="189"/>
                      <a:pt x="356" y="188"/>
                    </a:cubicBezTo>
                    <a:cubicBezTo>
                      <a:pt x="355" y="186"/>
                      <a:pt x="356" y="182"/>
                      <a:pt x="360" y="180"/>
                    </a:cubicBezTo>
                    <a:cubicBezTo>
                      <a:pt x="364" y="179"/>
                      <a:pt x="362" y="176"/>
                      <a:pt x="364" y="176"/>
                    </a:cubicBezTo>
                    <a:cubicBezTo>
                      <a:pt x="365" y="176"/>
                      <a:pt x="367" y="176"/>
                      <a:pt x="368" y="173"/>
                    </a:cubicBezTo>
                    <a:cubicBezTo>
                      <a:pt x="369" y="170"/>
                      <a:pt x="372" y="172"/>
                      <a:pt x="373" y="170"/>
                    </a:cubicBezTo>
                    <a:cubicBezTo>
                      <a:pt x="374" y="169"/>
                      <a:pt x="380" y="169"/>
                      <a:pt x="382" y="168"/>
                    </a:cubicBezTo>
                    <a:cubicBezTo>
                      <a:pt x="384" y="166"/>
                      <a:pt x="380" y="162"/>
                      <a:pt x="378" y="162"/>
                    </a:cubicBezTo>
                    <a:cubicBezTo>
                      <a:pt x="375" y="163"/>
                      <a:pt x="372" y="162"/>
                      <a:pt x="370" y="159"/>
                    </a:cubicBezTo>
                    <a:cubicBezTo>
                      <a:pt x="368" y="156"/>
                      <a:pt x="363" y="164"/>
                      <a:pt x="359" y="166"/>
                    </a:cubicBezTo>
                    <a:cubicBezTo>
                      <a:pt x="355" y="168"/>
                      <a:pt x="353" y="163"/>
                      <a:pt x="354" y="160"/>
                    </a:cubicBezTo>
                    <a:cubicBezTo>
                      <a:pt x="355" y="157"/>
                      <a:pt x="351" y="157"/>
                      <a:pt x="346" y="157"/>
                    </a:cubicBezTo>
                    <a:cubicBezTo>
                      <a:pt x="340" y="157"/>
                      <a:pt x="342" y="147"/>
                      <a:pt x="346" y="147"/>
                    </a:cubicBezTo>
                    <a:cubicBezTo>
                      <a:pt x="349" y="147"/>
                      <a:pt x="354" y="150"/>
                      <a:pt x="356" y="144"/>
                    </a:cubicBezTo>
                    <a:cubicBezTo>
                      <a:pt x="358" y="138"/>
                      <a:pt x="360" y="143"/>
                      <a:pt x="365" y="137"/>
                    </a:cubicBezTo>
                    <a:cubicBezTo>
                      <a:pt x="369" y="132"/>
                      <a:pt x="375" y="129"/>
                      <a:pt x="379" y="132"/>
                    </a:cubicBezTo>
                    <a:cubicBezTo>
                      <a:pt x="383" y="135"/>
                      <a:pt x="374" y="140"/>
                      <a:pt x="373" y="143"/>
                    </a:cubicBezTo>
                    <a:cubicBezTo>
                      <a:pt x="372" y="146"/>
                      <a:pt x="374" y="147"/>
                      <a:pt x="372" y="149"/>
                    </a:cubicBezTo>
                    <a:cubicBezTo>
                      <a:pt x="370" y="152"/>
                      <a:pt x="373" y="152"/>
                      <a:pt x="378" y="149"/>
                    </a:cubicBezTo>
                    <a:cubicBezTo>
                      <a:pt x="382" y="146"/>
                      <a:pt x="388" y="143"/>
                      <a:pt x="392" y="141"/>
                    </a:cubicBezTo>
                    <a:cubicBezTo>
                      <a:pt x="394" y="140"/>
                      <a:pt x="395" y="140"/>
                      <a:pt x="396" y="140"/>
                    </a:cubicBezTo>
                    <a:cubicBezTo>
                      <a:pt x="397" y="139"/>
                      <a:pt x="398" y="137"/>
                      <a:pt x="399" y="137"/>
                    </a:cubicBezTo>
                    <a:cubicBezTo>
                      <a:pt x="402" y="135"/>
                      <a:pt x="412" y="131"/>
                      <a:pt x="414" y="128"/>
                    </a:cubicBezTo>
                    <a:cubicBezTo>
                      <a:pt x="415" y="126"/>
                      <a:pt x="417" y="123"/>
                      <a:pt x="419" y="123"/>
                    </a:cubicBezTo>
                    <a:cubicBezTo>
                      <a:pt x="421" y="123"/>
                      <a:pt x="421" y="125"/>
                      <a:pt x="424" y="125"/>
                    </a:cubicBezTo>
                    <a:cubicBezTo>
                      <a:pt x="427" y="125"/>
                      <a:pt x="431" y="126"/>
                      <a:pt x="429" y="123"/>
                    </a:cubicBezTo>
                    <a:cubicBezTo>
                      <a:pt x="428" y="121"/>
                      <a:pt x="429" y="121"/>
                      <a:pt x="432" y="120"/>
                    </a:cubicBezTo>
                    <a:cubicBezTo>
                      <a:pt x="436" y="120"/>
                      <a:pt x="435" y="116"/>
                      <a:pt x="438" y="116"/>
                    </a:cubicBezTo>
                    <a:cubicBezTo>
                      <a:pt x="441" y="116"/>
                      <a:pt x="440" y="110"/>
                      <a:pt x="443" y="110"/>
                    </a:cubicBezTo>
                    <a:cubicBezTo>
                      <a:pt x="445" y="110"/>
                      <a:pt x="446" y="113"/>
                      <a:pt x="449" y="112"/>
                    </a:cubicBezTo>
                    <a:cubicBezTo>
                      <a:pt x="450" y="112"/>
                      <a:pt x="451" y="112"/>
                      <a:pt x="452" y="113"/>
                    </a:cubicBezTo>
                    <a:cubicBezTo>
                      <a:pt x="452" y="112"/>
                      <a:pt x="453" y="112"/>
                      <a:pt x="453" y="111"/>
                    </a:cubicBezTo>
                    <a:cubicBezTo>
                      <a:pt x="453" y="108"/>
                      <a:pt x="454" y="105"/>
                      <a:pt x="453" y="104"/>
                    </a:cubicBezTo>
                    <a:cubicBezTo>
                      <a:pt x="452" y="101"/>
                      <a:pt x="453" y="99"/>
                      <a:pt x="452" y="97"/>
                    </a:cubicBezTo>
                    <a:cubicBezTo>
                      <a:pt x="452" y="95"/>
                      <a:pt x="452" y="91"/>
                      <a:pt x="454" y="91"/>
                    </a:cubicBezTo>
                    <a:cubicBezTo>
                      <a:pt x="456" y="91"/>
                      <a:pt x="458" y="86"/>
                      <a:pt x="460" y="88"/>
                    </a:cubicBezTo>
                    <a:cubicBezTo>
                      <a:pt x="463" y="90"/>
                      <a:pt x="467" y="90"/>
                      <a:pt x="467" y="88"/>
                    </a:cubicBezTo>
                    <a:cubicBezTo>
                      <a:pt x="467" y="86"/>
                      <a:pt x="471" y="86"/>
                      <a:pt x="471" y="83"/>
                    </a:cubicBezTo>
                    <a:cubicBezTo>
                      <a:pt x="472" y="80"/>
                      <a:pt x="475" y="79"/>
                      <a:pt x="476" y="77"/>
                    </a:cubicBezTo>
                    <a:cubicBezTo>
                      <a:pt x="477" y="74"/>
                      <a:pt x="478" y="68"/>
                      <a:pt x="480" y="66"/>
                    </a:cubicBezTo>
                    <a:cubicBezTo>
                      <a:pt x="483" y="65"/>
                      <a:pt x="480" y="64"/>
                      <a:pt x="480" y="60"/>
                    </a:cubicBezTo>
                    <a:close/>
                    <a:moveTo>
                      <a:pt x="364" y="285"/>
                    </a:moveTo>
                    <a:cubicBezTo>
                      <a:pt x="361" y="295"/>
                      <a:pt x="367" y="299"/>
                      <a:pt x="368" y="299"/>
                    </a:cubicBezTo>
                    <a:cubicBezTo>
                      <a:pt x="370" y="297"/>
                      <a:pt x="380" y="277"/>
                      <a:pt x="378" y="274"/>
                    </a:cubicBezTo>
                    <a:cubicBezTo>
                      <a:pt x="376" y="271"/>
                      <a:pt x="366" y="276"/>
                      <a:pt x="364" y="285"/>
                    </a:cubicBezTo>
                    <a:close/>
                    <a:moveTo>
                      <a:pt x="279" y="317"/>
                    </a:moveTo>
                    <a:cubicBezTo>
                      <a:pt x="276" y="317"/>
                      <a:pt x="268" y="322"/>
                      <a:pt x="271" y="328"/>
                    </a:cubicBezTo>
                    <a:cubicBezTo>
                      <a:pt x="274" y="335"/>
                      <a:pt x="284" y="330"/>
                      <a:pt x="284" y="328"/>
                    </a:cubicBezTo>
                    <a:cubicBezTo>
                      <a:pt x="285" y="325"/>
                      <a:pt x="289" y="320"/>
                      <a:pt x="289" y="318"/>
                    </a:cubicBezTo>
                    <a:cubicBezTo>
                      <a:pt x="288" y="316"/>
                      <a:pt x="282" y="317"/>
                      <a:pt x="279" y="31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2" name="Freeform 335"/>
              <p:cNvSpPr>
                <a:spLocks noEditPoints="1"/>
              </p:cNvSpPr>
              <p:nvPr/>
            </p:nvSpPr>
            <p:spPr bwMode="auto">
              <a:xfrm>
                <a:off x="7152891" y="4316051"/>
                <a:ext cx="177958" cy="262332"/>
              </a:xfrm>
              <a:custGeom>
                <a:avLst/>
                <a:gdLst>
                  <a:gd name="T0" fmla="*/ 41 w 78"/>
                  <a:gd name="T1" fmla="*/ 42 h 108"/>
                  <a:gd name="T2" fmla="*/ 51 w 78"/>
                  <a:gd name="T3" fmla="*/ 49 h 108"/>
                  <a:gd name="T4" fmla="*/ 53 w 78"/>
                  <a:gd name="T5" fmla="*/ 56 h 108"/>
                  <a:gd name="T6" fmla="*/ 57 w 78"/>
                  <a:gd name="T7" fmla="*/ 59 h 108"/>
                  <a:gd name="T8" fmla="*/ 61 w 78"/>
                  <a:gd name="T9" fmla="*/ 69 h 108"/>
                  <a:gd name="T10" fmla="*/ 63 w 78"/>
                  <a:gd name="T11" fmla="*/ 67 h 108"/>
                  <a:gd name="T12" fmla="*/ 67 w 78"/>
                  <a:gd name="T13" fmla="*/ 63 h 108"/>
                  <a:gd name="T14" fmla="*/ 65 w 78"/>
                  <a:gd name="T15" fmla="*/ 53 h 108"/>
                  <a:gd name="T16" fmla="*/ 56 w 78"/>
                  <a:gd name="T17" fmla="*/ 46 h 108"/>
                  <a:gd name="T18" fmla="*/ 50 w 78"/>
                  <a:gd name="T19" fmla="*/ 39 h 108"/>
                  <a:gd name="T20" fmla="*/ 39 w 78"/>
                  <a:gd name="T21" fmla="*/ 37 h 108"/>
                  <a:gd name="T22" fmla="*/ 35 w 78"/>
                  <a:gd name="T23" fmla="*/ 30 h 108"/>
                  <a:gd name="T24" fmla="*/ 40 w 78"/>
                  <a:gd name="T25" fmla="*/ 19 h 108"/>
                  <a:gd name="T26" fmla="*/ 40 w 78"/>
                  <a:gd name="T27" fmla="*/ 5 h 108"/>
                  <a:gd name="T28" fmla="*/ 39 w 78"/>
                  <a:gd name="T29" fmla="*/ 3 h 108"/>
                  <a:gd name="T30" fmla="*/ 27 w 78"/>
                  <a:gd name="T31" fmla="*/ 2 h 108"/>
                  <a:gd name="T32" fmla="*/ 25 w 78"/>
                  <a:gd name="T33" fmla="*/ 20 h 108"/>
                  <a:gd name="T34" fmla="*/ 21 w 78"/>
                  <a:gd name="T35" fmla="*/ 20 h 108"/>
                  <a:gd name="T36" fmla="*/ 24 w 78"/>
                  <a:gd name="T37" fmla="*/ 30 h 108"/>
                  <a:gd name="T38" fmla="*/ 26 w 78"/>
                  <a:gd name="T39" fmla="*/ 37 h 108"/>
                  <a:gd name="T40" fmla="*/ 34 w 78"/>
                  <a:gd name="T41" fmla="*/ 39 h 108"/>
                  <a:gd name="T42" fmla="*/ 41 w 78"/>
                  <a:gd name="T43" fmla="*/ 42 h 108"/>
                  <a:gd name="T44" fmla="*/ 26 w 78"/>
                  <a:gd name="T45" fmla="*/ 44 h 108"/>
                  <a:gd name="T46" fmla="*/ 34 w 78"/>
                  <a:gd name="T47" fmla="*/ 52 h 108"/>
                  <a:gd name="T48" fmla="*/ 26 w 78"/>
                  <a:gd name="T49" fmla="*/ 44 h 108"/>
                  <a:gd name="T50" fmla="*/ 39 w 78"/>
                  <a:gd name="T51" fmla="*/ 67 h 108"/>
                  <a:gd name="T52" fmla="*/ 44 w 78"/>
                  <a:gd name="T53" fmla="*/ 64 h 108"/>
                  <a:gd name="T54" fmla="*/ 44 w 78"/>
                  <a:gd name="T55" fmla="*/ 71 h 108"/>
                  <a:gd name="T56" fmla="*/ 45 w 78"/>
                  <a:gd name="T57" fmla="*/ 80 h 108"/>
                  <a:gd name="T58" fmla="*/ 54 w 78"/>
                  <a:gd name="T59" fmla="*/ 67 h 108"/>
                  <a:gd name="T60" fmla="*/ 51 w 78"/>
                  <a:gd name="T61" fmla="*/ 65 h 108"/>
                  <a:gd name="T62" fmla="*/ 39 w 78"/>
                  <a:gd name="T63" fmla="*/ 56 h 108"/>
                  <a:gd name="T64" fmla="*/ 39 w 78"/>
                  <a:gd name="T65" fmla="*/ 67 h 108"/>
                  <a:gd name="T66" fmla="*/ 11 w 78"/>
                  <a:gd name="T67" fmla="*/ 71 h 108"/>
                  <a:gd name="T68" fmla="*/ 1 w 78"/>
                  <a:gd name="T69" fmla="*/ 85 h 108"/>
                  <a:gd name="T70" fmla="*/ 15 w 78"/>
                  <a:gd name="T71" fmla="*/ 71 h 108"/>
                  <a:gd name="T72" fmla="*/ 18 w 78"/>
                  <a:gd name="T73" fmla="*/ 63 h 108"/>
                  <a:gd name="T74" fmla="*/ 11 w 78"/>
                  <a:gd name="T75" fmla="*/ 71 h 108"/>
                  <a:gd name="T76" fmla="*/ 54 w 78"/>
                  <a:gd name="T77" fmla="*/ 76 h 108"/>
                  <a:gd name="T78" fmla="*/ 59 w 78"/>
                  <a:gd name="T79" fmla="*/ 72 h 108"/>
                  <a:gd name="T80" fmla="*/ 54 w 78"/>
                  <a:gd name="T81" fmla="*/ 76 h 108"/>
                  <a:gd name="T82" fmla="*/ 75 w 78"/>
                  <a:gd name="T83" fmla="*/ 95 h 108"/>
                  <a:gd name="T84" fmla="*/ 73 w 78"/>
                  <a:gd name="T85" fmla="*/ 77 h 108"/>
                  <a:gd name="T86" fmla="*/ 67 w 78"/>
                  <a:gd name="T87" fmla="*/ 76 h 108"/>
                  <a:gd name="T88" fmla="*/ 63 w 78"/>
                  <a:gd name="T89" fmla="*/ 81 h 108"/>
                  <a:gd name="T90" fmla="*/ 58 w 78"/>
                  <a:gd name="T91" fmla="*/ 84 h 108"/>
                  <a:gd name="T92" fmla="*/ 51 w 78"/>
                  <a:gd name="T93" fmla="*/ 83 h 108"/>
                  <a:gd name="T94" fmla="*/ 42 w 78"/>
                  <a:gd name="T95" fmla="*/ 88 h 108"/>
                  <a:gd name="T96" fmla="*/ 39 w 78"/>
                  <a:gd name="T97" fmla="*/ 96 h 108"/>
                  <a:gd name="T98" fmla="*/ 46 w 78"/>
                  <a:gd name="T99" fmla="*/ 93 h 108"/>
                  <a:gd name="T100" fmla="*/ 52 w 78"/>
                  <a:gd name="T101" fmla="*/ 90 h 108"/>
                  <a:gd name="T102" fmla="*/ 58 w 78"/>
                  <a:gd name="T103" fmla="*/ 104 h 108"/>
                  <a:gd name="T104" fmla="*/ 67 w 78"/>
                  <a:gd name="T105" fmla="*/ 108 h 108"/>
                  <a:gd name="T106" fmla="*/ 66 w 78"/>
                  <a:gd name="T107" fmla="*/ 98 h 108"/>
                  <a:gd name="T108" fmla="*/ 75 w 78"/>
                  <a:gd name="T10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8">
                    <a:moveTo>
                      <a:pt x="41" y="42"/>
                    </a:moveTo>
                    <a:cubicBezTo>
                      <a:pt x="46" y="41"/>
                      <a:pt x="52" y="47"/>
                      <a:pt x="51" y="49"/>
                    </a:cubicBezTo>
                    <a:cubicBezTo>
                      <a:pt x="50" y="51"/>
                      <a:pt x="51" y="58"/>
                      <a:pt x="53" y="56"/>
                    </a:cubicBezTo>
                    <a:cubicBezTo>
                      <a:pt x="55" y="54"/>
                      <a:pt x="59" y="56"/>
                      <a:pt x="57" y="59"/>
                    </a:cubicBezTo>
                    <a:cubicBezTo>
                      <a:pt x="54" y="63"/>
                      <a:pt x="60" y="66"/>
                      <a:pt x="61" y="69"/>
                    </a:cubicBezTo>
                    <a:cubicBezTo>
                      <a:pt x="61" y="73"/>
                      <a:pt x="64" y="70"/>
                      <a:pt x="63" y="67"/>
                    </a:cubicBezTo>
                    <a:cubicBezTo>
                      <a:pt x="63" y="64"/>
                      <a:pt x="64" y="65"/>
                      <a:pt x="67" y="63"/>
                    </a:cubicBezTo>
                    <a:cubicBezTo>
                      <a:pt x="70" y="60"/>
                      <a:pt x="67" y="57"/>
                      <a:pt x="65" y="53"/>
                    </a:cubicBezTo>
                    <a:cubicBezTo>
                      <a:pt x="63" y="49"/>
                      <a:pt x="56" y="50"/>
                      <a:pt x="56" y="46"/>
                    </a:cubicBezTo>
                    <a:cubicBezTo>
                      <a:pt x="56" y="43"/>
                      <a:pt x="50" y="41"/>
                      <a:pt x="50" y="39"/>
                    </a:cubicBezTo>
                    <a:cubicBezTo>
                      <a:pt x="50" y="37"/>
                      <a:pt x="43" y="35"/>
                      <a:pt x="39" y="37"/>
                    </a:cubicBezTo>
                    <a:cubicBezTo>
                      <a:pt x="35" y="40"/>
                      <a:pt x="38" y="33"/>
                      <a:pt x="35" y="30"/>
                    </a:cubicBezTo>
                    <a:cubicBezTo>
                      <a:pt x="32" y="27"/>
                      <a:pt x="37" y="22"/>
                      <a:pt x="40" y="19"/>
                    </a:cubicBezTo>
                    <a:cubicBezTo>
                      <a:pt x="44" y="15"/>
                      <a:pt x="39" y="8"/>
                      <a:pt x="40" y="5"/>
                    </a:cubicBezTo>
                    <a:cubicBezTo>
                      <a:pt x="40" y="3"/>
                      <a:pt x="40" y="2"/>
                      <a:pt x="39" y="3"/>
                    </a:cubicBezTo>
                    <a:cubicBezTo>
                      <a:pt x="37" y="4"/>
                      <a:pt x="30" y="0"/>
                      <a:pt x="27" y="2"/>
                    </a:cubicBezTo>
                    <a:cubicBezTo>
                      <a:pt x="24" y="4"/>
                      <a:pt x="27" y="19"/>
                      <a:pt x="25" y="20"/>
                    </a:cubicBezTo>
                    <a:cubicBezTo>
                      <a:pt x="24" y="22"/>
                      <a:pt x="22" y="18"/>
                      <a:pt x="21" y="20"/>
                    </a:cubicBezTo>
                    <a:cubicBezTo>
                      <a:pt x="21" y="22"/>
                      <a:pt x="22" y="30"/>
                      <a:pt x="24" y="30"/>
                    </a:cubicBezTo>
                    <a:cubicBezTo>
                      <a:pt x="25" y="30"/>
                      <a:pt x="27" y="33"/>
                      <a:pt x="26" y="37"/>
                    </a:cubicBezTo>
                    <a:cubicBezTo>
                      <a:pt x="25" y="40"/>
                      <a:pt x="29" y="41"/>
                      <a:pt x="34" y="39"/>
                    </a:cubicBezTo>
                    <a:cubicBezTo>
                      <a:pt x="38" y="38"/>
                      <a:pt x="37" y="42"/>
                      <a:pt x="41" y="42"/>
                    </a:cubicBezTo>
                    <a:close/>
                    <a:moveTo>
                      <a:pt x="26" y="44"/>
                    </a:moveTo>
                    <a:cubicBezTo>
                      <a:pt x="27" y="47"/>
                      <a:pt x="28" y="54"/>
                      <a:pt x="34" y="52"/>
                    </a:cubicBezTo>
                    <a:cubicBezTo>
                      <a:pt x="39" y="51"/>
                      <a:pt x="25" y="41"/>
                      <a:pt x="26" y="44"/>
                    </a:cubicBezTo>
                    <a:close/>
                    <a:moveTo>
                      <a:pt x="39" y="67"/>
                    </a:moveTo>
                    <a:cubicBezTo>
                      <a:pt x="40" y="67"/>
                      <a:pt x="43" y="67"/>
                      <a:pt x="44" y="64"/>
                    </a:cubicBezTo>
                    <a:cubicBezTo>
                      <a:pt x="44" y="62"/>
                      <a:pt x="46" y="69"/>
                      <a:pt x="44" y="71"/>
                    </a:cubicBezTo>
                    <a:cubicBezTo>
                      <a:pt x="42" y="73"/>
                      <a:pt x="42" y="79"/>
                      <a:pt x="45" y="80"/>
                    </a:cubicBezTo>
                    <a:cubicBezTo>
                      <a:pt x="49" y="80"/>
                      <a:pt x="55" y="69"/>
                      <a:pt x="54" y="67"/>
                    </a:cubicBezTo>
                    <a:cubicBezTo>
                      <a:pt x="53" y="65"/>
                      <a:pt x="50" y="68"/>
                      <a:pt x="51" y="65"/>
                    </a:cubicBezTo>
                    <a:cubicBezTo>
                      <a:pt x="52" y="63"/>
                      <a:pt x="42" y="55"/>
                      <a:pt x="39" y="56"/>
                    </a:cubicBezTo>
                    <a:cubicBezTo>
                      <a:pt x="35" y="57"/>
                      <a:pt x="36" y="67"/>
                      <a:pt x="39" y="67"/>
                    </a:cubicBezTo>
                    <a:close/>
                    <a:moveTo>
                      <a:pt x="11" y="71"/>
                    </a:moveTo>
                    <a:cubicBezTo>
                      <a:pt x="8" y="76"/>
                      <a:pt x="0" y="83"/>
                      <a:pt x="1" y="85"/>
                    </a:cubicBezTo>
                    <a:cubicBezTo>
                      <a:pt x="2" y="87"/>
                      <a:pt x="11" y="74"/>
                      <a:pt x="15" y="71"/>
                    </a:cubicBezTo>
                    <a:cubicBezTo>
                      <a:pt x="20" y="68"/>
                      <a:pt x="19" y="65"/>
                      <a:pt x="18" y="63"/>
                    </a:cubicBezTo>
                    <a:cubicBezTo>
                      <a:pt x="16" y="60"/>
                      <a:pt x="15" y="67"/>
                      <a:pt x="11" y="71"/>
                    </a:cubicBezTo>
                    <a:close/>
                    <a:moveTo>
                      <a:pt x="54" y="76"/>
                    </a:moveTo>
                    <a:cubicBezTo>
                      <a:pt x="54" y="78"/>
                      <a:pt x="61" y="75"/>
                      <a:pt x="59" y="72"/>
                    </a:cubicBezTo>
                    <a:cubicBezTo>
                      <a:pt x="58" y="70"/>
                      <a:pt x="53" y="74"/>
                      <a:pt x="54" y="76"/>
                    </a:cubicBezTo>
                    <a:close/>
                    <a:moveTo>
                      <a:pt x="75" y="95"/>
                    </a:moveTo>
                    <a:cubicBezTo>
                      <a:pt x="78" y="91"/>
                      <a:pt x="73" y="83"/>
                      <a:pt x="73" y="77"/>
                    </a:cubicBezTo>
                    <a:cubicBezTo>
                      <a:pt x="73" y="71"/>
                      <a:pt x="65" y="73"/>
                      <a:pt x="67" y="76"/>
                    </a:cubicBezTo>
                    <a:cubicBezTo>
                      <a:pt x="69" y="80"/>
                      <a:pt x="63" y="77"/>
                      <a:pt x="63" y="81"/>
                    </a:cubicBezTo>
                    <a:cubicBezTo>
                      <a:pt x="62" y="84"/>
                      <a:pt x="58" y="81"/>
                      <a:pt x="58" y="84"/>
                    </a:cubicBezTo>
                    <a:cubicBezTo>
                      <a:pt x="58" y="87"/>
                      <a:pt x="53" y="84"/>
                      <a:pt x="51" y="83"/>
                    </a:cubicBezTo>
                    <a:cubicBezTo>
                      <a:pt x="49" y="81"/>
                      <a:pt x="45" y="87"/>
                      <a:pt x="42" y="88"/>
                    </a:cubicBezTo>
                    <a:cubicBezTo>
                      <a:pt x="38" y="89"/>
                      <a:pt x="36" y="97"/>
                      <a:pt x="39" y="96"/>
                    </a:cubicBezTo>
                    <a:cubicBezTo>
                      <a:pt x="41" y="96"/>
                      <a:pt x="43" y="92"/>
                      <a:pt x="46" y="93"/>
                    </a:cubicBezTo>
                    <a:cubicBezTo>
                      <a:pt x="49" y="93"/>
                      <a:pt x="48" y="90"/>
                      <a:pt x="52" y="90"/>
                    </a:cubicBezTo>
                    <a:cubicBezTo>
                      <a:pt x="56" y="91"/>
                      <a:pt x="53" y="103"/>
                      <a:pt x="58" y="104"/>
                    </a:cubicBezTo>
                    <a:cubicBezTo>
                      <a:pt x="64" y="105"/>
                      <a:pt x="64" y="108"/>
                      <a:pt x="67" y="108"/>
                    </a:cubicBezTo>
                    <a:cubicBezTo>
                      <a:pt x="69" y="108"/>
                      <a:pt x="66" y="101"/>
                      <a:pt x="66" y="98"/>
                    </a:cubicBezTo>
                    <a:cubicBezTo>
                      <a:pt x="67" y="96"/>
                      <a:pt x="72" y="98"/>
                      <a:pt x="75" y="9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3" name="Freeform 336"/>
              <p:cNvSpPr>
                <a:spLocks noEditPoints="1"/>
              </p:cNvSpPr>
              <p:nvPr/>
            </p:nvSpPr>
            <p:spPr bwMode="auto">
              <a:xfrm>
                <a:off x="7593199" y="4741613"/>
                <a:ext cx="234831" cy="159342"/>
              </a:xfrm>
              <a:custGeom>
                <a:avLst/>
                <a:gdLst>
                  <a:gd name="T0" fmla="*/ 73 w 102"/>
                  <a:gd name="T1" fmla="*/ 60 h 65"/>
                  <a:gd name="T2" fmla="*/ 68 w 102"/>
                  <a:gd name="T3" fmla="*/ 54 h 65"/>
                  <a:gd name="T4" fmla="*/ 60 w 102"/>
                  <a:gd name="T5" fmla="*/ 51 h 65"/>
                  <a:gd name="T6" fmla="*/ 54 w 102"/>
                  <a:gd name="T7" fmla="*/ 40 h 65"/>
                  <a:gd name="T8" fmla="*/ 52 w 102"/>
                  <a:gd name="T9" fmla="*/ 33 h 65"/>
                  <a:gd name="T10" fmla="*/ 54 w 102"/>
                  <a:gd name="T11" fmla="*/ 28 h 65"/>
                  <a:gd name="T12" fmla="*/ 38 w 102"/>
                  <a:gd name="T13" fmla="*/ 19 h 65"/>
                  <a:gd name="T14" fmla="*/ 6 w 102"/>
                  <a:gd name="T15" fmla="*/ 2 h 65"/>
                  <a:gd name="T16" fmla="*/ 0 w 102"/>
                  <a:gd name="T17" fmla="*/ 0 h 65"/>
                  <a:gd name="T18" fmla="*/ 0 w 102"/>
                  <a:gd name="T19" fmla="*/ 51 h 65"/>
                  <a:gd name="T20" fmla="*/ 9 w 102"/>
                  <a:gd name="T21" fmla="*/ 54 h 65"/>
                  <a:gd name="T22" fmla="*/ 18 w 102"/>
                  <a:gd name="T23" fmla="*/ 48 h 65"/>
                  <a:gd name="T24" fmla="*/ 23 w 102"/>
                  <a:gd name="T25" fmla="*/ 42 h 65"/>
                  <a:gd name="T26" fmla="*/ 40 w 102"/>
                  <a:gd name="T27" fmla="*/ 46 h 65"/>
                  <a:gd name="T28" fmla="*/ 58 w 102"/>
                  <a:gd name="T29" fmla="*/ 62 h 65"/>
                  <a:gd name="T30" fmla="*/ 75 w 102"/>
                  <a:gd name="T31" fmla="*/ 65 h 65"/>
                  <a:gd name="T32" fmla="*/ 73 w 102"/>
                  <a:gd name="T33" fmla="*/ 60 h 65"/>
                  <a:gd name="T34" fmla="*/ 87 w 102"/>
                  <a:gd name="T35" fmla="*/ 18 h 65"/>
                  <a:gd name="T36" fmla="*/ 77 w 102"/>
                  <a:gd name="T37" fmla="*/ 23 h 65"/>
                  <a:gd name="T38" fmla="*/ 60 w 102"/>
                  <a:gd name="T39" fmla="*/ 24 h 65"/>
                  <a:gd name="T40" fmla="*/ 73 w 102"/>
                  <a:gd name="T41" fmla="*/ 30 h 65"/>
                  <a:gd name="T42" fmla="*/ 90 w 102"/>
                  <a:gd name="T43" fmla="*/ 22 h 65"/>
                  <a:gd name="T44" fmla="*/ 92 w 102"/>
                  <a:gd name="T45" fmla="*/ 15 h 65"/>
                  <a:gd name="T46" fmla="*/ 87 w 102"/>
                  <a:gd name="T47" fmla="*/ 18 h 65"/>
                  <a:gd name="T48" fmla="*/ 95 w 102"/>
                  <a:gd name="T49" fmla="*/ 9 h 65"/>
                  <a:gd name="T50" fmla="*/ 93 w 102"/>
                  <a:gd name="T51" fmla="*/ 9 h 65"/>
                  <a:gd name="T52" fmla="*/ 98 w 102"/>
                  <a:gd name="T53" fmla="*/ 17 h 65"/>
                  <a:gd name="T54" fmla="*/ 95 w 102"/>
                  <a:gd name="T55"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87" y="18"/>
                    </a:moveTo>
                    <a:cubicBezTo>
                      <a:pt x="87" y="20"/>
                      <a:pt x="83" y="21"/>
                      <a:pt x="77" y="23"/>
                    </a:cubicBezTo>
                    <a:cubicBezTo>
                      <a:pt x="71" y="26"/>
                      <a:pt x="60" y="21"/>
                      <a:pt x="60" y="24"/>
                    </a:cubicBezTo>
                    <a:cubicBezTo>
                      <a:pt x="60" y="26"/>
                      <a:pt x="67" y="30"/>
                      <a:pt x="73" y="30"/>
                    </a:cubicBezTo>
                    <a:cubicBezTo>
                      <a:pt x="80" y="30"/>
                      <a:pt x="90" y="24"/>
                      <a:pt x="90" y="22"/>
                    </a:cubicBezTo>
                    <a:cubicBezTo>
                      <a:pt x="90" y="20"/>
                      <a:pt x="94" y="16"/>
                      <a:pt x="92" y="15"/>
                    </a:cubicBezTo>
                    <a:cubicBezTo>
                      <a:pt x="91" y="13"/>
                      <a:pt x="87" y="15"/>
                      <a:pt x="87" y="18"/>
                    </a:cubicBezTo>
                    <a:close/>
                    <a:moveTo>
                      <a:pt x="95" y="9"/>
                    </a:moveTo>
                    <a:cubicBezTo>
                      <a:pt x="91" y="6"/>
                      <a:pt x="88" y="5"/>
                      <a:pt x="93" y="9"/>
                    </a:cubicBezTo>
                    <a:cubicBezTo>
                      <a:pt x="97" y="14"/>
                      <a:pt x="95" y="17"/>
                      <a:pt x="98" y="17"/>
                    </a:cubicBezTo>
                    <a:cubicBezTo>
                      <a:pt x="102" y="15"/>
                      <a:pt x="99" y="11"/>
                      <a:pt x="95" y="9"/>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4" name="Freeform 337"/>
              <p:cNvSpPr/>
              <p:nvPr/>
            </p:nvSpPr>
            <p:spPr bwMode="auto">
              <a:xfrm>
                <a:off x="6477750" y="4496768"/>
                <a:ext cx="42197" cy="79670"/>
              </a:xfrm>
              <a:custGeom>
                <a:avLst/>
                <a:gdLst>
                  <a:gd name="T0" fmla="*/ 4 w 18"/>
                  <a:gd name="T1" fmla="*/ 0 h 33"/>
                  <a:gd name="T2" fmla="*/ 2 w 18"/>
                  <a:gd name="T3" fmla="*/ 8 h 33"/>
                  <a:gd name="T4" fmla="*/ 1 w 18"/>
                  <a:gd name="T5" fmla="*/ 18 h 33"/>
                  <a:gd name="T6" fmla="*/ 5 w 18"/>
                  <a:gd name="T7" fmla="*/ 30 h 33"/>
                  <a:gd name="T8" fmla="*/ 17 w 18"/>
                  <a:gd name="T9" fmla="*/ 19 h 33"/>
                  <a:gd name="T10" fmla="*/ 4 w 18"/>
                  <a:gd name="T11" fmla="*/ 0 h 33"/>
                </a:gdLst>
                <a:ahLst/>
                <a:cxnLst>
                  <a:cxn ang="0">
                    <a:pos x="T0" y="T1"/>
                  </a:cxn>
                  <a:cxn ang="0">
                    <a:pos x="T2" y="T3"/>
                  </a:cxn>
                  <a:cxn ang="0">
                    <a:pos x="T4" y="T5"/>
                  </a:cxn>
                  <a:cxn ang="0">
                    <a:pos x="T6" y="T7"/>
                  </a:cxn>
                  <a:cxn ang="0">
                    <a:pos x="T8" y="T9"/>
                  </a:cxn>
                  <a:cxn ang="0">
                    <a:pos x="T10" y="T11"/>
                  </a:cxn>
                </a:cxnLst>
                <a:rect l="0" t="0" r="r" b="b"/>
                <a:pathLst>
                  <a:path w="18" h="33">
                    <a:moveTo>
                      <a:pt x="4" y="0"/>
                    </a:moveTo>
                    <a:cubicBezTo>
                      <a:pt x="2" y="0"/>
                      <a:pt x="3" y="4"/>
                      <a:pt x="2" y="8"/>
                    </a:cubicBezTo>
                    <a:cubicBezTo>
                      <a:pt x="0" y="11"/>
                      <a:pt x="1" y="14"/>
                      <a:pt x="1" y="18"/>
                    </a:cubicBezTo>
                    <a:cubicBezTo>
                      <a:pt x="2" y="23"/>
                      <a:pt x="1" y="28"/>
                      <a:pt x="5" y="30"/>
                    </a:cubicBezTo>
                    <a:cubicBezTo>
                      <a:pt x="10" y="33"/>
                      <a:pt x="17" y="25"/>
                      <a:pt x="17" y="19"/>
                    </a:cubicBezTo>
                    <a:cubicBezTo>
                      <a:pt x="18" y="12"/>
                      <a:pt x="6" y="0"/>
                      <a:pt x="4" y="0"/>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5" name="Freeform 339"/>
              <p:cNvSpPr>
                <a:spLocks noEditPoints="1"/>
              </p:cNvSpPr>
              <p:nvPr/>
            </p:nvSpPr>
            <p:spPr bwMode="auto">
              <a:xfrm>
                <a:off x="5787933" y="4304394"/>
                <a:ext cx="220155" cy="143797"/>
              </a:xfrm>
              <a:custGeom>
                <a:avLst/>
                <a:gdLst>
                  <a:gd name="T0" fmla="*/ 68 w 96"/>
                  <a:gd name="T1" fmla="*/ 3 h 59"/>
                  <a:gd name="T2" fmla="*/ 52 w 96"/>
                  <a:gd name="T3" fmla="*/ 3 h 59"/>
                  <a:gd name="T4" fmla="*/ 40 w 96"/>
                  <a:gd name="T5" fmla="*/ 14 h 59"/>
                  <a:gd name="T6" fmla="*/ 34 w 96"/>
                  <a:gd name="T7" fmla="*/ 16 h 59"/>
                  <a:gd name="T8" fmla="*/ 23 w 96"/>
                  <a:gd name="T9" fmla="*/ 15 h 59"/>
                  <a:gd name="T10" fmla="*/ 13 w 96"/>
                  <a:gd name="T11" fmla="*/ 14 h 59"/>
                  <a:gd name="T12" fmla="*/ 7 w 96"/>
                  <a:gd name="T13" fmla="*/ 13 h 59"/>
                  <a:gd name="T14" fmla="*/ 4 w 96"/>
                  <a:gd name="T15" fmla="*/ 16 h 59"/>
                  <a:gd name="T16" fmla="*/ 4 w 96"/>
                  <a:gd name="T17" fmla="*/ 20 h 59"/>
                  <a:gd name="T18" fmla="*/ 0 w 96"/>
                  <a:gd name="T19" fmla="*/ 22 h 59"/>
                  <a:gd name="T20" fmla="*/ 1 w 96"/>
                  <a:gd name="T21" fmla="*/ 27 h 59"/>
                  <a:gd name="T22" fmla="*/ 3 w 96"/>
                  <a:gd name="T23" fmla="*/ 40 h 59"/>
                  <a:gd name="T24" fmla="*/ 6 w 96"/>
                  <a:gd name="T25" fmla="*/ 52 h 59"/>
                  <a:gd name="T26" fmla="*/ 20 w 96"/>
                  <a:gd name="T27" fmla="*/ 50 h 59"/>
                  <a:gd name="T28" fmla="*/ 31 w 96"/>
                  <a:gd name="T29" fmla="*/ 47 h 59"/>
                  <a:gd name="T30" fmla="*/ 40 w 96"/>
                  <a:gd name="T31" fmla="*/ 42 h 59"/>
                  <a:gd name="T32" fmla="*/ 48 w 96"/>
                  <a:gd name="T33" fmla="*/ 41 h 59"/>
                  <a:gd name="T34" fmla="*/ 54 w 96"/>
                  <a:gd name="T35" fmla="*/ 37 h 59"/>
                  <a:gd name="T36" fmla="*/ 71 w 96"/>
                  <a:gd name="T37" fmla="*/ 31 h 59"/>
                  <a:gd name="T38" fmla="*/ 79 w 96"/>
                  <a:gd name="T39" fmla="*/ 23 h 59"/>
                  <a:gd name="T40" fmla="*/ 86 w 96"/>
                  <a:gd name="T41" fmla="*/ 21 h 59"/>
                  <a:gd name="T42" fmla="*/ 76 w 96"/>
                  <a:gd name="T43" fmla="*/ 0 h 59"/>
                  <a:gd name="T44" fmla="*/ 68 w 96"/>
                  <a:gd name="T45" fmla="*/ 3 h 59"/>
                  <a:gd name="T46" fmla="*/ 88 w 96"/>
                  <a:gd name="T47" fmla="*/ 56 h 59"/>
                  <a:gd name="T48" fmla="*/ 96 w 96"/>
                  <a:gd name="T49" fmla="*/ 54 h 59"/>
                  <a:gd name="T50" fmla="*/ 88 w 96"/>
                  <a:gd name="T5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9">
                    <a:moveTo>
                      <a:pt x="68" y="3"/>
                    </a:moveTo>
                    <a:cubicBezTo>
                      <a:pt x="64" y="3"/>
                      <a:pt x="53" y="3"/>
                      <a:pt x="52" y="3"/>
                    </a:cubicBezTo>
                    <a:cubicBezTo>
                      <a:pt x="51" y="4"/>
                      <a:pt x="41" y="11"/>
                      <a:pt x="40" y="14"/>
                    </a:cubicBezTo>
                    <a:cubicBezTo>
                      <a:pt x="38" y="17"/>
                      <a:pt x="36" y="18"/>
                      <a:pt x="34" y="16"/>
                    </a:cubicBezTo>
                    <a:cubicBezTo>
                      <a:pt x="32" y="15"/>
                      <a:pt x="24" y="15"/>
                      <a:pt x="23" y="15"/>
                    </a:cubicBezTo>
                    <a:cubicBezTo>
                      <a:pt x="22" y="14"/>
                      <a:pt x="16" y="13"/>
                      <a:pt x="13" y="14"/>
                    </a:cubicBezTo>
                    <a:cubicBezTo>
                      <a:pt x="10" y="14"/>
                      <a:pt x="8" y="12"/>
                      <a:pt x="7" y="13"/>
                    </a:cubicBezTo>
                    <a:cubicBezTo>
                      <a:pt x="6" y="13"/>
                      <a:pt x="4" y="15"/>
                      <a:pt x="4" y="16"/>
                    </a:cubicBezTo>
                    <a:cubicBezTo>
                      <a:pt x="3" y="17"/>
                      <a:pt x="4" y="19"/>
                      <a:pt x="4" y="20"/>
                    </a:cubicBezTo>
                    <a:cubicBezTo>
                      <a:pt x="4" y="20"/>
                      <a:pt x="2" y="21"/>
                      <a:pt x="0" y="22"/>
                    </a:cubicBezTo>
                    <a:cubicBezTo>
                      <a:pt x="1" y="24"/>
                      <a:pt x="1" y="26"/>
                      <a:pt x="1" y="27"/>
                    </a:cubicBezTo>
                    <a:cubicBezTo>
                      <a:pt x="0" y="30"/>
                      <a:pt x="1" y="36"/>
                      <a:pt x="3" y="40"/>
                    </a:cubicBezTo>
                    <a:cubicBezTo>
                      <a:pt x="6" y="44"/>
                      <a:pt x="5" y="50"/>
                      <a:pt x="6" y="52"/>
                    </a:cubicBezTo>
                    <a:cubicBezTo>
                      <a:pt x="7" y="53"/>
                      <a:pt x="16" y="53"/>
                      <a:pt x="20" y="50"/>
                    </a:cubicBezTo>
                    <a:cubicBezTo>
                      <a:pt x="25" y="47"/>
                      <a:pt x="28" y="47"/>
                      <a:pt x="31" y="47"/>
                    </a:cubicBezTo>
                    <a:cubicBezTo>
                      <a:pt x="34" y="47"/>
                      <a:pt x="39" y="44"/>
                      <a:pt x="40" y="42"/>
                    </a:cubicBezTo>
                    <a:cubicBezTo>
                      <a:pt x="41" y="41"/>
                      <a:pt x="46" y="41"/>
                      <a:pt x="48" y="41"/>
                    </a:cubicBezTo>
                    <a:cubicBezTo>
                      <a:pt x="50" y="41"/>
                      <a:pt x="52" y="39"/>
                      <a:pt x="54" y="37"/>
                    </a:cubicBezTo>
                    <a:cubicBezTo>
                      <a:pt x="56" y="35"/>
                      <a:pt x="63" y="34"/>
                      <a:pt x="71" y="31"/>
                    </a:cubicBezTo>
                    <a:cubicBezTo>
                      <a:pt x="79" y="29"/>
                      <a:pt x="77" y="25"/>
                      <a:pt x="79" y="23"/>
                    </a:cubicBezTo>
                    <a:cubicBezTo>
                      <a:pt x="80" y="21"/>
                      <a:pt x="82" y="22"/>
                      <a:pt x="86" y="21"/>
                    </a:cubicBezTo>
                    <a:cubicBezTo>
                      <a:pt x="82" y="13"/>
                      <a:pt x="78" y="5"/>
                      <a:pt x="76" y="0"/>
                    </a:cubicBezTo>
                    <a:cubicBezTo>
                      <a:pt x="72" y="1"/>
                      <a:pt x="69" y="2"/>
                      <a:pt x="68" y="3"/>
                    </a:cubicBezTo>
                    <a:close/>
                    <a:moveTo>
                      <a:pt x="88" y="56"/>
                    </a:moveTo>
                    <a:cubicBezTo>
                      <a:pt x="90" y="59"/>
                      <a:pt x="95" y="55"/>
                      <a:pt x="96" y="54"/>
                    </a:cubicBezTo>
                    <a:cubicBezTo>
                      <a:pt x="96" y="53"/>
                      <a:pt x="84" y="53"/>
                      <a:pt x="88" y="5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6" name="Freeform 346"/>
              <p:cNvSpPr/>
              <p:nvPr/>
            </p:nvSpPr>
            <p:spPr bwMode="auto">
              <a:xfrm>
                <a:off x="5975065" y="3785560"/>
                <a:ext cx="264185" cy="178774"/>
              </a:xfrm>
              <a:custGeom>
                <a:avLst/>
                <a:gdLst>
                  <a:gd name="T0" fmla="*/ 114 w 115"/>
                  <a:gd name="T1" fmla="*/ 46 h 73"/>
                  <a:gd name="T2" fmla="*/ 107 w 115"/>
                  <a:gd name="T3" fmla="*/ 44 h 73"/>
                  <a:gd name="T4" fmla="*/ 99 w 115"/>
                  <a:gd name="T5" fmla="*/ 38 h 73"/>
                  <a:gd name="T6" fmla="*/ 90 w 115"/>
                  <a:gd name="T7" fmla="*/ 33 h 73"/>
                  <a:gd name="T8" fmla="*/ 82 w 115"/>
                  <a:gd name="T9" fmla="*/ 27 h 73"/>
                  <a:gd name="T10" fmla="*/ 78 w 115"/>
                  <a:gd name="T11" fmla="*/ 20 h 73"/>
                  <a:gd name="T12" fmla="*/ 75 w 115"/>
                  <a:gd name="T13" fmla="*/ 15 h 73"/>
                  <a:gd name="T14" fmla="*/ 63 w 115"/>
                  <a:gd name="T15" fmla="*/ 14 h 73"/>
                  <a:gd name="T16" fmla="*/ 60 w 115"/>
                  <a:gd name="T17" fmla="*/ 5 h 73"/>
                  <a:gd name="T18" fmla="*/ 54 w 115"/>
                  <a:gd name="T19" fmla="*/ 3 h 73"/>
                  <a:gd name="T20" fmla="*/ 48 w 115"/>
                  <a:gd name="T21" fmla="*/ 2 h 73"/>
                  <a:gd name="T22" fmla="*/ 45 w 115"/>
                  <a:gd name="T23" fmla="*/ 3 h 73"/>
                  <a:gd name="T24" fmla="*/ 42 w 115"/>
                  <a:gd name="T25" fmla="*/ 6 h 73"/>
                  <a:gd name="T26" fmla="*/ 36 w 115"/>
                  <a:gd name="T27" fmla="*/ 11 h 73"/>
                  <a:gd name="T28" fmla="*/ 33 w 115"/>
                  <a:gd name="T29" fmla="*/ 14 h 73"/>
                  <a:gd name="T30" fmla="*/ 28 w 115"/>
                  <a:gd name="T31" fmla="*/ 13 h 73"/>
                  <a:gd name="T32" fmla="*/ 22 w 115"/>
                  <a:gd name="T33" fmla="*/ 12 h 73"/>
                  <a:gd name="T34" fmla="*/ 12 w 115"/>
                  <a:gd name="T35" fmla="*/ 4 h 73"/>
                  <a:gd name="T36" fmla="*/ 4 w 115"/>
                  <a:gd name="T37" fmla="*/ 9 h 73"/>
                  <a:gd name="T38" fmla="*/ 8 w 115"/>
                  <a:gd name="T39" fmla="*/ 7 h 73"/>
                  <a:gd name="T40" fmla="*/ 14 w 115"/>
                  <a:gd name="T41" fmla="*/ 14 h 73"/>
                  <a:gd name="T42" fmla="*/ 18 w 115"/>
                  <a:gd name="T43" fmla="*/ 19 h 73"/>
                  <a:gd name="T44" fmla="*/ 10 w 115"/>
                  <a:gd name="T45" fmla="*/ 21 h 73"/>
                  <a:gd name="T46" fmla="*/ 2 w 115"/>
                  <a:gd name="T47" fmla="*/ 21 h 73"/>
                  <a:gd name="T48" fmla="*/ 4 w 115"/>
                  <a:gd name="T49" fmla="*/ 28 h 73"/>
                  <a:gd name="T50" fmla="*/ 4 w 115"/>
                  <a:gd name="T51" fmla="*/ 33 h 73"/>
                  <a:gd name="T52" fmla="*/ 9 w 115"/>
                  <a:gd name="T53" fmla="*/ 34 h 73"/>
                  <a:gd name="T54" fmla="*/ 11 w 115"/>
                  <a:gd name="T55" fmla="*/ 41 h 73"/>
                  <a:gd name="T56" fmla="*/ 11 w 115"/>
                  <a:gd name="T57" fmla="*/ 52 h 73"/>
                  <a:gd name="T58" fmla="*/ 17 w 115"/>
                  <a:gd name="T59" fmla="*/ 50 h 73"/>
                  <a:gd name="T60" fmla="*/ 24 w 115"/>
                  <a:gd name="T61" fmla="*/ 45 h 73"/>
                  <a:gd name="T62" fmla="*/ 30 w 115"/>
                  <a:gd name="T63" fmla="*/ 45 h 73"/>
                  <a:gd name="T64" fmla="*/ 39 w 115"/>
                  <a:gd name="T65" fmla="*/ 45 h 73"/>
                  <a:gd name="T66" fmla="*/ 45 w 115"/>
                  <a:gd name="T67" fmla="*/ 48 h 73"/>
                  <a:gd name="T68" fmla="*/ 49 w 115"/>
                  <a:gd name="T69" fmla="*/ 49 h 73"/>
                  <a:gd name="T70" fmla="*/ 56 w 115"/>
                  <a:gd name="T71" fmla="*/ 52 h 73"/>
                  <a:gd name="T72" fmla="*/ 60 w 115"/>
                  <a:gd name="T73" fmla="*/ 54 h 73"/>
                  <a:gd name="T74" fmla="*/ 65 w 115"/>
                  <a:gd name="T75" fmla="*/ 59 h 73"/>
                  <a:gd name="T76" fmla="*/ 71 w 115"/>
                  <a:gd name="T77" fmla="*/ 60 h 73"/>
                  <a:gd name="T78" fmla="*/ 72 w 115"/>
                  <a:gd name="T79" fmla="*/ 70 h 73"/>
                  <a:gd name="T80" fmla="*/ 74 w 115"/>
                  <a:gd name="T81" fmla="*/ 70 h 73"/>
                  <a:gd name="T82" fmla="*/ 80 w 115"/>
                  <a:gd name="T83" fmla="*/ 71 h 73"/>
                  <a:gd name="T84" fmla="*/ 87 w 115"/>
                  <a:gd name="T85" fmla="*/ 69 h 73"/>
                  <a:gd name="T86" fmla="*/ 98 w 115"/>
                  <a:gd name="T87" fmla="*/ 62 h 73"/>
                  <a:gd name="T88" fmla="*/ 103 w 115"/>
                  <a:gd name="T89" fmla="*/ 54 h 73"/>
                  <a:gd name="T90" fmla="*/ 109 w 115"/>
                  <a:gd name="T91" fmla="*/ 50 h 73"/>
                  <a:gd name="T92" fmla="*/ 115 w 115"/>
                  <a:gd name="T93" fmla="*/ 52 h 73"/>
                  <a:gd name="T94" fmla="*/ 114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4" y="46"/>
                    </a:moveTo>
                    <a:cubicBezTo>
                      <a:pt x="114" y="46"/>
                      <a:pt x="109" y="44"/>
                      <a:pt x="107" y="44"/>
                    </a:cubicBezTo>
                    <a:cubicBezTo>
                      <a:pt x="105" y="44"/>
                      <a:pt x="102" y="40"/>
                      <a:pt x="99" y="38"/>
                    </a:cubicBezTo>
                    <a:cubicBezTo>
                      <a:pt x="96" y="37"/>
                      <a:pt x="91" y="35"/>
                      <a:pt x="90" y="33"/>
                    </a:cubicBezTo>
                    <a:cubicBezTo>
                      <a:pt x="88" y="31"/>
                      <a:pt x="82" y="29"/>
                      <a:pt x="82" y="27"/>
                    </a:cubicBezTo>
                    <a:cubicBezTo>
                      <a:pt x="81" y="25"/>
                      <a:pt x="80" y="23"/>
                      <a:pt x="78" y="20"/>
                    </a:cubicBezTo>
                    <a:cubicBezTo>
                      <a:pt x="76" y="18"/>
                      <a:pt x="76" y="15"/>
                      <a:pt x="75" y="15"/>
                    </a:cubicBezTo>
                    <a:cubicBezTo>
                      <a:pt x="73" y="15"/>
                      <a:pt x="63" y="15"/>
                      <a:pt x="63" y="14"/>
                    </a:cubicBezTo>
                    <a:cubicBezTo>
                      <a:pt x="63" y="12"/>
                      <a:pt x="62" y="6"/>
                      <a:pt x="60" y="5"/>
                    </a:cubicBezTo>
                    <a:cubicBezTo>
                      <a:pt x="58" y="5"/>
                      <a:pt x="55" y="4"/>
                      <a:pt x="54" y="3"/>
                    </a:cubicBezTo>
                    <a:cubicBezTo>
                      <a:pt x="53" y="2"/>
                      <a:pt x="49" y="0"/>
                      <a:pt x="48" y="2"/>
                    </a:cubicBezTo>
                    <a:cubicBezTo>
                      <a:pt x="47" y="3"/>
                      <a:pt x="46" y="3"/>
                      <a:pt x="45" y="3"/>
                    </a:cubicBezTo>
                    <a:cubicBezTo>
                      <a:pt x="44" y="3"/>
                      <a:pt x="44" y="7"/>
                      <a:pt x="42" y="6"/>
                    </a:cubicBezTo>
                    <a:cubicBezTo>
                      <a:pt x="40" y="6"/>
                      <a:pt x="36" y="9"/>
                      <a:pt x="36" y="11"/>
                    </a:cubicBezTo>
                    <a:cubicBezTo>
                      <a:pt x="36" y="12"/>
                      <a:pt x="36" y="15"/>
                      <a:pt x="33" y="14"/>
                    </a:cubicBezTo>
                    <a:cubicBezTo>
                      <a:pt x="32" y="14"/>
                      <a:pt x="30" y="14"/>
                      <a:pt x="28" y="13"/>
                    </a:cubicBezTo>
                    <a:cubicBezTo>
                      <a:pt x="27" y="13"/>
                      <a:pt x="25" y="15"/>
                      <a:pt x="22" y="12"/>
                    </a:cubicBezTo>
                    <a:cubicBezTo>
                      <a:pt x="19" y="8"/>
                      <a:pt x="15" y="4"/>
                      <a:pt x="12" y="4"/>
                    </a:cubicBezTo>
                    <a:cubicBezTo>
                      <a:pt x="10" y="4"/>
                      <a:pt x="2" y="4"/>
                      <a:pt x="4" y="9"/>
                    </a:cubicBezTo>
                    <a:cubicBezTo>
                      <a:pt x="5" y="8"/>
                      <a:pt x="6" y="7"/>
                      <a:pt x="8" y="7"/>
                    </a:cubicBezTo>
                    <a:cubicBezTo>
                      <a:pt x="13" y="8"/>
                      <a:pt x="11" y="14"/>
                      <a:pt x="14" y="14"/>
                    </a:cubicBezTo>
                    <a:cubicBezTo>
                      <a:pt x="17" y="15"/>
                      <a:pt x="21" y="19"/>
                      <a:pt x="18" y="19"/>
                    </a:cubicBezTo>
                    <a:cubicBezTo>
                      <a:pt x="15" y="19"/>
                      <a:pt x="12" y="22"/>
                      <a:pt x="10" y="21"/>
                    </a:cubicBezTo>
                    <a:cubicBezTo>
                      <a:pt x="7" y="20"/>
                      <a:pt x="3" y="18"/>
                      <a:pt x="2" y="21"/>
                    </a:cubicBezTo>
                    <a:cubicBezTo>
                      <a:pt x="1" y="24"/>
                      <a:pt x="0" y="28"/>
                      <a:pt x="4" y="28"/>
                    </a:cubicBezTo>
                    <a:cubicBezTo>
                      <a:pt x="8" y="27"/>
                      <a:pt x="7" y="30"/>
                      <a:pt x="4" y="33"/>
                    </a:cubicBezTo>
                    <a:cubicBezTo>
                      <a:pt x="2" y="35"/>
                      <a:pt x="8" y="32"/>
                      <a:pt x="9" y="34"/>
                    </a:cubicBezTo>
                    <a:cubicBezTo>
                      <a:pt x="9" y="37"/>
                      <a:pt x="12" y="37"/>
                      <a:pt x="11" y="41"/>
                    </a:cubicBezTo>
                    <a:cubicBezTo>
                      <a:pt x="10" y="43"/>
                      <a:pt x="10" y="48"/>
                      <a:pt x="11" y="52"/>
                    </a:cubicBezTo>
                    <a:cubicBezTo>
                      <a:pt x="13" y="52"/>
                      <a:pt x="16" y="51"/>
                      <a:pt x="17" y="50"/>
                    </a:cubicBezTo>
                    <a:cubicBezTo>
                      <a:pt x="18" y="49"/>
                      <a:pt x="22" y="45"/>
                      <a:pt x="24" y="45"/>
                    </a:cubicBezTo>
                    <a:cubicBezTo>
                      <a:pt x="26" y="45"/>
                      <a:pt x="29" y="46"/>
                      <a:pt x="30" y="45"/>
                    </a:cubicBezTo>
                    <a:cubicBezTo>
                      <a:pt x="31" y="43"/>
                      <a:pt x="38" y="43"/>
                      <a:pt x="39" y="45"/>
                    </a:cubicBezTo>
                    <a:cubicBezTo>
                      <a:pt x="41" y="46"/>
                      <a:pt x="44" y="48"/>
                      <a:pt x="45" y="48"/>
                    </a:cubicBezTo>
                    <a:cubicBezTo>
                      <a:pt x="46" y="48"/>
                      <a:pt x="47" y="50"/>
                      <a:pt x="49" y="49"/>
                    </a:cubicBezTo>
                    <a:cubicBezTo>
                      <a:pt x="51" y="49"/>
                      <a:pt x="56" y="50"/>
                      <a:pt x="56" y="52"/>
                    </a:cubicBezTo>
                    <a:cubicBezTo>
                      <a:pt x="56" y="53"/>
                      <a:pt x="58" y="54"/>
                      <a:pt x="60" y="54"/>
                    </a:cubicBezTo>
                    <a:cubicBezTo>
                      <a:pt x="61" y="54"/>
                      <a:pt x="63" y="59"/>
                      <a:pt x="65" y="59"/>
                    </a:cubicBezTo>
                    <a:cubicBezTo>
                      <a:pt x="67" y="59"/>
                      <a:pt x="71" y="59"/>
                      <a:pt x="71" y="60"/>
                    </a:cubicBezTo>
                    <a:cubicBezTo>
                      <a:pt x="71" y="61"/>
                      <a:pt x="71" y="67"/>
                      <a:pt x="72" y="70"/>
                    </a:cubicBezTo>
                    <a:cubicBezTo>
                      <a:pt x="73" y="69"/>
                      <a:pt x="73" y="69"/>
                      <a:pt x="74" y="70"/>
                    </a:cubicBezTo>
                    <a:cubicBezTo>
                      <a:pt x="75" y="70"/>
                      <a:pt x="79" y="69"/>
                      <a:pt x="80" y="71"/>
                    </a:cubicBezTo>
                    <a:cubicBezTo>
                      <a:pt x="80" y="73"/>
                      <a:pt x="87" y="72"/>
                      <a:pt x="87" y="69"/>
                    </a:cubicBezTo>
                    <a:cubicBezTo>
                      <a:pt x="86" y="65"/>
                      <a:pt x="97" y="65"/>
                      <a:pt x="98" y="62"/>
                    </a:cubicBezTo>
                    <a:cubicBezTo>
                      <a:pt x="99" y="59"/>
                      <a:pt x="100" y="53"/>
                      <a:pt x="103" y="54"/>
                    </a:cubicBezTo>
                    <a:cubicBezTo>
                      <a:pt x="105" y="55"/>
                      <a:pt x="107" y="50"/>
                      <a:pt x="109" y="50"/>
                    </a:cubicBezTo>
                    <a:cubicBezTo>
                      <a:pt x="111" y="50"/>
                      <a:pt x="113" y="52"/>
                      <a:pt x="115" y="52"/>
                    </a:cubicBezTo>
                    <a:lnTo>
                      <a:pt x="114" y="46"/>
                    </a:ln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7" name="Freeform 347"/>
              <p:cNvSpPr/>
              <p:nvPr/>
            </p:nvSpPr>
            <p:spPr bwMode="auto">
              <a:xfrm>
                <a:off x="5815451" y="3851628"/>
                <a:ext cx="363255" cy="326457"/>
              </a:xfrm>
              <a:custGeom>
                <a:avLst/>
                <a:gdLst>
                  <a:gd name="T0" fmla="*/ 155 w 159"/>
                  <a:gd name="T1" fmla="*/ 116 h 134"/>
                  <a:gd name="T2" fmla="*/ 151 w 159"/>
                  <a:gd name="T3" fmla="*/ 107 h 134"/>
                  <a:gd name="T4" fmla="*/ 143 w 159"/>
                  <a:gd name="T5" fmla="*/ 100 h 134"/>
                  <a:gd name="T6" fmla="*/ 137 w 159"/>
                  <a:gd name="T7" fmla="*/ 93 h 134"/>
                  <a:gd name="T8" fmla="*/ 145 w 159"/>
                  <a:gd name="T9" fmla="*/ 82 h 134"/>
                  <a:gd name="T10" fmla="*/ 138 w 159"/>
                  <a:gd name="T11" fmla="*/ 77 h 134"/>
                  <a:gd name="T12" fmla="*/ 136 w 159"/>
                  <a:gd name="T13" fmla="*/ 68 h 134"/>
                  <a:gd name="T14" fmla="*/ 136 w 159"/>
                  <a:gd name="T15" fmla="*/ 60 h 134"/>
                  <a:gd name="T16" fmla="*/ 137 w 159"/>
                  <a:gd name="T17" fmla="*/ 53 h 134"/>
                  <a:gd name="T18" fmla="*/ 140 w 159"/>
                  <a:gd name="T19" fmla="*/ 46 h 134"/>
                  <a:gd name="T20" fmla="*/ 142 w 159"/>
                  <a:gd name="T21" fmla="*/ 43 h 134"/>
                  <a:gd name="T22" fmla="*/ 141 w 159"/>
                  <a:gd name="T23" fmla="*/ 33 h 134"/>
                  <a:gd name="T24" fmla="*/ 135 w 159"/>
                  <a:gd name="T25" fmla="*/ 32 h 134"/>
                  <a:gd name="T26" fmla="*/ 130 w 159"/>
                  <a:gd name="T27" fmla="*/ 27 h 134"/>
                  <a:gd name="T28" fmla="*/ 126 w 159"/>
                  <a:gd name="T29" fmla="*/ 25 h 134"/>
                  <a:gd name="T30" fmla="*/ 119 w 159"/>
                  <a:gd name="T31" fmla="*/ 22 h 134"/>
                  <a:gd name="T32" fmla="*/ 115 w 159"/>
                  <a:gd name="T33" fmla="*/ 21 h 134"/>
                  <a:gd name="T34" fmla="*/ 109 w 159"/>
                  <a:gd name="T35" fmla="*/ 18 h 134"/>
                  <a:gd name="T36" fmla="*/ 100 w 159"/>
                  <a:gd name="T37" fmla="*/ 18 h 134"/>
                  <a:gd name="T38" fmla="*/ 94 w 159"/>
                  <a:gd name="T39" fmla="*/ 18 h 134"/>
                  <a:gd name="T40" fmla="*/ 87 w 159"/>
                  <a:gd name="T41" fmla="*/ 23 h 134"/>
                  <a:gd name="T42" fmla="*/ 81 w 159"/>
                  <a:gd name="T43" fmla="*/ 25 h 134"/>
                  <a:gd name="T44" fmla="*/ 80 w 159"/>
                  <a:gd name="T45" fmla="*/ 29 h 134"/>
                  <a:gd name="T46" fmla="*/ 63 w 159"/>
                  <a:gd name="T47" fmla="*/ 33 h 134"/>
                  <a:gd name="T48" fmla="*/ 48 w 159"/>
                  <a:gd name="T49" fmla="*/ 24 h 134"/>
                  <a:gd name="T50" fmla="*/ 38 w 159"/>
                  <a:gd name="T51" fmla="*/ 14 h 134"/>
                  <a:gd name="T52" fmla="*/ 33 w 159"/>
                  <a:gd name="T53" fmla="*/ 10 h 134"/>
                  <a:gd name="T54" fmla="*/ 31 w 159"/>
                  <a:gd name="T55" fmla="*/ 3 h 134"/>
                  <a:gd name="T56" fmla="*/ 15 w 159"/>
                  <a:gd name="T57" fmla="*/ 10 h 134"/>
                  <a:gd name="T58" fmla="*/ 10 w 159"/>
                  <a:gd name="T59" fmla="*/ 7 h 134"/>
                  <a:gd name="T60" fmla="*/ 5 w 159"/>
                  <a:gd name="T61" fmla="*/ 1 h 134"/>
                  <a:gd name="T62" fmla="*/ 2 w 159"/>
                  <a:gd name="T63" fmla="*/ 5 h 134"/>
                  <a:gd name="T64" fmla="*/ 2 w 159"/>
                  <a:gd name="T65" fmla="*/ 11 h 134"/>
                  <a:gd name="T66" fmla="*/ 2 w 159"/>
                  <a:gd name="T67" fmla="*/ 20 h 134"/>
                  <a:gd name="T68" fmla="*/ 6 w 159"/>
                  <a:gd name="T69" fmla="*/ 26 h 134"/>
                  <a:gd name="T70" fmla="*/ 9 w 159"/>
                  <a:gd name="T71" fmla="*/ 33 h 134"/>
                  <a:gd name="T72" fmla="*/ 13 w 159"/>
                  <a:gd name="T73" fmla="*/ 37 h 134"/>
                  <a:gd name="T74" fmla="*/ 17 w 159"/>
                  <a:gd name="T75" fmla="*/ 40 h 134"/>
                  <a:gd name="T76" fmla="*/ 16 w 159"/>
                  <a:gd name="T77" fmla="*/ 45 h 134"/>
                  <a:gd name="T78" fmla="*/ 12 w 159"/>
                  <a:gd name="T79" fmla="*/ 51 h 134"/>
                  <a:gd name="T80" fmla="*/ 13 w 159"/>
                  <a:gd name="T81" fmla="*/ 59 h 134"/>
                  <a:gd name="T82" fmla="*/ 17 w 159"/>
                  <a:gd name="T83" fmla="*/ 63 h 134"/>
                  <a:gd name="T84" fmla="*/ 26 w 159"/>
                  <a:gd name="T85" fmla="*/ 69 h 134"/>
                  <a:gd name="T86" fmla="*/ 30 w 159"/>
                  <a:gd name="T87" fmla="*/ 74 h 134"/>
                  <a:gd name="T88" fmla="*/ 29 w 159"/>
                  <a:gd name="T89" fmla="*/ 79 h 134"/>
                  <a:gd name="T90" fmla="*/ 32 w 159"/>
                  <a:gd name="T91" fmla="*/ 85 h 134"/>
                  <a:gd name="T92" fmla="*/ 37 w 159"/>
                  <a:gd name="T93" fmla="*/ 91 h 134"/>
                  <a:gd name="T94" fmla="*/ 39 w 159"/>
                  <a:gd name="T95" fmla="*/ 91 h 134"/>
                  <a:gd name="T96" fmla="*/ 42 w 159"/>
                  <a:gd name="T97" fmla="*/ 90 h 134"/>
                  <a:gd name="T98" fmla="*/ 48 w 159"/>
                  <a:gd name="T99" fmla="*/ 90 h 134"/>
                  <a:gd name="T100" fmla="*/ 56 w 159"/>
                  <a:gd name="T101" fmla="*/ 102 h 134"/>
                  <a:gd name="T102" fmla="*/ 61 w 159"/>
                  <a:gd name="T103" fmla="*/ 110 h 134"/>
                  <a:gd name="T104" fmla="*/ 70 w 159"/>
                  <a:gd name="T105" fmla="*/ 114 h 134"/>
                  <a:gd name="T106" fmla="*/ 89 w 159"/>
                  <a:gd name="T107" fmla="*/ 121 h 134"/>
                  <a:gd name="T108" fmla="*/ 102 w 159"/>
                  <a:gd name="T109" fmla="*/ 118 h 134"/>
                  <a:gd name="T110" fmla="*/ 108 w 159"/>
                  <a:gd name="T111" fmla="*/ 128 h 134"/>
                  <a:gd name="T112" fmla="*/ 136 w 159"/>
                  <a:gd name="T113" fmla="*/ 134 h 134"/>
                  <a:gd name="T114" fmla="*/ 144 w 159"/>
                  <a:gd name="T115" fmla="*/ 134 h 134"/>
                  <a:gd name="T116" fmla="*/ 144 w 159"/>
                  <a:gd name="T117" fmla="*/ 132 h 134"/>
                  <a:gd name="T118" fmla="*/ 149 w 159"/>
                  <a:gd name="T119" fmla="*/ 124 h 134"/>
                  <a:gd name="T120" fmla="*/ 157 w 159"/>
                  <a:gd name="T121" fmla="*/ 122 h 134"/>
                  <a:gd name="T122" fmla="*/ 155 w 159"/>
                  <a:gd name="T12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4">
                    <a:moveTo>
                      <a:pt x="155" y="116"/>
                    </a:moveTo>
                    <a:cubicBezTo>
                      <a:pt x="153" y="115"/>
                      <a:pt x="155" y="109"/>
                      <a:pt x="151" y="107"/>
                    </a:cubicBezTo>
                    <a:cubicBezTo>
                      <a:pt x="147" y="105"/>
                      <a:pt x="144" y="103"/>
                      <a:pt x="143" y="100"/>
                    </a:cubicBezTo>
                    <a:cubicBezTo>
                      <a:pt x="142" y="98"/>
                      <a:pt x="137" y="95"/>
                      <a:pt x="137" y="93"/>
                    </a:cubicBezTo>
                    <a:cubicBezTo>
                      <a:pt x="138" y="91"/>
                      <a:pt x="147" y="85"/>
                      <a:pt x="145" y="82"/>
                    </a:cubicBezTo>
                    <a:cubicBezTo>
                      <a:pt x="144" y="78"/>
                      <a:pt x="138" y="79"/>
                      <a:pt x="138" y="77"/>
                    </a:cubicBezTo>
                    <a:cubicBezTo>
                      <a:pt x="137" y="76"/>
                      <a:pt x="138" y="72"/>
                      <a:pt x="136" y="68"/>
                    </a:cubicBezTo>
                    <a:cubicBezTo>
                      <a:pt x="135" y="65"/>
                      <a:pt x="138" y="62"/>
                      <a:pt x="136" y="60"/>
                    </a:cubicBezTo>
                    <a:cubicBezTo>
                      <a:pt x="135" y="58"/>
                      <a:pt x="137" y="54"/>
                      <a:pt x="137" y="53"/>
                    </a:cubicBezTo>
                    <a:cubicBezTo>
                      <a:pt x="138" y="51"/>
                      <a:pt x="141" y="50"/>
                      <a:pt x="140" y="46"/>
                    </a:cubicBezTo>
                    <a:cubicBezTo>
                      <a:pt x="140" y="44"/>
                      <a:pt x="141" y="43"/>
                      <a:pt x="142" y="43"/>
                    </a:cubicBezTo>
                    <a:cubicBezTo>
                      <a:pt x="141" y="40"/>
                      <a:pt x="141" y="34"/>
                      <a:pt x="141" y="33"/>
                    </a:cubicBezTo>
                    <a:cubicBezTo>
                      <a:pt x="141" y="32"/>
                      <a:pt x="137" y="32"/>
                      <a:pt x="135" y="32"/>
                    </a:cubicBezTo>
                    <a:cubicBezTo>
                      <a:pt x="133" y="32"/>
                      <a:pt x="131" y="27"/>
                      <a:pt x="130" y="27"/>
                    </a:cubicBezTo>
                    <a:cubicBezTo>
                      <a:pt x="128" y="27"/>
                      <a:pt x="126" y="26"/>
                      <a:pt x="126" y="25"/>
                    </a:cubicBezTo>
                    <a:cubicBezTo>
                      <a:pt x="126" y="23"/>
                      <a:pt x="121" y="22"/>
                      <a:pt x="119" y="22"/>
                    </a:cubicBezTo>
                    <a:cubicBezTo>
                      <a:pt x="117" y="23"/>
                      <a:pt x="116" y="21"/>
                      <a:pt x="115" y="21"/>
                    </a:cubicBezTo>
                    <a:cubicBezTo>
                      <a:pt x="114" y="21"/>
                      <a:pt x="111" y="19"/>
                      <a:pt x="109" y="18"/>
                    </a:cubicBezTo>
                    <a:cubicBezTo>
                      <a:pt x="108" y="16"/>
                      <a:pt x="101" y="16"/>
                      <a:pt x="100" y="18"/>
                    </a:cubicBezTo>
                    <a:cubicBezTo>
                      <a:pt x="99" y="19"/>
                      <a:pt x="96" y="18"/>
                      <a:pt x="94" y="18"/>
                    </a:cubicBezTo>
                    <a:cubicBezTo>
                      <a:pt x="92" y="18"/>
                      <a:pt x="88" y="22"/>
                      <a:pt x="87" y="23"/>
                    </a:cubicBezTo>
                    <a:cubicBezTo>
                      <a:pt x="86" y="24"/>
                      <a:pt x="83" y="25"/>
                      <a:pt x="81" y="25"/>
                    </a:cubicBezTo>
                    <a:cubicBezTo>
                      <a:pt x="81" y="27"/>
                      <a:pt x="81" y="28"/>
                      <a:pt x="80" y="29"/>
                    </a:cubicBezTo>
                    <a:cubicBezTo>
                      <a:pt x="79" y="31"/>
                      <a:pt x="70" y="32"/>
                      <a:pt x="63" y="33"/>
                    </a:cubicBezTo>
                    <a:cubicBezTo>
                      <a:pt x="56" y="33"/>
                      <a:pt x="56" y="24"/>
                      <a:pt x="48" y="24"/>
                    </a:cubicBezTo>
                    <a:cubicBezTo>
                      <a:pt x="43" y="24"/>
                      <a:pt x="39" y="19"/>
                      <a:pt x="38" y="14"/>
                    </a:cubicBezTo>
                    <a:cubicBezTo>
                      <a:pt x="35" y="13"/>
                      <a:pt x="32" y="11"/>
                      <a:pt x="33" y="10"/>
                    </a:cubicBezTo>
                    <a:cubicBezTo>
                      <a:pt x="33" y="9"/>
                      <a:pt x="35" y="1"/>
                      <a:pt x="31" y="3"/>
                    </a:cubicBezTo>
                    <a:cubicBezTo>
                      <a:pt x="27" y="5"/>
                      <a:pt x="22" y="11"/>
                      <a:pt x="15" y="10"/>
                    </a:cubicBezTo>
                    <a:cubicBezTo>
                      <a:pt x="8" y="9"/>
                      <a:pt x="13" y="8"/>
                      <a:pt x="10" y="7"/>
                    </a:cubicBezTo>
                    <a:cubicBezTo>
                      <a:pt x="6" y="5"/>
                      <a:pt x="8" y="1"/>
                      <a:pt x="5" y="1"/>
                    </a:cubicBezTo>
                    <a:cubicBezTo>
                      <a:pt x="1" y="0"/>
                      <a:pt x="4" y="5"/>
                      <a:pt x="2" y="5"/>
                    </a:cubicBezTo>
                    <a:cubicBezTo>
                      <a:pt x="0" y="5"/>
                      <a:pt x="2" y="10"/>
                      <a:pt x="2" y="11"/>
                    </a:cubicBezTo>
                    <a:cubicBezTo>
                      <a:pt x="3" y="13"/>
                      <a:pt x="1" y="20"/>
                      <a:pt x="2" y="20"/>
                    </a:cubicBezTo>
                    <a:cubicBezTo>
                      <a:pt x="4" y="20"/>
                      <a:pt x="6" y="25"/>
                      <a:pt x="6" y="26"/>
                    </a:cubicBezTo>
                    <a:cubicBezTo>
                      <a:pt x="6" y="27"/>
                      <a:pt x="9" y="31"/>
                      <a:pt x="9" y="33"/>
                    </a:cubicBezTo>
                    <a:cubicBezTo>
                      <a:pt x="9" y="35"/>
                      <a:pt x="12" y="37"/>
                      <a:pt x="13" y="37"/>
                    </a:cubicBezTo>
                    <a:cubicBezTo>
                      <a:pt x="15" y="37"/>
                      <a:pt x="17" y="38"/>
                      <a:pt x="17" y="40"/>
                    </a:cubicBezTo>
                    <a:cubicBezTo>
                      <a:pt x="16" y="42"/>
                      <a:pt x="17" y="45"/>
                      <a:pt x="16" y="45"/>
                    </a:cubicBezTo>
                    <a:cubicBezTo>
                      <a:pt x="14" y="45"/>
                      <a:pt x="14" y="51"/>
                      <a:pt x="12" y="51"/>
                    </a:cubicBezTo>
                    <a:cubicBezTo>
                      <a:pt x="11" y="52"/>
                      <a:pt x="12" y="58"/>
                      <a:pt x="13" y="59"/>
                    </a:cubicBezTo>
                    <a:cubicBezTo>
                      <a:pt x="15" y="59"/>
                      <a:pt x="17" y="61"/>
                      <a:pt x="17" y="63"/>
                    </a:cubicBezTo>
                    <a:cubicBezTo>
                      <a:pt x="17" y="65"/>
                      <a:pt x="24" y="69"/>
                      <a:pt x="26" y="69"/>
                    </a:cubicBezTo>
                    <a:cubicBezTo>
                      <a:pt x="28" y="70"/>
                      <a:pt x="29" y="73"/>
                      <a:pt x="30" y="74"/>
                    </a:cubicBezTo>
                    <a:cubicBezTo>
                      <a:pt x="31" y="75"/>
                      <a:pt x="29" y="78"/>
                      <a:pt x="29" y="79"/>
                    </a:cubicBezTo>
                    <a:cubicBezTo>
                      <a:pt x="30" y="81"/>
                      <a:pt x="32" y="82"/>
                      <a:pt x="32" y="85"/>
                    </a:cubicBezTo>
                    <a:cubicBezTo>
                      <a:pt x="32" y="86"/>
                      <a:pt x="34" y="89"/>
                      <a:pt x="37" y="91"/>
                    </a:cubicBezTo>
                    <a:cubicBezTo>
                      <a:pt x="37" y="91"/>
                      <a:pt x="38" y="91"/>
                      <a:pt x="39" y="91"/>
                    </a:cubicBezTo>
                    <a:cubicBezTo>
                      <a:pt x="41" y="91"/>
                      <a:pt x="41" y="88"/>
                      <a:pt x="42" y="90"/>
                    </a:cubicBezTo>
                    <a:cubicBezTo>
                      <a:pt x="44" y="91"/>
                      <a:pt x="46" y="90"/>
                      <a:pt x="48" y="90"/>
                    </a:cubicBezTo>
                    <a:cubicBezTo>
                      <a:pt x="50" y="89"/>
                      <a:pt x="54" y="98"/>
                      <a:pt x="56" y="102"/>
                    </a:cubicBezTo>
                    <a:cubicBezTo>
                      <a:pt x="58" y="106"/>
                      <a:pt x="58" y="108"/>
                      <a:pt x="61" y="110"/>
                    </a:cubicBezTo>
                    <a:cubicBezTo>
                      <a:pt x="63" y="111"/>
                      <a:pt x="67" y="110"/>
                      <a:pt x="70" y="114"/>
                    </a:cubicBezTo>
                    <a:cubicBezTo>
                      <a:pt x="74" y="118"/>
                      <a:pt x="84" y="121"/>
                      <a:pt x="89" y="121"/>
                    </a:cubicBezTo>
                    <a:cubicBezTo>
                      <a:pt x="93" y="122"/>
                      <a:pt x="96" y="117"/>
                      <a:pt x="102" y="118"/>
                    </a:cubicBezTo>
                    <a:cubicBezTo>
                      <a:pt x="107" y="119"/>
                      <a:pt x="106" y="126"/>
                      <a:pt x="108" y="128"/>
                    </a:cubicBezTo>
                    <a:cubicBezTo>
                      <a:pt x="110" y="131"/>
                      <a:pt x="132" y="133"/>
                      <a:pt x="136" y="134"/>
                    </a:cubicBezTo>
                    <a:cubicBezTo>
                      <a:pt x="137" y="134"/>
                      <a:pt x="141" y="134"/>
                      <a:pt x="144" y="134"/>
                    </a:cubicBezTo>
                    <a:cubicBezTo>
                      <a:pt x="144" y="134"/>
                      <a:pt x="144" y="133"/>
                      <a:pt x="144" y="132"/>
                    </a:cubicBezTo>
                    <a:cubicBezTo>
                      <a:pt x="144" y="129"/>
                      <a:pt x="147" y="125"/>
                      <a:pt x="149" y="124"/>
                    </a:cubicBezTo>
                    <a:cubicBezTo>
                      <a:pt x="152" y="123"/>
                      <a:pt x="154" y="122"/>
                      <a:pt x="157" y="122"/>
                    </a:cubicBezTo>
                    <a:cubicBezTo>
                      <a:pt x="159" y="122"/>
                      <a:pt x="157" y="117"/>
                      <a:pt x="155" y="11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8" name="Freeform 348"/>
              <p:cNvSpPr>
                <a:spLocks noEditPoints="1"/>
              </p:cNvSpPr>
              <p:nvPr/>
            </p:nvSpPr>
            <p:spPr bwMode="auto">
              <a:xfrm>
                <a:off x="5863152" y="3464932"/>
                <a:ext cx="750361" cy="375036"/>
              </a:xfrm>
              <a:custGeom>
                <a:avLst/>
                <a:gdLst>
                  <a:gd name="T0" fmla="*/ 316 w 327"/>
                  <a:gd name="T1" fmla="*/ 64 h 154"/>
                  <a:gd name="T2" fmla="*/ 305 w 327"/>
                  <a:gd name="T3" fmla="*/ 53 h 154"/>
                  <a:gd name="T4" fmla="*/ 284 w 327"/>
                  <a:gd name="T5" fmla="*/ 50 h 154"/>
                  <a:gd name="T6" fmla="*/ 265 w 327"/>
                  <a:gd name="T7" fmla="*/ 36 h 154"/>
                  <a:gd name="T8" fmla="*/ 243 w 327"/>
                  <a:gd name="T9" fmla="*/ 12 h 154"/>
                  <a:gd name="T10" fmla="*/ 220 w 327"/>
                  <a:gd name="T11" fmla="*/ 21 h 154"/>
                  <a:gd name="T12" fmla="*/ 215 w 327"/>
                  <a:gd name="T13" fmla="*/ 15 h 154"/>
                  <a:gd name="T14" fmla="*/ 203 w 327"/>
                  <a:gd name="T15" fmla="*/ 14 h 154"/>
                  <a:gd name="T16" fmla="*/ 197 w 327"/>
                  <a:gd name="T17" fmla="*/ 2 h 154"/>
                  <a:gd name="T18" fmla="*/ 169 w 327"/>
                  <a:gd name="T19" fmla="*/ 7 h 154"/>
                  <a:gd name="T20" fmla="*/ 137 w 327"/>
                  <a:gd name="T21" fmla="*/ 14 h 154"/>
                  <a:gd name="T22" fmla="*/ 121 w 327"/>
                  <a:gd name="T23" fmla="*/ 22 h 154"/>
                  <a:gd name="T24" fmla="*/ 118 w 327"/>
                  <a:gd name="T25" fmla="*/ 33 h 154"/>
                  <a:gd name="T26" fmla="*/ 121 w 327"/>
                  <a:gd name="T27" fmla="*/ 43 h 154"/>
                  <a:gd name="T28" fmla="*/ 112 w 327"/>
                  <a:gd name="T29" fmla="*/ 49 h 154"/>
                  <a:gd name="T30" fmla="*/ 100 w 327"/>
                  <a:gd name="T31" fmla="*/ 48 h 154"/>
                  <a:gd name="T32" fmla="*/ 80 w 327"/>
                  <a:gd name="T33" fmla="*/ 50 h 154"/>
                  <a:gd name="T34" fmla="*/ 65 w 327"/>
                  <a:gd name="T35" fmla="*/ 50 h 154"/>
                  <a:gd name="T36" fmla="*/ 44 w 327"/>
                  <a:gd name="T37" fmla="*/ 41 h 154"/>
                  <a:gd name="T38" fmla="*/ 25 w 327"/>
                  <a:gd name="T39" fmla="*/ 47 h 154"/>
                  <a:gd name="T40" fmla="*/ 18 w 327"/>
                  <a:gd name="T41" fmla="*/ 60 h 154"/>
                  <a:gd name="T42" fmla="*/ 2 w 327"/>
                  <a:gd name="T43" fmla="*/ 63 h 154"/>
                  <a:gd name="T44" fmla="*/ 0 w 327"/>
                  <a:gd name="T45" fmla="*/ 74 h 154"/>
                  <a:gd name="T46" fmla="*/ 12 w 327"/>
                  <a:gd name="T47" fmla="*/ 81 h 154"/>
                  <a:gd name="T48" fmla="*/ 20 w 327"/>
                  <a:gd name="T49" fmla="*/ 95 h 154"/>
                  <a:gd name="T50" fmla="*/ 41 w 327"/>
                  <a:gd name="T51" fmla="*/ 90 h 154"/>
                  <a:gd name="T52" fmla="*/ 46 w 327"/>
                  <a:gd name="T53" fmla="*/ 107 h 154"/>
                  <a:gd name="T54" fmla="*/ 31 w 327"/>
                  <a:gd name="T55" fmla="*/ 117 h 154"/>
                  <a:gd name="T56" fmla="*/ 46 w 327"/>
                  <a:gd name="T57" fmla="*/ 132 h 154"/>
                  <a:gd name="T58" fmla="*/ 53 w 327"/>
                  <a:gd name="T59" fmla="*/ 141 h 154"/>
                  <a:gd name="T60" fmla="*/ 77 w 327"/>
                  <a:gd name="T61" fmla="*/ 145 h 154"/>
                  <a:gd name="T62" fmla="*/ 99 w 327"/>
                  <a:gd name="T63" fmla="*/ 103 h 154"/>
                  <a:gd name="T64" fmla="*/ 111 w 327"/>
                  <a:gd name="T65" fmla="*/ 104 h 154"/>
                  <a:gd name="T66" fmla="*/ 136 w 327"/>
                  <a:gd name="T67" fmla="*/ 124 h 154"/>
                  <a:gd name="T68" fmla="*/ 160 w 327"/>
                  <a:gd name="T69" fmla="*/ 137 h 154"/>
                  <a:gd name="T70" fmla="*/ 178 w 327"/>
                  <a:gd name="T71" fmla="*/ 151 h 154"/>
                  <a:gd name="T72" fmla="*/ 195 w 327"/>
                  <a:gd name="T73" fmla="*/ 143 h 154"/>
                  <a:gd name="T74" fmla="*/ 213 w 327"/>
                  <a:gd name="T75" fmla="*/ 133 h 154"/>
                  <a:gd name="T76" fmla="*/ 239 w 327"/>
                  <a:gd name="T77" fmla="*/ 132 h 154"/>
                  <a:gd name="T78" fmla="*/ 274 w 327"/>
                  <a:gd name="T79" fmla="*/ 138 h 154"/>
                  <a:gd name="T80" fmla="*/ 275 w 327"/>
                  <a:gd name="T81" fmla="*/ 119 h 154"/>
                  <a:gd name="T82" fmla="*/ 286 w 327"/>
                  <a:gd name="T83" fmla="*/ 108 h 154"/>
                  <a:gd name="T84" fmla="*/ 296 w 327"/>
                  <a:gd name="T85" fmla="*/ 90 h 154"/>
                  <a:gd name="T86" fmla="*/ 317 w 327"/>
                  <a:gd name="T87" fmla="*/ 88 h 154"/>
                  <a:gd name="T88" fmla="*/ 324 w 327"/>
                  <a:gd name="T89" fmla="*/ 71 h 154"/>
                  <a:gd name="T90" fmla="*/ 122 w 327"/>
                  <a:gd name="T91" fmla="*/ 98 h 154"/>
                  <a:gd name="T92" fmla="*/ 257 w 327"/>
                  <a:gd name="T93" fmla="*/ 97 h 154"/>
                  <a:gd name="T94" fmla="*/ 224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5" y="63"/>
                    </a:moveTo>
                    <a:cubicBezTo>
                      <a:pt x="325" y="61"/>
                      <a:pt x="324" y="62"/>
                      <a:pt x="323" y="63"/>
                    </a:cubicBezTo>
                    <a:cubicBezTo>
                      <a:pt x="321" y="63"/>
                      <a:pt x="318" y="64"/>
                      <a:pt x="316" y="64"/>
                    </a:cubicBezTo>
                    <a:cubicBezTo>
                      <a:pt x="315" y="64"/>
                      <a:pt x="312" y="62"/>
                      <a:pt x="312" y="60"/>
                    </a:cubicBezTo>
                    <a:cubicBezTo>
                      <a:pt x="312" y="59"/>
                      <a:pt x="312" y="57"/>
                      <a:pt x="310" y="57"/>
                    </a:cubicBezTo>
                    <a:cubicBezTo>
                      <a:pt x="309" y="57"/>
                      <a:pt x="307" y="57"/>
                      <a:pt x="305" y="53"/>
                    </a:cubicBezTo>
                    <a:cubicBezTo>
                      <a:pt x="304" y="50"/>
                      <a:pt x="302" y="50"/>
                      <a:pt x="300" y="49"/>
                    </a:cubicBezTo>
                    <a:cubicBezTo>
                      <a:pt x="299" y="48"/>
                      <a:pt x="294" y="51"/>
                      <a:pt x="292" y="51"/>
                    </a:cubicBezTo>
                    <a:cubicBezTo>
                      <a:pt x="290" y="52"/>
                      <a:pt x="287" y="51"/>
                      <a:pt x="284" y="50"/>
                    </a:cubicBezTo>
                    <a:cubicBezTo>
                      <a:pt x="282" y="50"/>
                      <a:pt x="280" y="45"/>
                      <a:pt x="278" y="46"/>
                    </a:cubicBezTo>
                    <a:cubicBezTo>
                      <a:pt x="276" y="46"/>
                      <a:pt x="275" y="51"/>
                      <a:pt x="273" y="51"/>
                    </a:cubicBezTo>
                    <a:cubicBezTo>
                      <a:pt x="272" y="51"/>
                      <a:pt x="268" y="41"/>
                      <a:pt x="265" y="36"/>
                    </a:cubicBezTo>
                    <a:cubicBezTo>
                      <a:pt x="262" y="31"/>
                      <a:pt x="256" y="21"/>
                      <a:pt x="250" y="19"/>
                    </a:cubicBezTo>
                    <a:cubicBezTo>
                      <a:pt x="245" y="17"/>
                      <a:pt x="247" y="14"/>
                      <a:pt x="248" y="13"/>
                    </a:cubicBezTo>
                    <a:cubicBezTo>
                      <a:pt x="249" y="11"/>
                      <a:pt x="245" y="11"/>
                      <a:pt x="243" y="12"/>
                    </a:cubicBezTo>
                    <a:cubicBezTo>
                      <a:pt x="240" y="13"/>
                      <a:pt x="238" y="16"/>
                      <a:pt x="235" y="16"/>
                    </a:cubicBezTo>
                    <a:cubicBezTo>
                      <a:pt x="233" y="17"/>
                      <a:pt x="229" y="21"/>
                      <a:pt x="227" y="20"/>
                    </a:cubicBezTo>
                    <a:cubicBezTo>
                      <a:pt x="224" y="19"/>
                      <a:pt x="223" y="23"/>
                      <a:pt x="220" y="21"/>
                    </a:cubicBezTo>
                    <a:cubicBezTo>
                      <a:pt x="218" y="19"/>
                      <a:pt x="223" y="18"/>
                      <a:pt x="223" y="16"/>
                    </a:cubicBezTo>
                    <a:cubicBezTo>
                      <a:pt x="223" y="14"/>
                      <a:pt x="220" y="17"/>
                      <a:pt x="219" y="16"/>
                    </a:cubicBezTo>
                    <a:cubicBezTo>
                      <a:pt x="218" y="15"/>
                      <a:pt x="215" y="13"/>
                      <a:pt x="215" y="15"/>
                    </a:cubicBezTo>
                    <a:cubicBezTo>
                      <a:pt x="215" y="17"/>
                      <a:pt x="213" y="16"/>
                      <a:pt x="213" y="15"/>
                    </a:cubicBezTo>
                    <a:cubicBezTo>
                      <a:pt x="213" y="13"/>
                      <a:pt x="211" y="11"/>
                      <a:pt x="210" y="13"/>
                    </a:cubicBezTo>
                    <a:cubicBezTo>
                      <a:pt x="209" y="14"/>
                      <a:pt x="204" y="15"/>
                      <a:pt x="203" y="14"/>
                    </a:cubicBezTo>
                    <a:cubicBezTo>
                      <a:pt x="202" y="13"/>
                      <a:pt x="203" y="12"/>
                      <a:pt x="204" y="10"/>
                    </a:cubicBezTo>
                    <a:cubicBezTo>
                      <a:pt x="204" y="9"/>
                      <a:pt x="202" y="7"/>
                      <a:pt x="202" y="5"/>
                    </a:cubicBezTo>
                    <a:cubicBezTo>
                      <a:pt x="202" y="3"/>
                      <a:pt x="199" y="1"/>
                      <a:pt x="197" y="2"/>
                    </a:cubicBezTo>
                    <a:cubicBezTo>
                      <a:pt x="195" y="2"/>
                      <a:pt x="193" y="2"/>
                      <a:pt x="191" y="1"/>
                    </a:cubicBezTo>
                    <a:cubicBezTo>
                      <a:pt x="189" y="0"/>
                      <a:pt x="181" y="1"/>
                      <a:pt x="181" y="3"/>
                    </a:cubicBezTo>
                    <a:cubicBezTo>
                      <a:pt x="180" y="5"/>
                      <a:pt x="171" y="6"/>
                      <a:pt x="169" y="7"/>
                    </a:cubicBezTo>
                    <a:cubicBezTo>
                      <a:pt x="167" y="8"/>
                      <a:pt x="160" y="9"/>
                      <a:pt x="158" y="9"/>
                    </a:cubicBezTo>
                    <a:cubicBezTo>
                      <a:pt x="155" y="9"/>
                      <a:pt x="153" y="12"/>
                      <a:pt x="149" y="12"/>
                    </a:cubicBezTo>
                    <a:cubicBezTo>
                      <a:pt x="146" y="12"/>
                      <a:pt x="140" y="12"/>
                      <a:pt x="137" y="14"/>
                    </a:cubicBezTo>
                    <a:cubicBezTo>
                      <a:pt x="134" y="16"/>
                      <a:pt x="130" y="14"/>
                      <a:pt x="128" y="15"/>
                    </a:cubicBezTo>
                    <a:cubicBezTo>
                      <a:pt x="125" y="16"/>
                      <a:pt x="122" y="15"/>
                      <a:pt x="121" y="15"/>
                    </a:cubicBezTo>
                    <a:cubicBezTo>
                      <a:pt x="120" y="16"/>
                      <a:pt x="120" y="20"/>
                      <a:pt x="121" y="22"/>
                    </a:cubicBezTo>
                    <a:cubicBezTo>
                      <a:pt x="122" y="24"/>
                      <a:pt x="128" y="25"/>
                      <a:pt x="128" y="26"/>
                    </a:cubicBezTo>
                    <a:cubicBezTo>
                      <a:pt x="129" y="27"/>
                      <a:pt x="123" y="27"/>
                      <a:pt x="120" y="27"/>
                    </a:cubicBezTo>
                    <a:cubicBezTo>
                      <a:pt x="117" y="28"/>
                      <a:pt x="118" y="31"/>
                      <a:pt x="118" y="33"/>
                    </a:cubicBezTo>
                    <a:cubicBezTo>
                      <a:pt x="119" y="35"/>
                      <a:pt x="115" y="36"/>
                      <a:pt x="113" y="37"/>
                    </a:cubicBezTo>
                    <a:cubicBezTo>
                      <a:pt x="111" y="38"/>
                      <a:pt x="113" y="41"/>
                      <a:pt x="115" y="41"/>
                    </a:cubicBezTo>
                    <a:cubicBezTo>
                      <a:pt x="118" y="41"/>
                      <a:pt x="119" y="43"/>
                      <a:pt x="121" y="43"/>
                    </a:cubicBezTo>
                    <a:cubicBezTo>
                      <a:pt x="123" y="43"/>
                      <a:pt x="123" y="47"/>
                      <a:pt x="123" y="49"/>
                    </a:cubicBezTo>
                    <a:cubicBezTo>
                      <a:pt x="123" y="51"/>
                      <a:pt x="121" y="52"/>
                      <a:pt x="118" y="52"/>
                    </a:cubicBezTo>
                    <a:cubicBezTo>
                      <a:pt x="115" y="52"/>
                      <a:pt x="114" y="50"/>
                      <a:pt x="112" y="49"/>
                    </a:cubicBezTo>
                    <a:cubicBezTo>
                      <a:pt x="110" y="49"/>
                      <a:pt x="111" y="53"/>
                      <a:pt x="109" y="53"/>
                    </a:cubicBezTo>
                    <a:cubicBezTo>
                      <a:pt x="108" y="54"/>
                      <a:pt x="108" y="51"/>
                      <a:pt x="105" y="51"/>
                    </a:cubicBezTo>
                    <a:cubicBezTo>
                      <a:pt x="103" y="51"/>
                      <a:pt x="101" y="50"/>
                      <a:pt x="100" y="48"/>
                    </a:cubicBezTo>
                    <a:cubicBezTo>
                      <a:pt x="99" y="46"/>
                      <a:pt x="94" y="46"/>
                      <a:pt x="92" y="48"/>
                    </a:cubicBezTo>
                    <a:cubicBezTo>
                      <a:pt x="90" y="50"/>
                      <a:pt x="89" y="49"/>
                      <a:pt x="88" y="48"/>
                    </a:cubicBezTo>
                    <a:cubicBezTo>
                      <a:pt x="86" y="46"/>
                      <a:pt x="80" y="48"/>
                      <a:pt x="80" y="50"/>
                    </a:cubicBezTo>
                    <a:cubicBezTo>
                      <a:pt x="79" y="52"/>
                      <a:pt x="75" y="53"/>
                      <a:pt x="72" y="51"/>
                    </a:cubicBezTo>
                    <a:cubicBezTo>
                      <a:pt x="69" y="49"/>
                      <a:pt x="68" y="48"/>
                      <a:pt x="68" y="51"/>
                    </a:cubicBezTo>
                    <a:cubicBezTo>
                      <a:pt x="68" y="53"/>
                      <a:pt x="65" y="51"/>
                      <a:pt x="65" y="50"/>
                    </a:cubicBezTo>
                    <a:cubicBezTo>
                      <a:pt x="65" y="48"/>
                      <a:pt x="61" y="45"/>
                      <a:pt x="59" y="44"/>
                    </a:cubicBezTo>
                    <a:cubicBezTo>
                      <a:pt x="57" y="43"/>
                      <a:pt x="50" y="43"/>
                      <a:pt x="49" y="41"/>
                    </a:cubicBezTo>
                    <a:cubicBezTo>
                      <a:pt x="49" y="40"/>
                      <a:pt x="45" y="39"/>
                      <a:pt x="44" y="41"/>
                    </a:cubicBezTo>
                    <a:cubicBezTo>
                      <a:pt x="43" y="44"/>
                      <a:pt x="41" y="42"/>
                      <a:pt x="39" y="41"/>
                    </a:cubicBezTo>
                    <a:cubicBezTo>
                      <a:pt x="38" y="40"/>
                      <a:pt x="35" y="42"/>
                      <a:pt x="33" y="43"/>
                    </a:cubicBezTo>
                    <a:cubicBezTo>
                      <a:pt x="32" y="44"/>
                      <a:pt x="27" y="47"/>
                      <a:pt x="25" y="47"/>
                    </a:cubicBezTo>
                    <a:cubicBezTo>
                      <a:pt x="22" y="47"/>
                      <a:pt x="24" y="50"/>
                      <a:pt x="21" y="51"/>
                    </a:cubicBezTo>
                    <a:cubicBezTo>
                      <a:pt x="17" y="51"/>
                      <a:pt x="18" y="54"/>
                      <a:pt x="18" y="55"/>
                    </a:cubicBezTo>
                    <a:cubicBezTo>
                      <a:pt x="19" y="56"/>
                      <a:pt x="21" y="59"/>
                      <a:pt x="18" y="60"/>
                    </a:cubicBezTo>
                    <a:cubicBezTo>
                      <a:pt x="15" y="61"/>
                      <a:pt x="14" y="56"/>
                      <a:pt x="11" y="55"/>
                    </a:cubicBezTo>
                    <a:cubicBezTo>
                      <a:pt x="9" y="53"/>
                      <a:pt x="7" y="55"/>
                      <a:pt x="7" y="58"/>
                    </a:cubicBezTo>
                    <a:cubicBezTo>
                      <a:pt x="7" y="60"/>
                      <a:pt x="4" y="60"/>
                      <a:pt x="2" y="63"/>
                    </a:cubicBezTo>
                    <a:cubicBezTo>
                      <a:pt x="1" y="65"/>
                      <a:pt x="5" y="65"/>
                      <a:pt x="5" y="66"/>
                    </a:cubicBezTo>
                    <a:cubicBezTo>
                      <a:pt x="5" y="68"/>
                      <a:pt x="3" y="69"/>
                      <a:pt x="2" y="69"/>
                    </a:cubicBezTo>
                    <a:cubicBezTo>
                      <a:pt x="1" y="69"/>
                      <a:pt x="0" y="73"/>
                      <a:pt x="0" y="74"/>
                    </a:cubicBezTo>
                    <a:cubicBezTo>
                      <a:pt x="1" y="75"/>
                      <a:pt x="5" y="75"/>
                      <a:pt x="5" y="77"/>
                    </a:cubicBezTo>
                    <a:cubicBezTo>
                      <a:pt x="5" y="80"/>
                      <a:pt x="4" y="82"/>
                      <a:pt x="6" y="81"/>
                    </a:cubicBezTo>
                    <a:cubicBezTo>
                      <a:pt x="8" y="81"/>
                      <a:pt x="11" y="81"/>
                      <a:pt x="12" y="81"/>
                    </a:cubicBezTo>
                    <a:cubicBezTo>
                      <a:pt x="13" y="81"/>
                      <a:pt x="14" y="84"/>
                      <a:pt x="17" y="87"/>
                    </a:cubicBezTo>
                    <a:cubicBezTo>
                      <a:pt x="19" y="90"/>
                      <a:pt x="21" y="91"/>
                      <a:pt x="18" y="92"/>
                    </a:cubicBezTo>
                    <a:cubicBezTo>
                      <a:pt x="16" y="92"/>
                      <a:pt x="17" y="94"/>
                      <a:pt x="20" y="95"/>
                    </a:cubicBezTo>
                    <a:cubicBezTo>
                      <a:pt x="21" y="96"/>
                      <a:pt x="22" y="96"/>
                      <a:pt x="22" y="97"/>
                    </a:cubicBezTo>
                    <a:cubicBezTo>
                      <a:pt x="23" y="97"/>
                      <a:pt x="23" y="96"/>
                      <a:pt x="24" y="96"/>
                    </a:cubicBezTo>
                    <a:cubicBezTo>
                      <a:pt x="28" y="92"/>
                      <a:pt x="35" y="89"/>
                      <a:pt x="41" y="90"/>
                    </a:cubicBezTo>
                    <a:cubicBezTo>
                      <a:pt x="46" y="92"/>
                      <a:pt x="51" y="89"/>
                      <a:pt x="53" y="93"/>
                    </a:cubicBezTo>
                    <a:cubicBezTo>
                      <a:pt x="56" y="96"/>
                      <a:pt x="53" y="102"/>
                      <a:pt x="54" y="105"/>
                    </a:cubicBezTo>
                    <a:cubicBezTo>
                      <a:pt x="55" y="107"/>
                      <a:pt x="50" y="107"/>
                      <a:pt x="46" y="107"/>
                    </a:cubicBezTo>
                    <a:cubicBezTo>
                      <a:pt x="43" y="106"/>
                      <a:pt x="35" y="108"/>
                      <a:pt x="36" y="110"/>
                    </a:cubicBezTo>
                    <a:cubicBezTo>
                      <a:pt x="37" y="112"/>
                      <a:pt x="40" y="117"/>
                      <a:pt x="35" y="115"/>
                    </a:cubicBezTo>
                    <a:cubicBezTo>
                      <a:pt x="30" y="112"/>
                      <a:pt x="28" y="117"/>
                      <a:pt x="31" y="117"/>
                    </a:cubicBezTo>
                    <a:cubicBezTo>
                      <a:pt x="34" y="117"/>
                      <a:pt x="37" y="121"/>
                      <a:pt x="37" y="123"/>
                    </a:cubicBezTo>
                    <a:cubicBezTo>
                      <a:pt x="37" y="125"/>
                      <a:pt x="37" y="130"/>
                      <a:pt x="40" y="129"/>
                    </a:cubicBezTo>
                    <a:cubicBezTo>
                      <a:pt x="42" y="128"/>
                      <a:pt x="42" y="132"/>
                      <a:pt x="46" y="132"/>
                    </a:cubicBezTo>
                    <a:cubicBezTo>
                      <a:pt x="49" y="132"/>
                      <a:pt x="52" y="133"/>
                      <a:pt x="49" y="136"/>
                    </a:cubicBezTo>
                    <a:cubicBezTo>
                      <a:pt x="47" y="139"/>
                      <a:pt x="51" y="148"/>
                      <a:pt x="52" y="146"/>
                    </a:cubicBezTo>
                    <a:cubicBezTo>
                      <a:pt x="53" y="145"/>
                      <a:pt x="52" y="142"/>
                      <a:pt x="53" y="141"/>
                    </a:cubicBezTo>
                    <a:cubicBezTo>
                      <a:pt x="51" y="136"/>
                      <a:pt x="59" y="136"/>
                      <a:pt x="61" y="136"/>
                    </a:cubicBezTo>
                    <a:cubicBezTo>
                      <a:pt x="64" y="136"/>
                      <a:pt x="68" y="140"/>
                      <a:pt x="71" y="144"/>
                    </a:cubicBezTo>
                    <a:cubicBezTo>
                      <a:pt x="74" y="148"/>
                      <a:pt x="77" y="145"/>
                      <a:pt x="77" y="145"/>
                    </a:cubicBezTo>
                    <a:cubicBezTo>
                      <a:pt x="78" y="109"/>
                      <a:pt x="78" y="109"/>
                      <a:pt x="78" y="109"/>
                    </a:cubicBezTo>
                    <a:cubicBezTo>
                      <a:pt x="98" y="104"/>
                      <a:pt x="98" y="104"/>
                      <a:pt x="98" y="104"/>
                    </a:cubicBezTo>
                    <a:cubicBezTo>
                      <a:pt x="98" y="104"/>
                      <a:pt x="99" y="103"/>
                      <a:pt x="99" y="103"/>
                    </a:cubicBezTo>
                    <a:cubicBezTo>
                      <a:pt x="101" y="99"/>
                      <a:pt x="105" y="102"/>
                      <a:pt x="106" y="103"/>
                    </a:cubicBezTo>
                    <a:cubicBezTo>
                      <a:pt x="107" y="104"/>
                      <a:pt x="107" y="99"/>
                      <a:pt x="109" y="99"/>
                    </a:cubicBezTo>
                    <a:cubicBezTo>
                      <a:pt x="112" y="99"/>
                      <a:pt x="109" y="104"/>
                      <a:pt x="111" y="104"/>
                    </a:cubicBezTo>
                    <a:cubicBezTo>
                      <a:pt x="113" y="104"/>
                      <a:pt x="117" y="110"/>
                      <a:pt x="116" y="114"/>
                    </a:cubicBezTo>
                    <a:cubicBezTo>
                      <a:pt x="119" y="117"/>
                      <a:pt x="125" y="123"/>
                      <a:pt x="125" y="125"/>
                    </a:cubicBezTo>
                    <a:cubicBezTo>
                      <a:pt x="126" y="127"/>
                      <a:pt x="134" y="123"/>
                      <a:pt x="136" y="124"/>
                    </a:cubicBezTo>
                    <a:cubicBezTo>
                      <a:pt x="137" y="125"/>
                      <a:pt x="150" y="125"/>
                      <a:pt x="152" y="125"/>
                    </a:cubicBezTo>
                    <a:cubicBezTo>
                      <a:pt x="154" y="125"/>
                      <a:pt x="156" y="129"/>
                      <a:pt x="158" y="129"/>
                    </a:cubicBezTo>
                    <a:cubicBezTo>
                      <a:pt x="161" y="130"/>
                      <a:pt x="160" y="134"/>
                      <a:pt x="160" y="137"/>
                    </a:cubicBezTo>
                    <a:cubicBezTo>
                      <a:pt x="160" y="140"/>
                      <a:pt x="164" y="143"/>
                      <a:pt x="164" y="145"/>
                    </a:cubicBezTo>
                    <a:cubicBezTo>
                      <a:pt x="165" y="148"/>
                      <a:pt x="169" y="147"/>
                      <a:pt x="171" y="147"/>
                    </a:cubicBezTo>
                    <a:cubicBezTo>
                      <a:pt x="174" y="148"/>
                      <a:pt x="178" y="149"/>
                      <a:pt x="178" y="151"/>
                    </a:cubicBezTo>
                    <a:cubicBezTo>
                      <a:pt x="178" y="154"/>
                      <a:pt x="182" y="152"/>
                      <a:pt x="182" y="150"/>
                    </a:cubicBezTo>
                    <a:cubicBezTo>
                      <a:pt x="182" y="148"/>
                      <a:pt x="185" y="146"/>
                      <a:pt x="190" y="144"/>
                    </a:cubicBezTo>
                    <a:cubicBezTo>
                      <a:pt x="192" y="143"/>
                      <a:pt x="194" y="143"/>
                      <a:pt x="195" y="143"/>
                    </a:cubicBezTo>
                    <a:cubicBezTo>
                      <a:pt x="196" y="141"/>
                      <a:pt x="197" y="139"/>
                      <a:pt x="197" y="139"/>
                    </a:cubicBezTo>
                    <a:cubicBezTo>
                      <a:pt x="199" y="138"/>
                      <a:pt x="202" y="136"/>
                      <a:pt x="202" y="133"/>
                    </a:cubicBezTo>
                    <a:cubicBezTo>
                      <a:pt x="202" y="131"/>
                      <a:pt x="209" y="131"/>
                      <a:pt x="213" y="133"/>
                    </a:cubicBezTo>
                    <a:cubicBezTo>
                      <a:pt x="217" y="135"/>
                      <a:pt x="220" y="135"/>
                      <a:pt x="220" y="132"/>
                    </a:cubicBezTo>
                    <a:cubicBezTo>
                      <a:pt x="221" y="129"/>
                      <a:pt x="227" y="128"/>
                      <a:pt x="229" y="129"/>
                    </a:cubicBezTo>
                    <a:cubicBezTo>
                      <a:pt x="231" y="130"/>
                      <a:pt x="236" y="133"/>
                      <a:pt x="239" y="132"/>
                    </a:cubicBezTo>
                    <a:cubicBezTo>
                      <a:pt x="242" y="131"/>
                      <a:pt x="256" y="132"/>
                      <a:pt x="260" y="133"/>
                    </a:cubicBezTo>
                    <a:cubicBezTo>
                      <a:pt x="264" y="134"/>
                      <a:pt x="265" y="131"/>
                      <a:pt x="268" y="135"/>
                    </a:cubicBezTo>
                    <a:cubicBezTo>
                      <a:pt x="270" y="138"/>
                      <a:pt x="271" y="135"/>
                      <a:pt x="274" y="138"/>
                    </a:cubicBezTo>
                    <a:cubicBezTo>
                      <a:pt x="274" y="137"/>
                      <a:pt x="274" y="136"/>
                      <a:pt x="274" y="134"/>
                    </a:cubicBezTo>
                    <a:cubicBezTo>
                      <a:pt x="274" y="132"/>
                      <a:pt x="278" y="130"/>
                      <a:pt x="278" y="128"/>
                    </a:cubicBezTo>
                    <a:cubicBezTo>
                      <a:pt x="279" y="127"/>
                      <a:pt x="275" y="121"/>
                      <a:pt x="275" y="119"/>
                    </a:cubicBezTo>
                    <a:cubicBezTo>
                      <a:pt x="275" y="118"/>
                      <a:pt x="275" y="113"/>
                      <a:pt x="273" y="112"/>
                    </a:cubicBezTo>
                    <a:cubicBezTo>
                      <a:pt x="272" y="112"/>
                      <a:pt x="277" y="109"/>
                      <a:pt x="278" y="109"/>
                    </a:cubicBezTo>
                    <a:cubicBezTo>
                      <a:pt x="281" y="109"/>
                      <a:pt x="284" y="107"/>
                      <a:pt x="286" y="108"/>
                    </a:cubicBezTo>
                    <a:cubicBezTo>
                      <a:pt x="287" y="109"/>
                      <a:pt x="289" y="109"/>
                      <a:pt x="291" y="109"/>
                    </a:cubicBezTo>
                    <a:cubicBezTo>
                      <a:pt x="294" y="109"/>
                      <a:pt x="293" y="107"/>
                      <a:pt x="291" y="106"/>
                    </a:cubicBezTo>
                    <a:cubicBezTo>
                      <a:pt x="290" y="104"/>
                      <a:pt x="296" y="94"/>
                      <a:pt x="296" y="90"/>
                    </a:cubicBezTo>
                    <a:cubicBezTo>
                      <a:pt x="297" y="86"/>
                      <a:pt x="299" y="90"/>
                      <a:pt x="302" y="90"/>
                    </a:cubicBezTo>
                    <a:cubicBezTo>
                      <a:pt x="304" y="90"/>
                      <a:pt x="308" y="90"/>
                      <a:pt x="309" y="91"/>
                    </a:cubicBezTo>
                    <a:cubicBezTo>
                      <a:pt x="311" y="92"/>
                      <a:pt x="316" y="90"/>
                      <a:pt x="317" y="88"/>
                    </a:cubicBezTo>
                    <a:cubicBezTo>
                      <a:pt x="318" y="86"/>
                      <a:pt x="315" y="86"/>
                      <a:pt x="316" y="81"/>
                    </a:cubicBezTo>
                    <a:cubicBezTo>
                      <a:pt x="316" y="77"/>
                      <a:pt x="318" y="75"/>
                      <a:pt x="321" y="75"/>
                    </a:cubicBezTo>
                    <a:cubicBezTo>
                      <a:pt x="323" y="75"/>
                      <a:pt x="324" y="73"/>
                      <a:pt x="324" y="71"/>
                    </a:cubicBezTo>
                    <a:cubicBezTo>
                      <a:pt x="324" y="69"/>
                      <a:pt x="326" y="68"/>
                      <a:pt x="327" y="66"/>
                    </a:cubicBezTo>
                    <a:cubicBezTo>
                      <a:pt x="326" y="65"/>
                      <a:pt x="326" y="64"/>
                      <a:pt x="325" y="63"/>
                    </a:cubicBezTo>
                    <a:close/>
                    <a:moveTo>
                      <a:pt x="122" y="98"/>
                    </a:moveTo>
                    <a:cubicBezTo>
                      <a:pt x="121" y="99"/>
                      <a:pt x="112" y="96"/>
                      <a:pt x="111" y="95"/>
                    </a:cubicBezTo>
                    <a:cubicBezTo>
                      <a:pt x="110" y="93"/>
                      <a:pt x="124" y="95"/>
                      <a:pt x="122" y="98"/>
                    </a:cubicBezTo>
                    <a:close/>
                    <a:moveTo>
                      <a:pt x="257" y="97"/>
                    </a:moveTo>
                    <a:cubicBezTo>
                      <a:pt x="250" y="97"/>
                      <a:pt x="236" y="93"/>
                      <a:pt x="230" y="100"/>
                    </a:cubicBezTo>
                    <a:cubicBezTo>
                      <a:pt x="224" y="106"/>
                      <a:pt x="228" y="110"/>
                      <a:pt x="225" y="110"/>
                    </a:cubicBezTo>
                    <a:cubicBezTo>
                      <a:pt x="222" y="111"/>
                      <a:pt x="221" y="100"/>
                      <a:pt x="224" y="97"/>
                    </a:cubicBezTo>
                    <a:cubicBezTo>
                      <a:pt x="228" y="94"/>
                      <a:pt x="238" y="92"/>
                      <a:pt x="245" y="94"/>
                    </a:cubicBezTo>
                    <a:cubicBezTo>
                      <a:pt x="252" y="96"/>
                      <a:pt x="264" y="92"/>
                      <a:pt x="265" y="93"/>
                    </a:cubicBezTo>
                    <a:cubicBezTo>
                      <a:pt x="267" y="93"/>
                      <a:pt x="264" y="97"/>
                      <a:pt x="257" y="97"/>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49" name="Freeform 349"/>
              <p:cNvSpPr>
                <a:spLocks noEditPoints="1"/>
              </p:cNvSpPr>
              <p:nvPr/>
            </p:nvSpPr>
            <p:spPr bwMode="auto">
              <a:xfrm>
                <a:off x="5367804" y="2389802"/>
                <a:ext cx="3151876" cy="1476830"/>
              </a:xfrm>
              <a:custGeom>
                <a:avLst/>
                <a:gdLst>
                  <a:gd name="T0" fmla="*/ 361 w 1374"/>
                  <a:gd name="T1" fmla="*/ 12 h 607"/>
                  <a:gd name="T2" fmla="*/ 611 w 1374"/>
                  <a:gd name="T3" fmla="*/ 5 h 607"/>
                  <a:gd name="T4" fmla="*/ 481 w 1374"/>
                  <a:gd name="T5" fmla="*/ 173 h 607"/>
                  <a:gd name="T6" fmla="*/ 663 w 1374"/>
                  <a:gd name="T7" fmla="*/ 57 h 607"/>
                  <a:gd name="T8" fmla="*/ 1003 w 1374"/>
                  <a:gd name="T9" fmla="*/ 127 h 607"/>
                  <a:gd name="T10" fmla="*/ 1054 w 1374"/>
                  <a:gd name="T11" fmla="*/ 135 h 607"/>
                  <a:gd name="T12" fmla="*/ 982 w 1374"/>
                  <a:gd name="T13" fmla="*/ 491 h 607"/>
                  <a:gd name="T14" fmla="*/ 244 w 1374"/>
                  <a:gd name="T15" fmla="*/ 25 h 607"/>
                  <a:gd name="T16" fmla="*/ 1332 w 1374"/>
                  <a:gd name="T17" fmla="*/ 278 h 607"/>
                  <a:gd name="T18" fmla="*/ 1194 w 1374"/>
                  <a:gd name="T19" fmla="*/ 233 h 607"/>
                  <a:gd name="T20" fmla="*/ 1063 w 1374"/>
                  <a:gd name="T21" fmla="*/ 204 h 607"/>
                  <a:gd name="T22" fmla="*/ 974 w 1374"/>
                  <a:gd name="T23" fmla="*/ 172 h 607"/>
                  <a:gd name="T24" fmla="*/ 903 w 1374"/>
                  <a:gd name="T25" fmla="*/ 193 h 607"/>
                  <a:gd name="T26" fmla="*/ 845 w 1374"/>
                  <a:gd name="T27" fmla="*/ 159 h 607"/>
                  <a:gd name="T28" fmla="*/ 748 w 1374"/>
                  <a:gd name="T29" fmla="*/ 157 h 607"/>
                  <a:gd name="T30" fmla="*/ 738 w 1374"/>
                  <a:gd name="T31" fmla="*/ 135 h 607"/>
                  <a:gd name="T32" fmla="*/ 699 w 1374"/>
                  <a:gd name="T33" fmla="*/ 96 h 607"/>
                  <a:gd name="T34" fmla="*/ 631 w 1374"/>
                  <a:gd name="T35" fmla="*/ 110 h 607"/>
                  <a:gd name="T36" fmla="*/ 547 w 1374"/>
                  <a:gd name="T37" fmla="*/ 131 h 607"/>
                  <a:gd name="T38" fmla="*/ 519 w 1374"/>
                  <a:gd name="T39" fmla="*/ 158 h 607"/>
                  <a:gd name="T40" fmla="*/ 479 w 1374"/>
                  <a:gd name="T41" fmla="*/ 204 h 607"/>
                  <a:gd name="T42" fmla="*/ 456 w 1374"/>
                  <a:gd name="T43" fmla="*/ 235 h 607"/>
                  <a:gd name="T44" fmla="*/ 422 w 1374"/>
                  <a:gd name="T45" fmla="*/ 280 h 607"/>
                  <a:gd name="T46" fmla="*/ 438 w 1374"/>
                  <a:gd name="T47" fmla="*/ 245 h 607"/>
                  <a:gd name="T48" fmla="*/ 387 w 1374"/>
                  <a:gd name="T49" fmla="*/ 216 h 607"/>
                  <a:gd name="T50" fmla="*/ 326 w 1374"/>
                  <a:gd name="T51" fmla="*/ 225 h 607"/>
                  <a:gd name="T52" fmla="*/ 269 w 1374"/>
                  <a:gd name="T53" fmla="*/ 242 h 607"/>
                  <a:gd name="T54" fmla="*/ 196 w 1374"/>
                  <a:gd name="T55" fmla="*/ 246 h 607"/>
                  <a:gd name="T56" fmla="*/ 150 w 1374"/>
                  <a:gd name="T57" fmla="*/ 302 h 607"/>
                  <a:gd name="T58" fmla="*/ 103 w 1374"/>
                  <a:gd name="T59" fmla="*/ 269 h 607"/>
                  <a:gd name="T60" fmla="*/ 107 w 1374"/>
                  <a:gd name="T61" fmla="*/ 230 h 607"/>
                  <a:gd name="T62" fmla="*/ 79 w 1374"/>
                  <a:gd name="T63" fmla="*/ 265 h 607"/>
                  <a:gd name="T64" fmla="*/ 70 w 1374"/>
                  <a:gd name="T65" fmla="*/ 363 h 607"/>
                  <a:gd name="T66" fmla="*/ 74 w 1374"/>
                  <a:gd name="T67" fmla="*/ 426 h 607"/>
                  <a:gd name="T68" fmla="*/ 115 w 1374"/>
                  <a:gd name="T69" fmla="*/ 475 h 607"/>
                  <a:gd name="T70" fmla="*/ 161 w 1374"/>
                  <a:gd name="T71" fmla="*/ 519 h 607"/>
                  <a:gd name="T72" fmla="*/ 165 w 1374"/>
                  <a:gd name="T73" fmla="*/ 579 h 607"/>
                  <a:gd name="T74" fmla="*/ 238 w 1374"/>
                  <a:gd name="T75" fmla="*/ 548 h 607"/>
                  <a:gd name="T76" fmla="*/ 237 w 1374"/>
                  <a:gd name="T77" fmla="*/ 495 h 607"/>
                  <a:gd name="T78" fmla="*/ 325 w 1374"/>
                  <a:gd name="T79" fmla="*/ 498 h 607"/>
                  <a:gd name="T80" fmla="*/ 374 w 1374"/>
                  <a:gd name="T81" fmla="*/ 447 h 607"/>
                  <a:gd name="T82" fmla="*/ 451 w 1374"/>
                  <a:gd name="T83" fmla="*/ 455 h 607"/>
                  <a:gd name="T84" fmla="*/ 541 w 1374"/>
                  <a:gd name="T85" fmla="*/ 509 h 607"/>
                  <a:gd name="T86" fmla="*/ 625 w 1374"/>
                  <a:gd name="T87" fmla="*/ 498 h 607"/>
                  <a:gd name="T88" fmla="*/ 697 w 1374"/>
                  <a:gd name="T89" fmla="*/ 503 h 607"/>
                  <a:gd name="T90" fmla="*/ 804 w 1374"/>
                  <a:gd name="T91" fmla="*/ 483 h 607"/>
                  <a:gd name="T92" fmla="*/ 888 w 1374"/>
                  <a:gd name="T93" fmla="*/ 522 h 607"/>
                  <a:gd name="T94" fmla="*/ 899 w 1374"/>
                  <a:gd name="T95" fmla="*/ 585 h 607"/>
                  <a:gd name="T96" fmla="*/ 961 w 1374"/>
                  <a:gd name="T97" fmla="*/ 453 h 607"/>
                  <a:gd name="T98" fmla="*/ 970 w 1374"/>
                  <a:gd name="T99" fmla="*/ 401 h 607"/>
                  <a:gd name="T100" fmla="*/ 1078 w 1374"/>
                  <a:gd name="T101" fmla="*/ 388 h 607"/>
                  <a:gd name="T102" fmla="*/ 1152 w 1374"/>
                  <a:gd name="T103" fmla="*/ 344 h 607"/>
                  <a:gd name="T104" fmla="*/ 1098 w 1374"/>
                  <a:gd name="T105" fmla="*/ 488 h 607"/>
                  <a:gd name="T106" fmla="*/ 1151 w 1374"/>
                  <a:gd name="T107" fmla="*/ 405 h 607"/>
                  <a:gd name="T108" fmla="*/ 1235 w 1374"/>
                  <a:gd name="T109" fmla="*/ 356 h 607"/>
                  <a:gd name="T110" fmla="*/ 1292 w 1374"/>
                  <a:gd name="T111" fmla="*/ 301 h 607"/>
                  <a:gd name="T112" fmla="*/ 1347 w 1374"/>
                  <a:gd name="T113" fmla="*/ 308 h 607"/>
                  <a:gd name="T114" fmla="*/ 707 w 1374"/>
                  <a:gd name="T115" fmla="*/ 452 h 607"/>
                  <a:gd name="T116" fmla="*/ 277 w 1374"/>
                  <a:gd name="T117" fmla="*/ 27 h 607"/>
                  <a:gd name="T118" fmla="*/ 282 w 1374"/>
                  <a:gd name="T119" fmla="*/ 17 h 607"/>
                  <a:gd name="T120" fmla="*/ 300 w 1374"/>
                  <a:gd name="T121" fmla="*/ 167 h 607"/>
                  <a:gd name="T122" fmla="*/ 301 w 1374"/>
                  <a:gd name="T123" fmla="*/ 12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607">
                    <a:moveTo>
                      <a:pt x="21" y="439"/>
                    </a:moveTo>
                    <a:cubicBezTo>
                      <a:pt x="20" y="439"/>
                      <a:pt x="17" y="438"/>
                      <a:pt x="16" y="437"/>
                    </a:cubicBezTo>
                    <a:cubicBezTo>
                      <a:pt x="16" y="435"/>
                      <a:pt x="13" y="436"/>
                      <a:pt x="11" y="436"/>
                    </a:cubicBezTo>
                    <a:cubicBezTo>
                      <a:pt x="12" y="436"/>
                      <a:pt x="12" y="437"/>
                      <a:pt x="13" y="437"/>
                    </a:cubicBezTo>
                    <a:cubicBezTo>
                      <a:pt x="14" y="440"/>
                      <a:pt x="8" y="440"/>
                      <a:pt x="10" y="443"/>
                    </a:cubicBezTo>
                    <a:cubicBezTo>
                      <a:pt x="12" y="445"/>
                      <a:pt x="6" y="445"/>
                      <a:pt x="6" y="443"/>
                    </a:cubicBezTo>
                    <a:cubicBezTo>
                      <a:pt x="6" y="440"/>
                      <a:pt x="1" y="441"/>
                      <a:pt x="1" y="443"/>
                    </a:cubicBezTo>
                    <a:cubicBezTo>
                      <a:pt x="1" y="444"/>
                      <a:pt x="1" y="444"/>
                      <a:pt x="0" y="445"/>
                    </a:cubicBezTo>
                    <a:cubicBezTo>
                      <a:pt x="2" y="446"/>
                      <a:pt x="4" y="447"/>
                      <a:pt x="4" y="447"/>
                    </a:cubicBezTo>
                    <a:cubicBezTo>
                      <a:pt x="5" y="447"/>
                      <a:pt x="20" y="449"/>
                      <a:pt x="25" y="448"/>
                    </a:cubicBezTo>
                    <a:cubicBezTo>
                      <a:pt x="25" y="447"/>
                      <a:pt x="26" y="443"/>
                      <a:pt x="26" y="442"/>
                    </a:cubicBezTo>
                    <a:cubicBezTo>
                      <a:pt x="26" y="440"/>
                      <a:pt x="22" y="438"/>
                      <a:pt x="21" y="439"/>
                    </a:cubicBezTo>
                    <a:close/>
                    <a:moveTo>
                      <a:pt x="365" y="17"/>
                    </a:moveTo>
                    <a:cubicBezTo>
                      <a:pt x="374" y="15"/>
                      <a:pt x="374" y="10"/>
                      <a:pt x="369" y="9"/>
                    </a:cubicBezTo>
                    <a:cubicBezTo>
                      <a:pt x="364" y="8"/>
                      <a:pt x="364" y="12"/>
                      <a:pt x="361" y="12"/>
                    </a:cubicBezTo>
                    <a:cubicBezTo>
                      <a:pt x="359" y="11"/>
                      <a:pt x="350" y="13"/>
                      <a:pt x="352" y="16"/>
                    </a:cubicBezTo>
                    <a:cubicBezTo>
                      <a:pt x="354" y="18"/>
                      <a:pt x="361" y="17"/>
                      <a:pt x="365" y="17"/>
                    </a:cubicBezTo>
                    <a:close/>
                    <a:moveTo>
                      <a:pt x="411" y="169"/>
                    </a:moveTo>
                    <a:cubicBezTo>
                      <a:pt x="414" y="169"/>
                      <a:pt x="423" y="168"/>
                      <a:pt x="423" y="166"/>
                    </a:cubicBezTo>
                    <a:cubicBezTo>
                      <a:pt x="424" y="164"/>
                      <a:pt x="420" y="162"/>
                      <a:pt x="415" y="162"/>
                    </a:cubicBezTo>
                    <a:cubicBezTo>
                      <a:pt x="409" y="162"/>
                      <a:pt x="408" y="168"/>
                      <a:pt x="411" y="169"/>
                    </a:cubicBezTo>
                    <a:close/>
                    <a:moveTo>
                      <a:pt x="587" y="29"/>
                    </a:moveTo>
                    <a:cubicBezTo>
                      <a:pt x="591" y="31"/>
                      <a:pt x="590" y="32"/>
                      <a:pt x="585" y="32"/>
                    </a:cubicBezTo>
                    <a:cubicBezTo>
                      <a:pt x="580" y="32"/>
                      <a:pt x="576" y="34"/>
                      <a:pt x="579" y="36"/>
                    </a:cubicBezTo>
                    <a:cubicBezTo>
                      <a:pt x="582" y="37"/>
                      <a:pt x="581" y="40"/>
                      <a:pt x="586" y="41"/>
                    </a:cubicBezTo>
                    <a:cubicBezTo>
                      <a:pt x="591" y="43"/>
                      <a:pt x="596" y="38"/>
                      <a:pt x="596" y="35"/>
                    </a:cubicBezTo>
                    <a:cubicBezTo>
                      <a:pt x="595" y="31"/>
                      <a:pt x="613" y="28"/>
                      <a:pt x="618" y="27"/>
                    </a:cubicBezTo>
                    <a:cubicBezTo>
                      <a:pt x="623" y="26"/>
                      <a:pt x="615" y="20"/>
                      <a:pt x="620" y="19"/>
                    </a:cubicBezTo>
                    <a:cubicBezTo>
                      <a:pt x="625" y="19"/>
                      <a:pt x="623" y="16"/>
                      <a:pt x="617" y="15"/>
                    </a:cubicBezTo>
                    <a:cubicBezTo>
                      <a:pt x="610" y="14"/>
                      <a:pt x="613" y="8"/>
                      <a:pt x="611" y="5"/>
                    </a:cubicBezTo>
                    <a:cubicBezTo>
                      <a:pt x="609" y="3"/>
                      <a:pt x="608" y="8"/>
                      <a:pt x="599" y="10"/>
                    </a:cubicBezTo>
                    <a:cubicBezTo>
                      <a:pt x="591" y="12"/>
                      <a:pt x="587" y="14"/>
                      <a:pt x="590" y="16"/>
                    </a:cubicBezTo>
                    <a:cubicBezTo>
                      <a:pt x="593" y="18"/>
                      <a:pt x="590" y="23"/>
                      <a:pt x="587" y="23"/>
                    </a:cubicBezTo>
                    <a:cubicBezTo>
                      <a:pt x="583" y="22"/>
                      <a:pt x="582" y="27"/>
                      <a:pt x="587" y="29"/>
                    </a:cubicBezTo>
                    <a:close/>
                    <a:moveTo>
                      <a:pt x="599" y="37"/>
                    </a:moveTo>
                    <a:cubicBezTo>
                      <a:pt x="599" y="40"/>
                      <a:pt x="592" y="43"/>
                      <a:pt x="594" y="45"/>
                    </a:cubicBezTo>
                    <a:cubicBezTo>
                      <a:pt x="596" y="47"/>
                      <a:pt x="598" y="46"/>
                      <a:pt x="600" y="47"/>
                    </a:cubicBezTo>
                    <a:cubicBezTo>
                      <a:pt x="602" y="47"/>
                      <a:pt x="603" y="54"/>
                      <a:pt x="608" y="53"/>
                    </a:cubicBezTo>
                    <a:cubicBezTo>
                      <a:pt x="612" y="52"/>
                      <a:pt x="624" y="58"/>
                      <a:pt x="631" y="58"/>
                    </a:cubicBezTo>
                    <a:cubicBezTo>
                      <a:pt x="637" y="58"/>
                      <a:pt x="638" y="52"/>
                      <a:pt x="636" y="52"/>
                    </a:cubicBezTo>
                    <a:cubicBezTo>
                      <a:pt x="634" y="51"/>
                      <a:pt x="636" y="48"/>
                      <a:pt x="640" y="41"/>
                    </a:cubicBezTo>
                    <a:cubicBezTo>
                      <a:pt x="643" y="35"/>
                      <a:pt x="628" y="30"/>
                      <a:pt x="628" y="35"/>
                    </a:cubicBezTo>
                    <a:cubicBezTo>
                      <a:pt x="628" y="40"/>
                      <a:pt x="623" y="34"/>
                      <a:pt x="622" y="31"/>
                    </a:cubicBezTo>
                    <a:cubicBezTo>
                      <a:pt x="620" y="28"/>
                      <a:pt x="599" y="34"/>
                      <a:pt x="599" y="37"/>
                    </a:cubicBezTo>
                    <a:close/>
                    <a:moveTo>
                      <a:pt x="481" y="173"/>
                    </a:moveTo>
                    <a:cubicBezTo>
                      <a:pt x="484" y="175"/>
                      <a:pt x="487" y="174"/>
                      <a:pt x="487" y="170"/>
                    </a:cubicBezTo>
                    <a:cubicBezTo>
                      <a:pt x="486" y="166"/>
                      <a:pt x="478" y="171"/>
                      <a:pt x="481" y="173"/>
                    </a:cubicBezTo>
                    <a:close/>
                    <a:moveTo>
                      <a:pt x="581" y="9"/>
                    </a:moveTo>
                    <a:cubicBezTo>
                      <a:pt x="582" y="5"/>
                      <a:pt x="566" y="7"/>
                      <a:pt x="570" y="11"/>
                    </a:cubicBezTo>
                    <a:cubicBezTo>
                      <a:pt x="571" y="12"/>
                      <a:pt x="580" y="14"/>
                      <a:pt x="581" y="9"/>
                    </a:cubicBezTo>
                    <a:close/>
                    <a:moveTo>
                      <a:pt x="1280" y="208"/>
                    </a:moveTo>
                    <a:cubicBezTo>
                      <a:pt x="1285" y="211"/>
                      <a:pt x="1288" y="205"/>
                      <a:pt x="1292" y="208"/>
                    </a:cubicBezTo>
                    <a:cubicBezTo>
                      <a:pt x="1296" y="211"/>
                      <a:pt x="1305" y="206"/>
                      <a:pt x="1309" y="206"/>
                    </a:cubicBezTo>
                    <a:cubicBezTo>
                      <a:pt x="1313" y="205"/>
                      <a:pt x="1311" y="199"/>
                      <a:pt x="1300" y="198"/>
                    </a:cubicBezTo>
                    <a:cubicBezTo>
                      <a:pt x="1289" y="196"/>
                      <a:pt x="1275" y="205"/>
                      <a:pt x="1280" y="208"/>
                    </a:cubicBezTo>
                    <a:close/>
                    <a:moveTo>
                      <a:pt x="636" y="75"/>
                    </a:moveTo>
                    <a:cubicBezTo>
                      <a:pt x="640" y="77"/>
                      <a:pt x="650" y="72"/>
                      <a:pt x="657" y="73"/>
                    </a:cubicBezTo>
                    <a:cubicBezTo>
                      <a:pt x="665" y="73"/>
                      <a:pt x="685" y="66"/>
                      <a:pt x="685" y="62"/>
                    </a:cubicBezTo>
                    <a:cubicBezTo>
                      <a:pt x="686" y="58"/>
                      <a:pt x="678" y="58"/>
                      <a:pt x="675" y="54"/>
                    </a:cubicBezTo>
                    <a:cubicBezTo>
                      <a:pt x="672" y="50"/>
                      <a:pt x="665" y="54"/>
                      <a:pt x="663" y="57"/>
                    </a:cubicBezTo>
                    <a:cubicBezTo>
                      <a:pt x="661" y="60"/>
                      <a:pt x="660" y="57"/>
                      <a:pt x="664" y="52"/>
                    </a:cubicBezTo>
                    <a:cubicBezTo>
                      <a:pt x="669" y="47"/>
                      <a:pt x="660" y="43"/>
                      <a:pt x="659" y="46"/>
                    </a:cubicBezTo>
                    <a:cubicBezTo>
                      <a:pt x="659" y="49"/>
                      <a:pt x="651" y="46"/>
                      <a:pt x="651" y="49"/>
                    </a:cubicBezTo>
                    <a:cubicBezTo>
                      <a:pt x="651" y="52"/>
                      <a:pt x="648" y="54"/>
                      <a:pt x="648" y="57"/>
                    </a:cubicBezTo>
                    <a:cubicBezTo>
                      <a:pt x="648" y="60"/>
                      <a:pt x="642" y="55"/>
                      <a:pt x="642" y="62"/>
                    </a:cubicBezTo>
                    <a:cubicBezTo>
                      <a:pt x="642" y="69"/>
                      <a:pt x="633" y="73"/>
                      <a:pt x="636" y="75"/>
                    </a:cubicBezTo>
                    <a:close/>
                    <a:moveTo>
                      <a:pt x="943" y="132"/>
                    </a:moveTo>
                    <a:cubicBezTo>
                      <a:pt x="946" y="134"/>
                      <a:pt x="948" y="135"/>
                      <a:pt x="949" y="138"/>
                    </a:cubicBezTo>
                    <a:cubicBezTo>
                      <a:pt x="951" y="140"/>
                      <a:pt x="958" y="137"/>
                      <a:pt x="961" y="135"/>
                    </a:cubicBezTo>
                    <a:cubicBezTo>
                      <a:pt x="964" y="134"/>
                      <a:pt x="964" y="140"/>
                      <a:pt x="969" y="137"/>
                    </a:cubicBezTo>
                    <a:cubicBezTo>
                      <a:pt x="973" y="134"/>
                      <a:pt x="978" y="135"/>
                      <a:pt x="983" y="135"/>
                    </a:cubicBezTo>
                    <a:cubicBezTo>
                      <a:pt x="988" y="135"/>
                      <a:pt x="982" y="128"/>
                      <a:pt x="983" y="125"/>
                    </a:cubicBezTo>
                    <a:cubicBezTo>
                      <a:pt x="983" y="121"/>
                      <a:pt x="989" y="124"/>
                      <a:pt x="987" y="126"/>
                    </a:cubicBezTo>
                    <a:cubicBezTo>
                      <a:pt x="985" y="129"/>
                      <a:pt x="990" y="135"/>
                      <a:pt x="997" y="135"/>
                    </a:cubicBezTo>
                    <a:cubicBezTo>
                      <a:pt x="1005" y="134"/>
                      <a:pt x="999" y="129"/>
                      <a:pt x="1003" y="127"/>
                    </a:cubicBezTo>
                    <a:cubicBezTo>
                      <a:pt x="1007" y="125"/>
                      <a:pt x="1006" y="123"/>
                      <a:pt x="1001" y="119"/>
                    </a:cubicBezTo>
                    <a:cubicBezTo>
                      <a:pt x="995" y="115"/>
                      <a:pt x="988" y="118"/>
                      <a:pt x="983" y="115"/>
                    </a:cubicBezTo>
                    <a:cubicBezTo>
                      <a:pt x="978" y="113"/>
                      <a:pt x="972" y="112"/>
                      <a:pt x="972" y="118"/>
                    </a:cubicBezTo>
                    <a:cubicBezTo>
                      <a:pt x="972" y="125"/>
                      <a:pt x="962" y="112"/>
                      <a:pt x="957" y="110"/>
                    </a:cubicBezTo>
                    <a:cubicBezTo>
                      <a:pt x="951" y="108"/>
                      <a:pt x="935" y="127"/>
                      <a:pt x="943" y="132"/>
                    </a:cubicBezTo>
                    <a:close/>
                    <a:moveTo>
                      <a:pt x="993" y="167"/>
                    </a:moveTo>
                    <a:cubicBezTo>
                      <a:pt x="997" y="166"/>
                      <a:pt x="990" y="157"/>
                      <a:pt x="982" y="155"/>
                    </a:cubicBezTo>
                    <a:cubicBezTo>
                      <a:pt x="975" y="154"/>
                      <a:pt x="968" y="161"/>
                      <a:pt x="969" y="162"/>
                    </a:cubicBezTo>
                    <a:cubicBezTo>
                      <a:pt x="971" y="166"/>
                      <a:pt x="988" y="168"/>
                      <a:pt x="993" y="167"/>
                    </a:cubicBezTo>
                    <a:close/>
                    <a:moveTo>
                      <a:pt x="974" y="149"/>
                    </a:moveTo>
                    <a:cubicBezTo>
                      <a:pt x="974" y="145"/>
                      <a:pt x="961" y="150"/>
                      <a:pt x="966" y="152"/>
                    </a:cubicBezTo>
                    <a:cubicBezTo>
                      <a:pt x="969" y="153"/>
                      <a:pt x="974" y="153"/>
                      <a:pt x="974" y="149"/>
                    </a:cubicBezTo>
                    <a:close/>
                    <a:moveTo>
                      <a:pt x="1015" y="131"/>
                    </a:moveTo>
                    <a:cubicBezTo>
                      <a:pt x="1021" y="132"/>
                      <a:pt x="1024" y="138"/>
                      <a:pt x="1035" y="139"/>
                    </a:cubicBezTo>
                    <a:cubicBezTo>
                      <a:pt x="1046" y="140"/>
                      <a:pt x="1054" y="137"/>
                      <a:pt x="1054" y="135"/>
                    </a:cubicBezTo>
                    <a:cubicBezTo>
                      <a:pt x="1054" y="132"/>
                      <a:pt x="1044" y="128"/>
                      <a:pt x="1041" y="130"/>
                    </a:cubicBezTo>
                    <a:cubicBezTo>
                      <a:pt x="1038" y="132"/>
                      <a:pt x="1035" y="126"/>
                      <a:pt x="1032" y="128"/>
                    </a:cubicBezTo>
                    <a:cubicBezTo>
                      <a:pt x="1028" y="129"/>
                      <a:pt x="1022" y="129"/>
                      <a:pt x="1021" y="125"/>
                    </a:cubicBezTo>
                    <a:cubicBezTo>
                      <a:pt x="1019" y="121"/>
                      <a:pt x="1012" y="131"/>
                      <a:pt x="1015" y="131"/>
                    </a:cubicBezTo>
                    <a:close/>
                    <a:moveTo>
                      <a:pt x="221" y="20"/>
                    </a:moveTo>
                    <a:cubicBezTo>
                      <a:pt x="226" y="14"/>
                      <a:pt x="233" y="20"/>
                      <a:pt x="234" y="17"/>
                    </a:cubicBezTo>
                    <a:cubicBezTo>
                      <a:pt x="235" y="14"/>
                      <a:pt x="224" y="14"/>
                      <a:pt x="220" y="16"/>
                    </a:cubicBezTo>
                    <a:cubicBezTo>
                      <a:pt x="216" y="18"/>
                      <a:pt x="206" y="16"/>
                      <a:pt x="208" y="20"/>
                    </a:cubicBezTo>
                    <a:cubicBezTo>
                      <a:pt x="208" y="21"/>
                      <a:pt x="215" y="26"/>
                      <a:pt x="221" y="20"/>
                    </a:cubicBezTo>
                    <a:close/>
                    <a:moveTo>
                      <a:pt x="991" y="483"/>
                    </a:moveTo>
                    <a:cubicBezTo>
                      <a:pt x="988" y="475"/>
                      <a:pt x="995" y="468"/>
                      <a:pt x="990" y="463"/>
                    </a:cubicBezTo>
                    <a:cubicBezTo>
                      <a:pt x="985" y="459"/>
                      <a:pt x="987" y="451"/>
                      <a:pt x="985" y="453"/>
                    </a:cubicBezTo>
                    <a:cubicBezTo>
                      <a:pt x="982" y="454"/>
                      <a:pt x="985" y="462"/>
                      <a:pt x="981" y="462"/>
                    </a:cubicBezTo>
                    <a:cubicBezTo>
                      <a:pt x="977" y="463"/>
                      <a:pt x="981" y="467"/>
                      <a:pt x="979" y="472"/>
                    </a:cubicBezTo>
                    <a:cubicBezTo>
                      <a:pt x="978" y="478"/>
                      <a:pt x="980" y="486"/>
                      <a:pt x="982" y="491"/>
                    </a:cubicBezTo>
                    <a:cubicBezTo>
                      <a:pt x="984" y="496"/>
                      <a:pt x="979" y="522"/>
                      <a:pt x="981" y="526"/>
                    </a:cubicBezTo>
                    <a:cubicBezTo>
                      <a:pt x="983" y="531"/>
                      <a:pt x="978" y="550"/>
                      <a:pt x="980" y="552"/>
                    </a:cubicBezTo>
                    <a:cubicBezTo>
                      <a:pt x="983" y="556"/>
                      <a:pt x="981" y="547"/>
                      <a:pt x="985" y="546"/>
                    </a:cubicBezTo>
                    <a:cubicBezTo>
                      <a:pt x="989" y="545"/>
                      <a:pt x="989" y="552"/>
                      <a:pt x="992" y="553"/>
                    </a:cubicBezTo>
                    <a:cubicBezTo>
                      <a:pt x="994" y="554"/>
                      <a:pt x="993" y="544"/>
                      <a:pt x="990" y="545"/>
                    </a:cubicBezTo>
                    <a:cubicBezTo>
                      <a:pt x="988" y="545"/>
                      <a:pt x="986" y="538"/>
                      <a:pt x="985" y="534"/>
                    </a:cubicBezTo>
                    <a:cubicBezTo>
                      <a:pt x="984" y="530"/>
                      <a:pt x="987" y="524"/>
                      <a:pt x="987" y="519"/>
                    </a:cubicBezTo>
                    <a:cubicBezTo>
                      <a:pt x="987" y="513"/>
                      <a:pt x="993" y="514"/>
                      <a:pt x="997" y="518"/>
                    </a:cubicBezTo>
                    <a:cubicBezTo>
                      <a:pt x="1000" y="522"/>
                      <a:pt x="1001" y="519"/>
                      <a:pt x="999" y="516"/>
                    </a:cubicBezTo>
                    <a:cubicBezTo>
                      <a:pt x="998" y="513"/>
                      <a:pt x="993" y="491"/>
                      <a:pt x="991" y="483"/>
                    </a:cubicBezTo>
                    <a:close/>
                    <a:moveTo>
                      <a:pt x="243" y="18"/>
                    </a:moveTo>
                    <a:cubicBezTo>
                      <a:pt x="246" y="20"/>
                      <a:pt x="234" y="20"/>
                      <a:pt x="232" y="22"/>
                    </a:cubicBezTo>
                    <a:cubicBezTo>
                      <a:pt x="230" y="25"/>
                      <a:pt x="223" y="24"/>
                      <a:pt x="224" y="27"/>
                    </a:cubicBezTo>
                    <a:cubicBezTo>
                      <a:pt x="226" y="31"/>
                      <a:pt x="238" y="31"/>
                      <a:pt x="238" y="28"/>
                    </a:cubicBezTo>
                    <a:cubicBezTo>
                      <a:pt x="238" y="25"/>
                      <a:pt x="244" y="28"/>
                      <a:pt x="244" y="25"/>
                    </a:cubicBezTo>
                    <a:cubicBezTo>
                      <a:pt x="244" y="23"/>
                      <a:pt x="247" y="20"/>
                      <a:pt x="254" y="20"/>
                    </a:cubicBezTo>
                    <a:cubicBezTo>
                      <a:pt x="260" y="19"/>
                      <a:pt x="260" y="16"/>
                      <a:pt x="254" y="13"/>
                    </a:cubicBezTo>
                    <a:cubicBezTo>
                      <a:pt x="248" y="10"/>
                      <a:pt x="240" y="15"/>
                      <a:pt x="243" y="18"/>
                    </a:cubicBezTo>
                    <a:close/>
                    <a:moveTo>
                      <a:pt x="233" y="239"/>
                    </a:moveTo>
                    <a:cubicBezTo>
                      <a:pt x="239" y="246"/>
                      <a:pt x="245" y="236"/>
                      <a:pt x="248" y="235"/>
                    </a:cubicBezTo>
                    <a:cubicBezTo>
                      <a:pt x="251" y="235"/>
                      <a:pt x="246" y="231"/>
                      <a:pt x="241" y="229"/>
                    </a:cubicBezTo>
                    <a:cubicBezTo>
                      <a:pt x="235" y="228"/>
                      <a:pt x="228" y="234"/>
                      <a:pt x="233" y="239"/>
                    </a:cubicBezTo>
                    <a:close/>
                    <a:moveTo>
                      <a:pt x="1372" y="286"/>
                    </a:moveTo>
                    <a:cubicBezTo>
                      <a:pt x="1370" y="285"/>
                      <a:pt x="1362" y="279"/>
                      <a:pt x="1360" y="276"/>
                    </a:cubicBezTo>
                    <a:cubicBezTo>
                      <a:pt x="1358" y="273"/>
                      <a:pt x="1349" y="271"/>
                      <a:pt x="1349" y="273"/>
                    </a:cubicBezTo>
                    <a:cubicBezTo>
                      <a:pt x="1349" y="275"/>
                      <a:pt x="1346" y="273"/>
                      <a:pt x="1345" y="271"/>
                    </a:cubicBezTo>
                    <a:cubicBezTo>
                      <a:pt x="1345" y="269"/>
                      <a:pt x="1335" y="269"/>
                      <a:pt x="1335" y="271"/>
                    </a:cubicBezTo>
                    <a:cubicBezTo>
                      <a:pt x="1335" y="273"/>
                      <a:pt x="1337" y="273"/>
                      <a:pt x="1338" y="275"/>
                    </a:cubicBezTo>
                    <a:cubicBezTo>
                      <a:pt x="1340" y="277"/>
                      <a:pt x="1337" y="278"/>
                      <a:pt x="1337" y="281"/>
                    </a:cubicBezTo>
                    <a:cubicBezTo>
                      <a:pt x="1338" y="283"/>
                      <a:pt x="1334" y="280"/>
                      <a:pt x="1332" y="278"/>
                    </a:cubicBezTo>
                    <a:cubicBezTo>
                      <a:pt x="1331" y="277"/>
                      <a:pt x="1331" y="272"/>
                      <a:pt x="1332" y="269"/>
                    </a:cubicBezTo>
                    <a:cubicBezTo>
                      <a:pt x="1332" y="266"/>
                      <a:pt x="1329" y="267"/>
                      <a:pt x="1329" y="264"/>
                    </a:cubicBezTo>
                    <a:cubicBezTo>
                      <a:pt x="1328" y="261"/>
                      <a:pt x="1318" y="255"/>
                      <a:pt x="1313" y="253"/>
                    </a:cubicBezTo>
                    <a:cubicBezTo>
                      <a:pt x="1309" y="251"/>
                      <a:pt x="1303" y="249"/>
                      <a:pt x="1301" y="246"/>
                    </a:cubicBezTo>
                    <a:cubicBezTo>
                      <a:pt x="1300" y="244"/>
                      <a:pt x="1292" y="243"/>
                      <a:pt x="1289" y="240"/>
                    </a:cubicBezTo>
                    <a:cubicBezTo>
                      <a:pt x="1285" y="236"/>
                      <a:pt x="1272" y="229"/>
                      <a:pt x="1266" y="229"/>
                    </a:cubicBezTo>
                    <a:cubicBezTo>
                      <a:pt x="1260" y="229"/>
                      <a:pt x="1262" y="225"/>
                      <a:pt x="1259" y="225"/>
                    </a:cubicBezTo>
                    <a:cubicBezTo>
                      <a:pt x="1256" y="226"/>
                      <a:pt x="1244" y="225"/>
                      <a:pt x="1240" y="225"/>
                    </a:cubicBezTo>
                    <a:cubicBezTo>
                      <a:pt x="1236" y="224"/>
                      <a:pt x="1235" y="227"/>
                      <a:pt x="1232" y="226"/>
                    </a:cubicBezTo>
                    <a:cubicBezTo>
                      <a:pt x="1230" y="225"/>
                      <a:pt x="1216" y="219"/>
                      <a:pt x="1214" y="221"/>
                    </a:cubicBezTo>
                    <a:cubicBezTo>
                      <a:pt x="1212" y="223"/>
                      <a:pt x="1213" y="226"/>
                      <a:pt x="1211" y="227"/>
                    </a:cubicBezTo>
                    <a:cubicBezTo>
                      <a:pt x="1210" y="228"/>
                      <a:pt x="1211" y="230"/>
                      <a:pt x="1215" y="234"/>
                    </a:cubicBezTo>
                    <a:cubicBezTo>
                      <a:pt x="1219" y="239"/>
                      <a:pt x="1217" y="242"/>
                      <a:pt x="1213" y="243"/>
                    </a:cubicBezTo>
                    <a:cubicBezTo>
                      <a:pt x="1210" y="245"/>
                      <a:pt x="1204" y="242"/>
                      <a:pt x="1202" y="239"/>
                    </a:cubicBezTo>
                    <a:cubicBezTo>
                      <a:pt x="1200" y="235"/>
                      <a:pt x="1195" y="237"/>
                      <a:pt x="1194" y="233"/>
                    </a:cubicBezTo>
                    <a:cubicBezTo>
                      <a:pt x="1193" y="229"/>
                      <a:pt x="1196" y="228"/>
                      <a:pt x="1198" y="230"/>
                    </a:cubicBezTo>
                    <a:cubicBezTo>
                      <a:pt x="1200" y="233"/>
                      <a:pt x="1204" y="231"/>
                      <a:pt x="1204" y="228"/>
                    </a:cubicBezTo>
                    <a:cubicBezTo>
                      <a:pt x="1204" y="225"/>
                      <a:pt x="1198" y="223"/>
                      <a:pt x="1194" y="223"/>
                    </a:cubicBezTo>
                    <a:cubicBezTo>
                      <a:pt x="1190" y="223"/>
                      <a:pt x="1188" y="229"/>
                      <a:pt x="1184" y="232"/>
                    </a:cubicBezTo>
                    <a:cubicBezTo>
                      <a:pt x="1181" y="234"/>
                      <a:pt x="1166" y="231"/>
                      <a:pt x="1164" y="229"/>
                    </a:cubicBezTo>
                    <a:cubicBezTo>
                      <a:pt x="1163" y="227"/>
                      <a:pt x="1142" y="229"/>
                      <a:pt x="1140" y="231"/>
                    </a:cubicBezTo>
                    <a:cubicBezTo>
                      <a:pt x="1138" y="232"/>
                      <a:pt x="1139" y="239"/>
                      <a:pt x="1138" y="239"/>
                    </a:cubicBezTo>
                    <a:cubicBezTo>
                      <a:pt x="1137" y="240"/>
                      <a:pt x="1136" y="232"/>
                      <a:pt x="1136" y="230"/>
                    </a:cubicBezTo>
                    <a:cubicBezTo>
                      <a:pt x="1136" y="229"/>
                      <a:pt x="1134" y="228"/>
                      <a:pt x="1130" y="228"/>
                    </a:cubicBezTo>
                    <a:cubicBezTo>
                      <a:pt x="1126" y="228"/>
                      <a:pt x="1124" y="228"/>
                      <a:pt x="1126" y="226"/>
                    </a:cubicBezTo>
                    <a:cubicBezTo>
                      <a:pt x="1127" y="224"/>
                      <a:pt x="1124" y="222"/>
                      <a:pt x="1127" y="220"/>
                    </a:cubicBezTo>
                    <a:cubicBezTo>
                      <a:pt x="1130" y="218"/>
                      <a:pt x="1122" y="210"/>
                      <a:pt x="1114" y="207"/>
                    </a:cubicBezTo>
                    <a:cubicBezTo>
                      <a:pt x="1106" y="203"/>
                      <a:pt x="1088" y="205"/>
                      <a:pt x="1084" y="207"/>
                    </a:cubicBezTo>
                    <a:cubicBezTo>
                      <a:pt x="1079" y="209"/>
                      <a:pt x="1069" y="208"/>
                      <a:pt x="1065" y="208"/>
                    </a:cubicBezTo>
                    <a:cubicBezTo>
                      <a:pt x="1060" y="208"/>
                      <a:pt x="1064" y="206"/>
                      <a:pt x="1063" y="204"/>
                    </a:cubicBezTo>
                    <a:cubicBezTo>
                      <a:pt x="1061" y="201"/>
                      <a:pt x="1054" y="198"/>
                      <a:pt x="1053" y="200"/>
                    </a:cubicBezTo>
                    <a:cubicBezTo>
                      <a:pt x="1052" y="202"/>
                      <a:pt x="1050" y="200"/>
                      <a:pt x="1050" y="199"/>
                    </a:cubicBezTo>
                    <a:cubicBezTo>
                      <a:pt x="1050" y="197"/>
                      <a:pt x="1042" y="194"/>
                      <a:pt x="1039" y="195"/>
                    </a:cubicBezTo>
                    <a:cubicBezTo>
                      <a:pt x="1037" y="195"/>
                      <a:pt x="1035" y="192"/>
                      <a:pt x="1039" y="192"/>
                    </a:cubicBezTo>
                    <a:cubicBezTo>
                      <a:pt x="1042" y="192"/>
                      <a:pt x="1048" y="193"/>
                      <a:pt x="1045" y="188"/>
                    </a:cubicBezTo>
                    <a:cubicBezTo>
                      <a:pt x="1043" y="184"/>
                      <a:pt x="1021" y="182"/>
                      <a:pt x="1019" y="183"/>
                    </a:cubicBezTo>
                    <a:cubicBezTo>
                      <a:pt x="1017" y="184"/>
                      <a:pt x="1019" y="187"/>
                      <a:pt x="1015" y="192"/>
                    </a:cubicBezTo>
                    <a:cubicBezTo>
                      <a:pt x="1010" y="197"/>
                      <a:pt x="1005" y="194"/>
                      <a:pt x="1006" y="192"/>
                    </a:cubicBezTo>
                    <a:cubicBezTo>
                      <a:pt x="1007" y="189"/>
                      <a:pt x="1012" y="189"/>
                      <a:pt x="1012" y="187"/>
                    </a:cubicBezTo>
                    <a:cubicBezTo>
                      <a:pt x="1012" y="185"/>
                      <a:pt x="1004" y="186"/>
                      <a:pt x="1003" y="184"/>
                    </a:cubicBezTo>
                    <a:cubicBezTo>
                      <a:pt x="1002" y="182"/>
                      <a:pt x="1005" y="180"/>
                      <a:pt x="1008" y="181"/>
                    </a:cubicBezTo>
                    <a:cubicBezTo>
                      <a:pt x="1011" y="182"/>
                      <a:pt x="1016" y="183"/>
                      <a:pt x="1016" y="181"/>
                    </a:cubicBezTo>
                    <a:cubicBezTo>
                      <a:pt x="1016" y="180"/>
                      <a:pt x="1013" y="180"/>
                      <a:pt x="1008" y="179"/>
                    </a:cubicBezTo>
                    <a:cubicBezTo>
                      <a:pt x="1003" y="178"/>
                      <a:pt x="992" y="175"/>
                      <a:pt x="986" y="175"/>
                    </a:cubicBezTo>
                    <a:cubicBezTo>
                      <a:pt x="980" y="176"/>
                      <a:pt x="977" y="173"/>
                      <a:pt x="974" y="172"/>
                    </a:cubicBezTo>
                    <a:cubicBezTo>
                      <a:pt x="970" y="172"/>
                      <a:pt x="970" y="174"/>
                      <a:pt x="972" y="177"/>
                    </a:cubicBezTo>
                    <a:cubicBezTo>
                      <a:pt x="973" y="179"/>
                      <a:pt x="969" y="180"/>
                      <a:pt x="965" y="179"/>
                    </a:cubicBezTo>
                    <a:cubicBezTo>
                      <a:pt x="961" y="179"/>
                      <a:pt x="955" y="182"/>
                      <a:pt x="957" y="185"/>
                    </a:cubicBezTo>
                    <a:cubicBezTo>
                      <a:pt x="960" y="188"/>
                      <a:pt x="962" y="184"/>
                      <a:pt x="964" y="185"/>
                    </a:cubicBezTo>
                    <a:cubicBezTo>
                      <a:pt x="966" y="186"/>
                      <a:pt x="959" y="189"/>
                      <a:pt x="962" y="190"/>
                    </a:cubicBezTo>
                    <a:cubicBezTo>
                      <a:pt x="964" y="192"/>
                      <a:pt x="964" y="195"/>
                      <a:pt x="964" y="197"/>
                    </a:cubicBezTo>
                    <a:cubicBezTo>
                      <a:pt x="964" y="198"/>
                      <a:pt x="959" y="199"/>
                      <a:pt x="958" y="197"/>
                    </a:cubicBezTo>
                    <a:cubicBezTo>
                      <a:pt x="956" y="194"/>
                      <a:pt x="953" y="196"/>
                      <a:pt x="950" y="196"/>
                    </a:cubicBezTo>
                    <a:cubicBezTo>
                      <a:pt x="947" y="196"/>
                      <a:pt x="944" y="198"/>
                      <a:pt x="948" y="198"/>
                    </a:cubicBezTo>
                    <a:cubicBezTo>
                      <a:pt x="951" y="199"/>
                      <a:pt x="952" y="201"/>
                      <a:pt x="948" y="202"/>
                    </a:cubicBezTo>
                    <a:cubicBezTo>
                      <a:pt x="943" y="202"/>
                      <a:pt x="944" y="197"/>
                      <a:pt x="941" y="197"/>
                    </a:cubicBezTo>
                    <a:cubicBezTo>
                      <a:pt x="938" y="198"/>
                      <a:pt x="932" y="195"/>
                      <a:pt x="929" y="195"/>
                    </a:cubicBezTo>
                    <a:cubicBezTo>
                      <a:pt x="926" y="195"/>
                      <a:pt x="924" y="198"/>
                      <a:pt x="920" y="199"/>
                    </a:cubicBezTo>
                    <a:cubicBezTo>
                      <a:pt x="915" y="199"/>
                      <a:pt x="909" y="196"/>
                      <a:pt x="907" y="193"/>
                    </a:cubicBezTo>
                    <a:cubicBezTo>
                      <a:pt x="906" y="190"/>
                      <a:pt x="905" y="190"/>
                      <a:pt x="903" y="193"/>
                    </a:cubicBezTo>
                    <a:cubicBezTo>
                      <a:pt x="901" y="196"/>
                      <a:pt x="901" y="202"/>
                      <a:pt x="899" y="202"/>
                    </a:cubicBezTo>
                    <a:cubicBezTo>
                      <a:pt x="896" y="203"/>
                      <a:pt x="896" y="208"/>
                      <a:pt x="893" y="209"/>
                    </a:cubicBezTo>
                    <a:cubicBezTo>
                      <a:pt x="891" y="211"/>
                      <a:pt x="891" y="207"/>
                      <a:pt x="888" y="208"/>
                    </a:cubicBezTo>
                    <a:cubicBezTo>
                      <a:pt x="886" y="208"/>
                      <a:pt x="877" y="198"/>
                      <a:pt x="876" y="195"/>
                    </a:cubicBezTo>
                    <a:cubicBezTo>
                      <a:pt x="876" y="192"/>
                      <a:pt x="871" y="187"/>
                      <a:pt x="869" y="186"/>
                    </a:cubicBezTo>
                    <a:cubicBezTo>
                      <a:pt x="868" y="185"/>
                      <a:pt x="871" y="184"/>
                      <a:pt x="872" y="186"/>
                    </a:cubicBezTo>
                    <a:cubicBezTo>
                      <a:pt x="874" y="188"/>
                      <a:pt x="876" y="188"/>
                      <a:pt x="878" y="187"/>
                    </a:cubicBezTo>
                    <a:cubicBezTo>
                      <a:pt x="880" y="185"/>
                      <a:pt x="880" y="180"/>
                      <a:pt x="877" y="180"/>
                    </a:cubicBezTo>
                    <a:cubicBezTo>
                      <a:pt x="873" y="180"/>
                      <a:pt x="875" y="177"/>
                      <a:pt x="876" y="177"/>
                    </a:cubicBezTo>
                    <a:cubicBezTo>
                      <a:pt x="878" y="176"/>
                      <a:pt x="873" y="171"/>
                      <a:pt x="875" y="170"/>
                    </a:cubicBezTo>
                    <a:cubicBezTo>
                      <a:pt x="876" y="170"/>
                      <a:pt x="876" y="167"/>
                      <a:pt x="873" y="167"/>
                    </a:cubicBezTo>
                    <a:cubicBezTo>
                      <a:pt x="870" y="166"/>
                      <a:pt x="868" y="164"/>
                      <a:pt x="868" y="162"/>
                    </a:cubicBezTo>
                    <a:cubicBezTo>
                      <a:pt x="867" y="161"/>
                      <a:pt x="856" y="160"/>
                      <a:pt x="857" y="163"/>
                    </a:cubicBezTo>
                    <a:cubicBezTo>
                      <a:pt x="857" y="165"/>
                      <a:pt x="853" y="164"/>
                      <a:pt x="854" y="162"/>
                    </a:cubicBezTo>
                    <a:cubicBezTo>
                      <a:pt x="854" y="161"/>
                      <a:pt x="850" y="161"/>
                      <a:pt x="845" y="159"/>
                    </a:cubicBezTo>
                    <a:cubicBezTo>
                      <a:pt x="839" y="158"/>
                      <a:pt x="839" y="154"/>
                      <a:pt x="838" y="153"/>
                    </a:cubicBezTo>
                    <a:cubicBezTo>
                      <a:pt x="836" y="153"/>
                      <a:pt x="836" y="159"/>
                      <a:pt x="834" y="158"/>
                    </a:cubicBezTo>
                    <a:cubicBezTo>
                      <a:pt x="831" y="156"/>
                      <a:pt x="828" y="159"/>
                      <a:pt x="830" y="163"/>
                    </a:cubicBezTo>
                    <a:cubicBezTo>
                      <a:pt x="831" y="166"/>
                      <a:pt x="830" y="167"/>
                      <a:pt x="830" y="170"/>
                    </a:cubicBezTo>
                    <a:cubicBezTo>
                      <a:pt x="829" y="172"/>
                      <a:pt x="828" y="171"/>
                      <a:pt x="825" y="170"/>
                    </a:cubicBezTo>
                    <a:cubicBezTo>
                      <a:pt x="822" y="169"/>
                      <a:pt x="822" y="173"/>
                      <a:pt x="815" y="171"/>
                    </a:cubicBezTo>
                    <a:cubicBezTo>
                      <a:pt x="808" y="169"/>
                      <a:pt x="805" y="171"/>
                      <a:pt x="804" y="169"/>
                    </a:cubicBezTo>
                    <a:cubicBezTo>
                      <a:pt x="803" y="166"/>
                      <a:pt x="801" y="166"/>
                      <a:pt x="801" y="168"/>
                    </a:cubicBezTo>
                    <a:cubicBezTo>
                      <a:pt x="801" y="170"/>
                      <a:pt x="790" y="169"/>
                      <a:pt x="790" y="166"/>
                    </a:cubicBezTo>
                    <a:cubicBezTo>
                      <a:pt x="789" y="163"/>
                      <a:pt x="791" y="163"/>
                      <a:pt x="793" y="162"/>
                    </a:cubicBezTo>
                    <a:cubicBezTo>
                      <a:pt x="794" y="161"/>
                      <a:pt x="791" y="160"/>
                      <a:pt x="786" y="160"/>
                    </a:cubicBezTo>
                    <a:cubicBezTo>
                      <a:pt x="780" y="161"/>
                      <a:pt x="776" y="157"/>
                      <a:pt x="771" y="158"/>
                    </a:cubicBezTo>
                    <a:cubicBezTo>
                      <a:pt x="765" y="158"/>
                      <a:pt x="752" y="160"/>
                      <a:pt x="751" y="161"/>
                    </a:cubicBezTo>
                    <a:cubicBezTo>
                      <a:pt x="749" y="162"/>
                      <a:pt x="752" y="165"/>
                      <a:pt x="749" y="166"/>
                    </a:cubicBezTo>
                    <a:cubicBezTo>
                      <a:pt x="747" y="166"/>
                      <a:pt x="749" y="160"/>
                      <a:pt x="748" y="157"/>
                    </a:cubicBezTo>
                    <a:cubicBezTo>
                      <a:pt x="748" y="154"/>
                      <a:pt x="744" y="153"/>
                      <a:pt x="744" y="155"/>
                    </a:cubicBezTo>
                    <a:cubicBezTo>
                      <a:pt x="745" y="158"/>
                      <a:pt x="738" y="159"/>
                      <a:pt x="736" y="157"/>
                    </a:cubicBezTo>
                    <a:cubicBezTo>
                      <a:pt x="734" y="155"/>
                      <a:pt x="731" y="153"/>
                      <a:pt x="727" y="151"/>
                    </a:cubicBezTo>
                    <a:cubicBezTo>
                      <a:pt x="722" y="150"/>
                      <a:pt x="716" y="156"/>
                      <a:pt x="717" y="157"/>
                    </a:cubicBezTo>
                    <a:cubicBezTo>
                      <a:pt x="719" y="159"/>
                      <a:pt x="722" y="158"/>
                      <a:pt x="722" y="159"/>
                    </a:cubicBezTo>
                    <a:cubicBezTo>
                      <a:pt x="723" y="161"/>
                      <a:pt x="713" y="160"/>
                      <a:pt x="713" y="162"/>
                    </a:cubicBezTo>
                    <a:cubicBezTo>
                      <a:pt x="713" y="164"/>
                      <a:pt x="703" y="167"/>
                      <a:pt x="700" y="167"/>
                    </a:cubicBezTo>
                    <a:cubicBezTo>
                      <a:pt x="692" y="168"/>
                      <a:pt x="691" y="168"/>
                      <a:pt x="687" y="172"/>
                    </a:cubicBezTo>
                    <a:cubicBezTo>
                      <a:pt x="683" y="175"/>
                      <a:pt x="686" y="169"/>
                      <a:pt x="689" y="165"/>
                    </a:cubicBezTo>
                    <a:cubicBezTo>
                      <a:pt x="692" y="162"/>
                      <a:pt x="695" y="163"/>
                      <a:pt x="697" y="161"/>
                    </a:cubicBezTo>
                    <a:cubicBezTo>
                      <a:pt x="698" y="158"/>
                      <a:pt x="701" y="158"/>
                      <a:pt x="705" y="158"/>
                    </a:cubicBezTo>
                    <a:cubicBezTo>
                      <a:pt x="710" y="157"/>
                      <a:pt x="710" y="154"/>
                      <a:pt x="712" y="153"/>
                    </a:cubicBezTo>
                    <a:cubicBezTo>
                      <a:pt x="714" y="152"/>
                      <a:pt x="719" y="149"/>
                      <a:pt x="720" y="147"/>
                    </a:cubicBezTo>
                    <a:cubicBezTo>
                      <a:pt x="721" y="144"/>
                      <a:pt x="732" y="140"/>
                      <a:pt x="734" y="140"/>
                    </a:cubicBezTo>
                    <a:cubicBezTo>
                      <a:pt x="736" y="141"/>
                      <a:pt x="737" y="135"/>
                      <a:pt x="738" y="135"/>
                    </a:cubicBezTo>
                    <a:cubicBezTo>
                      <a:pt x="739" y="135"/>
                      <a:pt x="745" y="132"/>
                      <a:pt x="747" y="131"/>
                    </a:cubicBezTo>
                    <a:cubicBezTo>
                      <a:pt x="750" y="130"/>
                      <a:pt x="751" y="127"/>
                      <a:pt x="751" y="125"/>
                    </a:cubicBezTo>
                    <a:cubicBezTo>
                      <a:pt x="751" y="124"/>
                      <a:pt x="748" y="124"/>
                      <a:pt x="748" y="122"/>
                    </a:cubicBezTo>
                    <a:cubicBezTo>
                      <a:pt x="747" y="121"/>
                      <a:pt x="749" y="122"/>
                      <a:pt x="752" y="121"/>
                    </a:cubicBezTo>
                    <a:cubicBezTo>
                      <a:pt x="754" y="120"/>
                      <a:pt x="752" y="116"/>
                      <a:pt x="750" y="116"/>
                    </a:cubicBezTo>
                    <a:cubicBezTo>
                      <a:pt x="748" y="117"/>
                      <a:pt x="751" y="114"/>
                      <a:pt x="749" y="112"/>
                    </a:cubicBezTo>
                    <a:cubicBezTo>
                      <a:pt x="747" y="109"/>
                      <a:pt x="744" y="113"/>
                      <a:pt x="744" y="111"/>
                    </a:cubicBezTo>
                    <a:cubicBezTo>
                      <a:pt x="744" y="108"/>
                      <a:pt x="743" y="105"/>
                      <a:pt x="742" y="103"/>
                    </a:cubicBezTo>
                    <a:cubicBezTo>
                      <a:pt x="741" y="102"/>
                      <a:pt x="738" y="106"/>
                      <a:pt x="735" y="104"/>
                    </a:cubicBezTo>
                    <a:cubicBezTo>
                      <a:pt x="732" y="101"/>
                      <a:pt x="723" y="99"/>
                      <a:pt x="723" y="100"/>
                    </a:cubicBezTo>
                    <a:cubicBezTo>
                      <a:pt x="723" y="101"/>
                      <a:pt x="719" y="99"/>
                      <a:pt x="718" y="100"/>
                    </a:cubicBezTo>
                    <a:cubicBezTo>
                      <a:pt x="717" y="101"/>
                      <a:pt x="711" y="101"/>
                      <a:pt x="708" y="100"/>
                    </a:cubicBezTo>
                    <a:cubicBezTo>
                      <a:pt x="706" y="99"/>
                      <a:pt x="703" y="101"/>
                      <a:pt x="703" y="104"/>
                    </a:cubicBezTo>
                    <a:cubicBezTo>
                      <a:pt x="703" y="106"/>
                      <a:pt x="695" y="105"/>
                      <a:pt x="693" y="105"/>
                    </a:cubicBezTo>
                    <a:cubicBezTo>
                      <a:pt x="692" y="104"/>
                      <a:pt x="699" y="97"/>
                      <a:pt x="699" y="96"/>
                    </a:cubicBezTo>
                    <a:cubicBezTo>
                      <a:pt x="699" y="95"/>
                      <a:pt x="686" y="96"/>
                      <a:pt x="686" y="95"/>
                    </a:cubicBezTo>
                    <a:cubicBezTo>
                      <a:pt x="685" y="94"/>
                      <a:pt x="679" y="93"/>
                      <a:pt x="676" y="93"/>
                    </a:cubicBezTo>
                    <a:cubicBezTo>
                      <a:pt x="674" y="93"/>
                      <a:pt x="676" y="92"/>
                      <a:pt x="679" y="92"/>
                    </a:cubicBezTo>
                    <a:cubicBezTo>
                      <a:pt x="681" y="92"/>
                      <a:pt x="683" y="89"/>
                      <a:pt x="686" y="89"/>
                    </a:cubicBezTo>
                    <a:cubicBezTo>
                      <a:pt x="689" y="88"/>
                      <a:pt x="688" y="87"/>
                      <a:pt x="687" y="85"/>
                    </a:cubicBezTo>
                    <a:cubicBezTo>
                      <a:pt x="686" y="83"/>
                      <a:pt x="683" y="84"/>
                      <a:pt x="680" y="83"/>
                    </a:cubicBezTo>
                    <a:cubicBezTo>
                      <a:pt x="678" y="82"/>
                      <a:pt x="674" y="81"/>
                      <a:pt x="672" y="81"/>
                    </a:cubicBezTo>
                    <a:cubicBezTo>
                      <a:pt x="669" y="81"/>
                      <a:pt x="667" y="82"/>
                      <a:pt x="661" y="84"/>
                    </a:cubicBezTo>
                    <a:cubicBezTo>
                      <a:pt x="656" y="85"/>
                      <a:pt x="655" y="90"/>
                      <a:pt x="652" y="91"/>
                    </a:cubicBezTo>
                    <a:cubicBezTo>
                      <a:pt x="649" y="93"/>
                      <a:pt x="644" y="99"/>
                      <a:pt x="647" y="99"/>
                    </a:cubicBezTo>
                    <a:cubicBezTo>
                      <a:pt x="649" y="100"/>
                      <a:pt x="648" y="101"/>
                      <a:pt x="648" y="103"/>
                    </a:cubicBezTo>
                    <a:cubicBezTo>
                      <a:pt x="649" y="105"/>
                      <a:pt x="647" y="105"/>
                      <a:pt x="644" y="105"/>
                    </a:cubicBezTo>
                    <a:cubicBezTo>
                      <a:pt x="641" y="104"/>
                      <a:pt x="632" y="105"/>
                      <a:pt x="632" y="107"/>
                    </a:cubicBezTo>
                    <a:cubicBezTo>
                      <a:pt x="632" y="109"/>
                      <a:pt x="637" y="110"/>
                      <a:pt x="637" y="111"/>
                    </a:cubicBezTo>
                    <a:cubicBezTo>
                      <a:pt x="637" y="113"/>
                      <a:pt x="633" y="111"/>
                      <a:pt x="631" y="110"/>
                    </a:cubicBezTo>
                    <a:cubicBezTo>
                      <a:pt x="629" y="109"/>
                      <a:pt x="625" y="110"/>
                      <a:pt x="624" y="112"/>
                    </a:cubicBezTo>
                    <a:cubicBezTo>
                      <a:pt x="623" y="114"/>
                      <a:pt x="620" y="114"/>
                      <a:pt x="619" y="113"/>
                    </a:cubicBezTo>
                    <a:cubicBezTo>
                      <a:pt x="618" y="113"/>
                      <a:pt x="615" y="114"/>
                      <a:pt x="613" y="114"/>
                    </a:cubicBezTo>
                    <a:cubicBezTo>
                      <a:pt x="612" y="113"/>
                      <a:pt x="617" y="110"/>
                      <a:pt x="616" y="108"/>
                    </a:cubicBezTo>
                    <a:cubicBezTo>
                      <a:pt x="614" y="107"/>
                      <a:pt x="609" y="108"/>
                      <a:pt x="608" y="111"/>
                    </a:cubicBezTo>
                    <a:cubicBezTo>
                      <a:pt x="607" y="113"/>
                      <a:pt x="604" y="109"/>
                      <a:pt x="603" y="110"/>
                    </a:cubicBezTo>
                    <a:cubicBezTo>
                      <a:pt x="601" y="111"/>
                      <a:pt x="600" y="111"/>
                      <a:pt x="597" y="113"/>
                    </a:cubicBezTo>
                    <a:cubicBezTo>
                      <a:pt x="595" y="114"/>
                      <a:pt x="591" y="111"/>
                      <a:pt x="590" y="114"/>
                    </a:cubicBezTo>
                    <a:cubicBezTo>
                      <a:pt x="589" y="116"/>
                      <a:pt x="594" y="116"/>
                      <a:pt x="595" y="117"/>
                    </a:cubicBezTo>
                    <a:cubicBezTo>
                      <a:pt x="595" y="118"/>
                      <a:pt x="582" y="118"/>
                      <a:pt x="581" y="120"/>
                    </a:cubicBezTo>
                    <a:cubicBezTo>
                      <a:pt x="581" y="121"/>
                      <a:pt x="576" y="121"/>
                      <a:pt x="571" y="121"/>
                    </a:cubicBezTo>
                    <a:cubicBezTo>
                      <a:pt x="566" y="122"/>
                      <a:pt x="568" y="125"/>
                      <a:pt x="564" y="125"/>
                    </a:cubicBezTo>
                    <a:cubicBezTo>
                      <a:pt x="559" y="126"/>
                      <a:pt x="557" y="127"/>
                      <a:pt x="556" y="129"/>
                    </a:cubicBezTo>
                    <a:cubicBezTo>
                      <a:pt x="555" y="132"/>
                      <a:pt x="551" y="132"/>
                      <a:pt x="550" y="130"/>
                    </a:cubicBezTo>
                    <a:cubicBezTo>
                      <a:pt x="548" y="128"/>
                      <a:pt x="544" y="131"/>
                      <a:pt x="547" y="131"/>
                    </a:cubicBezTo>
                    <a:cubicBezTo>
                      <a:pt x="549" y="132"/>
                      <a:pt x="547" y="134"/>
                      <a:pt x="545" y="133"/>
                    </a:cubicBezTo>
                    <a:cubicBezTo>
                      <a:pt x="544" y="133"/>
                      <a:pt x="540" y="136"/>
                      <a:pt x="542" y="136"/>
                    </a:cubicBezTo>
                    <a:cubicBezTo>
                      <a:pt x="545" y="135"/>
                      <a:pt x="546" y="138"/>
                      <a:pt x="545" y="139"/>
                    </a:cubicBezTo>
                    <a:cubicBezTo>
                      <a:pt x="544" y="141"/>
                      <a:pt x="539" y="137"/>
                      <a:pt x="538" y="139"/>
                    </a:cubicBezTo>
                    <a:cubicBezTo>
                      <a:pt x="537" y="140"/>
                      <a:pt x="540" y="142"/>
                      <a:pt x="542" y="142"/>
                    </a:cubicBezTo>
                    <a:cubicBezTo>
                      <a:pt x="544" y="141"/>
                      <a:pt x="545" y="143"/>
                      <a:pt x="546" y="145"/>
                    </a:cubicBezTo>
                    <a:cubicBezTo>
                      <a:pt x="546" y="146"/>
                      <a:pt x="541" y="144"/>
                      <a:pt x="540" y="145"/>
                    </a:cubicBezTo>
                    <a:cubicBezTo>
                      <a:pt x="539" y="147"/>
                      <a:pt x="540" y="147"/>
                      <a:pt x="543" y="148"/>
                    </a:cubicBezTo>
                    <a:cubicBezTo>
                      <a:pt x="545" y="148"/>
                      <a:pt x="543" y="149"/>
                      <a:pt x="545" y="151"/>
                    </a:cubicBezTo>
                    <a:cubicBezTo>
                      <a:pt x="545" y="151"/>
                      <a:pt x="546" y="151"/>
                      <a:pt x="546" y="151"/>
                    </a:cubicBezTo>
                    <a:cubicBezTo>
                      <a:pt x="547" y="153"/>
                      <a:pt x="545" y="154"/>
                      <a:pt x="545" y="155"/>
                    </a:cubicBezTo>
                    <a:cubicBezTo>
                      <a:pt x="545" y="157"/>
                      <a:pt x="543" y="158"/>
                      <a:pt x="543" y="156"/>
                    </a:cubicBezTo>
                    <a:cubicBezTo>
                      <a:pt x="543" y="154"/>
                      <a:pt x="536" y="154"/>
                      <a:pt x="535" y="156"/>
                    </a:cubicBezTo>
                    <a:cubicBezTo>
                      <a:pt x="534" y="157"/>
                      <a:pt x="533" y="159"/>
                      <a:pt x="531" y="157"/>
                    </a:cubicBezTo>
                    <a:cubicBezTo>
                      <a:pt x="530" y="155"/>
                      <a:pt x="525" y="158"/>
                      <a:pt x="519" y="158"/>
                    </a:cubicBezTo>
                    <a:cubicBezTo>
                      <a:pt x="513" y="158"/>
                      <a:pt x="501" y="159"/>
                      <a:pt x="498" y="160"/>
                    </a:cubicBezTo>
                    <a:cubicBezTo>
                      <a:pt x="496" y="161"/>
                      <a:pt x="493" y="166"/>
                      <a:pt x="496" y="169"/>
                    </a:cubicBezTo>
                    <a:cubicBezTo>
                      <a:pt x="498" y="172"/>
                      <a:pt x="496" y="174"/>
                      <a:pt x="496" y="176"/>
                    </a:cubicBezTo>
                    <a:cubicBezTo>
                      <a:pt x="496" y="178"/>
                      <a:pt x="503" y="182"/>
                      <a:pt x="507" y="182"/>
                    </a:cubicBezTo>
                    <a:cubicBezTo>
                      <a:pt x="511" y="183"/>
                      <a:pt x="514" y="188"/>
                      <a:pt x="511" y="191"/>
                    </a:cubicBezTo>
                    <a:cubicBezTo>
                      <a:pt x="509" y="195"/>
                      <a:pt x="502" y="190"/>
                      <a:pt x="498" y="186"/>
                    </a:cubicBezTo>
                    <a:cubicBezTo>
                      <a:pt x="493" y="182"/>
                      <a:pt x="483" y="181"/>
                      <a:pt x="479" y="181"/>
                    </a:cubicBezTo>
                    <a:cubicBezTo>
                      <a:pt x="476" y="181"/>
                      <a:pt x="478" y="177"/>
                      <a:pt x="474" y="177"/>
                    </a:cubicBezTo>
                    <a:cubicBezTo>
                      <a:pt x="469" y="178"/>
                      <a:pt x="465" y="182"/>
                      <a:pt x="468" y="182"/>
                    </a:cubicBezTo>
                    <a:cubicBezTo>
                      <a:pt x="471" y="182"/>
                      <a:pt x="473" y="182"/>
                      <a:pt x="472" y="183"/>
                    </a:cubicBezTo>
                    <a:cubicBezTo>
                      <a:pt x="470" y="185"/>
                      <a:pt x="473" y="185"/>
                      <a:pt x="476" y="186"/>
                    </a:cubicBezTo>
                    <a:cubicBezTo>
                      <a:pt x="480" y="188"/>
                      <a:pt x="473" y="191"/>
                      <a:pt x="469" y="188"/>
                    </a:cubicBezTo>
                    <a:cubicBezTo>
                      <a:pt x="466" y="185"/>
                      <a:pt x="462" y="188"/>
                      <a:pt x="461" y="190"/>
                    </a:cubicBezTo>
                    <a:cubicBezTo>
                      <a:pt x="460" y="192"/>
                      <a:pt x="465" y="198"/>
                      <a:pt x="471" y="199"/>
                    </a:cubicBezTo>
                    <a:cubicBezTo>
                      <a:pt x="478" y="201"/>
                      <a:pt x="476" y="203"/>
                      <a:pt x="479" y="204"/>
                    </a:cubicBezTo>
                    <a:cubicBezTo>
                      <a:pt x="482" y="205"/>
                      <a:pt x="480" y="207"/>
                      <a:pt x="478" y="207"/>
                    </a:cubicBezTo>
                    <a:cubicBezTo>
                      <a:pt x="476" y="207"/>
                      <a:pt x="471" y="203"/>
                      <a:pt x="468" y="201"/>
                    </a:cubicBezTo>
                    <a:cubicBezTo>
                      <a:pt x="465" y="199"/>
                      <a:pt x="456" y="202"/>
                      <a:pt x="455" y="200"/>
                    </a:cubicBezTo>
                    <a:cubicBezTo>
                      <a:pt x="453" y="198"/>
                      <a:pt x="456" y="196"/>
                      <a:pt x="454" y="194"/>
                    </a:cubicBezTo>
                    <a:cubicBezTo>
                      <a:pt x="452" y="192"/>
                      <a:pt x="454" y="189"/>
                      <a:pt x="456" y="185"/>
                    </a:cubicBezTo>
                    <a:cubicBezTo>
                      <a:pt x="458" y="181"/>
                      <a:pt x="456" y="174"/>
                      <a:pt x="453" y="173"/>
                    </a:cubicBezTo>
                    <a:cubicBezTo>
                      <a:pt x="450" y="172"/>
                      <a:pt x="450" y="176"/>
                      <a:pt x="450" y="177"/>
                    </a:cubicBezTo>
                    <a:cubicBezTo>
                      <a:pt x="451" y="178"/>
                      <a:pt x="451" y="183"/>
                      <a:pt x="448" y="187"/>
                    </a:cubicBezTo>
                    <a:cubicBezTo>
                      <a:pt x="446" y="190"/>
                      <a:pt x="439" y="190"/>
                      <a:pt x="439" y="192"/>
                    </a:cubicBezTo>
                    <a:cubicBezTo>
                      <a:pt x="439" y="195"/>
                      <a:pt x="434" y="197"/>
                      <a:pt x="436" y="198"/>
                    </a:cubicBezTo>
                    <a:cubicBezTo>
                      <a:pt x="437" y="200"/>
                      <a:pt x="444" y="208"/>
                      <a:pt x="445" y="211"/>
                    </a:cubicBezTo>
                    <a:cubicBezTo>
                      <a:pt x="446" y="214"/>
                      <a:pt x="439" y="222"/>
                      <a:pt x="440" y="227"/>
                    </a:cubicBezTo>
                    <a:cubicBezTo>
                      <a:pt x="441" y="231"/>
                      <a:pt x="439" y="234"/>
                      <a:pt x="440" y="236"/>
                    </a:cubicBezTo>
                    <a:cubicBezTo>
                      <a:pt x="442" y="238"/>
                      <a:pt x="445" y="236"/>
                      <a:pt x="447" y="237"/>
                    </a:cubicBezTo>
                    <a:cubicBezTo>
                      <a:pt x="448" y="238"/>
                      <a:pt x="452" y="236"/>
                      <a:pt x="456" y="235"/>
                    </a:cubicBezTo>
                    <a:cubicBezTo>
                      <a:pt x="460" y="234"/>
                      <a:pt x="468" y="239"/>
                      <a:pt x="471" y="241"/>
                    </a:cubicBezTo>
                    <a:cubicBezTo>
                      <a:pt x="474" y="242"/>
                      <a:pt x="473" y="245"/>
                      <a:pt x="474" y="248"/>
                    </a:cubicBezTo>
                    <a:cubicBezTo>
                      <a:pt x="476" y="251"/>
                      <a:pt x="471" y="251"/>
                      <a:pt x="471" y="255"/>
                    </a:cubicBezTo>
                    <a:cubicBezTo>
                      <a:pt x="471" y="259"/>
                      <a:pt x="480" y="261"/>
                      <a:pt x="480" y="262"/>
                    </a:cubicBezTo>
                    <a:cubicBezTo>
                      <a:pt x="480" y="263"/>
                      <a:pt x="474" y="262"/>
                      <a:pt x="471" y="261"/>
                    </a:cubicBezTo>
                    <a:cubicBezTo>
                      <a:pt x="468" y="260"/>
                      <a:pt x="468" y="256"/>
                      <a:pt x="467" y="255"/>
                    </a:cubicBezTo>
                    <a:cubicBezTo>
                      <a:pt x="466" y="254"/>
                      <a:pt x="469" y="251"/>
                      <a:pt x="469" y="249"/>
                    </a:cubicBezTo>
                    <a:cubicBezTo>
                      <a:pt x="469" y="246"/>
                      <a:pt x="466" y="244"/>
                      <a:pt x="465" y="243"/>
                    </a:cubicBezTo>
                    <a:cubicBezTo>
                      <a:pt x="464" y="241"/>
                      <a:pt x="462" y="238"/>
                      <a:pt x="460" y="239"/>
                    </a:cubicBezTo>
                    <a:cubicBezTo>
                      <a:pt x="458" y="239"/>
                      <a:pt x="450" y="240"/>
                      <a:pt x="448" y="243"/>
                    </a:cubicBezTo>
                    <a:cubicBezTo>
                      <a:pt x="445" y="245"/>
                      <a:pt x="448" y="252"/>
                      <a:pt x="449" y="255"/>
                    </a:cubicBezTo>
                    <a:cubicBezTo>
                      <a:pt x="451" y="259"/>
                      <a:pt x="442" y="264"/>
                      <a:pt x="443" y="266"/>
                    </a:cubicBezTo>
                    <a:cubicBezTo>
                      <a:pt x="443" y="269"/>
                      <a:pt x="440" y="270"/>
                      <a:pt x="437" y="273"/>
                    </a:cubicBezTo>
                    <a:cubicBezTo>
                      <a:pt x="433" y="275"/>
                      <a:pt x="429" y="276"/>
                      <a:pt x="429" y="280"/>
                    </a:cubicBezTo>
                    <a:cubicBezTo>
                      <a:pt x="429" y="284"/>
                      <a:pt x="425" y="282"/>
                      <a:pt x="422" y="280"/>
                    </a:cubicBezTo>
                    <a:cubicBezTo>
                      <a:pt x="420" y="278"/>
                      <a:pt x="416" y="281"/>
                      <a:pt x="413" y="281"/>
                    </a:cubicBezTo>
                    <a:cubicBezTo>
                      <a:pt x="409" y="281"/>
                      <a:pt x="409" y="277"/>
                      <a:pt x="406" y="279"/>
                    </a:cubicBezTo>
                    <a:cubicBezTo>
                      <a:pt x="403" y="280"/>
                      <a:pt x="402" y="277"/>
                      <a:pt x="402" y="275"/>
                    </a:cubicBezTo>
                    <a:cubicBezTo>
                      <a:pt x="403" y="272"/>
                      <a:pt x="406" y="274"/>
                      <a:pt x="407" y="276"/>
                    </a:cubicBezTo>
                    <a:cubicBezTo>
                      <a:pt x="407" y="278"/>
                      <a:pt x="409" y="277"/>
                      <a:pt x="411" y="275"/>
                    </a:cubicBezTo>
                    <a:cubicBezTo>
                      <a:pt x="414" y="274"/>
                      <a:pt x="413" y="277"/>
                      <a:pt x="416" y="277"/>
                    </a:cubicBezTo>
                    <a:cubicBezTo>
                      <a:pt x="419" y="278"/>
                      <a:pt x="418" y="275"/>
                      <a:pt x="420" y="276"/>
                    </a:cubicBezTo>
                    <a:cubicBezTo>
                      <a:pt x="423" y="276"/>
                      <a:pt x="423" y="275"/>
                      <a:pt x="422" y="273"/>
                    </a:cubicBezTo>
                    <a:cubicBezTo>
                      <a:pt x="421" y="272"/>
                      <a:pt x="424" y="271"/>
                      <a:pt x="426" y="270"/>
                    </a:cubicBezTo>
                    <a:cubicBezTo>
                      <a:pt x="427" y="269"/>
                      <a:pt x="427" y="266"/>
                      <a:pt x="428" y="265"/>
                    </a:cubicBezTo>
                    <a:cubicBezTo>
                      <a:pt x="430" y="264"/>
                      <a:pt x="429" y="262"/>
                      <a:pt x="430" y="262"/>
                    </a:cubicBezTo>
                    <a:cubicBezTo>
                      <a:pt x="432" y="262"/>
                      <a:pt x="433" y="259"/>
                      <a:pt x="434" y="259"/>
                    </a:cubicBezTo>
                    <a:cubicBezTo>
                      <a:pt x="436" y="259"/>
                      <a:pt x="437" y="256"/>
                      <a:pt x="436" y="255"/>
                    </a:cubicBezTo>
                    <a:cubicBezTo>
                      <a:pt x="435" y="253"/>
                      <a:pt x="436" y="249"/>
                      <a:pt x="438" y="249"/>
                    </a:cubicBezTo>
                    <a:cubicBezTo>
                      <a:pt x="439" y="248"/>
                      <a:pt x="439" y="246"/>
                      <a:pt x="438" y="245"/>
                    </a:cubicBezTo>
                    <a:cubicBezTo>
                      <a:pt x="437" y="244"/>
                      <a:pt x="431" y="240"/>
                      <a:pt x="432" y="237"/>
                    </a:cubicBezTo>
                    <a:cubicBezTo>
                      <a:pt x="432" y="235"/>
                      <a:pt x="431" y="230"/>
                      <a:pt x="431" y="228"/>
                    </a:cubicBezTo>
                    <a:cubicBezTo>
                      <a:pt x="432" y="226"/>
                      <a:pt x="432" y="221"/>
                      <a:pt x="431" y="219"/>
                    </a:cubicBezTo>
                    <a:cubicBezTo>
                      <a:pt x="431" y="216"/>
                      <a:pt x="433" y="214"/>
                      <a:pt x="433" y="209"/>
                    </a:cubicBezTo>
                    <a:cubicBezTo>
                      <a:pt x="434" y="205"/>
                      <a:pt x="429" y="200"/>
                      <a:pt x="427" y="199"/>
                    </a:cubicBezTo>
                    <a:cubicBezTo>
                      <a:pt x="424" y="197"/>
                      <a:pt x="426" y="195"/>
                      <a:pt x="429" y="192"/>
                    </a:cubicBezTo>
                    <a:cubicBezTo>
                      <a:pt x="433" y="188"/>
                      <a:pt x="433" y="178"/>
                      <a:pt x="433" y="176"/>
                    </a:cubicBezTo>
                    <a:cubicBezTo>
                      <a:pt x="433" y="174"/>
                      <a:pt x="426" y="172"/>
                      <a:pt x="423" y="172"/>
                    </a:cubicBezTo>
                    <a:cubicBezTo>
                      <a:pt x="420" y="172"/>
                      <a:pt x="410" y="172"/>
                      <a:pt x="408" y="171"/>
                    </a:cubicBezTo>
                    <a:cubicBezTo>
                      <a:pt x="405" y="171"/>
                      <a:pt x="404" y="174"/>
                      <a:pt x="403" y="176"/>
                    </a:cubicBezTo>
                    <a:cubicBezTo>
                      <a:pt x="402" y="179"/>
                      <a:pt x="399" y="183"/>
                      <a:pt x="398" y="190"/>
                    </a:cubicBezTo>
                    <a:cubicBezTo>
                      <a:pt x="396" y="196"/>
                      <a:pt x="390" y="198"/>
                      <a:pt x="387" y="199"/>
                    </a:cubicBezTo>
                    <a:cubicBezTo>
                      <a:pt x="384" y="200"/>
                      <a:pt x="382" y="205"/>
                      <a:pt x="384" y="207"/>
                    </a:cubicBezTo>
                    <a:cubicBezTo>
                      <a:pt x="385" y="209"/>
                      <a:pt x="387" y="208"/>
                      <a:pt x="388" y="208"/>
                    </a:cubicBezTo>
                    <a:cubicBezTo>
                      <a:pt x="389" y="209"/>
                      <a:pt x="388" y="215"/>
                      <a:pt x="387" y="216"/>
                    </a:cubicBezTo>
                    <a:cubicBezTo>
                      <a:pt x="386" y="217"/>
                      <a:pt x="389" y="219"/>
                      <a:pt x="387" y="220"/>
                    </a:cubicBezTo>
                    <a:cubicBezTo>
                      <a:pt x="385" y="222"/>
                      <a:pt x="383" y="225"/>
                      <a:pt x="384" y="226"/>
                    </a:cubicBezTo>
                    <a:cubicBezTo>
                      <a:pt x="385" y="228"/>
                      <a:pt x="391" y="229"/>
                      <a:pt x="393" y="231"/>
                    </a:cubicBezTo>
                    <a:cubicBezTo>
                      <a:pt x="396" y="232"/>
                      <a:pt x="395" y="235"/>
                      <a:pt x="397" y="238"/>
                    </a:cubicBezTo>
                    <a:cubicBezTo>
                      <a:pt x="399" y="241"/>
                      <a:pt x="401" y="239"/>
                      <a:pt x="402" y="241"/>
                    </a:cubicBezTo>
                    <a:cubicBezTo>
                      <a:pt x="403" y="243"/>
                      <a:pt x="398" y="250"/>
                      <a:pt x="397" y="250"/>
                    </a:cubicBezTo>
                    <a:cubicBezTo>
                      <a:pt x="395" y="250"/>
                      <a:pt x="389" y="243"/>
                      <a:pt x="387" y="241"/>
                    </a:cubicBezTo>
                    <a:cubicBezTo>
                      <a:pt x="385" y="240"/>
                      <a:pt x="378" y="237"/>
                      <a:pt x="374" y="235"/>
                    </a:cubicBezTo>
                    <a:cubicBezTo>
                      <a:pt x="370" y="233"/>
                      <a:pt x="367" y="233"/>
                      <a:pt x="363" y="230"/>
                    </a:cubicBezTo>
                    <a:cubicBezTo>
                      <a:pt x="359" y="227"/>
                      <a:pt x="356" y="225"/>
                      <a:pt x="349" y="225"/>
                    </a:cubicBezTo>
                    <a:cubicBezTo>
                      <a:pt x="341" y="225"/>
                      <a:pt x="336" y="223"/>
                      <a:pt x="334" y="224"/>
                    </a:cubicBezTo>
                    <a:cubicBezTo>
                      <a:pt x="331" y="224"/>
                      <a:pt x="332" y="221"/>
                      <a:pt x="328" y="219"/>
                    </a:cubicBezTo>
                    <a:cubicBezTo>
                      <a:pt x="324" y="216"/>
                      <a:pt x="321" y="213"/>
                      <a:pt x="318" y="215"/>
                    </a:cubicBezTo>
                    <a:cubicBezTo>
                      <a:pt x="316" y="216"/>
                      <a:pt x="317" y="222"/>
                      <a:pt x="321" y="223"/>
                    </a:cubicBezTo>
                    <a:cubicBezTo>
                      <a:pt x="324" y="223"/>
                      <a:pt x="322" y="226"/>
                      <a:pt x="326" y="225"/>
                    </a:cubicBezTo>
                    <a:cubicBezTo>
                      <a:pt x="330" y="225"/>
                      <a:pt x="332" y="227"/>
                      <a:pt x="332" y="230"/>
                    </a:cubicBezTo>
                    <a:cubicBezTo>
                      <a:pt x="331" y="232"/>
                      <a:pt x="333" y="235"/>
                      <a:pt x="335" y="237"/>
                    </a:cubicBezTo>
                    <a:cubicBezTo>
                      <a:pt x="337" y="239"/>
                      <a:pt x="336" y="242"/>
                      <a:pt x="333" y="242"/>
                    </a:cubicBezTo>
                    <a:cubicBezTo>
                      <a:pt x="330" y="242"/>
                      <a:pt x="326" y="243"/>
                      <a:pt x="327" y="245"/>
                    </a:cubicBezTo>
                    <a:cubicBezTo>
                      <a:pt x="329" y="248"/>
                      <a:pt x="326" y="249"/>
                      <a:pt x="323" y="247"/>
                    </a:cubicBezTo>
                    <a:cubicBezTo>
                      <a:pt x="320" y="246"/>
                      <a:pt x="322" y="243"/>
                      <a:pt x="323" y="242"/>
                    </a:cubicBezTo>
                    <a:cubicBezTo>
                      <a:pt x="324" y="240"/>
                      <a:pt x="320" y="239"/>
                      <a:pt x="318" y="238"/>
                    </a:cubicBezTo>
                    <a:cubicBezTo>
                      <a:pt x="316" y="237"/>
                      <a:pt x="308" y="244"/>
                      <a:pt x="306" y="245"/>
                    </a:cubicBezTo>
                    <a:cubicBezTo>
                      <a:pt x="304" y="246"/>
                      <a:pt x="298" y="243"/>
                      <a:pt x="292" y="245"/>
                    </a:cubicBezTo>
                    <a:cubicBezTo>
                      <a:pt x="287" y="246"/>
                      <a:pt x="287" y="252"/>
                      <a:pt x="285" y="251"/>
                    </a:cubicBezTo>
                    <a:cubicBezTo>
                      <a:pt x="283" y="251"/>
                      <a:pt x="276" y="252"/>
                      <a:pt x="274" y="250"/>
                    </a:cubicBezTo>
                    <a:cubicBezTo>
                      <a:pt x="272" y="249"/>
                      <a:pt x="274" y="248"/>
                      <a:pt x="276" y="248"/>
                    </a:cubicBezTo>
                    <a:cubicBezTo>
                      <a:pt x="279" y="248"/>
                      <a:pt x="279" y="247"/>
                      <a:pt x="278" y="245"/>
                    </a:cubicBezTo>
                    <a:cubicBezTo>
                      <a:pt x="277" y="243"/>
                      <a:pt x="280" y="240"/>
                      <a:pt x="280" y="239"/>
                    </a:cubicBezTo>
                    <a:cubicBezTo>
                      <a:pt x="280" y="237"/>
                      <a:pt x="270" y="241"/>
                      <a:pt x="269" y="242"/>
                    </a:cubicBezTo>
                    <a:cubicBezTo>
                      <a:pt x="267" y="244"/>
                      <a:pt x="269" y="247"/>
                      <a:pt x="267" y="248"/>
                    </a:cubicBezTo>
                    <a:cubicBezTo>
                      <a:pt x="266" y="249"/>
                      <a:pt x="266" y="246"/>
                      <a:pt x="264" y="245"/>
                    </a:cubicBezTo>
                    <a:cubicBezTo>
                      <a:pt x="262" y="244"/>
                      <a:pt x="248" y="248"/>
                      <a:pt x="245" y="251"/>
                    </a:cubicBezTo>
                    <a:cubicBezTo>
                      <a:pt x="243" y="255"/>
                      <a:pt x="238" y="255"/>
                      <a:pt x="238" y="257"/>
                    </a:cubicBezTo>
                    <a:cubicBezTo>
                      <a:pt x="238" y="259"/>
                      <a:pt x="231" y="259"/>
                      <a:pt x="229" y="260"/>
                    </a:cubicBezTo>
                    <a:cubicBezTo>
                      <a:pt x="226" y="261"/>
                      <a:pt x="228" y="267"/>
                      <a:pt x="227" y="270"/>
                    </a:cubicBezTo>
                    <a:cubicBezTo>
                      <a:pt x="226" y="272"/>
                      <a:pt x="216" y="272"/>
                      <a:pt x="213" y="272"/>
                    </a:cubicBezTo>
                    <a:cubicBezTo>
                      <a:pt x="210" y="272"/>
                      <a:pt x="209" y="265"/>
                      <a:pt x="207" y="265"/>
                    </a:cubicBezTo>
                    <a:cubicBezTo>
                      <a:pt x="204" y="264"/>
                      <a:pt x="206" y="261"/>
                      <a:pt x="207" y="259"/>
                    </a:cubicBezTo>
                    <a:cubicBezTo>
                      <a:pt x="207" y="257"/>
                      <a:pt x="209" y="259"/>
                      <a:pt x="212" y="256"/>
                    </a:cubicBezTo>
                    <a:cubicBezTo>
                      <a:pt x="215" y="254"/>
                      <a:pt x="218" y="258"/>
                      <a:pt x="219" y="256"/>
                    </a:cubicBezTo>
                    <a:cubicBezTo>
                      <a:pt x="221" y="255"/>
                      <a:pt x="215" y="251"/>
                      <a:pt x="214" y="247"/>
                    </a:cubicBezTo>
                    <a:cubicBezTo>
                      <a:pt x="214" y="244"/>
                      <a:pt x="208" y="243"/>
                      <a:pt x="204" y="244"/>
                    </a:cubicBezTo>
                    <a:cubicBezTo>
                      <a:pt x="201" y="245"/>
                      <a:pt x="197" y="244"/>
                      <a:pt x="194" y="243"/>
                    </a:cubicBezTo>
                    <a:cubicBezTo>
                      <a:pt x="192" y="241"/>
                      <a:pt x="192" y="245"/>
                      <a:pt x="196" y="246"/>
                    </a:cubicBezTo>
                    <a:cubicBezTo>
                      <a:pt x="199" y="247"/>
                      <a:pt x="197" y="251"/>
                      <a:pt x="198" y="253"/>
                    </a:cubicBezTo>
                    <a:cubicBezTo>
                      <a:pt x="199" y="255"/>
                      <a:pt x="197" y="259"/>
                      <a:pt x="195" y="263"/>
                    </a:cubicBezTo>
                    <a:cubicBezTo>
                      <a:pt x="193" y="266"/>
                      <a:pt x="194" y="266"/>
                      <a:pt x="198" y="266"/>
                    </a:cubicBezTo>
                    <a:cubicBezTo>
                      <a:pt x="201" y="266"/>
                      <a:pt x="201" y="271"/>
                      <a:pt x="201" y="274"/>
                    </a:cubicBezTo>
                    <a:cubicBezTo>
                      <a:pt x="201" y="278"/>
                      <a:pt x="198" y="279"/>
                      <a:pt x="198" y="282"/>
                    </a:cubicBezTo>
                    <a:cubicBezTo>
                      <a:pt x="198" y="284"/>
                      <a:pt x="195" y="280"/>
                      <a:pt x="195" y="281"/>
                    </a:cubicBezTo>
                    <a:cubicBezTo>
                      <a:pt x="194" y="282"/>
                      <a:pt x="193" y="281"/>
                      <a:pt x="192" y="279"/>
                    </a:cubicBezTo>
                    <a:cubicBezTo>
                      <a:pt x="192" y="276"/>
                      <a:pt x="187" y="278"/>
                      <a:pt x="184" y="277"/>
                    </a:cubicBezTo>
                    <a:cubicBezTo>
                      <a:pt x="181" y="276"/>
                      <a:pt x="180" y="277"/>
                      <a:pt x="179" y="280"/>
                    </a:cubicBezTo>
                    <a:cubicBezTo>
                      <a:pt x="178" y="282"/>
                      <a:pt x="174" y="283"/>
                      <a:pt x="172" y="283"/>
                    </a:cubicBezTo>
                    <a:cubicBezTo>
                      <a:pt x="170" y="284"/>
                      <a:pt x="166" y="288"/>
                      <a:pt x="164" y="290"/>
                    </a:cubicBezTo>
                    <a:cubicBezTo>
                      <a:pt x="162" y="291"/>
                      <a:pt x="162" y="295"/>
                      <a:pt x="165" y="298"/>
                    </a:cubicBezTo>
                    <a:cubicBezTo>
                      <a:pt x="168" y="301"/>
                      <a:pt x="168" y="303"/>
                      <a:pt x="168" y="305"/>
                    </a:cubicBezTo>
                    <a:cubicBezTo>
                      <a:pt x="168" y="307"/>
                      <a:pt x="160" y="306"/>
                      <a:pt x="158" y="304"/>
                    </a:cubicBezTo>
                    <a:cubicBezTo>
                      <a:pt x="157" y="302"/>
                      <a:pt x="152" y="302"/>
                      <a:pt x="150" y="302"/>
                    </a:cubicBezTo>
                    <a:cubicBezTo>
                      <a:pt x="148" y="303"/>
                      <a:pt x="143" y="296"/>
                      <a:pt x="141" y="296"/>
                    </a:cubicBezTo>
                    <a:cubicBezTo>
                      <a:pt x="138" y="296"/>
                      <a:pt x="137" y="299"/>
                      <a:pt x="136" y="301"/>
                    </a:cubicBezTo>
                    <a:cubicBezTo>
                      <a:pt x="135" y="303"/>
                      <a:pt x="137" y="303"/>
                      <a:pt x="138" y="306"/>
                    </a:cubicBezTo>
                    <a:cubicBezTo>
                      <a:pt x="140" y="309"/>
                      <a:pt x="144" y="310"/>
                      <a:pt x="146" y="310"/>
                    </a:cubicBezTo>
                    <a:cubicBezTo>
                      <a:pt x="148" y="310"/>
                      <a:pt x="148" y="314"/>
                      <a:pt x="147" y="315"/>
                    </a:cubicBezTo>
                    <a:cubicBezTo>
                      <a:pt x="146" y="317"/>
                      <a:pt x="142" y="318"/>
                      <a:pt x="141" y="316"/>
                    </a:cubicBezTo>
                    <a:cubicBezTo>
                      <a:pt x="140" y="315"/>
                      <a:pt x="135" y="316"/>
                      <a:pt x="135" y="314"/>
                    </a:cubicBezTo>
                    <a:cubicBezTo>
                      <a:pt x="134" y="312"/>
                      <a:pt x="131" y="309"/>
                      <a:pt x="127" y="309"/>
                    </a:cubicBezTo>
                    <a:cubicBezTo>
                      <a:pt x="123" y="310"/>
                      <a:pt x="123" y="307"/>
                      <a:pt x="123" y="304"/>
                    </a:cubicBezTo>
                    <a:cubicBezTo>
                      <a:pt x="123" y="301"/>
                      <a:pt x="121" y="299"/>
                      <a:pt x="121" y="297"/>
                    </a:cubicBezTo>
                    <a:cubicBezTo>
                      <a:pt x="121" y="296"/>
                      <a:pt x="119" y="293"/>
                      <a:pt x="121" y="291"/>
                    </a:cubicBezTo>
                    <a:cubicBezTo>
                      <a:pt x="123" y="290"/>
                      <a:pt x="122" y="287"/>
                      <a:pt x="122" y="285"/>
                    </a:cubicBezTo>
                    <a:cubicBezTo>
                      <a:pt x="122" y="283"/>
                      <a:pt x="119" y="280"/>
                      <a:pt x="116" y="280"/>
                    </a:cubicBezTo>
                    <a:cubicBezTo>
                      <a:pt x="113" y="280"/>
                      <a:pt x="113" y="277"/>
                      <a:pt x="111" y="276"/>
                    </a:cubicBezTo>
                    <a:cubicBezTo>
                      <a:pt x="108" y="275"/>
                      <a:pt x="103" y="271"/>
                      <a:pt x="103" y="269"/>
                    </a:cubicBezTo>
                    <a:cubicBezTo>
                      <a:pt x="103" y="266"/>
                      <a:pt x="99" y="266"/>
                      <a:pt x="100" y="265"/>
                    </a:cubicBezTo>
                    <a:cubicBezTo>
                      <a:pt x="101" y="265"/>
                      <a:pt x="104" y="266"/>
                      <a:pt x="107" y="268"/>
                    </a:cubicBezTo>
                    <a:cubicBezTo>
                      <a:pt x="109" y="271"/>
                      <a:pt x="112" y="273"/>
                      <a:pt x="118" y="274"/>
                    </a:cubicBezTo>
                    <a:cubicBezTo>
                      <a:pt x="123" y="275"/>
                      <a:pt x="126" y="278"/>
                      <a:pt x="132" y="279"/>
                    </a:cubicBezTo>
                    <a:cubicBezTo>
                      <a:pt x="138" y="280"/>
                      <a:pt x="142" y="281"/>
                      <a:pt x="151" y="282"/>
                    </a:cubicBezTo>
                    <a:cubicBezTo>
                      <a:pt x="160" y="284"/>
                      <a:pt x="171" y="273"/>
                      <a:pt x="174" y="271"/>
                    </a:cubicBezTo>
                    <a:cubicBezTo>
                      <a:pt x="176" y="268"/>
                      <a:pt x="173" y="262"/>
                      <a:pt x="173" y="260"/>
                    </a:cubicBezTo>
                    <a:cubicBezTo>
                      <a:pt x="173" y="257"/>
                      <a:pt x="169" y="257"/>
                      <a:pt x="169" y="255"/>
                    </a:cubicBezTo>
                    <a:cubicBezTo>
                      <a:pt x="168" y="254"/>
                      <a:pt x="165" y="251"/>
                      <a:pt x="162" y="251"/>
                    </a:cubicBezTo>
                    <a:cubicBezTo>
                      <a:pt x="158" y="251"/>
                      <a:pt x="158" y="246"/>
                      <a:pt x="155" y="247"/>
                    </a:cubicBezTo>
                    <a:cubicBezTo>
                      <a:pt x="152" y="247"/>
                      <a:pt x="151" y="245"/>
                      <a:pt x="143" y="240"/>
                    </a:cubicBezTo>
                    <a:cubicBezTo>
                      <a:pt x="136" y="234"/>
                      <a:pt x="126" y="230"/>
                      <a:pt x="125" y="231"/>
                    </a:cubicBezTo>
                    <a:cubicBezTo>
                      <a:pt x="123" y="232"/>
                      <a:pt x="122" y="233"/>
                      <a:pt x="121" y="231"/>
                    </a:cubicBezTo>
                    <a:cubicBezTo>
                      <a:pt x="119" y="229"/>
                      <a:pt x="117" y="229"/>
                      <a:pt x="115" y="231"/>
                    </a:cubicBezTo>
                    <a:cubicBezTo>
                      <a:pt x="113" y="232"/>
                      <a:pt x="111" y="229"/>
                      <a:pt x="107" y="230"/>
                    </a:cubicBezTo>
                    <a:cubicBezTo>
                      <a:pt x="104" y="231"/>
                      <a:pt x="102" y="228"/>
                      <a:pt x="103" y="227"/>
                    </a:cubicBezTo>
                    <a:cubicBezTo>
                      <a:pt x="104" y="226"/>
                      <a:pt x="109" y="227"/>
                      <a:pt x="109" y="225"/>
                    </a:cubicBezTo>
                    <a:cubicBezTo>
                      <a:pt x="109" y="223"/>
                      <a:pt x="107" y="225"/>
                      <a:pt x="103" y="222"/>
                    </a:cubicBezTo>
                    <a:cubicBezTo>
                      <a:pt x="100" y="220"/>
                      <a:pt x="98" y="222"/>
                      <a:pt x="98" y="224"/>
                    </a:cubicBezTo>
                    <a:cubicBezTo>
                      <a:pt x="97" y="226"/>
                      <a:pt x="94" y="225"/>
                      <a:pt x="93" y="223"/>
                    </a:cubicBezTo>
                    <a:cubicBezTo>
                      <a:pt x="93" y="223"/>
                      <a:pt x="92" y="223"/>
                      <a:pt x="92" y="223"/>
                    </a:cubicBezTo>
                    <a:cubicBezTo>
                      <a:pt x="92" y="226"/>
                      <a:pt x="90" y="227"/>
                      <a:pt x="88" y="226"/>
                    </a:cubicBezTo>
                    <a:cubicBezTo>
                      <a:pt x="86" y="226"/>
                      <a:pt x="84" y="230"/>
                      <a:pt x="82" y="230"/>
                    </a:cubicBezTo>
                    <a:cubicBezTo>
                      <a:pt x="79" y="230"/>
                      <a:pt x="77" y="233"/>
                      <a:pt x="76" y="235"/>
                    </a:cubicBezTo>
                    <a:cubicBezTo>
                      <a:pt x="76" y="238"/>
                      <a:pt x="73" y="236"/>
                      <a:pt x="73" y="238"/>
                    </a:cubicBezTo>
                    <a:cubicBezTo>
                      <a:pt x="73" y="240"/>
                      <a:pt x="73" y="241"/>
                      <a:pt x="72" y="243"/>
                    </a:cubicBezTo>
                    <a:cubicBezTo>
                      <a:pt x="71" y="245"/>
                      <a:pt x="72" y="245"/>
                      <a:pt x="73" y="248"/>
                    </a:cubicBezTo>
                    <a:cubicBezTo>
                      <a:pt x="74" y="251"/>
                      <a:pt x="77" y="251"/>
                      <a:pt x="78" y="251"/>
                    </a:cubicBezTo>
                    <a:cubicBezTo>
                      <a:pt x="79" y="252"/>
                      <a:pt x="84" y="257"/>
                      <a:pt x="84" y="258"/>
                    </a:cubicBezTo>
                    <a:cubicBezTo>
                      <a:pt x="84" y="260"/>
                      <a:pt x="80" y="264"/>
                      <a:pt x="79" y="265"/>
                    </a:cubicBezTo>
                    <a:cubicBezTo>
                      <a:pt x="77" y="266"/>
                      <a:pt x="75" y="269"/>
                      <a:pt x="76" y="271"/>
                    </a:cubicBezTo>
                    <a:cubicBezTo>
                      <a:pt x="77" y="272"/>
                      <a:pt x="81" y="279"/>
                      <a:pt x="84" y="285"/>
                    </a:cubicBezTo>
                    <a:cubicBezTo>
                      <a:pt x="87" y="290"/>
                      <a:pt x="83" y="288"/>
                      <a:pt x="81" y="290"/>
                    </a:cubicBezTo>
                    <a:cubicBezTo>
                      <a:pt x="80" y="292"/>
                      <a:pt x="82" y="296"/>
                      <a:pt x="82" y="297"/>
                    </a:cubicBezTo>
                    <a:cubicBezTo>
                      <a:pt x="83" y="299"/>
                      <a:pt x="80" y="299"/>
                      <a:pt x="81" y="300"/>
                    </a:cubicBezTo>
                    <a:cubicBezTo>
                      <a:pt x="81" y="301"/>
                      <a:pt x="84" y="302"/>
                      <a:pt x="85" y="303"/>
                    </a:cubicBezTo>
                    <a:cubicBezTo>
                      <a:pt x="85" y="304"/>
                      <a:pt x="82" y="305"/>
                      <a:pt x="83" y="308"/>
                    </a:cubicBezTo>
                    <a:cubicBezTo>
                      <a:pt x="85" y="310"/>
                      <a:pt x="87" y="310"/>
                      <a:pt x="88" y="312"/>
                    </a:cubicBezTo>
                    <a:cubicBezTo>
                      <a:pt x="88" y="315"/>
                      <a:pt x="82" y="316"/>
                      <a:pt x="83" y="318"/>
                    </a:cubicBezTo>
                    <a:cubicBezTo>
                      <a:pt x="83" y="320"/>
                      <a:pt x="90" y="323"/>
                      <a:pt x="93" y="327"/>
                    </a:cubicBezTo>
                    <a:cubicBezTo>
                      <a:pt x="96" y="331"/>
                      <a:pt x="96" y="332"/>
                      <a:pt x="95" y="334"/>
                    </a:cubicBezTo>
                    <a:cubicBezTo>
                      <a:pt x="94" y="339"/>
                      <a:pt x="85" y="342"/>
                      <a:pt x="83" y="347"/>
                    </a:cubicBezTo>
                    <a:cubicBezTo>
                      <a:pt x="81" y="352"/>
                      <a:pt x="74" y="355"/>
                      <a:pt x="71" y="359"/>
                    </a:cubicBezTo>
                    <a:cubicBezTo>
                      <a:pt x="69" y="360"/>
                      <a:pt x="68" y="362"/>
                      <a:pt x="67" y="364"/>
                    </a:cubicBezTo>
                    <a:cubicBezTo>
                      <a:pt x="68" y="364"/>
                      <a:pt x="70" y="364"/>
                      <a:pt x="70" y="363"/>
                    </a:cubicBezTo>
                    <a:cubicBezTo>
                      <a:pt x="72" y="362"/>
                      <a:pt x="74" y="367"/>
                      <a:pt x="75" y="369"/>
                    </a:cubicBezTo>
                    <a:cubicBezTo>
                      <a:pt x="77" y="371"/>
                      <a:pt x="81" y="369"/>
                      <a:pt x="82" y="371"/>
                    </a:cubicBezTo>
                    <a:cubicBezTo>
                      <a:pt x="84" y="373"/>
                      <a:pt x="81" y="373"/>
                      <a:pt x="79" y="372"/>
                    </a:cubicBezTo>
                    <a:cubicBezTo>
                      <a:pt x="76" y="372"/>
                      <a:pt x="75" y="373"/>
                      <a:pt x="71" y="375"/>
                    </a:cubicBezTo>
                    <a:cubicBezTo>
                      <a:pt x="68" y="376"/>
                      <a:pt x="68" y="378"/>
                      <a:pt x="67" y="379"/>
                    </a:cubicBezTo>
                    <a:cubicBezTo>
                      <a:pt x="69" y="382"/>
                      <a:pt x="66" y="382"/>
                      <a:pt x="65" y="385"/>
                    </a:cubicBezTo>
                    <a:cubicBezTo>
                      <a:pt x="64" y="387"/>
                      <a:pt x="63" y="388"/>
                      <a:pt x="63" y="389"/>
                    </a:cubicBezTo>
                    <a:cubicBezTo>
                      <a:pt x="62" y="391"/>
                      <a:pt x="63" y="392"/>
                      <a:pt x="63" y="395"/>
                    </a:cubicBezTo>
                    <a:cubicBezTo>
                      <a:pt x="63" y="397"/>
                      <a:pt x="64" y="398"/>
                      <a:pt x="65" y="400"/>
                    </a:cubicBezTo>
                    <a:cubicBezTo>
                      <a:pt x="66" y="402"/>
                      <a:pt x="64" y="402"/>
                      <a:pt x="63" y="403"/>
                    </a:cubicBezTo>
                    <a:cubicBezTo>
                      <a:pt x="62" y="404"/>
                      <a:pt x="62" y="406"/>
                      <a:pt x="64" y="408"/>
                    </a:cubicBezTo>
                    <a:cubicBezTo>
                      <a:pt x="65" y="409"/>
                      <a:pt x="65" y="411"/>
                      <a:pt x="65" y="413"/>
                    </a:cubicBezTo>
                    <a:cubicBezTo>
                      <a:pt x="64" y="414"/>
                      <a:pt x="66" y="417"/>
                      <a:pt x="67" y="418"/>
                    </a:cubicBezTo>
                    <a:cubicBezTo>
                      <a:pt x="69" y="420"/>
                      <a:pt x="68" y="424"/>
                      <a:pt x="69" y="425"/>
                    </a:cubicBezTo>
                    <a:cubicBezTo>
                      <a:pt x="71" y="426"/>
                      <a:pt x="72" y="427"/>
                      <a:pt x="74" y="426"/>
                    </a:cubicBezTo>
                    <a:cubicBezTo>
                      <a:pt x="76" y="425"/>
                      <a:pt x="77" y="426"/>
                      <a:pt x="78" y="428"/>
                    </a:cubicBezTo>
                    <a:cubicBezTo>
                      <a:pt x="79" y="430"/>
                      <a:pt x="80" y="429"/>
                      <a:pt x="82" y="428"/>
                    </a:cubicBezTo>
                    <a:cubicBezTo>
                      <a:pt x="84" y="427"/>
                      <a:pt x="89" y="430"/>
                      <a:pt x="90" y="431"/>
                    </a:cubicBezTo>
                    <a:cubicBezTo>
                      <a:pt x="91" y="431"/>
                      <a:pt x="90" y="435"/>
                      <a:pt x="90" y="437"/>
                    </a:cubicBezTo>
                    <a:cubicBezTo>
                      <a:pt x="90" y="439"/>
                      <a:pt x="89" y="442"/>
                      <a:pt x="91" y="444"/>
                    </a:cubicBezTo>
                    <a:cubicBezTo>
                      <a:pt x="93" y="445"/>
                      <a:pt x="93" y="448"/>
                      <a:pt x="95" y="450"/>
                    </a:cubicBezTo>
                    <a:cubicBezTo>
                      <a:pt x="97" y="451"/>
                      <a:pt x="98" y="454"/>
                      <a:pt x="100" y="455"/>
                    </a:cubicBezTo>
                    <a:cubicBezTo>
                      <a:pt x="101" y="455"/>
                      <a:pt x="104" y="458"/>
                      <a:pt x="104" y="459"/>
                    </a:cubicBezTo>
                    <a:cubicBezTo>
                      <a:pt x="104" y="461"/>
                      <a:pt x="102" y="463"/>
                      <a:pt x="100" y="464"/>
                    </a:cubicBezTo>
                    <a:cubicBezTo>
                      <a:pt x="98" y="465"/>
                      <a:pt x="95" y="461"/>
                      <a:pt x="94" y="463"/>
                    </a:cubicBezTo>
                    <a:cubicBezTo>
                      <a:pt x="93" y="464"/>
                      <a:pt x="95" y="467"/>
                      <a:pt x="95" y="471"/>
                    </a:cubicBezTo>
                    <a:cubicBezTo>
                      <a:pt x="96" y="476"/>
                      <a:pt x="97" y="476"/>
                      <a:pt x="99" y="476"/>
                    </a:cubicBezTo>
                    <a:cubicBezTo>
                      <a:pt x="101" y="476"/>
                      <a:pt x="101" y="475"/>
                      <a:pt x="103" y="474"/>
                    </a:cubicBezTo>
                    <a:cubicBezTo>
                      <a:pt x="104" y="473"/>
                      <a:pt x="107" y="474"/>
                      <a:pt x="108" y="474"/>
                    </a:cubicBezTo>
                    <a:cubicBezTo>
                      <a:pt x="109" y="473"/>
                      <a:pt x="114" y="473"/>
                      <a:pt x="115" y="475"/>
                    </a:cubicBezTo>
                    <a:cubicBezTo>
                      <a:pt x="115" y="476"/>
                      <a:pt x="116" y="480"/>
                      <a:pt x="116" y="482"/>
                    </a:cubicBezTo>
                    <a:cubicBezTo>
                      <a:pt x="115" y="483"/>
                      <a:pt x="117" y="485"/>
                      <a:pt x="117" y="487"/>
                    </a:cubicBezTo>
                    <a:cubicBezTo>
                      <a:pt x="118" y="489"/>
                      <a:pt x="122" y="488"/>
                      <a:pt x="123" y="488"/>
                    </a:cubicBezTo>
                    <a:cubicBezTo>
                      <a:pt x="125" y="489"/>
                      <a:pt x="127" y="493"/>
                      <a:pt x="127" y="496"/>
                    </a:cubicBezTo>
                    <a:cubicBezTo>
                      <a:pt x="126" y="498"/>
                      <a:pt x="129" y="498"/>
                      <a:pt x="130" y="497"/>
                    </a:cubicBezTo>
                    <a:cubicBezTo>
                      <a:pt x="131" y="497"/>
                      <a:pt x="132" y="498"/>
                      <a:pt x="134" y="499"/>
                    </a:cubicBezTo>
                    <a:cubicBezTo>
                      <a:pt x="135" y="500"/>
                      <a:pt x="137" y="500"/>
                      <a:pt x="138" y="499"/>
                    </a:cubicBezTo>
                    <a:cubicBezTo>
                      <a:pt x="139" y="498"/>
                      <a:pt x="142" y="497"/>
                      <a:pt x="142" y="499"/>
                    </a:cubicBezTo>
                    <a:cubicBezTo>
                      <a:pt x="143" y="500"/>
                      <a:pt x="146" y="503"/>
                      <a:pt x="146" y="504"/>
                    </a:cubicBezTo>
                    <a:cubicBezTo>
                      <a:pt x="146" y="504"/>
                      <a:pt x="150" y="504"/>
                      <a:pt x="153" y="505"/>
                    </a:cubicBezTo>
                    <a:cubicBezTo>
                      <a:pt x="155" y="506"/>
                      <a:pt x="157" y="505"/>
                      <a:pt x="159" y="507"/>
                    </a:cubicBezTo>
                    <a:cubicBezTo>
                      <a:pt x="162" y="508"/>
                      <a:pt x="164" y="508"/>
                      <a:pt x="164" y="510"/>
                    </a:cubicBezTo>
                    <a:cubicBezTo>
                      <a:pt x="164" y="512"/>
                      <a:pt x="162" y="513"/>
                      <a:pt x="162" y="514"/>
                    </a:cubicBezTo>
                    <a:cubicBezTo>
                      <a:pt x="162" y="515"/>
                      <a:pt x="164" y="515"/>
                      <a:pt x="164" y="517"/>
                    </a:cubicBezTo>
                    <a:cubicBezTo>
                      <a:pt x="164" y="518"/>
                      <a:pt x="161" y="518"/>
                      <a:pt x="161" y="519"/>
                    </a:cubicBezTo>
                    <a:cubicBezTo>
                      <a:pt x="160" y="520"/>
                      <a:pt x="162" y="521"/>
                      <a:pt x="163" y="522"/>
                    </a:cubicBezTo>
                    <a:cubicBezTo>
                      <a:pt x="163" y="523"/>
                      <a:pt x="161" y="527"/>
                      <a:pt x="161" y="528"/>
                    </a:cubicBezTo>
                    <a:cubicBezTo>
                      <a:pt x="161" y="529"/>
                      <a:pt x="156" y="528"/>
                      <a:pt x="155" y="528"/>
                    </a:cubicBezTo>
                    <a:cubicBezTo>
                      <a:pt x="153" y="528"/>
                      <a:pt x="150" y="533"/>
                      <a:pt x="148" y="533"/>
                    </a:cubicBezTo>
                    <a:cubicBezTo>
                      <a:pt x="147" y="533"/>
                      <a:pt x="148" y="535"/>
                      <a:pt x="148" y="537"/>
                    </a:cubicBezTo>
                    <a:cubicBezTo>
                      <a:pt x="152" y="536"/>
                      <a:pt x="156" y="536"/>
                      <a:pt x="156" y="537"/>
                    </a:cubicBezTo>
                    <a:cubicBezTo>
                      <a:pt x="157" y="539"/>
                      <a:pt x="148" y="543"/>
                      <a:pt x="146" y="544"/>
                    </a:cubicBezTo>
                    <a:cubicBezTo>
                      <a:pt x="145" y="544"/>
                      <a:pt x="150" y="547"/>
                      <a:pt x="149" y="549"/>
                    </a:cubicBezTo>
                    <a:cubicBezTo>
                      <a:pt x="149" y="550"/>
                      <a:pt x="144" y="551"/>
                      <a:pt x="145" y="554"/>
                    </a:cubicBezTo>
                    <a:cubicBezTo>
                      <a:pt x="145" y="557"/>
                      <a:pt x="143" y="558"/>
                      <a:pt x="140" y="558"/>
                    </a:cubicBezTo>
                    <a:cubicBezTo>
                      <a:pt x="138" y="558"/>
                      <a:pt x="137" y="560"/>
                      <a:pt x="138" y="560"/>
                    </a:cubicBezTo>
                    <a:cubicBezTo>
                      <a:pt x="139" y="561"/>
                      <a:pt x="139" y="565"/>
                      <a:pt x="144" y="566"/>
                    </a:cubicBezTo>
                    <a:cubicBezTo>
                      <a:pt x="150" y="568"/>
                      <a:pt x="155" y="573"/>
                      <a:pt x="159" y="579"/>
                    </a:cubicBezTo>
                    <a:cubicBezTo>
                      <a:pt x="160" y="579"/>
                      <a:pt x="161" y="580"/>
                      <a:pt x="161" y="581"/>
                    </a:cubicBezTo>
                    <a:cubicBezTo>
                      <a:pt x="163" y="580"/>
                      <a:pt x="164" y="579"/>
                      <a:pt x="165" y="579"/>
                    </a:cubicBezTo>
                    <a:cubicBezTo>
                      <a:pt x="167" y="579"/>
                      <a:pt x="172" y="580"/>
                      <a:pt x="174" y="582"/>
                    </a:cubicBezTo>
                    <a:cubicBezTo>
                      <a:pt x="177" y="584"/>
                      <a:pt x="186" y="582"/>
                      <a:pt x="187" y="584"/>
                    </a:cubicBezTo>
                    <a:cubicBezTo>
                      <a:pt x="188" y="585"/>
                      <a:pt x="190" y="587"/>
                      <a:pt x="192" y="587"/>
                    </a:cubicBezTo>
                    <a:cubicBezTo>
                      <a:pt x="193" y="587"/>
                      <a:pt x="195" y="591"/>
                      <a:pt x="197" y="590"/>
                    </a:cubicBezTo>
                    <a:cubicBezTo>
                      <a:pt x="198" y="589"/>
                      <a:pt x="203" y="589"/>
                      <a:pt x="205" y="589"/>
                    </a:cubicBezTo>
                    <a:cubicBezTo>
                      <a:pt x="206" y="589"/>
                      <a:pt x="206" y="590"/>
                      <a:pt x="208" y="590"/>
                    </a:cubicBezTo>
                    <a:cubicBezTo>
                      <a:pt x="209" y="590"/>
                      <a:pt x="209" y="596"/>
                      <a:pt x="210" y="596"/>
                    </a:cubicBezTo>
                    <a:cubicBezTo>
                      <a:pt x="211" y="595"/>
                      <a:pt x="215" y="600"/>
                      <a:pt x="218" y="600"/>
                    </a:cubicBezTo>
                    <a:cubicBezTo>
                      <a:pt x="220" y="600"/>
                      <a:pt x="223" y="605"/>
                      <a:pt x="224" y="605"/>
                    </a:cubicBezTo>
                    <a:cubicBezTo>
                      <a:pt x="225" y="604"/>
                      <a:pt x="227" y="607"/>
                      <a:pt x="227" y="605"/>
                    </a:cubicBezTo>
                    <a:cubicBezTo>
                      <a:pt x="228" y="603"/>
                      <a:pt x="231" y="604"/>
                      <a:pt x="232" y="600"/>
                    </a:cubicBezTo>
                    <a:cubicBezTo>
                      <a:pt x="228" y="594"/>
                      <a:pt x="223" y="587"/>
                      <a:pt x="223" y="584"/>
                    </a:cubicBezTo>
                    <a:cubicBezTo>
                      <a:pt x="223" y="580"/>
                      <a:pt x="225" y="577"/>
                      <a:pt x="220" y="572"/>
                    </a:cubicBezTo>
                    <a:cubicBezTo>
                      <a:pt x="215" y="567"/>
                      <a:pt x="221" y="564"/>
                      <a:pt x="224" y="558"/>
                    </a:cubicBezTo>
                    <a:cubicBezTo>
                      <a:pt x="227" y="554"/>
                      <a:pt x="234" y="552"/>
                      <a:pt x="238" y="548"/>
                    </a:cubicBezTo>
                    <a:cubicBezTo>
                      <a:pt x="238" y="548"/>
                      <a:pt x="237" y="547"/>
                      <a:pt x="236" y="547"/>
                    </a:cubicBezTo>
                    <a:cubicBezTo>
                      <a:pt x="233" y="545"/>
                      <a:pt x="232" y="543"/>
                      <a:pt x="234" y="542"/>
                    </a:cubicBezTo>
                    <a:cubicBezTo>
                      <a:pt x="237" y="542"/>
                      <a:pt x="235" y="540"/>
                      <a:pt x="233" y="537"/>
                    </a:cubicBezTo>
                    <a:cubicBezTo>
                      <a:pt x="230" y="533"/>
                      <a:pt x="229" y="530"/>
                      <a:pt x="228" y="530"/>
                    </a:cubicBezTo>
                    <a:cubicBezTo>
                      <a:pt x="227" y="530"/>
                      <a:pt x="224" y="530"/>
                      <a:pt x="222" y="530"/>
                    </a:cubicBezTo>
                    <a:cubicBezTo>
                      <a:pt x="220" y="531"/>
                      <a:pt x="221" y="528"/>
                      <a:pt x="221" y="526"/>
                    </a:cubicBezTo>
                    <a:cubicBezTo>
                      <a:pt x="221" y="523"/>
                      <a:pt x="217" y="523"/>
                      <a:pt x="216" y="522"/>
                    </a:cubicBezTo>
                    <a:cubicBezTo>
                      <a:pt x="216" y="521"/>
                      <a:pt x="217" y="517"/>
                      <a:pt x="218" y="516"/>
                    </a:cubicBezTo>
                    <a:cubicBezTo>
                      <a:pt x="219" y="516"/>
                      <a:pt x="221" y="514"/>
                      <a:pt x="221" y="513"/>
                    </a:cubicBezTo>
                    <a:cubicBezTo>
                      <a:pt x="221" y="512"/>
                      <a:pt x="217" y="512"/>
                      <a:pt x="218" y="509"/>
                    </a:cubicBezTo>
                    <a:cubicBezTo>
                      <a:pt x="220" y="506"/>
                      <a:pt x="223" y="506"/>
                      <a:pt x="223" y="503"/>
                    </a:cubicBezTo>
                    <a:cubicBezTo>
                      <a:pt x="223" y="500"/>
                      <a:pt x="225" y="498"/>
                      <a:pt x="227" y="500"/>
                    </a:cubicBezTo>
                    <a:cubicBezTo>
                      <a:pt x="230" y="502"/>
                      <a:pt x="231" y="507"/>
                      <a:pt x="234" y="506"/>
                    </a:cubicBezTo>
                    <a:cubicBezTo>
                      <a:pt x="237" y="505"/>
                      <a:pt x="235" y="502"/>
                      <a:pt x="234" y="500"/>
                    </a:cubicBezTo>
                    <a:cubicBezTo>
                      <a:pt x="234" y="498"/>
                      <a:pt x="233" y="496"/>
                      <a:pt x="237" y="495"/>
                    </a:cubicBezTo>
                    <a:cubicBezTo>
                      <a:pt x="240" y="494"/>
                      <a:pt x="238" y="491"/>
                      <a:pt x="241" y="491"/>
                    </a:cubicBezTo>
                    <a:cubicBezTo>
                      <a:pt x="243" y="491"/>
                      <a:pt x="248" y="487"/>
                      <a:pt x="249" y="486"/>
                    </a:cubicBezTo>
                    <a:cubicBezTo>
                      <a:pt x="251" y="485"/>
                      <a:pt x="254" y="483"/>
                      <a:pt x="255" y="484"/>
                    </a:cubicBezTo>
                    <a:cubicBezTo>
                      <a:pt x="257" y="485"/>
                      <a:pt x="259" y="487"/>
                      <a:pt x="260" y="484"/>
                    </a:cubicBezTo>
                    <a:cubicBezTo>
                      <a:pt x="261" y="481"/>
                      <a:pt x="265" y="482"/>
                      <a:pt x="265" y="484"/>
                    </a:cubicBezTo>
                    <a:cubicBezTo>
                      <a:pt x="266" y="486"/>
                      <a:pt x="273" y="486"/>
                      <a:pt x="275" y="487"/>
                    </a:cubicBezTo>
                    <a:cubicBezTo>
                      <a:pt x="277" y="489"/>
                      <a:pt x="281" y="492"/>
                      <a:pt x="281" y="494"/>
                    </a:cubicBezTo>
                    <a:cubicBezTo>
                      <a:pt x="281" y="496"/>
                      <a:pt x="284" y="498"/>
                      <a:pt x="284" y="495"/>
                    </a:cubicBezTo>
                    <a:cubicBezTo>
                      <a:pt x="284" y="492"/>
                      <a:pt x="285" y="493"/>
                      <a:pt x="288" y="495"/>
                    </a:cubicBezTo>
                    <a:cubicBezTo>
                      <a:pt x="291" y="497"/>
                      <a:pt x="295" y="496"/>
                      <a:pt x="296" y="494"/>
                    </a:cubicBezTo>
                    <a:cubicBezTo>
                      <a:pt x="296" y="492"/>
                      <a:pt x="302" y="490"/>
                      <a:pt x="304" y="491"/>
                    </a:cubicBezTo>
                    <a:cubicBezTo>
                      <a:pt x="305" y="493"/>
                      <a:pt x="306" y="494"/>
                      <a:pt x="308" y="492"/>
                    </a:cubicBezTo>
                    <a:cubicBezTo>
                      <a:pt x="310" y="489"/>
                      <a:pt x="315" y="490"/>
                      <a:pt x="316" y="492"/>
                    </a:cubicBezTo>
                    <a:cubicBezTo>
                      <a:pt x="317" y="495"/>
                      <a:pt x="319" y="495"/>
                      <a:pt x="321" y="495"/>
                    </a:cubicBezTo>
                    <a:cubicBezTo>
                      <a:pt x="324" y="495"/>
                      <a:pt x="324" y="499"/>
                      <a:pt x="325" y="498"/>
                    </a:cubicBezTo>
                    <a:cubicBezTo>
                      <a:pt x="327" y="497"/>
                      <a:pt x="326" y="493"/>
                      <a:pt x="328" y="493"/>
                    </a:cubicBezTo>
                    <a:cubicBezTo>
                      <a:pt x="330" y="494"/>
                      <a:pt x="331" y="496"/>
                      <a:pt x="334" y="496"/>
                    </a:cubicBezTo>
                    <a:cubicBezTo>
                      <a:pt x="337" y="496"/>
                      <a:pt x="339" y="496"/>
                      <a:pt x="339" y="493"/>
                    </a:cubicBezTo>
                    <a:cubicBezTo>
                      <a:pt x="339" y="491"/>
                      <a:pt x="339" y="486"/>
                      <a:pt x="337" y="486"/>
                    </a:cubicBezTo>
                    <a:cubicBezTo>
                      <a:pt x="335" y="486"/>
                      <a:pt x="334" y="484"/>
                      <a:pt x="331" y="484"/>
                    </a:cubicBezTo>
                    <a:cubicBezTo>
                      <a:pt x="329" y="484"/>
                      <a:pt x="327" y="480"/>
                      <a:pt x="329" y="480"/>
                    </a:cubicBezTo>
                    <a:cubicBezTo>
                      <a:pt x="331" y="479"/>
                      <a:pt x="335" y="477"/>
                      <a:pt x="334" y="475"/>
                    </a:cubicBezTo>
                    <a:cubicBezTo>
                      <a:pt x="334" y="473"/>
                      <a:pt x="333" y="468"/>
                      <a:pt x="336" y="468"/>
                    </a:cubicBezTo>
                    <a:cubicBezTo>
                      <a:pt x="339" y="468"/>
                      <a:pt x="345" y="468"/>
                      <a:pt x="344" y="466"/>
                    </a:cubicBezTo>
                    <a:cubicBezTo>
                      <a:pt x="344" y="465"/>
                      <a:pt x="338" y="464"/>
                      <a:pt x="337" y="462"/>
                    </a:cubicBezTo>
                    <a:cubicBezTo>
                      <a:pt x="336" y="460"/>
                      <a:pt x="336" y="455"/>
                      <a:pt x="337" y="454"/>
                    </a:cubicBezTo>
                    <a:cubicBezTo>
                      <a:pt x="338" y="454"/>
                      <a:pt x="341" y="455"/>
                      <a:pt x="344" y="454"/>
                    </a:cubicBezTo>
                    <a:cubicBezTo>
                      <a:pt x="346" y="453"/>
                      <a:pt x="350" y="455"/>
                      <a:pt x="353" y="453"/>
                    </a:cubicBezTo>
                    <a:cubicBezTo>
                      <a:pt x="356" y="450"/>
                      <a:pt x="362" y="450"/>
                      <a:pt x="365" y="450"/>
                    </a:cubicBezTo>
                    <a:cubicBezTo>
                      <a:pt x="369" y="450"/>
                      <a:pt x="371" y="447"/>
                      <a:pt x="374" y="447"/>
                    </a:cubicBezTo>
                    <a:cubicBezTo>
                      <a:pt x="376" y="447"/>
                      <a:pt x="383" y="445"/>
                      <a:pt x="385" y="445"/>
                    </a:cubicBezTo>
                    <a:cubicBezTo>
                      <a:pt x="387" y="444"/>
                      <a:pt x="396" y="442"/>
                      <a:pt x="397" y="440"/>
                    </a:cubicBezTo>
                    <a:cubicBezTo>
                      <a:pt x="397" y="438"/>
                      <a:pt x="405" y="436"/>
                      <a:pt x="407" y="437"/>
                    </a:cubicBezTo>
                    <a:cubicBezTo>
                      <a:pt x="409" y="438"/>
                      <a:pt x="411" y="439"/>
                      <a:pt x="413" y="438"/>
                    </a:cubicBezTo>
                    <a:cubicBezTo>
                      <a:pt x="415" y="438"/>
                      <a:pt x="418" y="440"/>
                      <a:pt x="418" y="442"/>
                    </a:cubicBezTo>
                    <a:cubicBezTo>
                      <a:pt x="418" y="444"/>
                      <a:pt x="420" y="447"/>
                      <a:pt x="420" y="449"/>
                    </a:cubicBezTo>
                    <a:cubicBezTo>
                      <a:pt x="419" y="451"/>
                      <a:pt x="418" y="451"/>
                      <a:pt x="419" y="453"/>
                    </a:cubicBezTo>
                    <a:cubicBezTo>
                      <a:pt x="420" y="454"/>
                      <a:pt x="425" y="453"/>
                      <a:pt x="426" y="451"/>
                    </a:cubicBezTo>
                    <a:cubicBezTo>
                      <a:pt x="427" y="449"/>
                      <a:pt x="429" y="452"/>
                      <a:pt x="429" y="453"/>
                    </a:cubicBezTo>
                    <a:cubicBezTo>
                      <a:pt x="429" y="455"/>
                      <a:pt x="431" y="456"/>
                      <a:pt x="431" y="454"/>
                    </a:cubicBezTo>
                    <a:cubicBezTo>
                      <a:pt x="431" y="452"/>
                      <a:pt x="434" y="453"/>
                      <a:pt x="435" y="455"/>
                    </a:cubicBezTo>
                    <a:cubicBezTo>
                      <a:pt x="436" y="456"/>
                      <a:pt x="439" y="453"/>
                      <a:pt x="439" y="455"/>
                    </a:cubicBezTo>
                    <a:cubicBezTo>
                      <a:pt x="439" y="457"/>
                      <a:pt x="434" y="459"/>
                      <a:pt x="436" y="461"/>
                    </a:cubicBezTo>
                    <a:cubicBezTo>
                      <a:pt x="439" y="463"/>
                      <a:pt x="440" y="459"/>
                      <a:pt x="443" y="460"/>
                    </a:cubicBezTo>
                    <a:cubicBezTo>
                      <a:pt x="445" y="461"/>
                      <a:pt x="449" y="456"/>
                      <a:pt x="451" y="455"/>
                    </a:cubicBezTo>
                    <a:cubicBezTo>
                      <a:pt x="454" y="455"/>
                      <a:pt x="456" y="452"/>
                      <a:pt x="459" y="451"/>
                    </a:cubicBezTo>
                    <a:cubicBezTo>
                      <a:pt x="461" y="449"/>
                      <a:pt x="465" y="450"/>
                      <a:pt x="464" y="451"/>
                    </a:cubicBezTo>
                    <a:cubicBezTo>
                      <a:pt x="463" y="453"/>
                      <a:pt x="461" y="456"/>
                      <a:pt x="466" y="458"/>
                    </a:cubicBezTo>
                    <a:cubicBezTo>
                      <a:pt x="472" y="461"/>
                      <a:pt x="478" y="473"/>
                      <a:pt x="481" y="478"/>
                    </a:cubicBezTo>
                    <a:cubicBezTo>
                      <a:pt x="484" y="484"/>
                      <a:pt x="488" y="495"/>
                      <a:pt x="489" y="495"/>
                    </a:cubicBezTo>
                    <a:cubicBezTo>
                      <a:pt x="491" y="495"/>
                      <a:pt x="492" y="490"/>
                      <a:pt x="494" y="489"/>
                    </a:cubicBezTo>
                    <a:cubicBezTo>
                      <a:pt x="496" y="489"/>
                      <a:pt x="498" y="494"/>
                      <a:pt x="500" y="494"/>
                    </a:cubicBezTo>
                    <a:cubicBezTo>
                      <a:pt x="503" y="495"/>
                      <a:pt x="506" y="497"/>
                      <a:pt x="508" y="496"/>
                    </a:cubicBezTo>
                    <a:cubicBezTo>
                      <a:pt x="510" y="495"/>
                      <a:pt x="515" y="492"/>
                      <a:pt x="516" y="493"/>
                    </a:cubicBezTo>
                    <a:cubicBezTo>
                      <a:pt x="518" y="494"/>
                      <a:pt x="520" y="494"/>
                      <a:pt x="521" y="498"/>
                    </a:cubicBezTo>
                    <a:cubicBezTo>
                      <a:pt x="523" y="502"/>
                      <a:pt x="525" y="503"/>
                      <a:pt x="526" y="503"/>
                    </a:cubicBezTo>
                    <a:cubicBezTo>
                      <a:pt x="528" y="503"/>
                      <a:pt x="528" y="505"/>
                      <a:pt x="528" y="506"/>
                    </a:cubicBezTo>
                    <a:cubicBezTo>
                      <a:pt x="528" y="508"/>
                      <a:pt x="531" y="510"/>
                      <a:pt x="532" y="510"/>
                    </a:cubicBezTo>
                    <a:cubicBezTo>
                      <a:pt x="534" y="510"/>
                      <a:pt x="537" y="510"/>
                      <a:pt x="539" y="509"/>
                    </a:cubicBezTo>
                    <a:cubicBezTo>
                      <a:pt x="540" y="508"/>
                      <a:pt x="541" y="507"/>
                      <a:pt x="541" y="509"/>
                    </a:cubicBezTo>
                    <a:cubicBezTo>
                      <a:pt x="542" y="511"/>
                      <a:pt x="544" y="514"/>
                      <a:pt x="545" y="514"/>
                    </a:cubicBezTo>
                    <a:cubicBezTo>
                      <a:pt x="547" y="514"/>
                      <a:pt x="549" y="515"/>
                      <a:pt x="550" y="514"/>
                    </a:cubicBezTo>
                    <a:cubicBezTo>
                      <a:pt x="550" y="513"/>
                      <a:pt x="554" y="512"/>
                      <a:pt x="555" y="511"/>
                    </a:cubicBezTo>
                    <a:cubicBezTo>
                      <a:pt x="557" y="511"/>
                      <a:pt x="562" y="510"/>
                      <a:pt x="563" y="508"/>
                    </a:cubicBezTo>
                    <a:cubicBezTo>
                      <a:pt x="564" y="505"/>
                      <a:pt x="568" y="505"/>
                      <a:pt x="569" y="503"/>
                    </a:cubicBezTo>
                    <a:cubicBezTo>
                      <a:pt x="570" y="502"/>
                      <a:pt x="573" y="501"/>
                      <a:pt x="574" y="499"/>
                    </a:cubicBezTo>
                    <a:cubicBezTo>
                      <a:pt x="575" y="498"/>
                      <a:pt x="579" y="498"/>
                      <a:pt x="579" y="497"/>
                    </a:cubicBezTo>
                    <a:cubicBezTo>
                      <a:pt x="580" y="495"/>
                      <a:pt x="583" y="495"/>
                      <a:pt x="585" y="496"/>
                    </a:cubicBezTo>
                    <a:cubicBezTo>
                      <a:pt x="587" y="496"/>
                      <a:pt x="595" y="498"/>
                      <a:pt x="596" y="498"/>
                    </a:cubicBezTo>
                    <a:cubicBezTo>
                      <a:pt x="598" y="497"/>
                      <a:pt x="598" y="503"/>
                      <a:pt x="599" y="503"/>
                    </a:cubicBezTo>
                    <a:cubicBezTo>
                      <a:pt x="600" y="503"/>
                      <a:pt x="604" y="507"/>
                      <a:pt x="606" y="506"/>
                    </a:cubicBezTo>
                    <a:cubicBezTo>
                      <a:pt x="607" y="505"/>
                      <a:pt x="610" y="504"/>
                      <a:pt x="612" y="505"/>
                    </a:cubicBezTo>
                    <a:cubicBezTo>
                      <a:pt x="614" y="507"/>
                      <a:pt x="617" y="509"/>
                      <a:pt x="618" y="507"/>
                    </a:cubicBezTo>
                    <a:cubicBezTo>
                      <a:pt x="619" y="505"/>
                      <a:pt x="624" y="505"/>
                      <a:pt x="624" y="503"/>
                    </a:cubicBezTo>
                    <a:cubicBezTo>
                      <a:pt x="625" y="502"/>
                      <a:pt x="626" y="499"/>
                      <a:pt x="625" y="498"/>
                    </a:cubicBezTo>
                    <a:cubicBezTo>
                      <a:pt x="623" y="497"/>
                      <a:pt x="622" y="493"/>
                      <a:pt x="622" y="490"/>
                    </a:cubicBezTo>
                    <a:cubicBezTo>
                      <a:pt x="621" y="488"/>
                      <a:pt x="625" y="488"/>
                      <a:pt x="625" y="486"/>
                    </a:cubicBezTo>
                    <a:cubicBezTo>
                      <a:pt x="626" y="484"/>
                      <a:pt x="628" y="483"/>
                      <a:pt x="629" y="482"/>
                    </a:cubicBezTo>
                    <a:cubicBezTo>
                      <a:pt x="630" y="481"/>
                      <a:pt x="631" y="479"/>
                      <a:pt x="632" y="479"/>
                    </a:cubicBezTo>
                    <a:cubicBezTo>
                      <a:pt x="634" y="480"/>
                      <a:pt x="637" y="481"/>
                      <a:pt x="638" y="482"/>
                    </a:cubicBezTo>
                    <a:cubicBezTo>
                      <a:pt x="639" y="483"/>
                      <a:pt x="642" y="483"/>
                      <a:pt x="643" y="483"/>
                    </a:cubicBezTo>
                    <a:cubicBezTo>
                      <a:pt x="645" y="483"/>
                      <a:pt x="647" y="485"/>
                      <a:pt x="649" y="486"/>
                    </a:cubicBezTo>
                    <a:cubicBezTo>
                      <a:pt x="651" y="487"/>
                      <a:pt x="656" y="487"/>
                      <a:pt x="657" y="489"/>
                    </a:cubicBezTo>
                    <a:cubicBezTo>
                      <a:pt x="658" y="491"/>
                      <a:pt x="657" y="495"/>
                      <a:pt x="658" y="497"/>
                    </a:cubicBezTo>
                    <a:cubicBezTo>
                      <a:pt x="659" y="499"/>
                      <a:pt x="662" y="502"/>
                      <a:pt x="663" y="501"/>
                    </a:cubicBezTo>
                    <a:cubicBezTo>
                      <a:pt x="664" y="500"/>
                      <a:pt x="668" y="504"/>
                      <a:pt x="670" y="504"/>
                    </a:cubicBezTo>
                    <a:cubicBezTo>
                      <a:pt x="672" y="503"/>
                      <a:pt x="674" y="500"/>
                      <a:pt x="676" y="500"/>
                    </a:cubicBezTo>
                    <a:cubicBezTo>
                      <a:pt x="677" y="500"/>
                      <a:pt x="682" y="499"/>
                      <a:pt x="683" y="499"/>
                    </a:cubicBezTo>
                    <a:cubicBezTo>
                      <a:pt x="685" y="500"/>
                      <a:pt x="690" y="502"/>
                      <a:pt x="691" y="501"/>
                    </a:cubicBezTo>
                    <a:cubicBezTo>
                      <a:pt x="691" y="501"/>
                      <a:pt x="696" y="502"/>
                      <a:pt x="697" y="503"/>
                    </a:cubicBezTo>
                    <a:cubicBezTo>
                      <a:pt x="697" y="505"/>
                      <a:pt x="703" y="505"/>
                      <a:pt x="703" y="507"/>
                    </a:cubicBezTo>
                    <a:cubicBezTo>
                      <a:pt x="703" y="509"/>
                      <a:pt x="707" y="510"/>
                      <a:pt x="708" y="512"/>
                    </a:cubicBezTo>
                    <a:cubicBezTo>
                      <a:pt x="709" y="514"/>
                      <a:pt x="716" y="513"/>
                      <a:pt x="718" y="514"/>
                    </a:cubicBezTo>
                    <a:cubicBezTo>
                      <a:pt x="719" y="516"/>
                      <a:pt x="728" y="515"/>
                      <a:pt x="729" y="514"/>
                    </a:cubicBezTo>
                    <a:cubicBezTo>
                      <a:pt x="729" y="513"/>
                      <a:pt x="737" y="513"/>
                      <a:pt x="739" y="511"/>
                    </a:cubicBezTo>
                    <a:cubicBezTo>
                      <a:pt x="741" y="510"/>
                      <a:pt x="745" y="510"/>
                      <a:pt x="745" y="508"/>
                    </a:cubicBezTo>
                    <a:cubicBezTo>
                      <a:pt x="746" y="507"/>
                      <a:pt x="750" y="505"/>
                      <a:pt x="752" y="503"/>
                    </a:cubicBezTo>
                    <a:cubicBezTo>
                      <a:pt x="754" y="502"/>
                      <a:pt x="761" y="502"/>
                      <a:pt x="762" y="504"/>
                    </a:cubicBezTo>
                    <a:cubicBezTo>
                      <a:pt x="762" y="506"/>
                      <a:pt x="767" y="507"/>
                      <a:pt x="769" y="506"/>
                    </a:cubicBezTo>
                    <a:cubicBezTo>
                      <a:pt x="771" y="505"/>
                      <a:pt x="776" y="506"/>
                      <a:pt x="776" y="508"/>
                    </a:cubicBezTo>
                    <a:cubicBezTo>
                      <a:pt x="777" y="510"/>
                      <a:pt x="783" y="511"/>
                      <a:pt x="784" y="510"/>
                    </a:cubicBezTo>
                    <a:cubicBezTo>
                      <a:pt x="786" y="510"/>
                      <a:pt x="790" y="506"/>
                      <a:pt x="792" y="506"/>
                    </a:cubicBezTo>
                    <a:cubicBezTo>
                      <a:pt x="793" y="505"/>
                      <a:pt x="796" y="503"/>
                      <a:pt x="795" y="502"/>
                    </a:cubicBezTo>
                    <a:cubicBezTo>
                      <a:pt x="795" y="500"/>
                      <a:pt x="799" y="494"/>
                      <a:pt x="799" y="492"/>
                    </a:cubicBezTo>
                    <a:cubicBezTo>
                      <a:pt x="800" y="490"/>
                      <a:pt x="803" y="484"/>
                      <a:pt x="804" y="483"/>
                    </a:cubicBezTo>
                    <a:cubicBezTo>
                      <a:pt x="805" y="483"/>
                      <a:pt x="808" y="480"/>
                      <a:pt x="808" y="479"/>
                    </a:cubicBezTo>
                    <a:cubicBezTo>
                      <a:pt x="808" y="477"/>
                      <a:pt x="807" y="472"/>
                      <a:pt x="805" y="472"/>
                    </a:cubicBezTo>
                    <a:cubicBezTo>
                      <a:pt x="804" y="472"/>
                      <a:pt x="801" y="472"/>
                      <a:pt x="805" y="467"/>
                    </a:cubicBezTo>
                    <a:cubicBezTo>
                      <a:pt x="808" y="462"/>
                      <a:pt x="814" y="463"/>
                      <a:pt x="815" y="463"/>
                    </a:cubicBezTo>
                    <a:cubicBezTo>
                      <a:pt x="816" y="463"/>
                      <a:pt x="823" y="461"/>
                      <a:pt x="827" y="462"/>
                    </a:cubicBezTo>
                    <a:cubicBezTo>
                      <a:pt x="830" y="463"/>
                      <a:pt x="832" y="462"/>
                      <a:pt x="836" y="464"/>
                    </a:cubicBezTo>
                    <a:cubicBezTo>
                      <a:pt x="839" y="466"/>
                      <a:pt x="844" y="465"/>
                      <a:pt x="846" y="467"/>
                    </a:cubicBezTo>
                    <a:cubicBezTo>
                      <a:pt x="847" y="469"/>
                      <a:pt x="851" y="471"/>
                      <a:pt x="851" y="474"/>
                    </a:cubicBezTo>
                    <a:cubicBezTo>
                      <a:pt x="850" y="477"/>
                      <a:pt x="853" y="475"/>
                      <a:pt x="855" y="482"/>
                    </a:cubicBezTo>
                    <a:cubicBezTo>
                      <a:pt x="856" y="490"/>
                      <a:pt x="859" y="490"/>
                      <a:pt x="859" y="493"/>
                    </a:cubicBezTo>
                    <a:cubicBezTo>
                      <a:pt x="860" y="497"/>
                      <a:pt x="864" y="503"/>
                      <a:pt x="863" y="505"/>
                    </a:cubicBezTo>
                    <a:cubicBezTo>
                      <a:pt x="863" y="507"/>
                      <a:pt x="862" y="510"/>
                      <a:pt x="866" y="510"/>
                    </a:cubicBezTo>
                    <a:cubicBezTo>
                      <a:pt x="871" y="510"/>
                      <a:pt x="873" y="514"/>
                      <a:pt x="874" y="513"/>
                    </a:cubicBezTo>
                    <a:cubicBezTo>
                      <a:pt x="875" y="513"/>
                      <a:pt x="880" y="514"/>
                      <a:pt x="882" y="517"/>
                    </a:cubicBezTo>
                    <a:cubicBezTo>
                      <a:pt x="885" y="520"/>
                      <a:pt x="888" y="519"/>
                      <a:pt x="888" y="522"/>
                    </a:cubicBezTo>
                    <a:cubicBezTo>
                      <a:pt x="888" y="525"/>
                      <a:pt x="890" y="527"/>
                      <a:pt x="890" y="530"/>
                    </a:cubicBezTo>
                    <a:cubicBezTo>
                      <a:pt x="890" y="532"/>
                      <a:pt x="894" y="534"/>
                      <a:pt x="898" y="533"/>
                    </a:cubicBezTo>
                    <a:cubicBezTo>
                      <a:pt x="901" y="533"/>
                      <a:pt x="903" y="534"/>
                      <a:pt x="905" y="531"/>
                    </a:cubicBezTo>
                    <a:cubicBezTo>
                      <a:pt x="906" y="528"/>
                      <a:pt x="911" y="529"/>
                      <a:pt x="913" y="528"/>
                    </a:cubicBezTo>
                    <a:cubicBezTo>
                      <a:pt x="914" y="527"/>
                      <a:pt x="919" y="525"/>
                      <a:pt x="919" y="530"/>
                    </a:cubicBezTo>
                    <a:cubicBezTo>
                      <a:pt x="919" y="535"/>
                      <a:pt x="922" y="536"/>
                      <a:pt x="919" y="537"/>
                    </a:cubicBezTo>
                    <a:cubicBezTo>
                      <a:pt x="917" y="539"/>
                      <a:pt x="916" y="546"/>
                      <a:pt x="915" y="549"/>
                    </a:cubicBezTo>
                    <a:cubicBezTo>
                      <a:pt x="914" y="552"/>
                      <a:pt x="911" y="553"/>
                      <a:pt x="910" y="556"/>
                    </a:cubicBezTo>
                    <a:cubicBezTo>
                      <a:pt x="910" y="560"/>
                      <a:pt x="906" y="560"/>
                      <a:pt x="906" y="562"/>
                    </a:cubicBezTo>
                    <a:cubicBezTo>
                      <a:pt x="906" y="565"/>
                      <a:pt x="902" y="564"/>
                      <a:pt x="899" y="562"/>
                    </a:cubicBezTo>
                    <a:cubicBezTo>
                      <a:pt x="897" y="560"/>
                      <a:pt x="895" y="566"/>
                      <a:pt x="893" y="566"/>
                    </a:cubicBezTo>
                    <a:cubicBezTo>
                      <a:pt x="891" y="566"/>
                      <a:pt x="891" y="571"/>
                      <a:pt x="891" y="573"/>
                    </a:cubicBezTo>
                    <a:cubicBezTo>
                      <a:pt x="892" y="574"/>
                      <a:pt x="891" y="577"/>
                      <a:pt x="892" y="580"/>
                    </a:cubicBezTo>
                    <a:cubicBezTo>
                      <a:pt x="893" y="582"/>
                      <a:pt x="892" y="585"/>
                      <a:pt x="892" y="589"/>
                    </a:cubicBezTo>
                    <a:cubicBezTo>
                      <a:pt x="895" y="587"/>
                      <a:pt x="898" y="585"/>
                      <a:pt x="899" y="585"/>
                    </a:cubicBezTo>
                    <a:cubicBezTo>
                      <a:pt x="902" y="585"/>
                      <a:pt x="905" y="591"/>
                      <a:pt x="908" y="591"/>
                    </a:cubicBezTo>
                    <a:cubicBezTo>
                      <a:pt x="912" y="591"/>
                      <a:pt x="927" y="579"/>
                      <a:pt x="927" y="577"/>
                    </a:cubicBezTo>
                    <a:cubicBezTo>
                      <a:pt x="927" y="576"/>
                      <a:pt x="936" y="566"/>
                      <a:pt x="940" y="561"/>
                    </a:cubicBezTo>
                    <a:cubicBezTo>
                      <a:pt x="944" y="556"/>
                      <a:pt x="950" y="548"/>
                      <a:pt x="952" y="543"/>
                    </a:cubicBezTo>
                    <a:cubicBezTo>
                      <a:pt x="953" y="539"/>
                      <a:pt x="959" y="532"/>
                      <a:pt x="960" y="529"/>
                    </a:cubicBezTo>
                    <a:cubicBezTo>
                      <a:pt x="962" y="527"/>
                      <a:pt x="963" y="526"/>
                      <a:pt x="965" y="520"/>
                    </a:cubicBezTo>
                    <a:cubicBezTo>
                      <a:pt x="968" y="513"/>
                      <a:pt x="968" y="497"/>
                      <a:pt x="969" y="496"/>
                    </a:cubicBezTo>
                    <a:cubicBezTo>
                      <a:pt x="970" y="494"/>
                      <a:pt x="969" y="492"/>
                      <a:pt x="970" y="490"/>
                    </a:cubicBezTo>
                    <a:cubicBezTo>
                      <a:pt x="972" y="488"/>
                      <a:pt x="971" y="486"/>
                      <a:pt x="973" y="483"/>
                    </a:cubicBezTo>
                    <a:cubicBezTo>
                      <a:pt x="976" y="481"/>
                      <a:pt x="975" y="479"/>
                      <a:pt x="975" y="477"/>
                    </a:cubicBezTo>
                    <a:cubicBezTo>
                      <a:pt x="974" y="475"/>
                      <a:pt x="975" y="471"/>
                      <a:pt x="974" y="470"/>
                    </a:cubicBezTo>
                    <a:cubicBezTo>
                      <a:pt x="974" y="469"/>
                      <a:pt x="974" y="468"/>
                      <a:pt x="975" y="467"/>
                    </a:cubicBezTo>
                    <a:cubicBezTo>
                      <a:pt x="977" y="466"/>
                      <a:pt x="974" y="464"/>
                      <a:pt x="972" y="463"/>
                    </a:cubicBezTo>
                    <a:cubicBezTo>
                      <a:pt x="970" y="462"/>
                      <a:pt x="968" y="461"/>
                      <a:pt x="967" y="458"/>
                    </a:cubicBezTo>
                    <a:cubicBezTo>
                      <a:pt x="967" y="456"/>
                      <a:pt x="964" y="452"/>
                      <a:pt x="961" y="453"/>
                    </a:cubicBezTo>
                    <a:cubicBezTo>
                      <a:pt x="958" y="453"/>
                      <a:pt x="954" y="451"/>
                      <a:pt x="954" y="453"/>
                    </a:cubicBezTo>
                    <a:cubicBezTo>
                      <a:pt x="955" y="455"/>
                      <a:pt x="954" y="456"/>
                      <a:pt x="953" y="456"/>
                    </a:cubicBezTo>
                    <a:cubicBezTo>
                      <a:pt x="951" y="456"/>
                      <a:pt x="951" y="457"/>
                      <a:pt x="949" y="460"/>
                    </a:cubicBezTo>
                    <a:cubicBezTo>
                      <a:pt x="948" y="462"/>
                      <a:pt x="942" y="463"/>
                      <a:pt x="945" y="460"/>
                    </a:cubicBezTo>
                    <a:cubicBezTo>
                      <a:pt x="947" y="457"/>
                      <a:pt x="944" y="457"/>
                      <a:pt x="944" y="455"/>
                    </a:cubicBezTo>
                    <a:cubicBezTo>
                      <a:pt x="945" y="452"/>
                      <a:pt x="947" y="449"/>
                      <a:pt x="944" y="451"/>
                    </a:cubicBezTo>
                    <a:cubicBezTo>
                      <a:pt x="941" y="453"/>
                      <a:pt x="941" y="457"/>
                      <a:pt x="939" y="457"/>
                    </a:cubicBezTo>
                    <a:cubicBezTo>
                      <a:pt x="937" y="458"/>
                      <a:pt x="937" y="450"/>
                      <a:pt x="938" y="448"/>
                    </a:cubicBezTo>
                    <a:cubicBezTo>
                      <a:pt x="939" y="446"/>
                      <a:pt x="934" y="448"/>
                      <a:pt x="929" y="448"/>
                    </a:cubicBezTo>
                    <a:cubicBezTo>
                      <a:pt x="924" y="447"/>
                      <a:pt x="925" y="443"/>
                      <a:pt x="929" y="441"/>
                    </a:cubicBezTo>
                    <a:cubicBezTo>
                      <a:pt x="933" y="438"/>
                      <a:pt x="933" y="436"/>
                      <a:pt x="935" y="435"/>
                    </a:cubicBezTo>
                    <a:cubicBezTo>
                      <a:pt x="937" y="434"/>
                      <a:pt x="942" y="430"/>
                      <a:pt x="945" y="428"/>
                    </a:cubicBezTo>
                    <a:cubicBezTo>
                      <a:pt x="948" y="426"/>
                      <a:pt x="949" y="424"/>
                      <a:pt x="949" y="421"/>
                    </a:cubicBezTo>
                    <a:cubicBezTo>
                      <a:pt x="950" y="419"/>
                      <a:pt x="956" y="416"/>
                      <a:pt x="961" y="411"/>
                    </a:cubicBezTo>
                    <a:cubicBezTo>
                      <a:pt x="966" y="407"/>
                      <a:pt x="968" y="404"/>
                      <a:pt x="970" y="401"/>
                    </a:cubicBezTo>
                    <a:cubicBezTo>
                      <a:pt x="971" y="398"/>
                      <a:pt x="978" y="395"/>
                      <a:pt x="979" y="392"/>
                    </a:cubicBezTo>
                    <a:cubicBezTo>
                      <a:pt x="979" y="390"/>
                      <a:pt x="988" y="385"/>
                      <a:pt x="994" y="383"/>
                    </a:cubicBezTo>
                    <a:cubicBezTo>
                      <a:pt x="1000" y="382"/>
                      <a:pt x="1009" y="384"/>
                      <a:pt x="1011" y="386"/>
                    </a:cubicBezTo>
                    <a:cubicBezTo>
                      <a:pt x="1013" y="388"/>
                      <a:pt x="1014" y="387"/>
                      <a:pt x="1015" y="386"/>
                    </a:cubicBezTo>
                    <a:cubicBezTo>
                      <a:pt x="1016" y="384"/>
                      <a:pt x="1019" y="385"/>
                      <a:pt x="1023" y="386"/>
                    </a:cubicBezTo>
                    <a:cubicBezTo>
                      <a:pt x="1027" y="386"/>
                      <a:pt x="1028" y="383"/>
                      <a:pt x="1031" y="384"/>
                    </a:cubicBezTo>
                    <a:cubicBezTo>
                      <a:pt x="1033" y="385"/>
                      <a:pt x="1036" y="386"/>
                      <a:pt x="1037" y="382"/>
                    </a:cubicBezTo>
                    <a:cubicBezTo>
                      <a:pt x="1039" y="378"/>
                      <a:pt x="1047" y="379"/>
                      <a:pt x="1049" y="381"/>
                    </a:cubicBezTo>
                    <a:cubicBezTo>
                      <a:pt x="1050" y="382"/>
                      <a:pt x="1052" y="384"/>
                      <a:pt x="1055" y="382"/>
                    </a:cubicBezTo>
                    <a:cubicBezTo>
                      <a:pt x="1057" y="380"/>
                      <a:pt x="1057" y="385"/>
                      <a:pt x="1060" y="385"/>
                    </a:cubicBezTo>
                    <a:cubicBezTo>
                      <a:pt x="1063" y="386"/>
                      <a:pt x="1061" y="388"/>
                      <a:pt x="1059" y="388"/>
                    </a:cubicBezTo>
                    <a:cubicBezTo>
                      <a:pt x="1056" y="388"/>
                      <a:pt x="1053" y="389"/>
                      <a:pt x="1056" y="391"/>
                    </a:cubicBezTo>
                    <a:cubicBezTo>
                      <a:pt x="1059" y="393"/>
                      <a:pt x="1062" y="390"/>
                      <a:pt x="1064" y="390"/>
                    </a:cubicBezTo>
                    <a:cubicBezTo>
                      <a:pt x="1066" y="390"/>
                      <a:pt x="1070" y="390"/>
                      <a:pt x="1073" y="388"/>
                    </a:cubicBezTo>
                    <a:cubicBezTo>
                      <a:pt x="1076" y="386"/>
                      <a:pt x="1076" y="390"/>
                      <a:pt x="1078" y="388"/>
                    </a:cubicBezTo>
                    <a:cubicBezTo>
                      <a:pt x="1080" y="386"/>
                      <a:pt x="1085" y="386"/>
                      <a:pt x="1087" y="386"/>
                    </a:cubicBezTo>
                    <a:cubicBezTo>
                      <a:pt x="1089" y="386"/>
                      <a:pt x="1087" y="383"/>
                      <a:pt x="1083" y="383"/>
                    </a:cubicBezTo>
                    <a:cubicBezTo>
                      <a:pt x="1080" y="383"/>
                      <a:pt x="1080" y="381"/>
                      <a:pt x="1083" y="375"/>
                    </a:cubicBezTo>
                    <a:cubicBezTo>
                      <a:pt x="1086" y="369"/>
                      <a:pt x="1091" y="366"/>
                      <a:pt x="1095" y="363"/>
                    </a:cubicBezTo>
                    <a:cubicBezTo>
                      <a:pt x="1098" y="360"/>
                      <a:pt x="1101" y="361"/>
                      <a:pt x="1101" y="359"/>
                    </a:cubicBezTo>
                    <a:cubicBezTo>
                      <a:pt x="1101" y="357"/>
                      <a:pt x="1102" y="351"/>
                      <a:pt x="1105" y="351"/>
                    </a:cubicBezTo>
                    <a:cubicBezTo>
                      <a:pt x="1107" y="350"/>
                      <a:pt x="1114" y="352"/>
                      <a:pt x="1118" y="349"/>
                    </a:cubicBezTo>
                    <a:cubicBezTo>
                      <a:pt x="1122" y="347"/>
                      <a:pt x="1122" y="351"/>
                      <a:pt x="1123" y="352"/>
                    </a:cubicBezTo>
                    <a:cubicBezTo>
                      <a:pt x="1125" y="353"/>
                      <a:pt x="1127" y="348"/>
                      <a:pt x="1129" y="349"/>
                    </a:cubicBezTo>
                    <a:cubicBezTo>
                      <a:pt x="1131" y="351"/>
                      <a:pt x="1126" y="354"/>
                      <a:pt x="1125" y="358"/>
                    </a:cubicBezTo>
                    <a:cubicBezTo>
                      <a:pt x="1124" y="362"/>
                      <a:pt x="1128" y="360"/>
                      <a:pt x="1130" y="361"/>
                    </a:cubicBezTo>
                    <a:cubicBezTo>
                      <a:pt x="1132" y="363"/>
                      <a:pt x="1127" y="364"/>
                      <a:pt x="1128" y="365"/>
                    </a:cubicBezTo>
                    <a:cubicBezTo>
                      <a:pt x="1128" y="366"/>
                      <a:pt x="1132" y="366"/>
                      <a:pt x="1137" y="360"/>
                    </a:cubicBezTo>
                    <a:cubicBezTo>
                      <a:pt x="1143" y="354"/>
                      <a:pt x="1147" y="353"/>
                      <a:pt x="1151" y="353"/>
                    </a:cubicBezTo>
                    <a:cubicBezTo>
                      <a:pt x="1154" y="353"/>
                      <a:pt x="1152" y="350"/>
                      <a:pt x="1152" y="344"/>
                    </a:cubicBezTo>
                    <a:cubicBezTo>
                      <a:pt x="1153" y="338"/>
                      <a:pt x="1163" y="337"/>
                      <a:pt x="1166" y="338"/>
                    </a:cubicBezTo>
                    <a:cubicBezTo>
                      <a:pt x="1170" y="340"/>
                      <a:pt x="1169" y="342"/>
                      <a:pt x="1166" y="341"/>
                    </a:cubicBezTo>
                    <a:cubicBezTo>
                      <a:pt x="1163" y="340"/>
                      <a:pt x="1160" y="343"/>
                      <a:pt x="1160" y="348"/>
                    </a:cubicBezTo>
                    <a:cubicBezTo>
                      <a:pt x="1160" y="352"/>
                      <a:pt x="1157" y="354"/>
                      <a:pt x="1159" y="356"/>
                    </a:cubicBezTo>
                    <a:cubicBezTo>
                      <a:pt x="1160" y="357"/>
                      <a:pt x="1156" y="358"/>
                      <a:pt x="1156" y="360"/>
                    </a:cubicBezTo>
                    <a:cubicBezTo>
                      <a:pt x="1156" y="362"/>
                      <a:pt x="1156" y="363"/>
                      <a:pt x="1154" y="364"/>
                    </a:cubicBezTo>
                    <a:cubicBezTo>
                      <a:pt x="1152" y="365"/>
                      <a:pt x="1144" y="366"/>
                      <a:pt x="1143" y="369"/>
                    </a:cubicBezTo>
                    <a:cubicBezTo>
                      <a:pt x="1143" y="373"/>
                      <a:pt x="1139" y="373"/>
                      <a:pt x="1137" y="378"/>
                    </a:cubicBezTo>
                    <a:cubicBezTo>
                      <a:pt x="1135" y="382"/>
                      <a:pt x="1127" y="385"/>
                      <a:pt x="1122" y="393"/>
                    </a:cubicBezTo>
                    <a:cubicBezTo>
                      <a:pt x="1117" y="402"/>
                      <a:pt x="1109" y="402"/>
                      <a:pt x="1109" y="404"/>
                    </a:cubicBezTo>
                    <a:cubicBezTo>
                      <a:pt x="1109" y="405"/>
                      <a:pt x="1103" y="405"/>
                      <a:pt x="1101" y="406"/>
                    </a:cubicBezTo>
                    <a:cubicBezTo>
                      <a:pt x="1099" y="406"/>
                      <a:pt x="1103" y="411"/>
                      <a:pt x="1099" y="417"/>
                    </a:cubicBezTo>
                    <a:cubicBezTo>
                      <a:pt x="1094" y="422"/>
                      <a:pt x="1091" y="430"/>
                      <a:pt x="1091" y="438"/>
                    </a:cubicBezTo>
                    <a:cubicBezTo>
                      <a:pt x="1091" y="446"/>
                      <a:pt x="1094" y="468"/>
                      <a:pt x="1096" y="472"/>
                    </a:cubicBezTo>
                    <a:cubicBezTo>
                      <a:pt x="1098" y="476"/>
                      <a:pt x="1096" y="486"/>
                      <a:pt x="1098" y="488"/>
                    </a:cubicBezTo>
                    <a:cubicBezTo>
                      <a:pt x="1100" y="490"/>
                      <a:pt x="1099" y="493"/>
                      <a:pt x="1100" y="495"/>
                    </a:cubicBezTo>
                    <a:cubicBezTo>
                      <a:pt x="1101" y="496"/>
                      <a:pt x="1106" y="489"/>
                      <a:pt x="1109" y="486"/>
                    </a:cubicBezTo>
                    <a:cubicBezTo>
                      <a:pt x="1112" y="483"/>
                      <a:pt x="1111" y="483"/>
                      <a:pt x="1113" y="481"/>
                    </a:cubicBezTo>
                    <a:cubicBezTo>
                      <a:pt x="1115" y="480"/>
                      <a:pt x="1114" y="473"/>
                      <a:pt x="1114" y="472"/>
                    </a:cubicBezTo>
                    <a:cubicBezTo>
                      <a:pt x="1115" y="470"/>
                      <a:pt x="1119" y="469"/>
                      <a:pt x="1120" y="467"/>
                    </a:cubicBezTo>
                    <a:cubicBezTo>
                      <a:pt x="1121" y="466"/>
                      <a:pt x="1124" y="467"/>
                      <a:pt x="1126" y="466"/>
                    </a:cubicBezTo>
                    <a:cubicBezTo>
                      <a:pt x="1128" y="465"/>
                      <a:pt x="1126" y="461"/>
                      <a:pt x="1125" y="458"/>
                    </a:cubicBezTo>
                    <a:cubicBezTo>
                      <a:pt x="1125" y="456"/>
                      <a:pt x="1130" y="452"/>
                      <a:pt x="1133" y="450"/>
                    </a:cubicBezTo>
                    <a:cubicBezTo>
                      <a:pt x="1136" y="447"/>
                      <a:pt x="1139" y="451"/>
                      <a:pt x="1143" y="448"/>
                    </a:cubicBezTo>
                    <a:cubicBezTo>
                      <a:pt x="1146" y="444"/>
                      <a:pt x="1142" y="440"/>
                      <a:pt x="1141" y="439"/>
                    </a:cubicBezTo>
                    <a:cubicBezTo>
                      <a:pt x="1140" y="437"/>
                      <a:pt x="1144" y="428"/>
                      <a:pt x="1147" y="427"/>
                    </a:cubicBezTo>
                    <a:cubicBezTo>
                      <a:pt x="1149" y="426"/>
                      <a:pt x="1151" y="429"/>
                      <a:pt x="1153" y="427"/>
                    </a:cubicBezTo>
                    <a:cubicBezTo>
                      <a:pt x="1155" y="424"/>
                      <a:pt x="1151" y="420"/>
                      <a:pt x="1149" y="421"/>
                    </a:cubicBezTo>
                    <a:cubicBezTo>
                      <a:pt x="1148" y="421"/>
                      <a:pt x="1147" y="414"/>
                      <a:pt x="1151" y="410"/>
                    </a:cubicBezTo>
                    <a:cubicBezTo>
                      <a:pt x="1155" y="407"/>
                      <a:pt x="1153" y="406"/>
                      <a:pt x="1151" y="405"/>
                    </a:cubicBezTo>
                    <a:cubicBezTo>
                      <a:pt x="1148" y="405"/>
                      <a:pt x="1148" y="406"/>
                      <a:pt x="1146" y="406"/>
                    </a:cubicBezTo>
                    <a:cubicBezTo>
                      <a:pt x="1144" y="406"/>
                      <a:pt x="1141" y="401"/>
                      <a:pt x="1145" y="396"/>
                    </a:cubicBezTo>
                    <a:cubicBezTo>
                      <a:pt x="1148" y="391"/>
                      <a:pt x="1151" y="392"/>
                      <a:pt x="1151" y="388"/>
                    </a:cubicBezTo>
                    <a:cubicBezTo>
                      <a:pt x="1152" y="384"/>
                      <a:pt x="1156" y="378"/>
                      <a:pt x="1157" y="376"/>
                    </a:cubicBezTo>
                    <a:cubicBezTo>
                      <a:pt x="1158" y="374"/>
                      <a:pt x="1163" y="376"/>
                      <a:pt x="1164" y="376"/>
                    </a:cubicBezTo>
                    <a:cubicBezTo>
                      <a:pt x="1166" y="376"/>
                      <a:pt x="1166" y="380"/>
                      <a:pt x="1168" y="378"/>
                    </a:cubicBezTo>
                    <a:cubicBezTo>
                      <a:pt x="1170" y="376"/>
                      <a:pt x="1173" y="369"/>
                      <a:pt x="1176" y="369"/>
                    </a:cubicBezTo>
                    <a:cubicBezTo>
                      <a:pt x="1178" y="369"/>
                      <a:pt x="1177" y="374"/>
                      <a:pt x="1177" y="377"/>
                    </a:cubicBezTo>
                    <a:cubicBezTo>
                      <a:pt x="1178" y="380"/>
                      <a:pt x="1180" y="376"/>
                      <a:pt x="1185" y="372"/>
                    </a:cubicBezTo>
                    <a:cubicBezTo>
                      <a:pt x="1190" y="368"/>
                      <a:pt x="1201" y="368"/>
                      <a:pt x="1205" y="370"/>
                    </a:cubicBezTo>
                    <a:cubicBezTo>
                      <a:pt x="1208" y="372"/>
                      <a:pt x="1209" y="376"/>
                      <a:pt x="1211" y="376"/>
                    </a:cubicBezTo>
                    <a:cubicBezTo>
                      <a:pt x="1214" y="375"/>
                      <a:pt x="1211" y="371"/>
                      <a:pt x="1214" y="370"/>
                    </a:cubicBezTo>
                    <a:cubicBezTo>
                      <a:pt x="1217" y="369"/>
                      <a:pt x="1222" y="366"/>
                      <a:pt x="1226" y="363"/>
                    </a:cubicBezTo>
                    <a:cubicBezTo>
                      <a:pt x="1230" y="360"/>
                      <a:pt x="1229" y="362"/>
                      <a:pt x="1231" y="359"/>
                    </a:cubicBezTo>
                    <a:cubicBezTo>
                      <a:pt x="1233" y="356"/>
                      <a:pt x="1235" y="358"/>
                      <a:pt x="1235" y="356"/>
                    </a:cubicBezTo>
                    <a:cubicBezTo>
                      <a:pt x="1236" y="354"/>
                      <a:pt x="1241" y="351"/>
                      <a:pt x="1249" y="349"/>
                    </a:cubicBezTo>
                    <a:cubicBezTo>
                      <a:pt x="1256" y="347"/>
                      <a:pt x="1266" y="341"/>
                      <a:pt x="1265" y="339"/>
                    </a:cubicBezTo>
                    <a:cubicBezTo>
                      <a:pt x="1265" y="337"/>
                      <a:pt x="1268" y="337"/>
                      <a:pt x="1269" y="338"/>
                    </a:cubicBezTo>
                    <a:cubicBezTo>
                      <a:pt x="1269" y="340"/>
                      <a:pt x="1272" y="339"/>
                      <a:pt x="1276" y="340"/>
                    </a:cubicBezTo>
                    <a:cubicBezTo>
                      <a:pt x="1280" y="341"/>
                      <a:pt x="1282" y="343"/>
                      <a:pt x="1285" y="340"/>
                    </a:cubicBezTo>
                    <a:cubicBezTo>
                      <a:pt x="1288" y="336"/>
                      <a:pt x="1284" y="335"/>
                      <a:pt x="1284" y="332"/>
                    </a:cubicBezTo>
                    <a:cubicBezTo>
                      <a:pt x="1285" y="329"/>
                      <a:pt x="1279" y="326"/>
                      <a:pt x="1280" y="324"/>
                    </a:cubicBezTo>
                    <a:cubicBezTo>
                      <a:pt x="1280" y="321"/>
                      <a:pt x="1276" y="313"/>
                      <a:pt x="1274" y="315"/>
                    </a:cubicBezTo>
                    <a:cubicBezTo>
                      <a:pt x="1273" y="316"/>
                      <a:pt x="1270" y="313"/>
                      <a:pt x="1270" y="311"/>
                    </a:cubicBezTo>
                    <a:cubicBezTo>
                      <a:pt x="1270" y="309"/>
                      <a:pt x="1269" y="306"/>
                      <a:pt x="1267" y="308"/>
                    </a:cubicBezTo>
                    <a:cubicBezTo>
                      <a:pt x="1265" y="310"/>
                      <a:pt x="1261" y="309"/>
                      <a:pt x="1260" y="306"/>
                    </a:cubicBezTo>
                    <a:cubicBezTo>
                      <a:pt x="1260" y="304"/>
                      <a:pt x="1265" y="302"/>
                      <a:pt x="1268" y="304"/>
                    </a:cubicBezTo>
                    <a:cubicBezTo>
                      <a:pt x="1272" y="305"/>
                      <a:pt x="1271" y="307"/>
                      <a:pt x="1273" y="308"/>
                    </a:cubicBezTo>
                    <a:cubicBezTo>
                      <a:pt x="1274" y="309"/>
                      <a:pt x="1279" y="309"/>
                      <a:pt x="1282" y="308"/>
                    </a:cubicBezTo>
                    <a:cubicBezTo>
                      <a:pt x="1284" y="306"/>
                      <a:pt x="1291" y="304"/>
                      <a:pt x="1292" y="301"/>
                    </a:cubicBezTo>
                    <a:cubicBezTo>
                      <a:pt x="1294" y="299"/>
                      <a:pt x="1292" y="298"/>
                      <a:pt x="1295" y="296"/>
                    </a:cubicBezTo>
                    <a:cubicBezTo>
                      <a:pt x="1297" y="295"/>
                      <a:pt x="1295" y="292"/>
                      <a:pt x="1293" y="291"/>
                    </a:cubicBezTo>
                    <a:cubicBezTo>
                      <a:pt x="1291" y="290"/>
                      <a:pt x="1292" y="286"/>
                      <a:pt x="1294" y="286"/>
                    </a:cubicBezTo>
                    <a:cubicBezTo>
                      <a:pt x="1296" y="286"/>
                      <a:pt x="1295" y="284"/>
                      <a:pt x="1297" y="283"/>
                    </a:cubicBezTo>
                    <a:cubicBezTo>
                      <a:pt x="1298" y="283"/>
                      <a:pt x="1298" y="285"/>
                      <a:pt x="1301" y="283"/>
                    </a:cubicBezTo>
                    <a:cubicBezTo>
                      <a:pt x="1304" y="282"/>
                      <a:pt x="1301" y="285"/>
                      <a:pt x="1300" y="288"/>
                    </a:cubicBezTo>
                    <a:cubicBezTo>
                      <a:pt x="1299" y="291"/>
                      <a:pt x="1302" y="293"/>
                      <a:pt x="1303" y="294"/>
                    </a:cubicBezTo>
                    <a:cubicBezTo>
                      <a:pt x="1303" y="296"/>
                      <a:pt x="1308" y="296"/>
                      <a:pt x="1311" y="295"/>
                    </a:cubicBezTo>
                    <a:cubicBezTo>
                      <a:pt x="1314" y="293"/>
                      <a:pt x="1323" y="297"/>
                      <a:pt x="1324" y="299"/>
                    </a:cubicBezTo>
                    <a:cubicBezTo>
                      <a:pt x="1324" y="302"/>
                      <a:pt x="1326" y="305"/>
                      <a:pt x="1329" y="307"/>
                    </a:cubicBezTo>
                    <a:cubicBezTo>
                      <a:pt x="1333" y="310"/>
                      <a:pt x="1337" y="309"/>
                      <a:pt x="1337" y="311"/>
                    </a:cubicBezTo>
                    <a:cubicBezTo>
                      <a:pt x="1338" y="313"/>
                      <a:pt x="1340" y="314"/>
                      <a:pt x="1342" y="313"/>
                    </a:cubicBezTo>
                    <a:cubicBezTo>
                      <a:pt x="1344" y="313"/>
                      <a:pt x="1345" y="316"/>
                      <a:pt x="1347" y="314"/>
                    </a:cubicBezTo>
                    <a:cubicBezTo>
                      <a:pt x="1348" y="312"/>
                      <a:pt x="1349" y="315"/>
                      <a:pt x="1351" y="313"/>
                    </a:cubicBezTo>
                    <a:cubicBezTo>
                      <a:pt x="1353" y="311"/>
                      <a:pt x="1347" y="309"/>
                      <a:pt x="1347" y="308"/>
                    </a:cubicBezTo>
                    <a:cubicBezTo>
                      <a:pt x="1348" y="306"/>
                      <a:pt x="1350" y="309"/>
                      <a:pt x="1351" y="309"/>
                    </a:cubicBezTo>
                    <a:cubicBezTo>
                      <a:pt x="1353" y="309"/>
                      <a:pt x="1351" y="305"/>
                      <a:pt x="1352" y="304"/>
                    </a:cubicBezTo>
                    <a:cubicBezTo>
                      <a:pt x="1353" y="304"/>
                      <a:pt x="1352" y="296"/>
                      <a:pt x="1351" y="295"/>
                    </a:cubicBezTo>
                    <a:cubicBezTo>
                      <a:pt x="1350" y="295"/>
                      <a:pt x="1351" y="292"/>
                      <a:pt x="1353" y="294"/>
                    </a:cubicBezTo>
                    <a:cubicBezTo>
                      <a:pt x="1356" y="296"/>
                      <a:pt x="1360" y="296"/>
                      <a:pt x="1363" y="296"/>
                    </a:cubicBezTo>
                    <a:cubicBezTo>
                      <a:pt x="1365" y="296"/>
                      <a:pt x="1363" y="294"/>
                      <a:pt x="1361" y="294"/>
                    </a:cubicBezTo>
                    <a:cubicBezTo>
                      <a:pt x="1359" y="293"/>
                      <a:pt x="1361" y="291"/>
                      <a:pt x="1362" y="293"/>
                    </a:cubicBezTo>
                    <a:cubicBezTo>
                      <a:pt x="1364" y="294"/>
                      <a:pt x="1367" y="295"/>
                      <a:pt x="1367" y="293"/>
                    </a:cubicBezTo>
                    <a:cubicBezTo>
                      <a:pt x="1367" y="292"/>
                      <a:pt x="1368" y="288"/>
                      <a:pt x="1371" y="288"/>
                    </a:cubicBezTo>
                    <a:cubicBezTo>
                      <a:pt x="1373" y="288"/>
                      <a:pt x="1374" y="287"/>
                      <a:pt x="1372" y="286"/>
                    </a:cubicBezTo>
                    <a:close/>
                    <a:moveTo>
                      <a:pt x="709" y="466"/>
                    </a:moveTo>
                    <a:cubicBezTo>
                      <a:pt x="702" y="473"/>
                      <a:pt x="688" y="474"/>
                      <a:pt x="688" y="480"/>
                    </a:cubicBezTo>
                    <a:cubicBezTo>
                      <a:pt x="688" y="486"/>
                      <a:pt x="672" y="489"/>
                      <a:pt x="671" y="486"/>
                    </a:cubicBezTo>
                    <a:cubicBezTo>
                      <a:pt x="669" y="484"/>
                      <a:pt x="683" y="483"/>
                      <a:pt x="686" y="475"/>
                    </a:cubicBezTo>
                    <a:cubicBezTo>
                      <a:pt x="689" y="467"/>
                      <a:pt x="701" y="463"/>
                      <a:pt x="707" y="452"/>
                    </a:cubicBezTo>
                    <a:cubicBezTo>
                      <a:pt x="712" y="444"/>
                      <a:pt x="715" y="432"/>
                      <a:pt x="718" y="433"/>
                    </a:cubicBezTo>
                    <a:cubicBezTo>
                      <a:pt x="720" y="433"/>
                      <a:pt x="716" y="459"/>
                      <a:pt x="709" y="466"/>
                    </a:cubicBezTo>
                    <a:close/>
                    <a:moveTo>
                      <a:pt x="739" y="144"/>
                    </a:moveTo>
                    <a:cubicBezTo>
                      <a:pt x="738" y="146"/>
                      <a:pt x="733" y="146"/>
                      <a:pt x="734" y="148"/>
                    </a:cubicBezTo>
                    <a:cubicBezTo>
                      <a:pt x="737" y="152"/>
                      <a:pt x="749" y="150"/>
                      <a:pt x="749" y="145"/>
                    </a:cubicBezTo>
                    <a:cubicBezTo>
                      <a:pt x="749" y="141"/>
                      <a:pt x="740" y="142"/>
                      <a:pt x="739" y="144"/>
                    </a:cubicBezTo>
                    <a:close/>
                    <a:moveTo>
                      <a:pt x="306" y="8"/>
                    </a:moveTo>
                    <a:cubicBezTo>
                      <a:pt x="312" y="8"/>
                      <a:pt x="310" y="4"/>
                      <a:pt x="314" y="5"/>
                    </a:cubicBezTo>
                    <a:cubicBezTo>
                      <a:pt x="318" y="5"/>
                      <a:pt x="323" y="5"/>
                      <a:pt x="321" y="2"/>
                    </a:cubicBezTo>
                    <a:cubicBezTo>
                      <a:pt x="319" y="0"/>
                      <a:pt x="305" y="1"/>
                      <a:pt x="306" y="3"/>
                    </a:cubicBezTo>
                    <a:cubicBezTo>
                      <a:pt x="308" y="5"/>
                      <a:pt x="295" y="4"/>
                      <a:pt x="296" y="5"/>
                    </a:cubicBezTo>
                    <a:cubicBezTo>
                      <a:pt x="296" y="7"/>
                      <a:pt x="300" y="8"/>
                      <a:pt x="306" y="8"/>
                    </a:cubicBezTo>
                    <a:close/>
                    <a:moveTo>
                      <a:pt x="277" y="27"/>
                    </a:moveTo>
                    <a:cubicBezTo>
                      <a:pt x="277" y="22"/>
                      <a:pt x="264" y="27"/>
                      <a:pt x="267" y="28"/>
                    </a:cubicBezTo>
                    <a:cubicBezTo>
                      <a:pt x="269" y="29"/>
                      <a:pt x="277" y="31"/>
                      <a:pt x="277" y="27"/>
                    </a:cubicBezTo>
                    <a:close/>
                    <a:moveTo>
                      <a:pt x="307" y="23"/>
                    </a:moveTo>
                    <a:cubicBezTo>
                      <a:pt x="308" y="25"/>
                      <a:pt x="306" y="26"/>
                      <a:pt x="301" y="26"/>
                    </a:cubicBezTo>
                    <a:cubicBezTo>
                      <a:pt x="296" y="26"/>
                      <a:pt x="294" y="29"/>
                      <a:pt x="296" y="31"/>
                    </a:cubicBezTo>
                    <a:cubicBezTo>
                      <a:pt x="299" y="34"/>
                      <a:pt x="312" y="33"/>
                      <a:pt x="314" y="29"/>
                    </a:cubicBezTo>
                    <a:cubicBezTo>
                      <a:pt x="316" y="26"/>
                      <a:pt x="322" y="29"/>
                      <a:pt x="323" y="26"/>
                    </a:cubicBezTo>
                    <a:cubicBezTo>
                      <a:pt x="324" y="22"/>
                      <a:pt x="306" y="21"/>
                      <a:pt x="307" y="23"/>
                    </a:cubicBezTo>
                    <a:close/>
                    <a:moveTo>
                      <a:pt x="348" y="18"/>
                    </a:moveTo>
                    <a:cubicBezTo>
                      <a:pt x="350" y="15"/>
                      <a:pt x="345" y="15"/>
                      <a:pt x="344" y="13"/>
                    </a:cubicBezTo>
                    <a:cubicBezTo>
                      <a:pt x="344" y="11"/>
                      <a:pt x="330" y="10"/>
                      <a:pt x="331" y="13"/>
                    </a:cubicBezTo>
                    <a:cubicBezTo>
                      <a:pt x="332" y="15"/>
                      <a:pt x="322" y="18"/>
                      <a:pt x="325" y="21"/>
                    </a:cubicBezTo>
                    <a:cubicBezTo>
                      <a:pt x="331" y="26"/>
                      <a:pt x="346" y="20"/>
                      <a:pt x="348" y="18"/>
                    </a:cubicBezTo>
                    <a:close/>
                    <a:moveTo>
                      <a:pt x="310" y="14"/>
                    </a:moveTo>
                    <a:cubicBezTo>
                      <a:pt x="311" y="8"/>
                      <a:pt x="302" y="12"/>
                      <a:pt x="296" y="9"/>
                    </a:cubicBezTo>
                    <a:cubicBezTo>
                      <a:pt x="290" y="6"/>
                      <a:pt x="286" y="7"/>
                      <a:pt x="291" y="11"/>
                    </a:cubicBezTo>
                    <a:cubicBezTo>
                      <a:pt x="292" y="13"/>
                      <a:pt x="280" y="14"/>
                      <a:pt x="282" y="17"/>
                    </a:cubicBezTo>
                    <a:cubicBezTo>
                      <a:pt x="286" y="22"/>
                      <a:pt x="309" y="19"/>
                      <a:pt x="310" y="14"/>
                    </a:cubicBezTo>
                    <a:close/>
                    <a:moveTo>
                      <a:pt x="275" y="166"/>
                    </a:moveTo>
                    <a:cubicBezTo>
                      <a:pt x="275" y="168"/>
                      <a:pt x="273" y="170"/>
                      <a:pt x="269" y="170"/>
                    </a:cubicBezTo>
                    <a:cubicBezTo>
                      <a:pt x="264" y="170"/>
                      <a:pt x="271" y="174"/>
                      <a:pt x="272" y="177"/>
                    </a:cubicBezTo>
                    <a:cubicBezTo>
                      <a:pt x="272" y="180"/>
                      <a:pt x="267" y="177"/>
                      <a:pt x="267" y="182"/>
                    </a:cubicBezTo>
                    <a:cubicBezTo>
                      <a:pt x="267" y="187"/>
                      <a:pt x="258" y="182"/>
                      <a:pt x="257" y="188"/>
                    </a:cubicBezTo>
                    <a:cubicBezTo>
                      <a:pt x="256" y="194"/>
                      <a:pt x="261" y="193"/>
                      <a:pt x="265" y="194"/>
                    </a:cubicBezTo>
                    <a:cubicBezTo>
                      <a:pt x="269" y="194"/>
                      <a:pt x="263" y="198"/>
                      <a:pt x="266" y="200"/>
                    </a:cubicBezTo>
                    <a:cubicBezTo>
                      <a:pt x="269" y="203"/>
                      <a:pt x="271" y="202"/>
                      <a:pt x="269" y="197"/>
                    </a:cubicBezTo>
                    <a:cubicBezTo>
                      <a:pt x="267" y="193"/>
                      <a:pt x="279" y="199"/>
                      <a:pt x="276" y="203"/>
                    </a:cubicBezTo>
                    <a:cubicBezTo>
                      <a:pt x="272" y="206"/>
                      <a:pt x="281" y="209"/>
                      <a:pt x="286" y="209"/>
                    </a:cubicBezTo>
                    <a:cubicBezTo>
                      <a:pt x="291" y="209"/>
                      <a:pt x="307" y="213"/>
                      <a:pt x="307" y="209"/>
                    </a:cubicBezTo>
                    <a:cubicBezTo>
                      <a:pt x="307" y="206"/>
                      <a:pt x="301" y="204"/>
                      <a:pt x="296" y="198"/>
                    </a:cubicBezTo>
                    <a:cubicBezTo>
                      <a:pt x="291" y="192"/>
                      <a:pt x="287" y="182"/>
                      <a:pt x="293" y="178"/>
                    </a:cubicBezTo>
                    <a:cubicBezTo>
                      <a:pt x="299" y="174"/>
                      <a:pt x="294" y="172"/>
                      <a:pt x="300" y="167"/>
                    </a:cubicBezTo>
                    <a:cubicBezTo>
                      <a:pt x="305" y="163"/>
                      <a:pt x="302" y="158"/>
                      <a:pt x="307" y="158"/>
                    </a:cubicBezTo>
                    <a:cubicBezTo>
                      <a:pt x="311" y="157"/>
                      <a:pt x="306" y="152"/>
                      <a:pt x="311" y="151"/>
                    </a:cubicBezTo>
                    <a:cubicBezTo>
                      <a:pt x="316" y="151"/>
                      <a:pt x="317" y="145"/>
                      <a:pt x="316" y="142"/>
                    </a:cubicBezTo>
                    <a:cubicBezTo>
                      <a:pt x="315" y="140"/>
                      <a:pt x="321" y="143"/>
                      <a:pt x="324" y="139"/>
                    </a:cubicBezTo>
                    <a:cubicBezTo>
                      <a:pt x="326" y="136"/>
                      <a:pt x="332" y="138"/>
                      <a:pt x="334" y="134"/>
                    </a:cubicBezTo>
                    <a:cubicBezTo>
                      <a:pt x="336" y="129"/>
                      <a:pt x="364" y="118"/>
                      <a:pt x="379" y="114"/>
                    </a:cubicBezTo>
                    <a:cubicBezTo>
                      <a:pt x="394" y="110"/>
                      <a:pt x="405" y="103"/>
                      <a:pt x="400" y="98"/>
                    </a:cubicBezTo>
                    <a:cubicBezTo>
                      <a:pt x="394" y="93"/>
                      <a:pt x="379" y="100"/>
                      <a:pt x="375" y="103"/>
                    </a:cubicBezTo>
                    <a:cubicBezTo>
                      <a:pt x="371" y="107"/>
                      <a:pt x="366" y="104"/>
                      <a:pt x="362" y="107"/>
                    </a:cubicBezTo>
                    <a:cubicBezTo>
                      <a:pt x="358" y="109"/>
                      <a:pt x="350" y="111"/>
                      <a:pt x="346" y="108"/>
                    </a:cubicBezTo>
                    <a:cubicBezTo>
                      <a:pt x="342" y="105"/>
                      <a:pt x="337" y="112"/>
                      <a:pt x="334" y="112"/>
                    </a:cubicBezTo>
                    <a:cubicBezTo>
                      <a:pt x="331" y="111"/>
                      <a:pt x="327" y="115"/>
                      <a:pt x="324" y="115"/>
                    </a:cubicBezTo>
                    <a:cubicBezTo>
                      <a:pt x="321" y="115"/>
                      <a:pt x="314" y="118"/>
                      <a:pt x="314" y="120"/>
                    </a:cubicBezTo>
                    <a:cubicBezTo>
                      <a:pt x="313" y="122"/>
                      <a:pt x="307" y="122"/>
                      <a:pt x="307" y="125"/>
                    </a:cubicBezTo>
                    <a:cubicBezTo>
                      <a:pt x="307" y="127"/>
                      <a:pt x="303" y="130"/>
                      <a:pt x="301" y="127"/>
                    </a:cubicBezTo>
                    <a:cubicBezTo>
                      <a:pt x="298" y="125"/>
                      <a:pt x="295" y="130"/>
                      <a:pt x="299" y="134"/>
                    </a:cubicBezTo>
                    <a:cubicBezTo>
                      <a:pt x="302" y="137"/>
                      <a:pt x="292" y="137"/>
                      <a:pt x="294" y="140"/>
                    </a:cubicBezTo>
                    <a:cubicBezTo>
                      <a:pt x="296" y="142"/>
                      <a:pt x="291" y="143"/>
                      <a:pt x="292" y="146"/>
                    </a:cubicBezTo>
                    <a:cubicBezTo>
                      <a:pt x="293" y="148"/>
                      <a:pt x="288" y="149"/>
                      <a:pt x="285" y="150"/>
                    </a:cubicBezTo>
                    <a:cubicBezTo>
                      <a:pt x="281" y="151"/>
                      <a:pt x="279" y="156"/>
                      <a:pt x="284" y="156"/>
                    </a:cubicBezTo>
                    <a:cubicBezTo>
                      <a:pt x="288" y="157"/>
                      <a:pt x="281" y="157"/>
                      <a:pt x="282" y="162"/>
                    </a:cubicBezTo>
                    <a:cubicBezTo>
                      <a:pt x="282" y="166"/>
                      <a:pt x="274" y="163"/>
                      <a:pt x="275" y="166"/>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0" name="Freeform 357"/>
              <p:cNvSpPr/>
              <p:nvPr/>
            </p:nvSpPr>
            <p:spPr bwMode="auto">
              <a:xfrm>
                <a:off x="6257595" y="3830253"/>
                <a:ext cx="139431" cy="101046"/>
              </a:xfrm>
              <a:custGeom>
                <a:avLst/>
                <a:gdLst>
                  <a:gd name="T0" fmla="*/ 50 w 61"/>
                  <a:gd name="T1" fmla="*/ 34 h 42"/>
                  <a:gd name="T2" fmla="*/ 53 w 61"/>
                  <a:gd name="T3" fmla="*/ 36 h 42"/>
                  <a:gd name="T4" fmla="*/ 59 w 61"/>
                  <a:gd name="T5" fmla="*/ 38 h 42"/>
                  <a:gd name="T6" fmla="*/ 61 w 61"/>
                  <a:gd name="T7" fmla="*/ 37 h 42"/>
                  <a:gd name="T8" fmla="*/ 60 w 61"/>
                  <a:gd name="T9" fmla="*/ 26 h 42"/>
                  <a:gd name="T10" fmla="*/ 52 w 61"/>
                  <a:gd name="T11" fmla="*/ 21 h 42"/>
                  <a:gd name="T12" fmla="*/ 51 w 61"/>
                  <a:gd name="T13" fmla="*/ 14 h 42"/>
                  <a:gd name="T14" fmla="*/ 40 w 61"/>
                  <a:gd name="T15" fmla="*/ 15 h 42"/>
                  <a:gd name="T16" fmla="*/ 33 w 61"/>
                  <a:gd name="T17" fmla="*/ 14 h 42"/>
                  <a:gd name="T18" fmla="*/ 26 w 61"/>
                  <a:gd name="T19" fmla="*/ 13 h 42"/>
                  <a:gd name="T20" fmla="*/ 15 w 61"/>
                  <a:gd name="T21" fmla="*/ 13 h 42"/>
                  <a:gd name="T22" fmla="*/ 20 w 61"/>
                  <a:gd name="T23" fmla="*/ 8 h 42"/>
                  <a:gd name="T24" fmla="*/ 23 w 61"/>
                  <a:gd name="T25" fmla="*/ 8 h 42"/>
                  <a:gd name="T26" fmla="*/ 26 w 61"/>
                  <a:gd name="T27" fmla="*/ 1 h 42"/>
                  <a:gd name="T28" fmla="*/ 20 w 61"/>
                  <a:gd name="T29" fmla="*/ 2 h 42"/>
                  <a:gd name="T30" fmla="*/ 14 w 61"/>
                  <a:gd name="T31" fmla="*/ 4 h 42"/>
                  <a:gd name="T32" fmla="*/ 10 w 61"/>
                  <a:gd name="T33" fmla="*/ 8 h 42"/>
                  <a:gd name="T34" fmla="*/ 8 w 61"/>
                  <a:gd name="T35" fmla="*/ 13 h 42"/>
                  <a:gd name="T36" fmla="*/ 0 w 61"/>
                  <a:gd name="T37" fmla="*/ 15 h 42"/>
                  <a:gd name="T38" fmla="*/ 5 w 61"/>
                  <a:gd name="T39" fmla="*/ 22 h 42"/>
                  <a:gd name="T40" fmla="*/ 6 w 61"/>
                  <a:gd name="T41" fmla="*/ 29 h 42"/>
                  <a:gd name="T42" fmla="*/ 3 w 61"/>
                  <a:gd name="T43" fmla="*/ 37 h 42"/>
                  <a:gd name="T44" fmla="*/ 6 w 61"/>
                  <a:gd name="T45" fmla="*/ 38 h 42"/>
                  <a:gd name="T46" fmla="*/ 15 w 61"/>
                  <a:gd name="T47" fmla="*/ 35 h 42"/>
                  <a:gd name="T48" fmla="*/ 22 w 61"/>
                  <a:gd name="T49" fmla="*/ 32 h 42"/>
                  <a:gd name="T50" fmla="*/ 30 w 61"/>
                  <a:gd name="T51" fmla="*/ 25 h 42"/>
                  <a:gd name="T52" fmla="*/ 33 w 61"/>
                  <a:gd name="T53" fmla="*/ 31 h 42"/>
                  <a:gd name="T54" fmla="*/ 33 w 61"/>
                  <a:gd name="T55" fmla="*/ 41 h 42"/>
                  <a:gd name="T56" fmla="*/ 37 w 61"/>
                  <a:gd name="T57" fmla="*/ 41 h 42"/>
                  <a:gd name="T58" fmla="*/ 41 w 61"/>
                  <a:gd name="T59" fmla="*/ 40 h 42"/>
                  <a:gd name="T60" fmla="*/ 50 w 61"/>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
                    <a:moveTo>
                      <a:pt x="50" y="34"/>
                    </a:moveTo>
                    <a:cubicBezTo>
                      <a:pt x="52" y="35"/>
                      <a:pt x="51" y="36"/>
                      <a:pt x="53" y="36"/>
                    </a:cubicBezTo>
                    <a:cubicBezTo>
                      <a:pt x="54" y="36"/>
                      <a:pt x="57" y="36"/>
                      <a:pt x="59" y="38"/>
                    </a:cubicBezTo>
                    <a:cubicBezTo>
                      <a:pt x="60" y="37"/>
                      <a:pt x="61" y="37"/>
                      <a:pt x="61" y="37"/>
                    </a:cubicBezTo>
                    <a:cubicBezTo>
                      <a:pt x="61" y="37"/>
                      <a:pt x="60" y="29"/>
                      <a:pt x="60" y="26"/>
                    </a:cubicBezTo>
                    <a:cubicBezTo>
                      <a:pt x="59" y="24"/>
                      <a:pt x="52" y="21"/>
                      <a:pt x="52" y="21"/>
                    </a:cubicBezTo>
                    <a:cubicBezTo>
                      <a:pt x="51" y="14"/>
                      <a:pt x="51" y="14"/>
                      <a:pt x="51" y="14"/>
                    </a:cubicBezTo>
                    <a:cubicBezTo>
                      <a:pt x="51" y="14"/>
                      <a:pt x="42" y="16"/>
                      <a:pt x="40" y="15"/>
                    </a:cubicBezTo>
                    <a:cubicBezTo>
                      <a:pt x="38" y="14"/>
                      <a:pt x="35" y="16"/>
                      <a:pt x="33" y="14"/>
                    </a:cubicBezTo>
                    <a:cubicBezTo>
                      <a:pt x="32" y="12"/>
                      <a:pt x="29" y="15"/>
                      <a:pt x="26" y="13"/>
                    </a:cubicBezTo>
                    <a:cubicBezTo>
                      <a:pt x="23" y="12"/>
                      <a:pt x="15" y="14"/>
                      <a:pt x="15" y="13"/>
                    </a:cubicBezTo>
                    <a:cubicBezTo>
                      <a:pt x="14" y="11"/>
                      <a:pt x="18" y="7"/>
                      <a:pt x="20" y="8"/>
                    </a:cubicBezTo>
                    <a:cubicBezTo>
                      <a:pt x="21" y="8"/>
                      <a:pt x="22" y="8"/>
                      <a:pt x="23" y="8"/>
                    </a:cubicBezTo>
                    <a:cubicBezTo>
                      <a:pt x="24" y="6"/>
                      <a:pt x="26" y="2"/>
                      <a:pt x="26" y="1"/>
                    </a:cubicBezTo>
                    <a:cubicBezTo>
                      <a:pt x="25" y="0"/>
                      <a:pt x="22" y="1"/>
                      <a:pt x="20" y="2"/>
                    </a:cubicBezTo>
                    <a:cubicBezTo>
                      <a:pt x="18" y="4"/>
                      <a:pt x="15" y="2"/>
                      <a:pt x="14" y="4"/>
                    </a:cubicBezTo>
                    <a:cubicBezTo>
                      <a:pt x="13" y="6"/>
                      <a:pt x="12" y="8"/>
                      <a:pt x="10" y="8"/>
                    </a:cubicBezTo>
                    <a:cubicBezTo>
                      <a:pt x="8" y="8"/>
                      <a:pt x="10" y="12"/>
                      <a:pt x="8" y="13"/>
                    </a:cubicBezTo>
                    <a:cubicBezTo>
                      <a:pt x="5" y="14"/>
                      <a:pt x="1" y="13"/>
                      <a:pt x="0" y="15"/>
                    </a:cubicBezTo>
                    <a:cubicBezTo>
                      <a:pt x="0" y="18"/>
                      <a:pt x="5" y="19"/>
                      <a:pt x="5" y="22"/>
                    </a:cubicBezTo>
                    <a:cubicBezTo>
                      <a:pt x="5" y="24"/>
                      <a:pt x="8" y="27"/>
                      <a:pt x="6" y="29"/>
                    </a:cubicBezTo>
                    <a:cubicBezTo>
                      <a:pt x="4" y="30"/>
                      <a:pt x="3" y="33"/>
                      <a:pt x="3" y="37"/>
                    </a:cubicBezTo>
                    <a:cubicBezTo>
                      <a:pt x="4" y="38"/>
                      <a:pt x="6" y="39"/>
                      <a:pt x="6" y="38"/>
                    </a:cubicBezTo>
                    <a:cubicBezTo>
                      <a:pt x="8" y="35"/>
                      <a:pt x="15" y="38"/>
                      <a:pt x="15" y="35"/>
                    </a:cubicBezTo>
                    <a:cubicBezTo>
                      <a:pt x="15" y="33"/>
                      <a:pt x="22" y="34"/>
                      <a:pt x="22" y="32"/>
                    </a:cubicBezTo>
                    <a:cubicBezTo>
                      <a:pt x="22" y="29"/>
                      <a:pt x="27" y="24"/>
                      <a:pt x="30" y="25"/>
                    </a:cubicBezTo>
                    <a:cubicBezTo>
                      <a:pt x="32" y="25"/>
                      <a:pt x="29" y="30"/>
                      <a:pt x="33" y="31"/>
                    </a:cubicBezTo>
                    <a:cubicBezTo>
                      <a:pt x="36" y="33"/>
                      <a:pt x="31" y="39"/>
                      <a:pt x="33" y="41"/>
                    </a:cubicBezTo>
                    <a:cubicBezTo>
                      <a:pt x="34" y="42"/>
                      <a:pt x="35" y="41"/>
                      <a:pt x="37" y="41"/>
                    </a:cubicBezTo>
                    <a:cubicBezTo>
                      <a:pt x="38" y="41"/>
                      <a:pt x="40" y="40"/>
                      <a:pt x="41" y="40"/>
                    </a:cubicBezTo>
                    <a:cubicBezTo>
                      <a:pt x="44" y="37"/>
                      <a:pt x="49" y="33"/>
                      <a:pt x="50" y="34"/>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1" name="Freeform 360"/>
              <p:cNvSpPr/>
              <p:nvPr/>
            </p:nvSpPr>
            <p:spPr bwMode="auto">
              <a:xfrm>
                <a:off x="5802610" y="3820538"/>
                <a:ext cx="62377" cy="56353"/>
              </a:xfrm>
              <a:custGeom>
                <a:avLst/>
                <a:gdLst>
                  <a:gd name="T0" fmla="*/ 25 w 27"/>
                  <a:gd name="T1" fmla="*/ 18 h 23"/>
                  <a:gd name="T2" fmla="*/ 20 w 27"/>
                  <a:gd name="T3" fmla="*/ 12 h 23"/>
                  <a:gd name="T4" fmla="*/ 17 w 27"/>
                  <a:gd name="T5" fmla="*/ 5 h 23"/>
                  <a:gd name="T6" fmla="*/ 15 w 27"/>
                  <a:gd name="T7" fmla="*/ 1 h 23"/>
                  <a:gd name="T8" fmla="*/ 8 w 27"/>
                  <a:gd name="T9" fmla="*/ 0 h 23"/>
                  <a:gd name="T10" fmla="*/ 0 w 27"/>
                  <a:gd name="T11" fmla="*/ 2 h 23"/>
                  <a:gd name="T12" fmla="*/ 1 w 27"/>
                  <a:gd name="T13" fmla="*/ 8 h 23"/>
                  <a:gd name="T14" fmla="*/ 8 w 27"/>
                  <a:gd name="T15" fmla="*/ 11 h 23"/>
                  <a:gd name="T16" fmla="*/ 9 w 27"/>
                  <a:gd name="T17" fmla="*/ 14 h 23"/>
                  <a:gd name="T18" fmla="*/ 10 w 27"/>
                  <a:gd name="T19" fmla="*/ 14 h 23"/>
                  <a:gd name="T20" fmla="*/ 12 w 27"/>
                  <a:gd name="T21" fmla="*/ 15 h 23"/>
                  <a:gd name="T22" fmla="*/ 16 w 27"/>
                  <a:gd name="T23" fmla="*/ 17 h 23"/>
                  <a:gd name="T24" fmla="*/ 20 w 27"/>
                  <a:gd name="T25" fmla="*/ 19 h 23"/>
                  <a:gd name="T26" fmla="*/ 21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4"/>
                      <a:pt x="20" y="12"/>
                    </a:cubicBezTo>
                    <a:cubicBezTo>
                      <a:pt x="20" y="10"/>
                      <a:pt x="17" y="7"/>
                      <a:pt x="17" y="5"/>
                    </a:cubicBezTo>
                    <a:cubicBezTo>
                      <a:pt x="17" y="4"/>
                      <a:pt x="16" y="2"/>
                      <a:pt x="15" y="1"/>
                    </a:cubicBezTo>
                    <a:cubicBezTo>
                      <a:pt x="13" y="0"/>
                      <a:pt x="10" y="0"/>
                      <a:pt x="8" y="0"/>
                    </a:cubicBezTo>
                    <a:cubicBezTo>
                      <a:pt x="5" y="0"/>
                      <a:pt x="3" y="1"/>
                      <a:pt x="0" y="2"/>
                    </a:cubicBezTo>
                    <a:cubicBezTo>
                      <a:pt x="1" y="4"/>
                      <a:pt x="0" y="5"/>
                      <a:pt x="1" y="8"/>
                    </a:cubicBezTo>
                    <a:cubicBezTo>
                      <a:pt x="3" y="12"/>
                      <a:pt x="6" y="10"/>
                      <a:pt x="8" y="11"/>
                    </a:cubicBezTo>
                    <a:cubicBezTo>
                      <a:pt x="8" y="11"/>
                      <a:pt x="9" y="12"/>
                      <a:pt x="9" y="14"/>
                    </a:cubicBezTo>
                    <a:cubicBezTo>
                      <a:pt x="9" y="14"/>
                      <a:pt x="9" y="14"/>
                      <a:pt x="10" y="14"/>
                    </a:cubicBezTo>
                    <a:cubicBezTo>
                      <a:pt x="11" y="14"/>
                      <a:pt x="12" y="15"/>
                      <a:pt x="12" y="15"/>
                    </a:cubicBezTo>
                    <a:cubicBezTo>
                      <a:pt x="14" y="16"/>
                      <a:pt x="15" y="17"/>
                      <a:pt x="16" y="17"/>
                    </a:cubicBezTo>
                    <a:cubicBezTo>
                      <a:pt x="17" y="18"/>
                      <a:pt x="18" y="16"/>
                      <a:pt x="20" y="19"/>
                    </a:cubicBezTo>
                    <a:cubicBezTo>
                      <a:pt x="21" y="21"/>
                      <a:pt x="22" y="21"/>
                      <a:pt x="21" y="23"/>
                    </a:cubicBezTo>
                    <a:cubicBezTo>
                      <a:pt x="23" y="23"/>
                      <a:pt x="25" y="23"/>
                      <a:pt x="27" y="22"/>
                    </a:cubicBezTo>
                    <a:cubicBezTo>
                      <a:pt x="26" y="20"/>
                      <a:pt x="25" y="19"/>
                      <a:pt x="25" y="18"/>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2" name="Freeform 361"/>
              <p:cNvSpPr>
                <a:spLocks noEditPoints="1"/>
              </p:cNvSpPr>
              <p:nvPr/>
            </p:nvSpPr>
            <p:spPr bwMode="auto">
              <a:xfrm>
                <a:off x="5830129" y="3808877"/>
                <a:ext cx="91732" cy="77728"/>
              </a:xfrm>
              <a:custGeom>
                <a:avLst/>
                <a:gdLst>
                  <a:gd name="T0" fmla="*/ 38 w 40"/>
                  <a:gd name="T1" fmla="*/ 10 h 32"/>
                  <a:gd name="T2" fmla="*/ 30 w 40"/>
                  <a:gd name="T3" fmla="*/ 1 h 32"/>
                  <a:gd name="T4" fmla="*/ 25 w 40"/>
                  <a:gd name="T5" fmla="*/ 5 h 32"/>
                  <a:gd name="T6" fmla="*/ 22 w 40"/>
                  <a:gd name="T7" fmla="*/ 5 h 32"/>
                  <a:gd name="T8" fmla="*/ 16 w 40"/>
                  <a:gd name="T9" fmla="*/ 1 h 32"/>
                  <a:gd name="T10" fmla="*/ 13 w 40"/>
                  <a:gd name="T11" fmla="*/ 0 h 32"/>
                  <a:gd name="T12" fmla="*/ 11 w 40"/>
                  <a:gd name="T13" fmla="*/ 3 h 32"/>
                  <a:gd name="T14" fmla="*/ 14 w 40"/>
                  <a:gd name="T15" fmla="*/ 6 h 32"/>
                  <a:gd name="T16" fmla="*/ 8 w 40"/>
                  <a:gd name="T17" fmla="*/ 6 h 32"/>
                  <a:gd name="T18" fmla="*/ 2 w 40"/>
                  <a:gd name="T19" fmla="*/ 4 h 32"/>
                  <a:gd name="T20" fmla="*/ 5 w 40"/>
                  <a:gd name="T21" fmla="*/ 10 h 32"/>
                  <a:gd name="T22" fmla="*/ 8 w 40"/>
                  <a:gd name="T23" fmla="*/ 17 h 32"/>
                  <a:gd name="T24" fmla="*/ 13 w 40"/>
                  <a:gd name="T25" fmla="*/ 23 h 32"/>
                  <a:gd name="T26" fmla="*/ 15 w 40"/>
                  <a:gd name="T27" fmla="*/ 27 h 32"/>
                  <a:gd name="T28" fmla="*/ 24 w 40"/>
                  <a:gd name="T29" fmla="*/ 21 h 32"/>
                  <a:gd name="T30" fmla="*/ 26 w 40"/>
                  <a:gd name="T31" fmla="*/ 28 h 32"/>
                  <a:gd name="T32" fmla="*/ 31 w 40"/>
                  <a:gd name="T33" fmla="*/ 32 h 32"/>
                  <a:gd name="T34" fmla="*/ 33 w 40"/>
                  <a:gd name="T35" fmla="*/ 28 h 32"/>
                  <a:gd name="T36" fmla="*/ 38 w 40"/>
                  <a:gd name="T37" fmla="*/ 10 h 32"/>
                  <a:gd name="T38" fmla="*/ 4 w 40"/>
                  <a:gd name="T39" fmla="*/ 22 h 32"/>
                  <a:gd name="T40" fmla="*/ 0 w 40"/>
                  <a:gd name="T41" fmla="*/ 20 h 32"/>
                  <a:gd name="T42" fmla="*/ 3 w 40"/>
                  <a:gd name="T43" fmla="*/ 25 h 32"/>
                  <a:gd name="T44" fmla="*/ 8 w 40"/>
                  <a:gd name="T45" fmla="*/ 28 h 32"/>
                  <a:gd name="T46" fmla="*/ 9 w 40"/>
                  <a:gd name="T47" fmla="*/ 28 h 32"/>
                  <a:gd name="T48" fmla="*/ 8 w 40"/>
                  <a:gd name="T49" fmla="*/ 24 h 32"/>
                  <a:gd name="T50" fmla="*/ 4 w 40"/>
                  <a:gd name="T5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2">
                    <a:moveTo>
                      <a:pt x="38" y="10"/>
                    </a:moveTo>
                    <a:cubicBezTo>
                      <a:pt x="37" y="9"/>
                      <a:pt x="34" y="5"/>
                      <a:pt x="30" y="1"/>
                    </a:cubicBezTo>
                    <a:cubicBezTo>
                      <a:pt x="29" y="4"/>
                      <a:pt x="26" y="3"/>
                      <a:pt x="25" y="5"/>
                    </a:cubicBezTo>
                    <a:cubicBezTo>
                      <a:pt x="25" y="7"/>
                      <a:pt x="23" y="5"/>
                      <a:pt x="22" y="5"/>
                    </a:cubicBezTo>
                    <a:cubicBezTo>
                      <a:pt x="21" y="5"/>
                      <a:pt x="18" y="1"/>
                      <a:pt x="16" y="1"/>
                    </a:cubicBezTo>
                    <a:cubicBezTo>
                      <a:pt x="15" y="1"/>
                      <a:pt x="14" y="0"/>
                      <a:pt x="13" y="0"/>
                    </a:cubicBezTo>
                    <a:cubicBezTo>
                      <a:pt x="12" y="1"/>
                      <a:pt x="11" y="2"/>
                      <a:pt x="11" y="3"/>
                    </a:cubicBezTo>
                    <a:cubicBezTo>
                      <a:pt x="12" y="4"/>
                      <a:pt x="15" y="5"/>
                      <a:pt x="14" y="6"/>
                    </a:cubicBezTo>
                    <a:cubicBezTo>
                      <a:pt x="13" y="7"/>
                      <a:pt x="9" y="7"/>
                      <a:pt x="8" y="6"/>
                    </a:cubicBezTo>
                    <a:cubicBezTo>
                      <a:pt x="7" y="5"/>
                      <a:pt x="3" y="3"/>
                      <a:pt x="2" y="4"/>
                    </a:cubicBezTo>
                    <a:cubicBezTo>
                      <a:pt x="2" y="5"/>
                      <a:pt x="6" y="9"/>
                      <a:pt x="5" y="10"/>
                    </a:cubicBezTo>
                    <a:cubicBezTo>
                      <a:pt x="5" y="12"/>
                      <a:pt x="8" y="15"/>
                      <a:pt x="8" y="17"/>
                    </a:cubicBezTo>
                    <a:cubicBezTo>
                      <a:pt x="8" y="19"/>
                      <a:pt x="13" y="21"/>
                      <a:pt x="13" y="23"/>
                    </a:cubicBezTo>
                    <a:cubicBezTo>
                      <a:pt x="13" y="24"/>
                      <a:pt x="14" y="25"/>
                      <a:pt x="15" y="27"/>
                    </a:cubicBezTo>
                    <a:cubicBezTo>
                      <a:pt x="18" y="25"/>
                      <a:pt x="22" y="22"/>
                      <a:pt x="24" y="21"/>
                    </a:cubicBezTo>
                    <a:cubicBezTo>
                      <a:pt x="28" y="19"/>
                      <a:pt x="26" y="27"/>
                      <a:pt x="26" y="28"/>
                    </a:cubicBezTo>
                    <a:cubicBezTo>
                      <a:pt x="25" y="29"/>
                      <a:pt x="28" y="31"/>
                      <a:pt x="31" y="32"/>
                    </a:cubicBezTo>
                    <a:cubicBezTo>
                      <a:pt x="31" y="31"/>
                      <a:pt x="32" y="29"/>
                      <a:pt x="33" y="28"/>
                    </a:cubicBezTo>
                    <a:cubicBezTo>
                      <a:pt x="37" y="23"/>
                      <a:pt x="40" y="15"/>
                      <a:pt x="38" y="10"/>
                    </a:cubicBezTo>
                    <a:close/>
                    <a:moveTo>
                      <a:pt x="4" y="22"/>
                    </a:moveTo>
                    <a:cubicBezTo>
                      <a:pt x="3" y="22"/>
                      <a:pt x="2" y="21"/>
                      <a:pt x="0" y="20"/>
                    </a:cubicBezTo>
                    <a:cubicBezTo>
                      <a:pt x="0" y="22"/>
                      <a:pt x="0" y="24"/>
                      <a:pt x="3" y="25"/>
                    </a:cubicBezTo>
                    <a:cubicBezTo>
                      <a:pt x="6" y="26"/>
                      <a:pt x="1" y="27"/>
                      <a:pt x="8" y="28"/>
                    </a:cubicBezTo>
                    <a:cubicBezTo>
                      <a:pt x="8" y="28"/>
                      <a:pt x="9" y="28"/>
                      <a:pt x="9" y="28"/>
                    </a:cubicBezTo>
                    <a:cubicBezTo>
                      <a:pt x="10" y="26"/>
                      <a:pt x="9" y="26"/>
                      <a:pt x="8" y="24"/>
                    </a:cubicBezTo>
                    <a:cubicBezTo>
                      <a:pt x="6" y="21"/>
                      <a:pt x="5" y="23"/>
                      <a:pt x="4" y="2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3" name="Freeform 362"/>
              <p:cNvSpPr/>
              <p:nvPr/>
            </p:nvSpPr>
            <p:spPr bwMode="auto">
              <a:xfrm>
                <a:off x="6123668" y="3888550"/>
                <a:ext cx="264185" cy="202092"/>
              </a:xfrm>
              <a:custGeom>
                <a:avLst/>
                <a:gdLst>
                  <a:gd name="T0" fmla="*/ 111 w 115"/>
                  <a:gd name="T1" fmla="*/ 12 h 83"/>
                  <a:gd name="T2" fmla="*/ 108 w 115"/>
                  <a:gd name="T3" fmla="*/ 10 h 83"/>
                  <a:gd name="T4" fmla="*/ 99 w 115"/>
                  <a:gd name="T5" fmla="*/ 16 h 83"/>
                  <a:gd name="T6" fmla="*/ 95 w 115"/>
                  <a:gd name="T7" fmla="*/ 17 h 83"/>
                  <a:gd name="T8" fmla="*/ 91 w 115"/>
                  <a:gd name="T9" fmla="*/ 17 h 83"/>
                  <a:gd name="T10" fmla="*/ 91 w 115"/>
                  <a:gd name="T11" fmla="*/ 7 h 83"/>
                  <a:gd name="T12" fmla="*/ 88 w 115"/>
                  <a:gd name="T13" fmla="*/ 1 h 83"/>
                  <a:gd name="T14" fmla="*/ 80 w 115"/>
                  <a:gd name="T15" fmla="*/ 8 h 83"/>
                  <a:gd name="T16" fmla="*/ 73 w 115"/>
                  <a:gd name="T17" fmla="*/ 11 h 83"/>
                  <a:gd name="T18" fmla="*/ 64 w 115"/>
                  <a:gd name="T19" fmla="*/ 14 h 83"/>
                  <a:gd name="T20" fmla="*/ 57 w 115"/>
                  <a:gd name="T21" fmla="*/ 12 h 83"/>
                  <a:gd name="T22" fmla="*/ 51 w 115"/>
                  <a:gd name="T23" fmla="*/ 9 h 83"/>
                  <a:gd name="T24" fmla="*/ 44 w 115"/>
                  <a:gd name="T25" fmla="*/ 8 h 83"/>
                  <a:gd name="T26" fmla="*/ 38 w 115"/>
                  <a:gd name="T27" fmla="*/ 12 h 83"/>
                  <a:gd name="T28" fmla="*/ 33 w 115"/>
                  <a:gd name="T29" fmla="*/ 20 h 83"/>
                  <a:gd name="T30" fmla="*/ 22 w 115"/>
                  <a:gd name="T31" fmla="*/ 27 h 83"/>
                  <a:gd name="T32" fmla="*/ 15 w 115"/>
                  <a:gd name="T33" fmla="*/ 29 h 83"/>
                  <a:gd name="T34" fmla="*/ 9 w 115"/>
                  <a:gd name="T35" fmla="*/ 28 h 83"/>
                  <a:gd name="T36" fmla="*/ 5 w 115"/>
                  <a:gd name="T37" fmla="*/ 31 h 83"/>
                  <a:gd name="T38" fmla="*/ 2 w 115"/>
                  <a:gd name="T39" fmla="*/ 38 h 83"/>
                  <a:gd name="T40" fmla="*/ 1 w 115"/>
                  <a:gd name="T41" fmla="*/ 45 h 83"/>
                  <a:gd name="T42" fmla="*/ 1 w 115"/>
                  <a:gd name="T43" fmla="*/ 53 h 83"/>
                  <a:gd name="T44" fmla="*/ 3 w 115"/>
                  <a:gd name="T45" fmla="*/ 62 h 83"/>
                  <a:gd name="T46" fmla="*/ 10 w 115"/>
                  <a:gd name="T47" fmla="*/ 67 h 83"/>
                  <a:gd name="T48" fmla="*/ 2 w 115"/>
                  <a:gd name="T49" fmla="*/ 78 h 83"/>
                  <a:gd name="T50" fmla="*/ 4 w 115"/>
                  <a:gd name="T51" fmla="*/ 81 h 83"/>
                  <a:gd name="T52" fmla="*/ 16 w 115"/>
                  <a:gd name="T53" fmla="*/ 82 h 83"/>
                  <a:gd name="T54" fmla="*/ 49 w 115"/>
                  <a:gd name="T55" fmla="*/ 78 h 83"/>
                  <a:gd name="T56" fmla="*/ 48 w 115"/>
                  <a:gd name="T57" fmla="*/ 70 h 83"/>
                  <a:gd name="T58" fmla="*/ 54 w 115"/>
                  <a:gd name="T59" fmla="*/ 66 h 83"/>
                  <a:gd name="T60" fmla="*/ 60 w 115"/>
                  <a:gd name="T61" fmla="*/ 65 h 83"/>
                  <a:gd name="T62" fmla="*/ 68 w 115"/>
                  <a:gd name="T63" fmla="*/ 62 h 83"/>
                  <a:gd name="T64" fmla="*/ 72 w 115"/>
                  <a:gd name="T65" fmla="*/ 58 h 83"/>
                  <a:gd name="T66" fmla="*/ 75 w 115"/>
                  <a:gd name="T67" fmla="*/ 50 h 83"/>
                  <a:gd name="T68" fmla="*/ 80 w 115"/>
                  <a:gd name="T69" fmla="*/ 46 h 83"/>
                  <a:gd name="T70" fmla="*/ 78 w 115"/>
                  <a:gd name="T71" fmla="*/ 41 h 83"/>
                  <a:gd name="T72" fmla="*/ 87 w 115"/>
                  <a:gd name="T73" fmla="*/ 41 h 83"/>
                  <a:gd name="T74" fmla="*/ 87 w 115"/>
                  <a:gd name="T75" fmla="*/ 35 h 83"/>
                  <a:gd name="T76" fmla="*/ 91 w 115"/>
                  <a:gd name="T77" fmla="*/ 29 h 83"/>
                  <a:gd name="T78" fmla="*/ 90 w 115"/>
                  <a:gd name="T79" fmla="*/ 25 h 83"/>
                  <a:gd name="T80" fmla="*/ 91 w 115"/>
                  <a:gd name="T81" fmla="*/ 20 h 83"/>
                  <a:gd name="T82" fmla="*/ 92 w 115"/>
                  <a:gd name="T83" fmla="*/ 20 h 83"/>
                  <a:gd name="T84" fmla="*/ 96 w 115"/>
                  <a:gd name="T85" fmla="*/ 19 h 83"/>
                  <a:gd name="T86" fmla="*/ 107 w 115"/>
                  <a:gd name="T87" fmla="*/ 15 h 83"/>
                  <a:gd name="T88" fmla="*/ 115 w 115"/>
                  <a:gd name="T89" fmla="*/ 13 h 83"/>
                  <a:gd name="T90" fmla="*/ 111 w 115"/>
                  <a:gd name="T9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3">
                    <a:moveTo>
                      <a:pt x="111" y="12"/>
                    </a:moveTo>
                    <a:cubicBezTo>
                      <a:pt x="109" y="12"/>
                      <a:pt x="110" y="11"/>
                      <a:pt x="108" y="10"/>
                    </a:cubicBezTo>
                    <a:cubicBezTo>
                      <a:pt x="107" y="9"/>
                      <a:pt x="102" y="13"/>
                      <a:pt x="99" y="16"/>
                    </a:cubicBezTo>
                    <a:cubicBezTo>
                      <a:pt x="98" y="16"/>
                      <a:pt x="96" y="17"/>
                      <a:pt x="95" y="17"/>
                    </a:cubicBezTo>
                    <a:cubicBezTo>
                      <a:pt x="93" y="17"/>
                      <a:pt x="92" y="18"/>
                      <a:pt x="91" y="17"/>
                    </a:cubicBezTo>
                    <a:cubicBezTo>
                      <a:pt x="89" y="15"/>
                      <a:pt x="94" y="9"/>
                      <a:pt x="91" y="7"/>
                    </a:cubicBezTo>
                    <a:cubicBezTo>
                      <a:pt x="87" y="6"/>
                      <a:pt x="90" y="1"/>
                      <a:pt x="88" y="1"/>
                    </a:cubicBezTo>
                    <a:cubicBezTo>
                      <a:pt x="85" y="0"/>
                      <a:pt x="80" y="5"/>
                      <a:pt x="80" y="8"/>
                    </a:cubicBezTo>
                    <a:cubicBezTo>
                      <a:pt x="80" y="10"/>
                      <a:pt x="73" y="9"/>
                      <a:pt x="73" y="11"/>
                    </a:cubicBezTo>
                    <a:cubicBezTo>
                      <a:pt x="73" y="14"/>
                      <a:pt x="66" y="11"/>
                      <a:pt x="64" y="14"/>
                    </a:cubicBezTo>
                    <a:cubicBezTo>
                      <a:pt x="63" y="16"/>
                      <a:pt x="60" y="12"/>
                      <a:pt x="57" y="12"/>
                    </a:cubicBezTo>
                    <a:cubicBezTo>
                      <a:pt x="55" y="12"/>
                      <a:pt x="54" y="9"/>
                      <a:pt x="51" y="9"/>
                    </a:cubicBezTo>
                    <a:cubicBezTo>
                      <a:pt x="48" y="10"/>
                      <a:pt x="46" y="9"/>
                      <a:pt x="44" y="8"/>
                    </a:cubicBezTo>
                    <a:cubicBezTo>
                      <a:pt x="42" y="8"/>
                      <a:pt x="40" y="13"/>
                      <a:pt x="38" y="12"/>
                    </a:cubicBezTo>
                    <a:cubicBezTo>
                      <a:pt x="35" y="11"/>
                      <a:pt x="34" y="17"/>
                      <a:pt x="33" y="20"/>
                    </a:cubicBezTo>
                    <a:cubicBezTo>
                      <a:pt x="32" y="23"/>
                      <a:pt x="21" y="23"/>
                      <a:pt x="22" y="27"/>
                    </a:cubicBezTo>
                    <a:cubicBezTo>
                      <a:pt x="22" y="30"/>
                      <a:pt x="15" y="31"/>
                      <a:pt x="15" y="29"/>
                    </a:cubicBezTo>
                    <a:cubicBezTo>
                      <a:pt x="14" y="27"/>
                      <a:pt x="10" y="28"/>
                      <a:pt x="9" y="28"/>
                    </a:cubicBezTo>
                    <a:cubicBezTo>
                      <a:pt x="8" y="27"/>
                      <a:pt x="5" y="28"/>
                      <a:pt x="5" y="31"/>
                    </a:cubicBezTo>
                    <a:cubicBezTo>
                      <a:pt x="6" y="35"/>
                      <a:pt x="3" y="36"/>
                      <a:pt x="2" y="38"/>
                    </a:cubicBezTo>
                    <a:cubicBezTo>
                      <a:pt x="2" y="39"/>
                      <a:pt x="0" y="43"/>
                      <a:pt x="1" y="45"/>
                    </a:cubicBezTo>
                    <a:cubicBezTo>
                      <a:pt x="3" y="47"/>
                      <a:pt x="0" y="50"/>
                      <a:pt x="1" y="53"/>
                    </a:cubicBezTo>
                    <a:cubicBezTo>
                      <a:pt x="3" y="57"/>
                      <a:pt x="2" y="61"/>
                      <a:pt x="3" y="62"/>
                    </a:cubicBezTo>
                    <a:cubicBezTo>
                      <a:pt x="3" y="64"/>
                      <a:pt x="9" y="63"/>
                      <a:pt x="10" y="67"/>
                    </a:cubicBezTo>
                    <a:cubicBezTo>
                      <a:pt x="12" y="70"/>
                      <a:pt x="3" y="76"/>
                      <a:pt x="2" y="78"/>
                    </a:cubicBezTo>
                    <a:cubicBezTo>
                      <a:pt x="2" y="79"/>
                      <a:pt x="3" y="80"/>
                      <a:pt x="4" y="81"/>
                    </a:cubicBezTo>
                    <a:cubicBezTo>
                      <a:pt x="7" y="81"/>
                      <a:pt x="12" y="81"/>
                      <a:pt x="16" y="82"/>
                    </a:cubicBezTo>
                    <a:cubicBezTo>
                      <a:pt x="21" y="83"/>
                      <a:pt x="48" y="79"/>
                      <a:pt x="49" y="78"/>
                    </a:cubicBezTo>
                    <a:cubicBezTo>
                      <a:pt x="49" y="77"/>
                      <a:pt x="48" y="71"/>
                      <a:pt x="48" y="70"/>
                    </a:cubicBezTo>
                    <a:cubicBezTo>
                      <a:pt x="48" y="69"/>
                      <a:pt x="51" y="66"/>
                      <a:pt x="54" y="66"/>
                    </a:cubicBezTo>
                    <a:cubicBezTo>
                      <a:pt x="57" y="66"/>
                      <a:pt x="60" y="67"/>
                      <a:pt x="60" y="65"/>
                    </a:cubicBezTo>
                    <a:cubicBezTo>
                      <a:pt x="60" y="63"/>
                      <a:pt x="68" y="60"/>
                      <a:pt x="68" y="62"/>
                    </a:cubicBezTo>
                    <a:cubicBezTo>
                      <a:pt x="69" y="64"/>
                      <a:pt x="72" y="63"/>
                      <a:pt x="72" y="58"/>
                    </a:cubicBezTo>
                    <a:cubicBezTo>
                      <a:pt x="72" y="54"/>
                      <a:pt x="72" y="50"/>
                      <a:pt x="75" y="50"/>
                    </a:cubicBezTo>
                    <a:cubicBezTo>
                      <a:pt x="78" y="50"/>
                      <a:pt x="80" y="48"/>
                      <a:pt x="80" y="46"/>
                    </a:cubicBezTo>
                    <a:cubicBezTo>
                      <a:pt x="80" y="45"/>
                      <a:pt x="77" y="42"/>
                      <a:pt x="78" y="41"/>
                    </a:cubicBezTo>
                    <a:cubicBezTo>
                      <a:pt x="78" y="40"/>
                      <a:pt x="86" y="44"/>
                      <a:pt x="87" y="41"/>
                    </a:cubicBezTo>
                    <a:cubicBezTo>
                      <a:pt x="88" y="39"/>
                      <a:pt x="86" y="37"/>
                      <a:pt x="87" y="35"/>
                    </a:cubicBezTo>
                    <a:cubicBezTo>
                      <a:pt x="88" y="33"/>
                      <a:pt x="91" y="31"/>
                      <a:pt x="91" y="29"/>
                    </a:cubicBezTo>
                    <a:cubicBezTo>
                      <a:pt x="91" y="27"/>
                      <a:pt x="91" y="26"/>
                      <a:pt x="90" y="25"/>
                    </a:cubicBezTo>
                    <a:cubicBezTo>
                      <a:pt x="88" y="23"/>
                      <a:pt x="89" y="21"/>
                      <a:pt x="91" y="20"/>
                    </a:cubicBezTo>
                    <a:cubicBezTo>
                      <a:pt x="91" y="20"/>
                      <a:pt x="92" y="20"/>
                      <a:pt x="92" y="20"/>
                    </a:cubicBezTo>
                    <a:cubicBezTo>
                      <a:pt x="94" y="20"/>
                      <a:pt x="95" y="19"/>
                      <a:pt x="96" y="19"/>
                    </a:cubicBezTo>
                    <a:cubicBezTo>
                      <a:pt x="99" y="16"/>
                      <a:pt x="105" y="15"/>
                      <a:pt x="107" y="15"/>
                    </a:cubicBezTo>
                    <a:cubicBezTo>
                      <a:pt x="109" y="16"/>
                      <a:pt x="113" y="15"/>
                      <a:pt x="115" y="13"/>
                    </a:cubicBezTo>
                    <a:cubicBezTo>
                      <a:pt x="114" y="12"/>
                      <a:pt x="112" y="12"/>
                      <a:pt x="111" y="1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4" name="Freeform 363"/>
              <p:cNvSpPr/>
              <p:nvPr/>
            </p:nvSpPr>
            <p:spPr bwMode="auto">
              <a:xfrm>
                <a:off x="6132842" y="3919639"/>
                <a:ext cx="306382" cy="291479"/>
              </a:xfrm>
              <a:custGeom>
                <a:avLst/>
                <a:gdLst>
                  <a:gd name="T0" fmla="*/ 122 w 133"/>
                  <a:gd name="T1" fmla="*/ 6 h 120"/>
                  <a:gd name="T2" fmla="*/ 113 w 133"/>
                  <a:gd name="T3" fmla="*/ 1 h 120"/>
                  <a:gd name="T4" fmla="*/ 103 w 133"/>
                  <a:gd name="T5" fmla="*/ 2 h 120"/>
                  <a:gd name="T6" fmla="*/ 88 w 133"/>
                  <a:gd name="T7" fmla="*/ 7 h 120"/>
                  <a:gd name="T8" fmla="*/ 86 w 133"/>
                  <a:gd name="T9" fmla="*/ 12 h 120"/>
                  <a:gd name="T10" fmla="*/ 83 w 133"/>
                  <a:gd name="T11" fmla="*/ 22 h 120"/>
                  <a:gd name="T12" fmla="*/ 74 w 133"/>
                  <a:gd name="T13" fmla="*/ 28 h 120"/>
                  <a:gd name="T14" fmla="*/ 71 w 133"/>
                  <a:gd name="T15" fmla="*/ 37 h 120"/>
                  <a:gd name="T16" fmla="*/ 64 w 133"/>
                  <a:gd name="T17" fmla="*/ 49 h 120"/>
                  <a:gd name="T18" fmla="*/ 50 w 133"/>
                  <a:gd name="T19" fmla="*/ 53 h 120"/>
                  <a:gd name="T20" fmla="*/ 45 w 133"/>
                  <a:gd name="T21" fmla="*/ 65 h 120"/>
                  <a:gd name="T22" fmla="*/ 0 w 133"/>
                  <a:gd name="T23" fmla="*/ 68 h 120"/>
                  <a:gd name="T24" fmla="*/ 12 w 133"/>
                  <a:gd name="T25" fmla="*/ 79 h 120"/>
                  <a:gd name="T26" fmla="*/ 18 w 133"/>
                  <a:gd name="T27" fmla="*/ 94 h 120"/>
                  <a:gd name="T28" fmla="*/ 5 w 133"/>
                  <a:gd name="T29" fmla="*/ 104 h 120"/>
                  <a:gd name="T30" fmla="*/ 20 w 133"/>
                  <a:gd name="T31" fmla="*/ 105 h 120"/>
                  <a:gd name="T32" fmla="*/ 40 w 133"/>
                  <a:gd name="T33" fmla="*/ 104 h 120"/>
                  <a:gd name="T34" fmla="*/ 50 w 133"/>
                  <a:gd name="T35" fmla="*/ 111 h 120"/>
                  <a:gd name="T36" fmla="*/ 58 w 133"/>
                  <a:gd name="T37" fmla="*/ 119 h 120"/>
                  <a:gd name="T38" fmla="*/ 60 w 133"/>
                  <a:gd name="T39" fmla="*/ 119 h 120"/>
                  <a:gd name="T40" fmla="*/ 75 w 133"/>
                  <a:gd name="T41" fmla="*/ 114 h 120"/>
                  <a:gd name="T42" fmla="*/ 78 w 133"/>
                  <a:gd name="T43" fmla="*/ 105 h 120"/>
                  <a:gd name="T44" fmla="*/ 70 w 133"/>
                  <a:gd name="T45" fmla="*/ 91 h 120"/>
                  <a:gd name="T46" fmla="*/ 82 w 133"/>
                  <a:gd name="T47" fmla="*/ 84 h 120"/>
                  <a:gd name="T48" fmla="*/ 92 w 133"/>
                  <a:gd name="T49" fmla="*/ 78 h 120"/>
                  <a:gd name="T50" fmla="*/ 101 w 133"/>
                  <a:gd name="T51" fmla="*/ 65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2"/>
                    </a:moveTo>
                    <a:cubicBezTo>
                      <a:pt x="123" y="11"/>
                      <a:pt x="122" y="7"/>
                      <a:pt x="122" y="6"/>
                    </a:cubicBezTo>
                    <a:cubicBezTo>
                      <a:pt x="122" y="5"/>
                      <a:pt x="118" y="3"/>
                      <a:pt x="115" y="0"/>
                    </a:cubicBezTo>
                    <a:cubicBezTo>
                      <a:pt x="115" y="0"/>
                      <a:pt x="114" y="1"/>
                      <a:pt x="113" y="1"/>
                    </a:cubicBezTo>
                    <a:cubicBezTo>
                      <a:pt x="112" y="0"/>
                      <a:pt x="112" y="0"/>
                      <a:pt x="111" y="0"/>
                    </a:cubicBezTo>
                    <a:cubicBezTo>
                      <a:pt x="109" y="2"/>
                      <a:pt x="105" y="3"/>
                      <a:pt x="103" y="2"/>
                    </a:cubicBezTo>
                    <a:cubicBezTo>
                      <a:pt x="101" y="2"/>
                      <a:pt x="95" y="3"/>
                      <a:pt x="92" y="6"/>
                    </a:cubicBezTo>
                    <a:cubicBezTo>
                      <a:pt x="91" y="6"/>
                      <a:pt x="90" y="7"/>
                      <a:pt x="88" y="7"/>
                    </a:cubicBezTo>
                    <a:cubicBezTo>
                      <a:pt x="88" y="7"/>
                      <a:pt x="87" y="7"/>
                      <a:pt x="87" y="7"/>
                    </a:cubicBezTo>
                    <a:cubicBezTo>
                      <a:pt x="85" y="8"/>
                      <a:pt x="84" y="10"/>
                      <a:pt x="86" y="12"/>
                    </a:cubicBezTo>
                    <a:cubicBezTo>
                      <a:pt x="87" y="13"/>
                      <a:pt x="87" y="14"/>
                      <a:pt x="87" y="16"/>
                    </a:cubicBezTo>
                    <a:cubicBezTo>
                      <a:pt x="87" y="18"/>
                      <a:pt x="84" y="20"/>
                      <a:pt x="83" y="22"/>
                    </a:cubicBezTo>
                    <a:cubicBezTo>
                      <a:pt x="82" y="24"/>
                      <a:pt x="84" y="26"/>
                      <a:pt x="83" y="28"/>
                    </a:cubicBezTo>
                    <a:cubicBezTo>
                      <a:pt x="82" y="31"/>
                      <a:pt x="74" y="27"/>
                      <a:pt x="74" y="28"/>
                    </a:cubicBezTo>
                    <a:cubicBezTo>
                      <a:pt x="73" y="29"/>
                      <a:pt x="76" y="32"/>
                      <a:pt x="76" y="33"/>
                    </a:cubicBezTo>
                    <a:cubicBezTo>
                      <a:pt x="76" y="35"/>
                      <a:pt x="74" y="37"/>
                      <a:pt x="71" y="37"/>
                    </a:cubicBezTo>
                    <a:cubicBezTo>
                      <a:pt x="68" y="37"/>
                      <a:pt x="68" y="41"/>
                      <a:pt x="68" y="45"/>
                    </a:cubicBezTo>
                    <a:cubicBezTo>
                      <a:pt x="68" y="50"/>
                      <a:pt x="65" y="51"/>
                      <a:pt x="64" y="49"/>
                    </a:cubicBezTo>
                    <a:cubicBezTo>
                      <a:pt x="64" y="47"/>
                      <a:pt x="56" y="50"/>
                      <a:pt x="56" y="52"/>
                    </a:cubicBezTo>
                    <a:cubicBezTo>
                      <a:pt x="56" y="54"/>
                      <a:pt x="53" y="53"/>
                      <a:pt x="50" y="53"/>
                    </a:cubicBezTo>
                    <a:cubicBezTo>
                      <a:pt x="47" y="53"/>
                      <a:pt x="44" y="56"/>
                      <a:pt x="44" y="57"/>
                    </a:cubicBezTo>
                    <a:cubicBezTo>
                      <a:pt x="44" y="58"/>
                      <a:pt x="45" y="64"/>
                      <a:pt x="45" y="65"/>
                    </a:cubicBezTo>
                    <a:cubicBezTo>
                      <a:pt x="44" y="66"/>
                      <a:pt x="17" y="70"/>
                      <a:pt x="12" y="69"/>
                    </a:cubicBezTo>
                    <a:cubicBezTo>
                      <a:pt x="8" y="68"/>
                      <a:pt x="3" y="68"/>
                      <a:pt x="0" y="68"/>
                    </a:cubicBezTo>
                    <a:cubicBezTo>
                      <a:pt x="1" y="69"/>
                      <a:pt x="3" y="71"/>
                      <a:pt x="4" y="72"/>
                    </a:cubicBezTo>
                    <a:cubicBezTo>
                      <a:pt x="5" y="75"/>
                      <a:pt x="8" y="77"/>
                      <a:pt x="12" y="79"/>
                    </a:cubicBezTo>
                    <a:cubicBezTo>
                      <a:pt x="16" y="81"/>
                      <a:pt x="14" y="87"/>
                      <a:pt x="16" y="88"/>
                    </a:cubicBezTo>
                    <a:cubicBezTo>
                      <a:pt x="18" y="89"/>
                      <a:pt x="20" y="94"/>
                      <a:pt x="18" y="94"/>
                    </a:cubicBezTo>
                    <a:cubicBezTo>
                      <a:pt x="15" y="94"/>
                      <a:pt x="13" y="95"/>
                      <a:pt x="10" y="96"/>
                    </a:cubicBezTo>
                    <a:cubicBezTo>
                      <a:pt x="8" y="97"/>
                      <a:pt x="5" y="101"/>
                      <a:pt x="5" y="104"/>
                    </a:cubicBezTo>
                    <a:cubicBezTo>
                      <a:pt x="5" y="105"/>
                      <a:pt x="5" y="106"/>
                      <a:pt x="5" y="106"/>
                    </a:cubicBezTo>
                    <a:cubicBezTo>
                      <a:pt x="12" y="107"/>
                      <a:pt x="20" y="106"/>
                      <a:pt x="20" y="105"/>
                    </a:cubicBezTo>
                    <a:cubicBezTo>
                      <a:pt x="22" y="104"/>
                      <a:pt x="25" y="103"/>
                      <a:pt x="27" y="104"/>
                    </a:cubicBezTo>
                    <a:cubicBezTo>
                      <a:pt x="28" y="106"/>
                      <a:pt x="36" y="106"/>
                      <a:pt x="40" y="104"/>
                    </a:cubicBezTo>
                    <a:cubicBezTo>
                      <a:pt x="43" y="102"/>
                      <a:pt x="46" y="104"/>
                      <a:pt x="46" y="106"/>
                    </a:cubicBezTo>
                    <a:cubicBezTo>
                      <a:pt x="46" y="108"/>
                      <a:pt x="48" y="109"/>
                      <a:pt x="50" y="111"/>
                    </a:cubicBezTo>
                    <a:cubicBezTo>
                      <a:pt x="51" y="112"/>
                      <a:pt x="50" y="114"/>
                      <a:pt x="51" y="116"/>
                    </a:cubicBezTo>
                    <a:cubicBezTo>
                      <a:pt x="52" y="118"/>
                      <a:pt x="55" y="118"/>
                      <a:pt x="58" y="119"/>
                    </a:cubicBezTo>
                    <a:cubicBezTo>
                      <a:pt x="59" y="119"/>
                      <a:pt x="59" y="120"/>
                      <a:pt x="60" y="120"/>
                    </a:cubicBezTo>
                    <a:cubicBezTo>
                      <a:pt x="60" y="120"/>
                      <a:pt x="60" y="119"/>
                      <a:pt x="60" y="119"/>
                    </a:cubicBezTo>
                    <a:cubicBezTo>
                      <a:pt x="62" y="117"/>
                      <a:pt x="62" y="113"/>
                      <a:pt x="67" y="114"/>
                    </a:cubicBezTo>
                    <a:cubicBezTo>
                      <a:pt x="72" y="115"/>
                      <a:pt x="72" y="113"/>
                      <a:pt x="75" y="114"/>
                    </a:cubicBezTo>
                    <a:cubicBezTo>
                      <a:pt x="78" y="115"/>
                      <a:pt x="80" y="114"/>
                      <a:pt x="81" y="112"/>
                    </a:cubicBezTo>
                    <a:cubicBezTo>
                      <a:pt x="82" y="110"/>
                      <a:pt x="80" y="107"/>
                      <a:pt x="78" y="105"/>
                    </a:cubicBezTo>
                    <a:cubicBezTo>
                      <a:pt x="77" y="103"/>
                      <a:pt x="74" y="100"/>
                      <a:pt x="75" y="97"/>
                    </a:cubicBezTo>
                    <a:cubicBezTo>
                      <a:pt x="75" y="94"/>
                      <a:pt x="70" y="94"/>
                      <a:pt x="70" y="91"/>
                    </a:cubicBezTo>
                    <a:cubicBezTo>
                      <a:pt x="70" y="89"/>
                      <a:pt x="75" y="84"/>
                      <a:pt x="76" y="83"/>
                    </a:cubicBezTo>
                    <a:cubicBezTo>
                      <a:pt x="77" y="83"/>
                      <a:pt x="81" y="86"/>
                      <a:pt x="82" y="84"/>
                    </a:cubicBezTo>
                    <a:cubicBezTo>
                      <a:pt x="83" y="82"/>
                      <a:pt x="86" y="83"/>
                      <a:pt x="87" y="84"/>
                    </a:cubicBezTo>
                    <a:cubicBezTo>
                      <a:pt x="89" y="84"/>
                      <a:pt x="91" y="81"/>
                      <a:pt x="92" y="78"/>
                    </a:cubicBezTo>
                    <a:cubicBezTo>
                      <a:pt x="92" y="75"/>
                      <a:pt x="97" y="75"/>
                      <a:pt x="98" y="74"/>
                    </a:cubicBezTo>
                    <a:cubicBezTo>
                      <a:pt x="99" y="73"/>
                      <a:pt x="101" y="66"/>
                      <a:pt x="101" y="65"/>
                    </a:cubicBezTo>
                    <a:cubicBezTo>
                      <a:pt x="102" y="64"/>
                      <a:pt x="106" y="65"/>
                      <a:pt x="106" y="61"/>
                    </a:cubicBezTo>
                    <a:cubicBezTo>
                      <a:pt x="106" y="58"/>
                      <a:pt x="108" y="57"/>
                      <a:pt x="110" y="57"/>
                    </a:cubicBezTo>
                    <a:cubicBezTo>
                      <a:pt x="112" y="56"/>
                      <a:pt x="111" y="53"/>
                      <a:pt x="112" y="51"/>
                    </a:cubicBezTo>
                    <a:cubicBezTo>
                      <a:pt x="112" y="48"/>
                      <a:pt x="113" y="45"/>
                      <a:pt x="116" y="45"/>
                    </a:cubicBezTo>
                    <a:cubicBezTo>
                      <a:pt x="118" y="44"/>
                      <a:pt x="115" y="41"/>
                      <a:pt x="112" y="41"/>
                    </a:cubicBezTo>
                    <a:cubicBezTo>
                      <a:pt x="109" y="42"/>
                      <a:pt x="107" y="34"/>
                      <a:pt x="107" y="34"/>
                    </a:cubicBezTo>
                    <a:cubicBezTo>
                      <a:pt x="107" y="34"/>
                      <a:pt x="107" y="27"/>
                      <a:pt x="106" y="26"/>
                    </a:cubicBezTo>
                    <a:cubicBezTo>
                      <a:pt x="104" y="25"/>
                      <a:pt x="106" y="22"/>
                      <a:pt x="110" y="22"/>
                    </a:cubicBezTo>
                    <a:cubicBezTo>
                      <a:pt x="113" y="22"/>
                      <a:pt x="120" y="25"/>
                      <a:pt x="122" y="24"/>
                    </a:cubicBezTo>
                    <a:cubicBezTo>
                      <a:pt x="124" y="22"/>
                      <a:pt x="129" y="21"/>
                      <a:pt x="130" y="21"/>
                    </a:cubicBezTo>
                    <a:cubicBezTo>
                      <a:pt x="131" y="20"/>
                      <a:pt x="132" y="17"/>
                      <a:pt x="133" y="16"/>
                    </a:cubicBezTo>
                    <a:cubicBezTo>
                      <a:pt x="131" y="15"/>
                      <a:pt x="129" y="13"/>
                      <a:pt x="127" y="1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5" name="Freeform 364"/>
              <p:cNvSpPr>
                <a:spLocks noEditPoints="1"/>
              </p:cNvSpPr>
              <p:nvPr/>
            </p:nvSpPr>
            <p:spPr bwMode="auto">
              <a:xfrm>
                <a:off x="6743769" y="4572555"/>
                <a:ext cx="849429" cy="326457"/>
              </a:xfrm>
              <a:custGeom>
                <a:avLst/>
                <a:gdLst>
                  <a:gd name="T0" fmla="*/ 27 w 370"/>
                  <a:gd name="T1" fmla="*/ 57 h 134"/>
                  <a:gd name="T2" fmla="*/ 105 w 370"/>
                  <a:gd name="T3" fmla="*/ 71 h 134"/>
                  <a:gd name="T4" fmla="*/ 16 w 370"/>
                  <a:gd name="T5" fmla="*/ 36 h 134"/>
                  <a:gd name="T6" fmla="*/ 198 w 370"/>
                  <a:gd name="T7" fmla="*/ 95 h 134"/>
                  <a:gd name="T8" fmla="*/ 207 w 370"/>
                  <a:gd name="T9" fmla="*/ 76 h 134"/>
                  <a:gd name="T10" fmla="*/ 219 w 370"/>
                  <a:gd name="T11" fmla="*/ 78 h 134"/>
                  <a:gd name="T12" fmla="*/ 227 w 370"/>
                  <a:gd name="T13" fmla="*/ 54 h 134"/>
                  <a:gd name="T14" fmla="*/ 227 w 370"/>
                  <a:gd name="T15" fmla="*/ 45 h 134"/>
                  <a:gd name="T16" fmla="*/ 212 w 370"/>
                  <a:gd name="T17" fmla="*/ 37 h 134"/>
                  <a:gd name="T18" fmla="*/ 190 w 370"/>
                  <a:gd name="T19" fmla="*/ 69 h 134"/>
                  <a:gd name="T20" fmla="*/ 88 w 370"/>
                  <a:gd name="T21" fmla="*/ 75 h 134"/>
                  <a:gd name="T22" fmla="*/ 85 w 370"/>
                  <a:gd name="T23" fmla="*/ 61 h 134"/>
                  <a:gd name="T24" fmla="*/ 82 w 370"/>
                  <a:gd name="T25" fmla="*/ 67 h 134"/>
                  <a:gd name="T26" fmla="*/ 68 w 370"/>
                  <a:gd name="T27" fmla="*/ 50 h 134"/>
                  <a:gd name="T28" fmla="*/ 56 w 370"/>
                  <a:gd name="T29" fmla="*/ 35 h 134"/>
                  <a:gd name="T30" fmla="*/ 37 w 370"/>
                  <a:gd name="T31" fmla="*/ 23 h 134"/>
                  <a:gd name="T32" fmla="*/ 2 w 370"/>
                  <a:gd name="T33" fmla="*/ 3 h 134"/>
                  <a:gd name="T34" fmla="*/ 32 w 370"/>
                  <a:gd name="T35" fmla="*/ 46 h 134"/>
                  <a:gd name="T36" fmla="*/ 71 w 370"/>
                  <a:gd name="T37" fmla="*/ 91 h 134"/>
                  <a:gd name="T38" fmla="*/ 86 w 370"/>
                  <a:gd name="T39" fmla="*/ 83 h 134"/>
                  <a:gd name="T40" fmla="*/ 266 w 370"/>
                  <a:gd name="T41" fmla="*/ 37 h 134"/>
                  <a:gd name="T42" fmla="*/ 268 w 370"/>
                  <a:gd name="T43" fmla="*/ 45 h 134"/>
                  <a:gd name="T44" fmla="*/ 249 w 370"/>
                  <a:gd name="T45" fmla="*/ 75 h 134"/>
                  <a:gd name="T46" fmla="*/ 198 w 370"/>
                  <a:gd name="T47" fmla="*/ 119 h 134"/>
                  <a:gd name="T48" fmla="*/ 230 w 370"/>
                  <a:gd name="T49" fmla="*/ 115 h 134"/>
                  <a:gd name="T50" fmla="*/ 276 w 370"/>
                  <a:gd name="T51" fmla="*/ 76 h 134"/>
                  <a:gd name="T52" fmla="*/ 155 w 370"/>
                  <a:gd name="T53" fmla="*/ 112 h 134"/>
                  <a:gd name="T54" fmla="*/ 140 w 370"/>
                  <a:gd name="T55" fmla="*/ 105 h 134"/>
                  <a:gd name="T56" fmla="*/ 87 w 370"/>
                  <a:gd name="T57" fmla="*/ 98 h 134"/>
                  <a:gd name="T58" fmla="*/ 94 w 370"/>
                  <a:gd name="T59" fmla="*/ 108 h 134"/>
                  <a:gd name="T60" fmla="*/ 143 w 370"/>
                  <a:gd name="T61" fmla="*/ 117 h 134"/>
                  <a:gd name="T62" fmla="*/ 155 w 370"/>
                  <a:gd name="T63" fmla="*/ 112 h 134"/>
                  <a:gd name="T64" fmla="*/ 322 w 370"/>
                  <a:gd name="T65" fmla="*/ 75 h 134"/>
                  <a:gd name="T66" fmla="*/ 289 w 370"/>
                  <a:gd name="T67" fmla="*/ 58 h 134"/>
                  <a:gd name="T68" fmla="*/ 310 w 370"/>
                  <a:gd name="T69" fmla="*/ 66 h 134"/>
                  <a:gd name="T70" fmla="*/ 298 w 370"/>
                  <a:gd name="T71" fmla="*/ 71 h 134"/>
                  <a:gd name="T72" fmla="*/ 317 w 370"/>
                  <a:gd name="T73" fmla="*/ 81 h 134"/>
                  <a:gd name="T74" fmla="*/ 351 w 370"/>
                  <a:gd name="T75" fmla="*/ 102 h 134"/>
                  <a:gd name="T76" fmla="*/ 362 w 370"/>
                  <a:gd name="T77" fmla="*/ 114 h 134"/>
                  <a:gd name="T78" fmla="*/ 343 w 370"/>
                  <a:gd name="T79" fmla="*/ 61 h 134"/>
                  <a:gd name="T80" fmla="*/ 236 w 370"/>
                  <a:gd name="T81" fmla="*/ 124 h 134"/>
                  <a:gd name="T82" fmla="*/ 239 w 370"/>
                  <a:gd name="T83" fmla="*/ 126 h 134"/>
                  <a:gd name="T84" fmla="*/ 242 w 370"/>
                  <a:gd name="T85" fmla="*/ 123 h 134"/>
                  <a:gd name="T86" fmla="*/ 178 w 370"/>
                  <a:gd name="T87" fmla="*/ 47 h 134"/>
                  <a:gd name="T88" fmla="*/ 182 w 370"/>
                  <a:gd name="T89" fmla="*/ 27 h 134"/>
                  <a:gd name="T90" fmla="*/ 181 w 370"/>
                  <a:gd name="T91" fmla="*/ 14 h 134"/>
                  <a:gd name="T92" fmla="*/ 160 w 370"/>
                  <a:gd name="T93" fmla="*/ 25 h 134"/>
                  <a:gd name="T94" fmla="*/ 143 w 370"/>
                  <a:gd name="T95" fmla="*/ 36 h 134"/>
                  <a:gd name="T96" fmla="*/ 118 w 370"/>
                  <a:gd name="T97" fmla="*/ 37 h 134"/>
                  <a:gd name="T98" fmla="*/ 110 w 370"/>
                  <a:gd name="T99" fmla="*/ 43 h 134"/>
                  <a:gd name="T100" fmla="*/ 128 w 370"/>
                  <a:gd name="T101" fmla="*/ 73 h 134"/>
                  <a:gd name="T102" fmla="*/ 156 w 370"/>
                  <a:gd name="T103" fmla="*/ 79 h 134"/>
                  <a:gd name="T104" fmla="*/ 191 w 370"/>
                  <a:gd name="T105" fmla="*/ 126 h 134"/>
                  <a:gd name="T106" fmla="*/ 191 w 370"/>
                  <a:gd name="T107" fmla="*/ 126 h 134"/>
                  <a:gd name="T108" fmla="*/ 168 w 370"/>
                  <a:gd name="T109" fmla="*/ 120 h 134"/>
                  <a:gd name="T110" fmla="*/ 179 w 370"/>
                  <a:gd name="T11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4">
                    <a:moveTo>
                      <a:pt x="27" y="57"/>
                    </a:moveTo>
                    <a:cubicBezTo>
                      <a:pt x="27" y="58"/>
                      <a:pt x="29" y="63"/>
                      <a:pt x="31" y="61"/>
                    </a:cubicBezTo>
                    <a:cubicBezTo>
                      <a:pt x="33" y="60"/>
                      <a:pt x="29" y="53"/>
                      <a:pt x="27" y="57"/>
                    </a:cubicBezTo>
                    <a:close/>
                    <a:moveTo>
                      <a:pt x="105" y="71"/>
                    </a:moveTo>
                    <a:cubicBezTo>
                      <a:pt x="105" y="69"/>
                      <a:pt x="99" y="70"/>
                      <a:pt x="101" y="73"/>
                    </a:cubicBezTo>
                    <a:cubicBezTo>
                      <a:pt x="103" y="76"/>
                      <a:pt x="105" y="73"/>
                      <a:pt x="105" y="71"/>
                    </a:cubicBezTo>
                    <a:close/>
                    <a:moveTo>
                      <a:pt x="16" y="36"/>
                    </a:moveTo>
                    <a:cubicBezTo>
                      <a:pt x="15" y="39"/>
                      <a:pt x="18" y="46"/>
                      <a:pt x="21" y="43"/>
                    </a:cubicBezTo>
                    <a:cubicBezTo>
                      <a:pt x="23" y="40"/>
                      <a:pt x="16" y="34"/>
                      <a:pt x="16" y="36"/>
                    </a:cubicBezTo>
                    <a:close/>
                    <a:moveTo>
                      <a:pt x="195" y="77"/>
                    </a:moveTo>
                    <a:cubicBezTo>
                      <a:pt x="199" y="77"/>
                      <a:pt x="198" y="82"/>
                      <a:pt x="198" y="85"/>
                    </a:cubicBezTo>
                    <a:cubicBezTo>
                      <a:pt x="197" y="89"/>
                      <a:pt x="195" y="96"/>
                      <a:pt x="198" y="95"/>
                    </a:cubicBezTo>
                    <a:cubicBezTo>
                      <a:pt x="202" y="93"/>
                      <a:pt x="205" y="89"/>
                      <a:pt x="203" y="87"/>
                    </a:cubicBezTo>
                    <a:cubicBezTo>
                      <a:pt x="200" y="85"/>
                      <a:pt x="201" y="75"/>
                      <a:pt x="202" y="72"/>
                    </a:cubicBezTo>
                    <a:cubicBezTo>
                      <a:pt x="203" y="70"/>
                      <a:pt x="209" y="71"/>
                      <a:pt x="207" y="76"/>
                    </a:cubicBezTo>
                    <a:cubicBezTo>
                      <a:pt x="205" y="80"/>
                      <a:pt x="211" y="79"/>
                      <a:pt x="211" y="84"/>
                    </a:cubicBezTo>
                    <a:cubicBezTo>
                      <a:pt x="211" y="88"/>
                      <a:pt x="214" y="86"/>
                      <a:pt x="218" y="85"/>
                    </a:cubicBezTo>
                    <a:cubicBezTo>
                      <a:pt x="222" y="83"/>
                      <a:pt x="221" y="81"/>
                      <a:pt x="219" y="78"/>
                    </a:cubicBezTo>
                    <a:cubicBezTo>
                      <a:pt x="216" y="76"/>
                      <a:pt x="221" y="71"/>
                      <a:pt x="217" y="69"/>
                    </a:cubicBezTo>
                    <a:cubicBezTo>
                      <a:pt x="213" y="67"/>
                      <a:pt x="211" y="63"/>
                      <a:pt x="214" y="62"/>
                    </a:cubicBezTo>
                    <a:cubicBezTo>
                      <a:pt x="218" y="62"/>
                      <a:pt x="228" y="56"/>
                      <a:pt x="227" y="54"/>
                    </a:cubicBezTo>
                    <a:cubicBezTo>
                      <a:pt x="225" y="51"/>
                      <a:pt x="211" y="54"/>
                      <a:pt x="210" y="58"/>
                    </a:cubicBezTo>
                    <a:cubicBezTo>
                      <a:pt x="209" y="63"/>
                      <a:pt x="199" y="58"/>
                      <a:pt x="200" y="51"/>
                    </a:cubicBezTo>
                    <a:cubicBezTo>
                      <a:pt x="201" y="43"/>
                      <a:pt x="221" y="42"/>
                      <a:pt x="227" y="45"/>
                    </a:cubicBezTo>
                    <a:cubicBezTo>
                      <a:pt x="232" y="47"/>
                      <a:pt x="239" y="40"/>
                      <a:pt x="241" y="36"/>
                    </a:cubicBezTo>
                    <a:cubicBezTo>
                      <a:pt x="243" y="32"/>
                      <a:pt x="236" y="37"/>
                      <a:pt x="232" y="40"/>
                    </a:cubicBezTo>
                    <a:cubicBezTo>
                      <a:pt x="228" y="42"/>
                      <a:pt x="217" y="39"/>
                      <a:pt x="212" y="37"/>
                    </a:cubicBezTo>
                    <a:cubicBezTo>
                      <a:pt x="207" y="36"/>
                      <a:pt x="207" y="41"/>
                      <a:pt x="202" y="41"/>
                    </a:cubicBezTo>
                    <a:cubicBezTo>
                      <a:pt x="198" y="42"/>
                      <a:pt x="199" y="52"/>
                      <a:pt x="197" y="53"/>
                    </a:cubicBezTo>
                    <a:cubicBezTo>
                      <a:pt x="194" y="55"/>
                      <a:pt x="194" y="62"/>
                      <a:pt x="190" y="69"/>
                    </a:cubicBezTo>
                    <a:cubicBezTo>
                      <a:pt x="186" y="76"/>
                      <a:pt x="192" y="77"/>
                      <a:pt x="195" y="77"/>
                    </a:cubicBezTo>
                    <a:close/>
                    <a:moveTo>
                      <a:pt x="86" y="83"/>
                    </a:moveTo>
                    <a:cubicBezTo>
                      <a:pt x="86" y="80"/>
                      <a:pt x="88" y="76"/>
                      <a:pt x="88" y="75"/>
                    </a:cubicBezTo>
                    <a:cubicBezTo>
                      <a:pt x="88" y="73"/>
                      <a:pt x="89" y="72"/>
                      <a:pt x="91" y="73"/>
                    </a:cubicBezTo>
                    <a:cubicBezTo>
                      <a:pt x="93" y="73"/>
                      <a:pt x="93" y="68"/>
                      <a:pt x="91" y="68"/>
                    </a:cubicBezTo>
                    <a:cubicBezTo>
                      <a:pt x="90" y="67"/>
                      <a:pt x="89" y="61"/>
                      <a:pt x="85" y="61"/>
                    </a:cubicBezTo>
                    <a:cubicBezTo>
                      <a:pt x="81" y="61"/>
                      <a:pt x="81" y="65"/>
                      <a:pt x="84" y="65"/>
                    </a:cubicBezTo>
                    <a:cubicBezTo>
                      <a:pt x="86" y="65"/>
                      <a:pt x="87" y="67"/>
                      <a:pt x="87" y="69"/>
                    </a:cubicBezTo>
                    <a:cubicBezTo>
                      <a:pt x="86" y="71"/>
                      <a:pt x="85" y="67"/>
                      <a:pt x="82" y="67"/>
                    </a:cubicBezTo>
                    <a:cubicBezTo>
                      <a:pt x="78" y="68"/>
                      <a:pt x="81" y="63"/>
                      <a:pt x="77" y="63"/>
                    </a:cubicBezTo>
                    <a:cubicBezTo>
                      <a:pt x="73" y="63"/>
                      <a:pt x="74" y="56"/>
                      <a:pt x="70" y="56"/>
                    </a:cubicBezTo>
                    <a:cubicBezTo>
                      <a:pt x="66" y="56"/>
                      <a:pt x="65" y="53"/>
                      <a:pt x="68" y="50"/>
                    </a:cubicBezTo>
                    <a:cubicBezTo>
                      <a:pt x="71" y="48"/>
                      <a:pt x="64" y="46"/>
                      <a:pt x="64" y="43"/>
                    </a:cubicBezTo>
                    <a:cubicBezTo>
                      <a:pt x="64" y="40"/>
                      <a:pt x="60" y="42"/>
                      <a:pt x="60" y="39"/>
                    </a:cubicBezTo>
                    <a:cubicBezTo>
                      <a:pt x="60" y="37"/>
                      <a:pt x="58" y="38"/>
                      <a:pt x="56" y="35"/>
                    </a:cubicBezTo>
                    <a:cubicBezTo>
                      <a:pt x="53" y="32"/>
                      <a:pt x="52" y="35"/>
                      <a:pt x="51" y="33"/>
                    </a:cubicBezTo>
                    <a:cubicBezTo>
                      <a:pt x="49" y="31"/>
                      <a:pt x="46" y="30"/>
                      <a:pt x="44" y="30"/>
                    </a:cubicBezTo>
                    <a:cubicBezTo>
                      <a:pt x="43" y="31"/>
                      <a:pt x="39" y="27"/>
                      <a:pt x="37" y="23"/>
                    </a:cubicBezTo>
                    <a:cubicBezTo>
                      <a:pt x="36" y="20"/>
                      <a:pt x="25" y="15"/>
                      <a:pt x="24" y="11"/>
                    </a:cubicBezTo>
                    <a:cubicBezTo>
                      <a:pt x="22" y="7"/>
                      <a:pt x="19" y="6"/>
                      <a:pt x="12" y="6"/>
                    </a:cubicBezTo>
                    <a:cubicBezTo>
                      <a:pt x="6" y="6"/>
                      <a:pt x="3" y="0"/>
                      <a:pt x="2" y="3"/>
                    </a:cubicBezTo>
                    <a:cubicBezTo>
                      <a:pt x="0" y="7"/>
                      <a:pt x="9" y="16"/>
                      <a:pt x="13" y="18"/>
                    </a:cubicBezTo>
                    <a:cubicBezTo>
                      <a:pt x="17" y="21"/>
                      <a:pt x="19" y="29"/>
                      <a:pt x="24" y="30"/>
                    </a:cubicBezTo>
                    <a:cubicBezTo>
                      <a:pt x="28" y="30"/>
                      <a:pt x="29" y="45"/>
                      <a:pt x="32" y="46"/>
                    </a:cubicBezTo>
                    <a:cubicBezTo>
                      <a:pt x="36" y="46"/>
                      <a:pt x="44" y="58"/>
                      <a:pt x="45" y="64"/>
                    </a:cubicBezTo>
                    <a:cubicBezTo>
                      <a:pt x="46" y="71"/>
                      <a:pt x="54" y="74"/>
                      <a:pt x="57" y="78"/>
                    </a:cubicBezTo>
                    <a:cubicBezTo>
                      <a:pt x="59" y="83"/>
                      <a:pt x="70" y="89"/>
                      <a:pt x="71" y="91"/>
                    </a:cubicBezTo>
                    <a:cubicBezTo>
                      <a:pt x="72" y="93"/>
                      <a:pt x="74" y="97"/>
                      <a:pt x="75" y="95"/>
                    </a:cubicBezTo>
                    <a:cubicBezTo>
                      <a:pt x="76" y="93"/>
                      <a:pt x="81" y="95"/>
                      <a:pt x="84" y="95"/>
                    </a:cubicBezTo>
                    <a:cubicBezTo>
                      <a:pt x="86" y="95"/>
                      <a:pt x="87" y="86"/>
                      <a:pt x="86" y="83"/>
                    </a:cubicBezTo>
                    <a:close/>
                    <a:moveTo>
                      <a:pt x="268" y="45"/>
                    </a:moveTo>
                    <a:cubicBezTo>
                      <a:pt x="273" y="46"/>
                      <a:pt x="271" y="42"/>
                      <a:pt x="271" y="39"/>
                    </a:cubicBezTo>
                    <a:cubicBezTo>
                      <a:pt x="271" y="36"/>
                      <a:pt x="266" y="39"/>
                      <a:pt x="266" y="37"/>
                    </a:cubicBezTo>
                    <a:cubicBezTo>
                      <a:pt x="266" y="35"/>
                      <a:pt x="265" y="29"/>
                      <a:pt x="261" y="34"/>
                    </a:cubicBezTo>
                    <a:cubicBezTo>
                      <a:pt x="257" y="39"/>
                      <a:pt x="262" y="52"/>
                      <a:pt x="265" y="51"/>
                    </a:cubicBezTo>
                    <a:cubicBezTo>
                      <a:pt x="268" y="51"/>
                      <a:pt x="263" y="45"/>
                      <a:pt x="268" y="45"/>
                    </a:cubicBezTo>
                    <a:close/>
                    <a:moveTo>
                      <a:pt x="249" y="75"/>
                    </a:moveTo>
                    <a:cubicBezTo>
                      <a:pt x="250" y="79"/>
                      <a:pt x="256" y="81"/>
                      <a:pt x="258" y="77"/>
                    </a:cubicBezTo>
                    <a:cubicBezTo>
                      <a:pt x="260" y="74"/>
                      <a:pt x="248" y="70"/>
                      <a:pt x="249" y="75"/>
                    </a:cubicBezTo>
                    <a:close/>
                    <a:moveTo>
                      <a:pt x="230" y="115"/>
                    </a:moveTo>
                    <a:cubicBezTo>
                      <a:pt x="223" y="114"/>
                      <a:pt x="219" y="119"/>
                      <a:pt x="213" y="116"/>
                    </a:cubicBezTo>
                    <a:cubicBezTo>
                      <a:pt x="206" y="114"/>
                      <a:pt x="197" y="116"/>
                      <a:pt x="198" y="119"/>
                    </a:cubicBezTo>
                    <a:cubicBezTo>
                      <a:pt x="199" y="120"/>
                      <a:pt x="204" y="121"/>
                      <a:pt x="211" y="121"/>
                    </a:cubicBezTo>
                    <a:cubicBezTo>
                      <a:pt x="217" y="121"/>
                      <a:pt x="223" y="118"/>
                      <a:pt x="227" y="117"/>
                    </a:cubicBezTo>
                    <a:cubicBezTo>
                      <a:pt x="232" y="117"/>
                      <a:pt x="236" y="116"/>
                      <a:pt x="230" y="115"/>
                    </a:cubicBezTo>
                    <a:close/>
                    <a:moveTo>
                      <a:pt x="281" y="71"/>
                    </a:moveTo>
                    <a:cubicBezTo>
                      <a:pt x="275" y="70"/>
                      <a:pt x="264" y="71"/>
                      <a:pt x="265" y="74"/>
                    </a:cubicBezTo>
                    <a:cubicBezTo>
                      <a:pt x="266" y="77"/>
                      <a:pt x="271" y="76"/>
                      <a:pt x="276" y="76"/>
                    </a:cubicBezTo>
                    <a:cubicBezTo>
                      <a:pt x="281" y="76"/>
                      <a:pt x="284" y="80"/>
                      <a:pt x="286" y="80"/>
                    </a:cubicBezTo>
                    <a:cubicBezTo>
                      <a:pt x="289" y="80"/>
                      <a:pt x="287" y="73"/>
                      <a:pt x="281" y="71"/>
                    </a:cubicBezTo>
                    <a:close/>
                    <a:moveTo>
                      <a:pt x="155" y="112"/>
                    </a:moveTo>
                    <a:cubicBezTo>
                      <a:pt x="155" y="110"/>
                      <a:pt x="146" y="112"/>
                      <a:pt x="141" y="110"/>
                    </a:cubicBezTo>
                    <a:cubicBezTo>
                      <a:pt x="137" y="108"/>
                      <a:pt x="146" y="107"/>
                      <a:pt x="149" y="105"/>
                    </a:cubicBezTo>
                    <a:cubicBezTo>
                      <a:pt x="153" y="103"/>
                      <a:pt x="148" y="102"/>
                      <a:pt x="140" y="105"/>
                    </a:cubicBezTo>
                    <a:cubicBezTo>
                      <a:pt x="132" y="107"/>
                      <a:pt x="124" y="99"/>
                      <a:pt x="123" y="103"/>
                    </a:cubicBezTo>
                    <a:cubicBezTo>
                      <a:pt x="123" y="106"/>
                      <a:pt x="110" y="101"/>
                      <a:pt x="106" y="99"/>
                    </a:cubicBezTo>
                    <a:cubicBezTo>
                      <a:pt x="103" y="96"/>
                      <a:pt x="90" y="93"/>
                      <a:pt x="87" y="98"/>
                    </a:cubicBezTo>
                    <a:cubicBezTo>
                      <a:pt x="85" y="102"/>
                      <a:pt x="83" y="98"/>
                      <a:pt x="84" y="103"/>
                    </a:cubicBezTo>
                    <a:cubicBezTo>
                      <a:pt x="84" y="105"/>
                      <a:pt x="87" y="104"/>
                      <a:pt x="90" y="104"/>
                    </a:cubicBezTo>
                    <a:cubicBezTo>
                      <a:pt x="92" y="104"/>
                      <a:pt x="91" y="108"/>
                      <a:pt x="94" y="108"/>
                    </a:cubicBezTo>
                    <a:cubicBezTo>
                      <a:pt x="97" y="109"/>
                      <a:pt x="107" y="112"/>
                      <a:pt x="108" y="110"/>
                    </a:cubicBezTo>
                    <a:cubicBezTo>
                      <a:pt x="109" y="107"/>
                      <a:pt x="119" y="110"/>
                      <a:pt x="123" y="113"/>
                    </a:cubicBezTo>
                    <a:cubicBezTo>
                      <a:pt x="128" y="117"/>
                      <a:pt x="139" y="117"/>
                      <a:pt x="143" y="117"/>
                    </a:cubicBezTo>
                    <a:cubicBezTo>
                      <a:pt x="148" y="116"/>
                      <a:pt x="152" y="119"/>
                      <a:pt x="154" y="117"/>
                    </a:cubicBezTo>
                    <a:cubicBezTo>
                      <a:pt x="156" y="115"/>
                      <a:pt x="159" y="121"/>
                      <a:pt x="164" y="117"/>
                    </a:cubicBezTo>
                    <a:cubicBezTo>
                      <a:pt x="168" y="114"/>
                      <a:pt x="156" y="115"/>
                      <a:pt x="155" y="112"/>
                    </a:cubicBezTo>
                    <a:close/>
                    <a:moveTo>
                      <a:pt x="343" y="61"/>
                    </a:moveTo>
                    <a:cubicBezTo>
                      <a:pt x="339" y="61"/>
                      <a:pt x="339" y="67"/>
                      <a:pt x="335" y="67"/>
                    </a:cubicBezTo>
                    <a:cubicBezTo>
                      <a:pt x="332" y="67"/>
                      <a:pt x="328" y="73"/>
                      <a:pt x="322" y="75"/>
                    </a:cubicBezTo>
                    <a:cubicBezTo>
                      <a:pt x="317" y="77"/>
                      <a:pt x="316" y="59"/>
                      <a:pt x="314" y="55"/>
                    </a:cubicBezTo>
                    <a:cubicBezTo>
                      <a:pt x="311" y="52"/>
                      <a:pt x="297" y="49"/>
                      <a:pt x="295" y="53"/>
                    </a:cubicBezTo>
                    <a:cubicBezTo>
                      <a:pt x="294" y="57"/>
                      <a:pt x="289" y="55"/>
                      <a:pt x="289" y="58"/>
                    </a:cubicBezTo>
                    <a:cubicBezTo>
                      <a:pt x="288" y="61"/>
                      <a:pt x="290" y="60"/>
                      <a:pt x="293" y="60"/>
                    </a:cubicBezTo>
                    <a:cubicBezTo>
                      <a:pt x="296" y="60"/>
                      <a:pt x="296" y="63"/>
                      <a:pt x="297" y="66"/>
                    </a:cubicBezTo>
                    <a:cubicBezTo>
                      <a:pt x="299" y="69"/>
                      <a:pt x="307" y="67"/>
                      <a:pt x="310" y="66"/>
                    </a:cubicBezTo>
                    <a:cubicBezTo>
                      <a:pt x="313" y="66"/>
                      <a:pt x="314" y="70"/>
                      <a:pt x="310" y="69"/>
                    </a:cubicBezTo>
                    <a:cubicBezTo>
                      <a:pt x="305" y="67"/>
                      <a:pt x="305" y="71"/>
                      <a:pt x="303" y="70"/>
                    </a:cubicBezTo>
                    <a:cubicBezTo>
                      <a:pt x="300" y="69"/>
                      <a:pt x="296" y="70"/>
                      <a:pt x="298" y="71"/>
                    </a:cubicBezTo>
                    <a:cubicBezTo>
                      <a:pt x="300" y="73"/>
                      <a:pt x="303" y="75"/>
                      <a:pt x="303" y="78"/>
                    </a:cubicBezTo>
                    <a:cubicBezTo>
                      <a:pt x="303" y="82"/>
                      <a:pt x="308" y="81"/>
                      <a:pt x="308" y="78"/>
                    </a:cubicBezTo>
                    <a:cubicBezTo>
                      <a:pt x="308" y="75"/>
                      <a:pt x="311" y="79"/>
                      <a:pt x="317" y="81"/>
                    </a:cubicBezTo>
                    <a:cubicBezTo>
                      <a:pt x="322" y="82"/>
                      <a:pt x="318" y="84"/>
                      <a:pt x="324" y="85"/>
                    </a:cubicBezTo>
                    <a:cubicBezTo>
                      <a:pt x="329" y="85"/>
                      <a:pt x="342" y="89"/>
                      <a:pt x="346" y="92"/>
                    </a:cubicBezTo>
                    <a:cubicBezTo>
                      <a:pt x="351" y="96"/>
                      <a:pt x="348" y="98"/>
                      <a:pt x="351" y="102"/>
                    </a:cubicBezTo>
                    <a:cubicBezTo>
                      <a:pt x="354" y="105"/>
                      <a:pt x="355" y="109"/>
                      <a:pt x="351" y="109"/>
                    </a:cubicBezTo>
                    <a:cubicBezTo>
                      <a:pt x="346" y="109"/>
                      <a:pt x="342" y="113"/>
                      <a:pt x="343" y="115"/>
                    </a:cubicBezTo>
                    <a:cubicBezTo>
                      <a:pt x="344" y="117"/>
                      <a:pt x="358" y="114"/>
                      <a:pt x="362" y="114"/>
                    </a:cubicBezTo>
                    <a:cubicBezTo>
                      <a:pt x="364" y="114"/>
                      <a:pt x="366" y="118"/>
                      <a:pt x="370" y="121"/>
                    </a:cubicBezTo>
                    <a:cubicBezTo>
                      <a:pt x="370" y="70"/>
                      <a:pt x="370" y="70"/>
                      <a:pt x="370" y="70"/>
                    </a:cubicBezTo>
                    <a:cubicBezTo>
                      <a:pt x="360" y="67"/>
                      <a:pt x="346" y="60"/>
                      <a:pt x="343" y="61"/>
                    </a:cubicBezTo>
                    <a:close/>
                    <a:moveTo>
                      <a:pt x="240" y="121"/>
                    </a:moveTo>
                    <a:cubicBezTo>
                      <a:pt x="239" y="121"/>
                      <a:pt x="238" y="122"/>
                      <a:pt x="237" y="122"/>
                    </a:cubicBezTo>
                    <a:cubicBezTo>
                      <a:pt x="237" y="123"/>
                      <a:pt x="236" y="124"/>
                      <a:pt x="236" y="124"/>
                    </a:cubicBezTo>
                    <a:cubicBezTo>
                      <a:pt x="235" y="125"/>
                      <a:pt x="234" y="124"/>
                      <a:pt x="233" y="123"/>
                    </a:cubicBezTo>
                    <a:cubicBezTo>
                      <a:pt x="229" y="125"/>
                      <a:pt x="226" y="130"/>
                      <a:pt x="229" y="132"/>
                    </a:cubicBezTo>
                    <a:cubicBezTo>
                      <a:pt x="232" y="133"/>
                      <a:pt x="237" y="129"/>
                      <a:pt x="239" y="126"/>
                    </a:cubicBezTo>
                    <a:cubicBezTo>
                      <a:pt x="240" y="126"/>
                      <a:pt x="240" y="125"/>
                      <a:pt x="241" y="125"/>
                    </a:cubicBezTo>
                    <a:cubicBezTo>
                      <a:pt x="241" y="124"/>
                      <a:pt x="241" y="124"/>
                      <a:pt x="241" y="124"/>
                    </a:cubicBezTo>
                    <a:cubicBezTo>
                      <a:pt x="242" y="124"/>
                      <a:pt x="242" y="124"/>
                      <a:pt x="242" y="123"/>
                    </a:cubicBezTo>
                    <a:cubicBezTo>
                      <a:pt x="241" y="122"/>
                      <a:pt x="240" y="121"/>
                      <a:pt x="240" y="121"/>
                    </a:cubicBezTo>
                    <a:close/>
                    <a:moveTo>
                      <a:pt x="174" y="60"/>
                    </a:moveTo>
                    <a:cubicBezTo>
                      <a:pt x="178" y="57"/>
                      <a:pt x="179" y="52"/>
                      <a:pt x="178" y="47"/>
                    </a:cubicBezTo>
                    <a:cubicBezTo>
                      <a:pt x="178" y="42"/>
                      <a:pt x="189" y="42"/>
                      <a:pt x="190" y="40"/>
                    </a:cubicBezTo>
                    <a:cubicBezTo>
                      <a:pt x="192" y="38"/>
                      <a:pt x="188" y="35"/>
                      <a:pt x="185" y="34"/>
                    </a:cubicBezTo>
                    <a:cubicBezTo>
                      <a:pt x="182" y="32"/>
                      <a:pt x="184" y="29"/>
                      <a:pt x="182" y="27"/>
                    </a:cubicBezTo>
                    <a:cubicBezTo>
                      <a:pt x="180" y="26"/>
                      <a:pt x="177" y="21"/>
                      <a:pt x="180" y="20"/>
                    </a:cubicBezTo>
                    <a:cubicBezTo>
                      <a:pt x="183" y="20"/>
                      <a:pt x="178" y="16"/>
                      <a:pt x="180" y="14"/>
                    </a:cubicBezTo>
                    <a:cubicBezTo>
                      <a:pt x="181" y="14"/>
                      <a:pt x="181" y="14"/>
                      <a:pt x="181" y="14"/>
                    </a:cubicBezTo>
                    <a:cubicBezTo>
                      <a:pt x="180" y="13"/>
                      <a:pt x="178" y="12"/>
                      <a:pt x="178" y="12"/>
                    </a:cubicBezTo>
                    <a:cubicBezTo>
                      <a:pt x="174" y="12"/>
                      <a:pt x="165" y="12"/>
                      <a:pt x="165" y="18"/>
                    </a:cubicBezTo>
                    <a:cubicBezTo>
                      <a:pt x="166" y="24"/>
                      <a:pt x="160" y="22"/>
                      <a:pt x="160" y="25"/>
                    </a:cubicBezTo>
                    <a:cubicBezTo>
                      <a:pt x="161" y="28"/>
                      <a:pt x="158" y="28"/>
                      <a:pt x="158" y="32"/>
                    </a:cubicBezTo>
                    <a:cubicBezTo>
                      <a:pt x="159" y="37"/>
                      <a:pt x="156" y="35"/>
                      <a:pt x="151" y="37"/>
                    </a:cubicBezTo>
                    <a:cubicBezTo>
                      <a:pt x="146" y="40"/>
                      <a:pt x="148" y="36"/>
                      <a:pt x="143" y="36"/>
                    </a:cubicBezTo>
                    <a:cubicBezTo>
                      <a:pt x="139" y="36"/>
                      <a:pt x="138" y="38"/>
                      <a:pt x="135" y="39"/>
                    </a:cubicBezTo>
                    <a:cubicBezTo>
                      <a:pt x="132" y="40"/>
                      <a:pt x="127" y="39"/>
                      <a:pt x="125" y="40"/>
                    </a:cubicBezTo>
                    <a:cubicBezTo>
                      <a:pt x="123" y="41"/>
                      <a:pt x="120" y="37"/>
                      <a:pt x="118" y="37"/>
                    </a:cubicBezTo>
                    <a:cubicBezTo>
                      <a:pt x="117" y="37"/>
                      <a:pt x="116" y="34"/>
                      <a:pt x="116" y="32"/>
                    </a:cubicBezTo>
                    <a:cubicBezTo>
                      <a:pt x="115" y="32"/>
                      <a:pt x="115" y="31"/>
                      <a:pt x="115" y="32"/>
                    </a:cubicBezTo>
                    <a:cubicBezTo>
                      <a:pt x="112" y="32"/>
                      <a:pt x="107" y="40"/>
                      <a:pt x="110" y="43"/>
                    </a:cubicBezTo>
                    <a:cubicBezTo>
                      <a:pt x="113" y="46"/>
                      <a:pt x="112" y="51"/>
                      <a:pt x="114" y="54"/>
                    </a:cubicBezTo>
                    <a:cubicBezTo>
                      <a:pt x="115" y="56"/>
                      <a:pt x="121" y="57"/>
                      <a:pt x="121" y="62"/>
                    </a:cubicBezTo>
                    <a:cubicBezTo>
                      <a:pt x="121" y="67"/>
                      <a:pt x="125" y="75"/>
                      <a:pt x="128" y="73"/>
                    </a:cubicBezTo>
                    <a:cubicBezTo>
                      <a:pt x="131" y="71"/>
                      <a:pt x="134" y="74"/>
                      <a:pt x="135" y="76"/>
                    </a:cubicBezTo>
                    <a:cubicBezTo>
                      <a:pt x="136" y="78"/>
                      <a:pt x="143" y="74"/>
                      <a:pt x="145" y="75"/>
                    </a:cubicBezTo>
                    <a:cubicBezTo>
                      <a:pt x="148" y="75"/>
                      <a:pt x="155" y="76"/>
                      <a:pt x="156" y="79"/>
                    </a:cubicBezTo>
                    <a:cubicBezTo>
                      <a:pt x="156" y="82"/>
                      <a:pt x="163" y="79"/>
                      <a:pt x="167" y="77"/>
                    </a:cubicBezTo>
                    <a:cubicBezTo>
                      <a:pt x="172" y="76"/>
                      <a:pt x="169" y="62"/>
                      <a:pt x="174" y="60"/>
                    </a:cubicBezTo>
                    <a:close/>
                    <a:moveTo>
                      <a:pt x="191" y="126"/>
                    </a:moveTo>
                    <a:cubicBezTo>
                      <a:pt x="193" y="128"/>
                      <a:pt x="197" y="128"/>
                      <a:pt x="198" y="130"/>
                    </a:cubicBezTo>
                    <a:cubicBezTo>
                      <a:pt x="200" y="131"/>
                      <a:pt x="206" y="134"/>
                      <a:pt x="206" y="130"/>
                    </a:cubicBezTo>
                    <a:cubicBezTo>
                      <a:pt x="206" y="126"/>
                      <a:pt x="190" y="124"/>
                      <a:pt x="191" y="126"/>
                    </a:cubicBezTo>
                    <a:close/>
                    <a:moveTo>
                      <a:pt x="179" y="115"/>
                    </a:moveTo>
                    <a:cubicBezTo>
                      <a:pt x="178" y="117"/>
                      <a:pt x="174" y="117"/>
                      <a:pt x="172" y="115"/>
                    </a:cubicBezTo>
                    <a:cubicBezTo>
                      <a:pt x="170" y="114"/>
                      <a:pt x="167" y="118"/>
                      <a:pt x="168" y="120"/>
                    </a:cubicBezTo>
                    <a:cubicBezTo>
                      <a:pt x="169" y="121"/>
                      <a:pt x="174" y="124"/>
                      <a:pt x="180" y="122"/>
                    </a:cubicBezTo>
                    <a:cubicBezTo>
                      <a:pt x="186" y="119"/>
                      <a:pt x="190" y="121"/>
                      <a:pt x="191" y="118"/>
                    </a:cubicBezTo>
                    <a:cubicBezTo>
                      <a:pt x="193" y="115"/>
                      <a:pt x="180" y="112"/>
                      <a:pt x="179" y="115"/>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56" name="Freeform 365"/>
              <p:cNvSpPr>
                <a:spLocks noEditPoints="1"/>
              </p:cNvSpPr>
              <p:nvPr/>
            </p:nvSpPr>
            <p:spPr bwMode="auto">
              <a:xfrm>
                <a:off x="7279478" y="4848489"/>
                <a:ext cx="60542" cy="27204"/>
              </a:xfrm>
              <a:custGeom>
                <a:avLst/>
                <a:gdLst>
                  <a:gd name="T0" fmla="*/ 3 w 27"/>
                  <a:gd name="T1" fmla="*/ 8 h 11"/>
                  <a:gd name="T2" fmla="*/ 0 w 27"/>
                  <a:gd name="T3" fmla="*/ 9 h 11"/>
                  <a:gd name="T4" fmla="*/ 3 w 27"/>
                  <a:gd name="T5" fmla="*/ 10 h 11"/>
                  <a:gd name="T6" fmla="*/ 4 w 27"/>
                  <a:gd name="T7" fmla="*/ 8 h 11"/>
                  <a:gd name="T8" fmla="*/ 3 w 27"/>
                  <a:gd name="T9" fmla="*/ 8 h 11"/>
                  <a:gd name="T10" fmla="*/ 3 w 27"/>
                  <a:gd name="T11" fmla="*/ 8 h 11"/>
                  <a:gd name="T12" fmla="*/ 14 w 27"/>
                  <a:gd name="T13" fmla="*/ 2 h 11"/>
                  <a:gd name="T14" fmla="*/ 7 w 27"/>
                  <a:gd name="T15" fmla="*/ 6 h 11"/>
                  <a:gd name="T16" fmla="*/ 7 w 27"/>
                  <a:gd name="T17" fmla="*/ 7 h 11"/>
                  <a:gd name="T18" fmla="*/ 9 w 27"/>
                  <a:gd name="T19" fmla="*/ 9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8"/>
                    </a:moveTo>
                    <a:cubicBezTo>
                      <a:pt x="2" y="8"/>
                      <a:pt x="1" y="8"/>
                      <a:pt x="0" y="9"/>
                    </a:cubicBezTo>
                    <a:cubicBezTo>
                      <a:pt x="1" y="10"/>
                      <a:pt x="2" y="11"/>
                      <a:pt x="3" y="10"/>
                    </a:cubicBezTo>
                    <a:cubicBezTo>
                      <a:pt x="3" y="10"/>
                      <a:pt x="4" y="9"/>
                      <a:pt x="4" y="8"/>
                    </a:cubicBezTo>
                    <a:cubicBezTo>
                      <a:pt x="4" y="8"/>
                      <a:pt x="3" y="8"/>
                      <a:pt x="3" y="8"/>
                    </a:cubicBezTo>
                    <a:cubicBezTo>
                      <a:pt x="3" y="8"/>
                      <a:pt x="3" y="8"/>
                      <a:pt x="3" y="8"/>
                    </a:cubicBezTo>
                    <a:close/>
                    <a:moveTo>
                      <a:pt x="14" y="2"/>
                    </a:moveTo>
                    <a:cubicBezTo>
                      <a:pt x="11" y="2"/>
                      <a:pt x="10" y="4"/>
                      <a:pt x="7" y="6"/>
                    </a:cubicBezTo>
                    <a:cubicBezTo>
                      <a:pt x="7" y="6"/>
                      <a:pt x="7" y="7"/>
                      <a:pt x="7" y="7"/>
                    </a:cubicBezTo>
                    <a:cubicBezTo>
                      <a:pt x="7" y="7"/>
                      <a:pt x="8" y="8"/>
                      <a:pt x="9" y="9"/>
                    </a:cubicBezTo>
                    <a:cubicBezTo>
                      <a:pt x="14" y="7"/>
                      <a:pt x="25" y="3"/>
                      <a:pt x="26" y="2"/>
                    </a:cubicBezTo>
                    <a:cubicBezTo>
                      <a:pt x="27" y="0"/>
                      <a:pt x="19" y="2"/>
                      <a:pt x="14" y="2"/>
                    </a:cubicBezTo>
                    <a:close/>
                  </a:path>
                </a:pathLst>
              </a:custGeom>
              <a:grpFill/>
              <a:ln w="1588" cap="flat">
                <a:noFill/>
                <a:prstDash val="solid"/>
                <a:miter lim="800000"/>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grpSp>
      <p:grpSp>
        <p:nvGrpSpPr>
          <p:cNvPr id="184" name="Group 541"/>
          <p:cNvGrpSpPr/>
          <p:nvPr/>
        </p:nvGrpSpPr>
        <p:grpSpPr>
          <a:xfrm>
            <a:off x="7689632" y="2432948"/>
            <a:ext cx="590625" cy="590471"/>
            <a:chOff x="1057838" y="5115421"/>
            <a:chExt cx="787500" cy="787500"/>
          </a:xfrm>
        </p:grpSpPr>
        <p:sp>
          <p:nvSpPr>
            <p:cNvPr id="185" name="Oval 542"/>
            <p:cNvSpPr/>
            <p:nvPr/>
          </p:nvSpPr>
          <p:spPr>
            <a:xfrm>
              <a:off x="1057838" y="5115421"/>
              <a:ext cx="787500" cy="78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solidFill>
                  <a:schemeClr val="accent1"/>
                </a:solidFill>
                <a:cs typeface="+mn-ea"/>
                <a:sym typeface="+mn-lt"/>
              </a:endParaRPr>
            </a:p>
          </p:txBody>
        </p:sp>
        <p:sp>
          <p:nvSpPr>
            <p:cNvPr id="186" name="Freeform 543"/>
            <p:cNvSpPr>
              <a:spLocks noEditPoints="1"/>
            </p:cNvSpPr>
            <p:nvPr/>
          </p:nvSpPr>
          <p:spPr bwMode="auto">
            <a:xfrm>
              <a:off x="1238553" y="5265000"/>
              <a:ext cx="426071" cy="488342"/>
            </a:xfrm>
            <a:custGeom>
              <a:avLst/>
              <a:gdLst>
                <a:gd name="T0" fmla="*/ 1327 w 2732"/>
                <a:gd name="T1" fmla="*/ 2269 h 3129"/>
                <a:gd name="T2" fmla="*/ 1399 w 2732"/>
                <a:gd name="T3" fmla="*/ 2281 h 3129"/>
                <a:gd name="T4" fmla="*/ 1366 w 2732"/>
                <a:gd name="T5" fmla="*/ 2216 h 3129"/>
                <a:gd name="T6" fmla="*/ 1327 w 2732"/>
                <a:gd name="T7" fmla="*/ 2046 h 3129"/>
                <a:gd name="T8" fmla="*/ 1399 w 2732"/>
                <a:gd name="T9" fmla="*/ 2058 h 3129"/>
                <a:gd name="T10" fmla="*/ 1366 w 2732"/>
                <a:gd name="T11" fmla="*/ 1992 h 3129"/>
                <a:gd name="T12" fmla="*/ 531 w 2732"/>
                <a:gd name="T13" fmla="*/ 1836 h 3129"/>
                <a:gd name="T14" fmla="*/ 314 w 2732"/>
                <a:gd name="T15" fmla="*/ 2036 h 3129"/>
                <a:gd name="T16" fmla="*/ 204 w 2732"/>
                <a:gd name="T17" fmla="*/ 2407 h 3129"/>
                <a:gd name="T18" fmla="*/ 420 w 2732"/>
                <a:gd name="T19" fmla="*/ 2396 h 3129"/>
                <a:gd name="T20" fmla="*/ 548 w 2732"/>
                <a:gd name="T21" fmla="*/ 2386 h 3129"/>
                <a:gd name="T22" fmla="*/ 718 w 2732"/>
                <a:gd name="T23" fmla="*/ 2782 h 3129"/>
                <a:gd name="T24" fmla="*/ 1366 w 2732"/>
                <a:gd name="T25" fmla="*/ 2920 h 3129"/>
                <a:gd name="T26" fmla="*/ 2014 w 2732"/>
                <a:gd name="T27" fmla="*/ 2782 h 3129"/>
                <a:gd name="T28" fmla="*/ 2184 w 2732"/>
                <a:gd name="T29" fmla="*/ 2382 h 3129"/>
                <a:gd name="T30" fmla="*/ 2311 w 2732"/>
                <a:gd name="T31" fmla="*/ 2393 h 3129"/>
                <a:gd name="T32" fmla="*/ 2528 w 2732"/>
                <a:gd name="T33" fmla="*/ 2406 h 3129"/>
                <a:gd name="T34" fmla="*/ 2419 w 2732"/>
                <a:gd name="T35" fmla="*/ 2037 h 3129"/>
                <a:gd name="T36" fmla="*/ 2202 w 2732"/>
                <a:gd name="T37" fmla="*/ 1837 h 3129"/>
                <a:gd name="T38" fmla="*/ 1923 w 2732"/>
                <a:gd name="T39" fmla="*/ 2186 h 3129"/>
                <a:gd name="T40" fmla="*/ 808 w 2732"/>
                <a:gd name="T41" fmla="*/ 2186 h 3129"/>
                <a:gd name="T42" fmla="*/ 1364 w 2732"/>
                <a:gd name="T43" fmla="*/ 1641 h 3129"/>
                <a:gd name="T44" fmla="*/ 1285 w 2732"/>
                <a:gd name="T45" fmla="*/ 1684 h 3129"/>
                <a:gd name="T46" fmla="*/ 1556 w 2732"/>
                <a:gd name="T47" fmla="*/ 1593 h 3129"/>
                <a:gd name="T48" fmla="*/ 1590 w 2732"/>
                <a:gd name="T49" fmla="*/ 1734 h 3129"/>
                <a:gd name="T50" fmla="*/ 951 w 2732"/>
                <a:gd name="T51" fmla="*/ 1929 h 3129"/>
                <a:gd name="T52" fmla="*/ 993 w 2732"/>
                <a:gd name="T53" fmla="*/ 1566 h 3129"/>
                <a:gd name="T54" fmla="*/ 1344 w 2732"/>
                <a:gd name="T55" fmla="*/ 818 h 3129"/>
                <a:gd name="T56" fmla="*/ 1040 w 2732"/>
                <a:gd name="T57" fmla="*/ 974 h 3129"/>
                <a:gd name="T58" fmla="*/ 985 w 2732"/>
                <a:gd name="T59" fmla="*/ 1128 h 3129"/>
                <a:gd name="T60" fmla="*/ 1153 w 2732"/>
                <a:gd name="T61" fmla="*/ 1412 h 3129"/>
                <a:gd name="T62" fmla="*/ 1406 w 2732"/>
                <a:gd name="T63" fmla="*/ 1503 h 3129"/>
                <a:gd name="T64" fmla="*/ 1646 w 2732"/>
                <a:gd name="T65" fmla="*/ 1333 h 3129"/>
                <a:gd name="T66" fmla="*/ 1785 w 2732"/>
                <a:gd name="T67" fmla="*/ 986 h 3129"/>
                <a:gd name="T68" fmla="*/ 1806 w 2732"/>
                <a:gd name="T69" fmla="*/ 853 h 3129"/>
                <a:gd name="T70" fmla="*/ 1633 w 2732"/>
                <a:gd name="T71" fmla="*/ 692 h 3129"/>
                <a:gd name="T72" fmla="*/ 1598 w 2732"/>
                <a:gd name="T73" fmla="*/ 35 h 3129"/>
                <a:gd name="T74" fmla="*/ 1903 w 2732"/>
                <a:gd name="T75" fmla="*/ 270 h 3129"/>
                <a:gd name="T76" fmla="*/ 2053 w 2732"/>
                <a:gd name="T77" fmla="*/ 587 h 3129"/>
                <a:gd name="T78" fmla="*/ 2093 w 2732"/>
                <a:gd name="T79" fmla="*/ 818 h 3129"/>
                <a:gd name="T80" fmla="*/ 2111 w 2732"/>
                <a:gd name="T81" fmla="*/ 1268 h 3129"/>
                <a:gd name="T82" fmla="*/ 2182 w 2732"/>
                <a:gd name="T83" fmla="*/ 1679 h 3129"/>
                <a:gd name="T84" fmla="*/ 2348 w 2732"/>
                <a:gd name="T85" fmla="*/ 1791 h 3129"/>
                <a:gd name="T86" fmla="*/ 2585 w 2732"/>
                <a:gd name="T87" fmla="*/ 2059 h 3129"/>
                <a:gd name="T88" fmla="*/ 2724 w 2732"/>
                <a:gd name="T89" fmla="*/ 2436 h 3129"/>
                <a:gd name="T90" fmla="*/ 2388 w 2732"/>
                <a:gd name="T91" fmla="*/ 2809 h 3129"/>
                <a:gd name="T92" fmla="*/ 1761 w 2732"/>
                <a:gd name="T93" fmla="*/ 3086 h 3129"/>
                <a:gd name="T94" fmla="*/ 1364 w 2732"/>
                <a:gd name="T95" fmla="*/ 3129 h 3129"/>
                <a:gd name="T96" fmla="*/ 682 w 2732"/>
                <a:gd name="T97" fmla="*/ 2994 h 3129"/>
                <a:gd name="T98" fmla="*/ 122 w 2732"/>
                <a:gd name="T99" fmla="*/ 2625 h 3129"/>
                <a:gd name="T100" fmla="*/ 63 w 2732"/>
                <a:gd name="T101" fmla="*/ 2227 h 3129"/>
                <a:gd name="T102" fmla="*/ 282 w 2732"/>
                <a:gd name="T103" fmla="*/ 1885 h 3129"/>
                <a:gd name="T104" fmla="*/ 498 w 2732"/>
                <a:gd name="T105" fmla="*/ 1709 h 3129"/>
                <a:gd name="T106" fmla="*/ 618 w 2732"/>
                <a:gd name="T107" fmla="*/ 1652 h 3129"/>
                <a:gd name="T108" fmla="*/ 615 w 2732"/>
                <a:gd name="T109" fmla="*/ 1034 h 3129"/>
                <a:gd name="T110" fmla="*/ 637 w 2732"/>
                <a:gd name="T111" fmla="*/ 755 h 3129"/>
                <a:gd name="T112" fmla="*/ 681 w 2732"/>
                <a:gd name="T113" fmla="*/ 549 h 3129"/>
                <a:gd name="T114" fmla="*/ 801 w 2732"/>
                <a:gd name="T115" fmla="*/ 293 h 3129"/>
                <a:gd name="T116" fmla="*/ 1040 w 2732"/>
                <a:gd name="T117" fmla="*/ 78 h 3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2" h="3129">
                  <a:moveTo>
                    <a:pt x="1366" y="2216"/>
                  </a:moveTo>
                  <a:lnTo>
                    <a:pt x="1353" y="2218"/>
                  </a:lnTo>
                  <a:lnTo>
                    <a:pt x="1342" y="2224"/>
                  </a:lnTo>
                  <a:lnTo>
                    <a:pt x="1333" y="2233"/>
                  </a:lnTo>
                  <a:lnTo>
                    <a:pt x="1327" y="2243"/>
                  </a:lnTo>
                  <a:lnTo>
                    <a:pt x="1325" y="2257"/>
                  </a:lnTo>
                  <a:lnTo>
                    <a:pt x="1327" y="2269"/>
                  </a:lnTo>
                  <a:lnTo>
                    <a:pt x="1333" y="2281"/>
                  </a:lnTo>
                  <a:lnTo>
                    <a:pt x="1342" y="2289"/>
                  </a:lnTo>
                  <a:lnTo>
                    <a:pt x="1353" y="2295"/>
                  </a:lnTo>
                  <a:lnTo>
                    <a:pt x="1366" y="2297"/>
                  </a:lnTo>
                  <a:lnTo>
                    <a:pt x="1379" y="2295"/>
                  </a:lnTo>
                  <a:lnTo>
                    <a:pt x="1391" y="2289"/>
                  </a:lnTo>
                  <a:lnTo>
                    <a:pt x="1399" y="2281"/>
                  </a:lnTo>
                  <a:lnTo>
                    <a:pt x="1405" y="2269"/>
                  </a:lnTo>
                  <a:lnTo>
                    <a:pt x="1407" y="2257"/>
                  </a:lnTo>
                  <a:lnTo>
                    <a:pt x="1405" y="2243"/>
                  </a:lnTo>
                  <a:lnTo>
                    <a:pt x="1399" y="2233"/>
                  </a:lnTo>
                  <a:lnTo>
                    <a:pt x="1391" y="2224"/>
                  </a:lnTo>
                  <a:lnTo>
                    <a:pt x="1379" y="2218"/>
                  </a:lnTo>
                  <a:lnTo>
                    <a:pt x="1366" y="2216"/>
                  </a:lnTo>
                  <a:close/>
                  <a:moveTo>
                    <a:pt x="1366" y="1992"/>
                  </a:moveTo>
                  <a:lnTo>
                    <a:pt x="1353" y="1994"/>
                  </a:lnTo>
                  <a:lnTo>
                    <a:pt x="1342" y="2001"/>
                  </a:lnTo>
                  <a:lnTo>
                    <a:pt x="1333" y="2009"/>
                  </a:lnTo>
                  <a:lnTo>
                    <a:pt x="1327" y="2020"/>
                  </a:lnTo>
                  <a:lnTo>
                    <a:pt x="1325" y="2033"/>
                  </a:lnTo>
                  <a:lnTo>
                    <a:pt x="1327" y="2046"/>
                  </a:lnTo>
                  <a:lnTo>
                    <a:pt x="1333" y="2058"/>
                  </a:lnTo>
                  <a:lnTo>
                    <a:pt x="1342" y="2066"/>
                  </a:lnTo>
                  <a:lnTo>
                    <a:pt x="1353" y="2072"/>
                  </a:lnTo>
                  <a:lnTo>
                    <a:pt x="1366" y="2074"/>
                  </a:lnTo>
                  <a:lnTo>
                    <a:pt x="1379" y="2072"/>
                  </a:lnTo>
                  <a:lnTo>
                    <a:pt x="1391" y="2066"/>
                  </a:lnTo>
                  <a:lnTo>
                    <a:pt x="1399" y="2058"/>
                  </a:lnTo>
                  <a:lnTo>
                    <a:pt x="1405" y="2046"/>
                  </a:lnTo>
                  <a:lnTo>
                    <a:pt x="1407" y="2033"/>
                  </a:lnTo>
                  <a:lnTo>
                    <a:pt x="1405" y="2020"/>
                  </a:lnTo>
                  <a:lnTo>
                    <a:pt x="1399" y="2009"/>
                  </a:lnTo>
                  <a:lnTo>
                    <a:pt x="1391" y="2001"/>
                  </a:lnTo>
                  <a:lnTo>
                    <a:pt x="1379" y="1994"/>
                  </a:lnTo>
                  <a:lnTo>
                    <a:pt x="1366" y="1992"/>
                  </a:lnTo>
                  <a:close/>
                  <a:moveTo>
                    <a:pt x="838" y="1707"/>
                  </a:moveTo>
                  <a:lnTo>
                    <a:pt x="614" y="1788"/>
                  </a:lnTo>
                  <a:lnTo>
                    <a:pt x="607" y="1792"/>
                  </a:lnTo>
                  <a:lnTo>
                    <a:pt x="594" y="1798"/>
                  </a:lnTo>
                  <a:lnTo>
                    <a:pt x="576" y="1808"/>
                  </a:lnTo>
                  <a:lnTo>
                    <a:pt x="555" y="1820"/>
                  </a:lnTo>
                  <a:lnTo>
                    <a:pt x="531" y="1836"/>
                  </a:lnTo>
                  <a:lnTo>
                    <a:pt x="505" y="1854"/>
                  </a:lnTo>
                  <a:lnTo>
                    <a:pt x="475" y="1876"/>
                  </a:lnTo>
                  <a:lnTo>
                    <a:pt x="445" y="1901"/>
                  </a:lnTo>
                  <a:lnTo>
                    <a:pt x="413" y="1930"/>
                  </a:lnTo>
                  <a:lnTo>
                    <a:pt x="379" y="1962"/>
                  </a:lnTo>
                  <a:lnTo>
                    <a:pt x="347" y="1997"/>
                  </a:lnTo>
                  <a:lnTo>
                    <a:pt x="314" y="2036"/>
                  </a:lnTo>
                  <a:lnTo>
                    <a:pt x="282" y="2078"/>
                  </a:lnTo>
                  <a:lnTo>
                    <a:pt x="253" y="2125"/>
                  </a:lnTo>
                  <a:lnTo>
                    <a:pt x="224" y="2176"/>
                  </a:lnTo>
                  <a:lnTo>
                    <a:pt x="198" y="2230"/>
                  </a:lnTo>
                  <a:lnTo>
                    <a:pt x="175" y="2288"/>
                  </a:lnTo>
                  <a:lnTo>
                    <a:pt x="156" y="2350"/>
                  </a:lnTo>
                  <a:lnTo>
                    <a:pt x="204" y="2407"/>
                  </a:lnTo>
                  <a:lnTo>
                    <a:pt x="255" y="2461"/>
                  </a:lnTo>
                  <a:lnTo>
                    <a:pt x="310" y="2512"/>
                  </a:lnTo>
                  <a:lnTo>
                    <a:pt x="366" y="2562"/>
                  </a:lnTo>
                  <a:lnTo>
                    <a:pt x="425" y="2607"/>
                  </a:lnTo>
                  <a:lnTo>
                    <a:pt x="422" y="2541"/>
                  </a:lnTo>
                  <a:lnTo>
                    <a:pt x="421" y="2470"/>
                  </a:lnTo>
                  <a:lnTo>
                    <a:pt x="420" y="2396"/>
                  </a:lnTo>
                  <a:lnTo>
                    <a:pt x="421" y="2320"/>
                  </a:lnTo>
                  <a:lnTo>
                    <a:pt x="423" y="2244"/>
                  </a:lnTo>
                  <a:lnTo>
                    <a:pt x="428" y="2169"/>
                  </a:lnTo>
                  <a:lnTo>
                    <a:pt x="555" y="2177"/>
                  </a:lnTo>
                  <a:lnTo>
                    <a:pt x="551" y="2246"/>
                  </a:lnTo>
                  <a:lnTo>
                    <a:pt x="549" y="2316"/>
                  </a:lnTo>
                  <a:lnTo>
                    <a:pt x="548" y="2386"/>
                  </a:lnTo>
                  <a:lnTo>
                    <a:pt x="549" y="2456"/>
                  </a:lnTo>
                  <a:lnTo>
                    <a:pt x="550" y="2522"/>
                  </a:lnTo>
                  <a:lnTo>
                    <a:pt x="551" y="2586"/>
                  </a:lnTo>
                  <a:lnTo>
                    <a:pt x="553" y="2644"/>
                  </a:lnTo>
                  <a:lnTo>
                    <a:pt x="556" y="2696"/>
                  </a:lnTo>
                  <a:lnTo>
                    <a:pt x="636" y="2741"/>
                  </a:lnTo>
                  <a:lnTo>
                    <a:pt x="718" y="2782"/>
                  </a:lnTo>
                  <a:lnTo>
                    <a:pt x="805" y="2817"/>
                  </a:lnTo>
                  <a:lnTo>
                    <a:pt x="893" y="2848"/>
                  </a:lnTo>
                  <a:lnTo>
                    <a:pt x="984" y="2873"/>
                  </a:lnTo>
                  <a:lnTo>
                    <a:pt x="1077" y="2894"/>
                  </a:lnTo>
                  <a:lnTo>
                    <a:pt x="1171" y="2908"/>
                  </a:lnTo>
                  <a:lnTo>
                    <a:pt x="1268" y="2916"/>
                  </a:lnTo>
                  <a:lnTo>
                    <a:pt x="1366" y="2920"/>
                  </a:lnTo>
                  <a:lnTo>
                    <a:pt x="1464" y="2916"/>
                  </a:lnTo>
                  <a:lnTo>
                    <a:pt x="1561" y="2908"/>
                  </a:lnTo>
                  <a:lnTo>
                    <a:pt x="1656" y="2894"/>
                  </a:lnTo>
                  <a:lnTo>
                    <a:pt x="1749" y="2873"/>
                  </a:lnTo>
                  <a:lnTo>
                    <a:pt x="1840" y="2848"/>
                  </a:lnTo>
                  <a:lnTo>
                    <a:pt x="1929" y="2817"/>
                  </a:lnTo>
                  <a:lnTo>
                    <a:pt x="2014" y="2782"/>
                  </a:lnTo>
                  <a:lnTo>
                    <a:pt x="2098" y="2740"/>
                  </a:lnTo>
                  <a:lnTo>
                    <a:pt x="2178" y="2696"/>
                  </a:lnTo>
                  <a:lnTo>
                    <a:pt x="2180" y="2643"/>
                  </a:lnTo>
                  <a:lnTo>
                    <a:pt x="2182" y="2584"/>
                  </a:lnTo>
                  <a:lnTo>
                    <a:pt x="2183" y="2519"/>
                  </a:lnTo>
                  <a:lnTo>
                    <a:pt x="2184" y="2452"/>
                  </a:lnTo>
                  <a:lnTo>
                    <a:pt x="2184" y="2382"/>
                  </a:lnTo>
                  <a:lnTo>
                    <a:pt x="2183" y="2312"/>
                  </a:lnTo>
                  <a:lnTo>
                    <a:pt x="2180" y="2242"/>
                  </a:lnTo>
                  <a:lnTo>
                    <a:pt x="2176" y="2173"/>
                  </a:lnTo>
                  <a:lnTo>
                    <a:pt x="2303" y="2164"/>
                  </a:lnTo>
                  <a:lnTo>
                    <a:pt x="2307" y="2239"/>
                  </a:lnTo>
                  <a:lnTo>
                    <a:pt x="2310" y="2316"/>
                  </a:lnTo>
                  <a:lnTo>
                    <a:pt x="2311" y="2393"/>
                  </a:lnTo>
                  <a:lnTo>
                    <a:pt x="2311" y="2467"/>
                  </a:lnTo>
                  <a:lnTo>
                    <a:pt x="2310" y="2540"/>
                  </a:lnTo>
                  <a:lnTo>
                    <a:pt x="2308" y="2607"/>
                  </a:lnTo>
                  <a:lnTo>
                    <a:pt x="2367" y="2561"/>
                  </a:lnTo>
                  <a:lnTo>
                    <a:pt x="2423" y="2512"/>
                  </a:lnTo>
                  <a:lnTo>
                    <a:pt x="2477" y="2461"/>
                  </a:lnTo>
                  <a:lnTo>
                    <a:pt x="2528" y="2406"/>
                  </a:lnTo>
                  <a:lnTo>
                    <a:pt x="2577" y="2350"/>
                  </a:lnTo>
                  <a:lnTo>
                    <a:pt x="2557" y="2288"/>
                  </a:lnTo>
                  <a:lnTo>
                    <a:pt x="2535" y="2230"/>
                  </a:lnTo>
                  <a:lnTo>
                    <a:pt x="2508" y="2176"/>
                  </a:lnTo>
                  <a:lnTo>
                    <a:pt x="2480" y="2125"/>
                  </a:lnTo>
                  <a:lnTo>
                    <a:pt x="2450" y="2079"/>
                  </a:lnTo>
                  <a:lnTo>
                    <a:pt x="2419" y="2037"/>
                  </a:lnTo>
                  <a:lnTo>
                    <a:pt x="2386" y="1997"/>
                  </a:lnTo>
                  <a:lnTo>
                    <a:pt x="2354" y="1962"/>
                  </a:lnTo>
                  <a:lnTo>
                    <a:pt x="2321" y="1930"/>
                  </a:lnTo>
                  <a:lnTo>
                    <a:pt x="2288" y="1902"/>
                  </a:lnTo>
                  <a:lnTo>
                    <a:pt x="2258" y="1877"/>
                  </a:lnTo>
                  <a:lnTo>
                    <a:pt x="2228" y="1855"/>
                  </a:lnTo>
                  <a:lnTo>
                    <a:pt x="2202" y="1837"/>
                  </a:lnTo>
                  <a:lnTo>
                    <a:pt x="2178" y="1821"/>
                  </a:lnTo>
                  <a:lnTo>
                    <a:pt x="2157" y="1809"/>
                  </a:lnTo>
                  <a:lnTo>
                    <a:pt x="2140" y="1798"/>
                  </a:lnTo>
                  <a:lnTo>
                    <a:pt x="2126" y="1792"/>
                  </a:lnTo>
                  <a:lnTo>
                    <a:pt x="2119" y="1788"/>
                  </a:lnTo>
                  <a:lnTo>
                    <a:pt x="1893" y="1707"/>
                  </a:lnTo>
                  <a:lnTo>
                    <a:pt x="1923" y="2186"/>
                  </a:lnTo>
                  <a:lnTo>
                    <a:pt x="1462" y="1856"/>
                  </a:lnTo>
                  <a:lnTo>
                    <a:pt x="1445" y="1856"/>
                  </a:lnTo>
                  <a:lnTo>
                    <a:pt x="1445" y="2445"/>
                  </a:lnTo>
                  <a:lnTo>
                    <a:pt x="1286" y="2445"/>
                  </a:lnTo>
                  <a:lnTo>
                    <a:pt x="1286" y="1856"/>
                  </a:lnTo>
                  <a:lnTo>
                    <a:pt x="1269" y="1856"/>
                  </a:lnTo>
                  <a:lnTo>
                    <a:pt x="808" y="2186"/>
                  </a:lnTo>
                  <a:lnTo>
                    <a:pt x="838" y="1707"/>
                  </a:lnTo>
                  <a:close/>
                  <a:moveTo>
                    <a:pt x="1556" y="1593"/>
                  </a:moveTo>
                  <a:lnTo>
                    <a:pt x="1520" y="1610"/>
                  </a:lnTo>
                  <a:lnTo>
                    <a:pt x="1483" y="1623"/>
                  </a:lnTo>
                  <a:lnTo>
                    <a:pt x="1444" y="1632"/>
                  </a:lnTo>
                  <a:lnTo>
                    <a:pt x="1405" y="1639"/>
                  </a:lnTo>
                  <a:lnTo>
                    <a:pt x="1364" y="1641"/>
                  </a:lnTo>
                  <a:lnTo>
                    <a:pt x="1316" y="1639"/>
                  </a:lnTo>
                  <a:lnTo>
                    <a:pt x="1271" y="1630"/>
                  </a:lnTo>
                  <a:lnTo>
                    <a:pt x="1226" y="1617"/>
                  </a:lnTo>
                  <a:lnTo>
                    <a:pt x="1184" y="1599"/>
                  </a:lnTo>
                  <a:lnTo>
                    <a:pt x="1215" y="1629"/>
                  </a:lnTo>
                  <a:lnTo>
                    <a:pt x="1248" y="1658"/>
                  </a:lnTo>
                  <a:lnTo>
                    <a:pt x="1285" y="1684"/>
                  </a:lnTo>
                  <a:lnTo>
                    <a:pt x="1324" y="1708"/>
                  </a:lnTo>
                  <a:lnTo>
                    <a:pt x="1366" y="1728"/>
                  </a:lnTo>
                  <a:lnTo>
                    <a:pt x="1411" y="1707"/>
                  </a:lnTo>
                  <a:lnTo>
                    <a:pt x="1452" y="1682"/>
                  </a:lnTo>
                  <a:lnTo>
                    <a:pt x="1490" y="1654"/>
                  </a:lnTo>
                  <a:lnTo>
                    <a:pt x="1524" y="1624"/>
                  </a:lnTo>
                  <a:lnTo>
                    <a:pt x="1556" y="1593"/>
                  </a:lnTo>
                  <a:close/>
                  <a:moveTo>
                    <a:pt x="1753" y="1544"/>
                  </a:moveTo>
                  <a:lnTo>
                    <a:pt x="1734" y="1572"/>
                  </a:lnTo>
                  <a:lnTo>
                    <a:pt x="1712" y="1603"/>
                  </a:lnTo>
                  <a:lnTo>
                    <a:pt x="1687" y="1635"/>
                  </a:lnTo>
                  <a:lnTo>
                    <a:pt x="1657" y="1669"/>
                  </a:lnTo>
                  <a:lnTo>
                    <a:pt x="1626" y="1702"/>
                  </a:lnTo>
                  <a:lnTo>
                    <a:pt x="1590" y="1734"/>
                  </a:lnTo>
                  <a:lnTo>
                    <a:pt x="1551" y="1766"/>
                  </a:lnTo>
                  <a:lnTo>
                    <a:pt x="1779" y="1929"/>
                  </a:lnTo>
                  <a:lnTo>
                    <a:pt x="1756" y="1548"/>
                  </a:lnTo>
                  <a:lnTo>
                    <a:pt x="1755" y="1546"/>
                  </a:lnTo>
                  <a:lnTo>
                    <a:pt x="1753" y="1544"/>
                  </a:lnTo>
                  <a:close/>
                  <a:moveTo>
                    <a:pt x="974" y="1537"/>
                  </a:moveTo>
                  <a:lnTo>
                    <a:pt x="951" y="1929"/>
                  </a:lnTo>
                  <a:lnTo>
                    <a:pt x="1181" y="1765"/>
                  </a:lnTo>
                  <a:lnTo>
                    <a:pt x="1141" y="1733"/>
                  </a:lnTo>
                  <a:lnTo>
                    <a:pt x="1104" y="1699"/>
                  </a:lnTo>
                  <a:lnTo>
                    <a:pt x="1071" y="1664"/>
                  </a:lnTo>
                  <a:lnTo>
                    <a:pt x="1042" y="1630"/>
                  </a:lnTo>
                  <a:lnTo>
                    <a:pt x="1017" y="1597"/>
                  </a:lnTo>
                  <a:lnTo>
                    <a:pt x="993" y="1566"/>
                  </a:lnTo>
                  <a:lnTo>
                    <a:pt x="974" y="1537"/>
                  </a:lnTo>
                  <a:close/>
                  <a:moveTo>
                    <a:pt x="1588" y="626"/>
                  </a:moveTo>
                  <a:lnTo>
                    <a:pt x="1548" y="664"/>
                  </a:lnTo>
                  <a:lnTo>
                    <a:pt x="1504" y="703"/>
                  </a:lnTo>
                  <a:lnTo>
                    <a:pt x="1456" y="741"/>
                  </a:lnTo>
                  <a:lnTo>
                    <a:pt x="1402" y="780"/>
                  </a:lnTo>
                  <a:lnTo>
                    <a:pt x="1344" y="818"/>
                  </a:lnTo>
                  <a:lnTo>
                    <a:pt x="1281" y="856"/>
                  </a:lnTo>
                  <a:lnTo>
                    <a:pt x="1213" y="894"/>
                  </a:lnTo>
                  <a:lnTo>
                    <a:pt x="1138" y="930"/>
                  </a:lnTo>
                  <a:lnTo>
                    <a:pt x="1059" y="964"/>
                  </a:lnTo>
                  <a:lnTo>
                    <a:pt x="1056" y="965"/>
                  </a:lnTo>
                  <a:lnTo>
                    <a:pt x="1049" y="968"/>
                  </a:lnTo>
                  <a:lnTo>
                    <a:pt x="1040" y="974"/>
                  </a:lnTo>
                  <a:lnTo>
                    <a:pt x="1026" y="980"/>
                  </a:lnTo>
                  <a:lnTo>
                    <a:pt x="1011" y="988"/>
                  </a:lnTo>
                  <a:lnTo>
                    <a:pt x="993" y="999"/>
                  </a:lnTo>
                  <a:lnTo>
                    <a:pt x="974" y="1011"/>
                  </a:lnTo>
                  <a:lnTo>
                    <a:pt x="954" y="1026"/>
                  </a:lnTo>
                  <a:lnTo>
                    <a:pt x="969" y="1077"/>
                  </a:lnTo>
                  <a:lnTo>
                    <a:pt x="985" y="1128"/>
                  </a:lnTo>
                  <a:lnTo>
                    <a:pt x="1003" y="1177"/>
                  </a:lnTo>
                  <a:lnTo>
                    <a:pt x="1023" y="1223"/>
                  </a:lnTo>
                  <a:lnTo>
                    <a:pt x="1045" y="1267"/>
                  </a:lnTo>
                  <a:lnTo>
                    <a:pt x="1069" y="1309"/>
                  </a:lnTo>
                  <a:lnTo>
                    <a:pt x="1096" y="1347"/>
                  </a:lnTo>
                  <a:lnTo>
                    <a:pt x="1123" y="1381"/>
                  </a:lnTo>
                  <a:lnTo>
                    <a:pt x="1153" y="1412"/>
                  </a:lnTo>
                  <a:lnTo>
                    <a:pt x="1184" y="1439"/>
                  </a:lnTo>
                  <a:lnTo>
                    <a:pt x="1217" y="1463"/>
                  </a:lnTo>
                  <a:lnTo>
                    <a:pt x="1252" y="1481"/>
                  </a:lnTo>
                  <a:lnTo>
                    <a:pt x="1288" y="1494"/>
                  </a:lnTo>
                  <a:lnTo>
                    <a:pt x="1326" y="1503"/>
                  </a:lnTo>
                  <a:lnTo>
                    <a:pt x="1365" y="1506"/>
                  </a:lnTo>
                  <a:lnTo>
                    <a:pt x="1406" y="1503"/>
                  </a:lnTo>
                  <a:lnTo>
                    <a:pt x="1446" y="1493"/>
                  </a:lnTo>
                  <a:lnTo>
                    <a:pt x="1484" y="1479"/>
                  </a:lnTo>
                  <a:lnTo>
                    <a:pt x="1520" y="1459"/>
                  </a:lnTo>
                  <a:lnTo>
                    <a:pt x="1555" y="1433"/>
                  </a:lnTo>
                  <a:lnTo>
                    <a:pt x="1587" y="1404"/>
                  </a:lnTo>
                  <a:lnTo>
                    <a:pt x="1617" y="1370"/>
                  </a:lnTo>
                  <a:lnTo>
                    <a:pt x="1646" y="1333"/>
                  </a:lnTo>
                  <a:lnTo>
                    <a:pt x="1672" y="1291"/>
                  </a:lnTo>
                  <a:lnTo>
                    <a:pt x="1696" y="1246"/>
                  </a:lnTo>
                  <a:lnTo>
                    <a:pt x="1719" y="1199"/>
                  </a:lnTo>
                  <a:lnTo>
                    <a:pt x="1739" y="1148"/>
                  </a:lnTo>
                  <a:lnTo>
                    <a:pt x="1756" y="1096"/>
                  </a:lnTo>
                  <a:lnTo>
                    <a:pt x="1772" y="1041"/>
                  </a:lnTo>
                  <a:lnTo>
                    <a:pt x="1785" y="986"/>
                  </a:lnTo>
                  <a:lnTo>
                    <a:pt x="1796" y="929"/>
                  </a:lnTo>
                  <a:lnTo>
                    <a:pt x="1804" y="871"/>
                  </a:lnTo>
                  <a:lnTo>
                    <a:pt x="1805" y="866"/>
                  </a:lnTo>
                  <a:lnTo>
                    <a:pt x="1805" y="862"/>
                  </a:lnTo>
                  <a:lnTo>
                    <a:pt x="1806" y="859"/>
                  </a:lnTo>
                  <a:lnTo>
                    <a:pt x="1806" y="856"/>
                  </a:lnTo>
                  <a:lnTo>
                    <a:pt x="1806" y="853"/>
                  </a:lnTo>
                  <a:lnTo>
                    <a:pt x="1810" y="801"/>
                  </a:lnTo>
                  <a:lnTo>
                    <a:pt x="1778" y="790"/>
                  </a:lnTo>
                  <a:lnTo>
                    <a:pt x="1747" y="777"/>
                  </a:lnTo>
                  <a:lnTo>
                    <a:pt x="1716" y="760"/>
                  </a:lnTo>
                  <a:lnTo>
                    <a:pt x="1687" y="740"/>
                  </a:lnTo>
                  <a:lnTo>
                    <a:pt x="1658" y="717"/>
                  </a:lnTo>
                  <a:lnTo>
                    <a:pt x="1633" y="692"/>
                  </a:lnTo>
                  <a:lnTo>
                    <a:pt x="1609" y="660"/>
                  </a:lnTo>
                  <a:lnTo>
                    <a:pt x="1588" y="626"/>
                  </a:lnTo>
                  <a:close/>
                  <a:moveTo>
                    <a:pt x="1370" y="0"/>
                  </a:moveTo>
                  <a:lnTo>
                    <a:pt x="1431" y="1"/>
                  </a:lnTo>
                  <a:lnTo>
                    <a:pt x="1489" y="7"/>
                  </a:lnTo>
                  <a:lnTo>
                    <a:pt x="1544" y="18"/>
                  </a:lnTo>
                  <a:lnTo>
                    <a:pt x="1598" y="35"/>
                  </a:lnTo>
                  <a:lnTo>
                    <a:pt x="1650" y="57"/>
                  </a:lnTo>
                  <a:lnTo>
                    <a:pt x="1698" y="82"/>
                  </a:lnTo>
                  <a:lnTo>
                    <a:pt x="1745" y="112"/>
                  </a:lnTo>
                  <a:lnTo>
                    <a:pt x="1788" y="146"/>
                  </a:lnTo>
                  <a:lnTo>
                    <a:pt x="1829" y="183"/>
                  </a:lnTo>
                  <a:lnTo>
                    <a:pt x="1867" y="226"/>
                  </a:lnTo>
                  <a:lnTo>
                    <a:pt x="1903" y="270"/>
                  </a:lnTo>
                  <a:lnTo>
                    <a:pt x="1935" y="319"/>
                  </a:lnTo>
                  <a:lnTo>
                    <a:pt x="1966" y="371"/>
                  </a:lnTo>
                  <a:lnTo>
                    <a:pt x="1992" y="425"/>
                  </a:lnTo>
                  <a:lnTo>
                    <a:pt x="2016" y="483"/>
                  </a:lnTo>
                  <a:lnTo>
                    <a:pt x="2039" y="542"/>
                  </a:lnTo>
                  <a:lnTo>
                    <a:pt x="2046" y="563"/>
                  </a:lnTo>
                  <a:lnTo>
                    <a:pt x="2053" y="587"/>
                  </a:lnTo>
                  <a:lnTo>
                    <a:pt x="2061" y="615"/>
                  </a:lnTo>
                  <a:lnTo>
                    <a:pt x="2068" y="647"/>
                  </a:lnTo>
                  <a:lnTo>
                    <a:pt x="2075" y="685"/>
                  </a:lnTo>
                  <a:lnTo>
                    <a:pt x="2083" y="728"/>
                  </a:lnTo>
                  <a:lnTo>
                    <a:pt x="2089" y="772"/>
                  </a:lnTo>
                  <a:lnTo>
                    <a:pt x="2094" y="818"/>
                  </a:lnTo>
                  <a:lnTo>
                    <a:pt x="2093" y="818"/>
                  </a:lnTo>
                  <a:lnTo>
                    <a:pt x="2099" y="868"/>
                  </a:lnTo>
                  <a:lnTo>
                    <a:pt x="2103" y="922"/>
                  </a:lnTo>
                  <a:lnTo>
                    <a:pt x="2106" y="981"/>
                  </a:lnTo>
                  <a:lnTo>
                    <a:pt x="2108" y="1044"/>
                  </a:lnTo>
                  <a:lnTo>
                    <a:pt x="2110" y="1114"/>
                  </a:lnTo>
                  <a:lnTo>
                    <a:pt x="2111" y="1188"/>
                  </a:lnTo>
                  <a:lnTo>
                    <a:pt x="2111" y="1268"/>
                  </a:lnTo>
                  <a:lnTo>
                    <a:pt x="2110" y="1353"/>
                  </a:lnTo>
                  <a:lnTo>
                    <a:pt x="2107" y="1446"/>
                  </a:lnTo>
                  <a:lnTo>
                    <a:pt x="2104" y="1543"/>
                  </a:lnTo>
                  <a:lnTo>
                    <a:pt x="2100" y="1648"/>
                  </a:lnTo>
                  <a:lnTo>
                    <a:pt x="2169" y="1673"/>
                  </a:lnTo>
                  <a:lnTo>
                    <a:pt x="2173" y="1675"/>
                  </a:lnTo>
                  <a:lnTo>
                    <a:pt x="2182" y="1679"/>
                  </a:lnTo>
                  <a:lnTo>
                    <a:pt x="2196" y="1686"/>
                  </a:lnTo>
                  <a:lnTo>
                    <a:pt x="2212" y="1696"/>
                  </a:lnTo>
                  <a:lnTo>
                    <a:pt x="2235" y="1709"/>
                  </a:lnTo>
                  <a:lnTo>
                    <a:pt x="2259" y="1725"/>
                  </a:lnTo>
                  <a:lnTo>
                    <a:pt x="2286" y="1743"/>
                  </a:lnTo>
                  <a:lnTo>
                    <a:pt x="2317" y="1765"/>
                  </a:lnTo>
                  <a:lnTo>
                    <a:pt x="2348" y="1791"/>
                  </a:lnTo>
                  <a:lnTo>
                    <a:pt x="2381" y="1819"/>
                  </a:lnTo>
                  <a:lnTo>
                    <a:pt x="2416" y="1850"/>
                  </a:lnTo>
                  <a:lnTo>
                    <a:pt x="2450" y="1885"/>
                  </a:lnTo>
                  <a:lnTo>
                    <a:pt x="2485" y="1923"/>
                  </a:lnTo>
                  <a:lnTo>
                    <a:pt x="2519" y="1965"/>
                  </a:lnTo>
                  <a:lnTo>
                    <a:pt x="2553" y="2010"/>
                  </a:lnTo>
                  <a:lnTo>
                    <a:pt x="2585" y="2059"/>
                  </a:lnTo>
                  <a:lnTo>
                    <a:pt x="2616" y="2111"/>
                  </a:lnTo>
                  <a:lnTo>
                    <a:pt x="2643" y="2167"/>
                  </a:lnTo>
                  <a:lnTo>
                    <a:pt x="2670" y="2227"/>
                  </a:lnTo>
                  <a:lnTo>
                    <a:pt x="2686" y="2275"/>
                  </a:lnTo>
                  <a:lnTo>
                    <a:pt x="2701" y="2326"/>
                  </a:lnTo>
                  <a:lnTo>
                    <a:pt x="2715" y="2380"/>
                  </a:lnTo>
                  <a:lnTo>
                    <a:pt x="2724" y="2436"/>
                  </a:lnTo>
                  <a:lnTo>
                    <a:pt x="2732" y="2494"/>
                  </a:lnTo>
                  <a:lnTo>
                    <a:pt x="2673" y="2561"/>
                  </a:lnTo>
                  <a:lnTo>
                    <a:pt x="2611" y="2625"/>
                  </a:lnTo>
                  <a:lnTo>
                    <a:pt x="2564" y="2669"/>
                  </a:lnTo>
                  <a:lnTo>
                    <a:pt x="2516" y="2710"/>
                  </a:lnTo>
                  <a:lnTo>
                    <a:pt x="2466" y="2751"/>
                  </a:lnTo>
                  <a:lnTo>
                    <a:pt x="2388" y="2809"/>
                  </a:lnTo>
                  <a:lnTo>
                    <a:pt x="2307" y="2861"/>
                  </a:lnTo>
                  <a:lnTo>
                    <a:pt x="2223" y="2911"/>
                  </a:lnTo>
                  <a:lnTo>
                    <a:pt x="2135" y="2956"/>
                  </a:lnTo>
                  <a:lnTo>
                    <a:pt x="2046" y="2995"/>
                  </a:lnTo>
                  <a:lnTo>
                    <a:pt x="1953" y="3031"/>
                  </a:lnTo>
                  <a:lnTo>
                    <a:pt x="1858" y="3061"/>
                  </a:lnTo>
                  <a:lnTo>
                    <a:pt x="1761" y="3086"/>
                  </a:lnTo>
                  <a:lnTo>
                    <a:pt x="1662" y="3104"/>
                  </a:lnTo>
                  <a:lnTo>
                    <a:pt x="1561" y="3119"/>
                  </a:lnTo>
                  <a:lnTo>
                    <a:pt x="1459" y="3126"/>
                  </a:lnTo>
                  <a:lnTo>
                    <a:pt x="1457" y="3127"/>
                  </a:lnTo>
                  <a:lnTo>
                    <a:pt x="1455" y="3127"/>
                  </a:lnTo>
                  <a:lnTo>
                    <a:pt x="1368" y="3129"/>
                  </a:lnTo>
                  <a:lnTo>
                    <a:pt x="1364" y="3129"/>
                  </a:lnTo>
                  <a:lnTo>
                    <a:pt x="1262" y="3126"/>
                  </a:lnTo>
                  <a:lnTo>
                    <a:pt x="1160" y="3118"/>
                  </a:lnTo>
                  <a:lnTo>
                    <a:pt x="1061" y="3103"/>
                  </a:lnTo>
                  <a:lnTo>
                    <a:pt x="963" y="3083"/>
                  </a:lnTo>
                  <a:lnTo>
                    <a:pt x="867" y="3059"/>
                  </a:lnTo>
                  <a:lnTo>
                    <a:pt x="773" y="3028"/>
                  </a:lnTo>
                  <a:lnTo>
                    <a:pt x="682" y="2994"/>
                  </a:lnTo>
                  <a:lnTo>
                    <a:pt x="593" y="2954"/>
                  </a:lnTo>
                  <a:lnTo>
                    <a:pt x="507" y="2910"/>
                  </a:lnTo>
                  <a:lnTo>
                    <a:pt x="423" y="2861"/>
                  </a:lnTo>
                  <a:lnTo>
                    <a:pt x="343" y="2809"/>
                  </a:lnTo>
                  <a:lnTo>
                    <a:pt x="265" y="2752"/>
                  </a:lnTo>
                  <a:lnTo>
                    <a:pt x="193" y="2690"/>
                  </a:lnTo>
                  <a:lnTo>
                    <a:pt x="122" y="2625"/>
                  </a:lnTo>
                  <a:lnTo>
                    <a:pt x="59" y="2562"/>
                  </a:lnTo>
                  <a:lnTo>
                    <a:pt x="0" y="2494"/>
                  </a:lnTo>
                  <a:lnTo>
                    <a:pt x="8" y="2436"/>
                  </a:lnTo>
                  <a:lnTo>
                    <a:pt x="18" y="2380"/>
                  </a:lnTo>
                  <a:lnTo>
                    <a:pt x="32" y="2326"/>
                  </a:lnTo>
                  <a:lnTo>
                    <a:pt x="46" y="2275"/>
                  </a:lnTo>
                  <a:lnTo>
                    <a:pt x="63" y="2227"/>
                  </a:lnTo>
                  <a:lnTo>
                    <a:pt x="89" y="2167"/>
                  </a:lnTo>
                  <a:lnTo>
                    <a:pt x="117" y="2111"/>
                  </a:lnTo>
                  <a:lnTo>
                    <a:pt x="147" y="2059"/>
                  </a:lnTo>
                  <a:lnTo>
                    <a:pt x="179" y="2010"/>
                  </a:lnTo>
                  <a:lnTo>
                    <a:pt x="213" y="1965"/>
                  </a:lnTo>
                  <a:lnTo>
                    <a:pt x="248" y="1923"/>
                  </a:lnTo>
                  <a:lnTo>
                    <a:pt x="282" y="1885"/>
                  </a:lnTo>
                  <a:lnTo>
                    <a:pt x="317" y="1850"/>
                  </a:lnTo>
                  <a:lnTo>
                    <a:pt x="351" y="1819"/>
                  </a:lnTo>
                  <a:lnTo>
                    <a:pt x="384" y="1791"/>
                  </a:lnTo>
                  <a:lnTo>
                    <a:pt x="416" y="1765"/>
                  </a:lnTo>
                  <a:lnTo>
                    <a:pt x="447" y="1743"/>
                  </a:lnTo>
                  <a:lnTo>
                    <a:pt x="474" y="1725"/>
                  </a:lnTo>
                  <a:lnTo>
                    <a:pt x="498" y="1709"/>
                  </a:lnTo>
                  <a:lnTo>
                    <a:pt x="519" y="1696"/>
                  </a:lnTo>
                  <a:lnTo>
                    <a:pt x="537" y="1686"/>
                  </a:lnTo>
                  <a:lnTo>
                    <a:pt x="551" y="1679"/>
                  </a:lnTo>
                  <a:lnTo>
                    <a:pt x="559" y="1675"/>
                  </a:lnTo>
                  <a:lnTo>
                    <a:pt x="563" y="1673"/>
                  </a:lnTo>
                  <a:lnTo>
                    <a:pt x="568" y="1671"/>
                  </a:lnTo>
                  <a:lnTo>
                    <a:pt x="618" y="1652"/>
                  </a:lnTo>
                  <a:lnTo>
                    <a:pt x="614" y="1545"/>
                  </a:lnTo>
                  <a:lnTo>
                    <a:pt x="611" y="1445"/>
                  </a:lnTo>
                  <a:lnTo>
                    <a:pt x="610" y="1350"/>
                  </a:lnTo>
                  <a:lnTo>
                    <a:pt x="610" y="1263"/>
                  </a:lnTo>
                  <a:lnTo>
                    <a:pt x="610" y="1181"/>
                  </a:lnTo>
                  <a:lnTo>
                    <a:pt x="612" y="1104"/>
                  </a:lnTo>
                  <a:lnTo>
                    <a:pt x="615" y="1034"/>
                  </a:lnTo>
                  <a:lnTo>
                    <a:pt x="618" y="968"/>
                  </a:lnTo>
                  <a:lnTo>
                    <a:pt x="623" y="909"/>
                  </a:lnTo>
                  <a:lnTo>
                    <a:pt x="627" y="853"/>
                  </a:lnTo>
                  <a:lnTo>
                    <a:pt x="633" y="804"/>
                  </a:lnTo>
                  <a:lnTo>
                    <a:pt x="633" y="791"/>
                  </a:lnTo>
                  <a:lnTo>
                    <a:pt x="635" y="775"/>
                  </a:lnTo>
                  <a:lnTo>
                    <a:pt x="637" y="755"/>
                  </a:lnTo>
                  <a:lnTo>
                    <a:pt x="640" y="732"/>
                  </a:lnTo>
                  <a:lnTo>
                    <a:pt x="644" y="707"/>
                  </a:lnTo>
                  <a:lnTo>
                    <a:pt x="649" y="679"/>
                  </a:lnTo>
                  <a:lnTo>
                    <a:pt x="654" y="649"/>
                  </a:lnTo>
                  <a:lnTo>
                    <a:pt x="662" y="618"/>
                  </a:lnTo>
                  <a:lnTo>
                    <a:pt x="670" y="585"/>
                  </a:lnTo>
                  <a:lnTo>
                    <a:pt x="681" y="549"/>
                  </a:lnTo>
                  <a:lnTo>
                    <a:pt x="692" y="514"/>
                  </a:lnTo>
                  <a:lnTo>
                    <a:pt x="705" y="478"/>
                  </a:lnTo>
                  <a:lnTo>
                    <a:pt x="721" y="441"/>
                  </a:lnTo>
                  <a:lnTo>
                    <a:pt x="737" y="403"/>
                  </a:lnTo>
                  <a:lnTo>
                    <a:pt x="756" y="367"/>
                  </a:lnTo>
                  <a:lnTo>
                    <a:pt x="777" y="330"/>
                  </a:lnTo>
                  <a:lnTo>
                    <a:pt x="801" y="293"/>
                  </a:lnTo>
                  <a:lnTo>
                    <a:pt x="827" y="258"/>
                  </a:lnTo>
                  <a:lnTo>
                    <a:pt x="855" y="224"/>
                  </a:lnTo>
                  <a:lnTo>
                    <a:pt x="887" y="191"/>
                  </a:lnTo>
                  <a:lnTo>
                    <a:pt x="921" y="159"/>
                  </a:lnTo>
                  <a:lnTo>
                    <a:pt x="958" y="130"/>
                  </a:lnTo>
                  <a:lnTo>
                    <a:pt x="998" y="103"/>
                  </a:lnTo>
                  <a:lnTo>
                    <a:pt x="1040" y="78"/>
                  </a:lnTo>
                  <a:lnTo>
                    <a:pt x="1086" y="57"/>
                  </a:lnTo>
                  <a:lnTo>
                    <a:pt x="1136" y="38"/>
                  </a:lnTo>
                  <a:lnTo>
                    <a:pt x="1188" y="22"/>
                  </a:lnTo>
                  <a:lnTo>
                    <a:pt x="1245" y="11"/>
                  </a:lnTo>
                  <a:lnTo>
                    <a:pt x="1305" y="3"/>
                  </a:lnTo>
                  <a:lnTo>
                    <a:pt x="1370" y="0"/>
                  </a:lnTo>
                  <a:close/>
                </a:path>
              </a:pathLst>
            </a:custGeom>
            <a:solidFill>
              <a:schemeClr val="accent2"/>
            </a:solidFill>
            <a:ln w="0">
              <a:noFill/>
              <a:prstDash val="solid"/>
              <a:round/>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sp>
        <p:nvSpPr>
          <p:cNvPr id="187" name="TextBox 544"/>
          <p:cNvSpPr txBox="1"/>
          <p:nvPr/>
        </p:nvSpPr>
        <p:spPr>
          <a:xfrm>
            <a:off x="8357507" y="2543563"/>
            <a:ext cx="847175" cy="369236"/>
          </a:xfrm>
          <a:prstGeom prst="rect">
            <a:avLst/>
          </a:prstGeom>
          <a:noFill/>
        </p:spPr>
        <p:txBody>
          <a:bodyPr wrap="square" lIns="0" tIns="0" rIns="0" bIns="0" rtlCol="0" anchor="t" anchorCtr="0">
            <a:spAutoFit/>
          </a:bodyPr>
          <a:lstStyle/>
          <a:p>
            <a:r>
              <a:rPr lang="en-IN" sz="2400" dirty="0">
                <a:solidFill>
                  <a:schemeClr val="accent1"/>
                </a:solidFill>
                <a:cs typeface="+mn-ea"/>
                <a:sym typeface="+mn-lt"/>
              </a:rPr>
              <a:t>75%</a:t>
            </a:r>
          </a:p>
        </p:txBody>
      </p:sp>
      <p:grpSp>
        <p:nvGrpSpPr>
          <p:cNvPr id="188" name="Group 545"/>
          <p:cNvGrpSpPr/>
          <p:nvPr/>
        </p:nvGrpSpPr>
        <p:grpSpPr>
          <a:xfrm>
            <a:off x="7690696" y="3142210"/>
            <a:ext cx="590625" cy="590471"/>
            <a:chOff x="1065731" y="4457563"/>
            <a:chExt cx="787500" cy="787500"/>
          </a:xfrm>
        </p:grpSpPr>
        <p:sp>
          <p:nvSpPr>
            <p:cNvPr id="189" name="Oval 546"/>
            <p:cNvSpPr/>
            <p:nvPr/>
          </p:nvSpPr>
          <p:spPr>
            <a:xfrm>
              <a:off x="1065731" y="4457563"/>
              <a:ext cx="787500" cy="787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solidFill>
                  <a:schemeClr val="accent1"/>
                </a:solidFill>
                <a:cs typeface="+mn-ea"/>
                <a:sym typeface="+mn-lt"/>
              </a:endParaRPr>
            </a:p>
          </p:txBody>
        </p:sp>
        <p:grpSp>
          <p:nvGrpSpPr>
            <p:cNvPr id="190" name="Group 547"/>
            <p:cNvGrpSpPr/>
            <p:nvPr/>
          </p:nvGrpSpPr>
          <p:grpSpPr>
            <a:xfrm>
              <a:off x="1254423" y="4618079"/>
              <a:ext cx="410117" cy="466468"/>
              <a:chOff x="6135688" y="2965450"/>
              <a:chExt cx="623888" cy="709613"/>
            </a:xfrm>
            <a:solidFill>
              <a:schemeClr val="bg1"/>
            </a:solidFill>
          </p:grpSpPr>
          <p:sp>
            <p:nvSpPr>
              <p:cNvPr id="191" name="Freeform 11"/>
              <p:cNvSpPr>
                <a:spLocks noEditPoints="1"/>
              </p:cNvSpPr>
              <p:nvPr/>
            </p:nvSpPr>
            <p:spPr bwMode="auto">
              <a:xfrm>
                <a:off x="6302376" y="2965450"/>
                <a:ext cx="290513" cy="363537"/>
              </a:xfrm>
              <a:custGeom>
                <a:avLst/>
                <a:gdLst>
                  <a:gd name="T0" fmla="*/ 926 w 1278"/>
                  <a:gd name="T1" fmla="*/ 427 h 1604"/>
                  <a:gd name="T2" fmla="*/ 912 w 1278"/>
                  <a:gd name="T3" fmla="*/ 509 h 1604"/>
                  <a:gd name="T4" fmla="*/ 892 w 1278"/>
                  <a:gd name="T5" fmla="*/ 576 h 1604"/>
                  <a:gd name="T6" fmla="*/ 834 w 1278"/>
                  <a:gd name="T7" fmla="*/ 516 h 1604"/>
                  <a:gd name="T8" fmla="*/ 717 w 1278"/>
                  <a:gd name="T9" fmla="*/ 612 h 1604"/>
                  <a:gd name="T10" fmla="*/ 673 w 1278"/>
                  <a:gd name="T11" fmla="*/ 643 h 1604"/>
                  <a:gd name="T12" fmla="*/ 591 w 1278"/>
                  <a:gd name="T13" fmla="*/ 685 h 1604"/>
                  <a:gd name="T14" fmla="*/ 441 w 1278"/>
                  <a:gd name="T15" fmla="*/ 740 h 1604"/>
                  <a:gd name="T16" fmla="*/ 435 w 1278"/>
                  <a:gd name="T17" fmla="*/ 568 h 1604"/>
                  <a:gd name="T18" fmla="*/ 392 w 1278"/>
                  <a:gd name="T19" fmla="*/ 619 h 1604"/>
                  <a:gd name="T20" fmla="*/ 325 w 1278"/>
                  <a:gd name="T21" fmla="*/ 693 h 1604"/>
                  <a:gd name="T22" fmla="*/ 252 w 1278"/>
                  <a:gd name="T23" fmla="*/ 760 h 1604"/>
                  <a:gd name="T24" fmla="*/ 193 w 1278"/>
                  <a:gd name="T25" fmla="*/ 790 h 1604"/>
                  <a:gd name="T26" fmla="*/ 232 w 1278"/>
                  <a:gd name="T27" fmla="*/ 1017 h 1604"/>
                  <a:gd name="T28" fmla="*/ 309 w 1278"/>
                  <a:gd name="T29" fmla="*/ 1221 h 1604"/>
                  <a:gd name="T30" fmla="*/ 419 w 1278"/>
                  <a:gd name="T31" fmla="*/ 1377 h 1604"/>
                  <a:gd name="T32" fmla="*/ 559 w 1278"/>
                  <a:gd name="T33" fmla="*/ 1465 h 1604"/>
                  <a:gd name="T34" fmla="*/ 722 w 1278"/>
                  <a:gd name="T35" fmla="*/ 1465 h 1604"/>
                  <a:gd name="T36" fmla="*/ 864 w 1278"/>
                  <a:gd name="T37" fmla="*/ 1374 h 1604"/>
                  <a:gd name="T38" fmla="*/ 975 w 1278"/>
                  <a:gd name="T39" fmla="*/ 1212 h 1604"/>
                  <a:gd name="T40" fmla="*/ 1051 w 1278"/>
                  <a:gd name="T41" fmla="*/ 1005 h 1604"/>
                  <a:gd name="T42" fmla="*/ 1087 w 1278"/>
                  <a:gd name="T43" fmla="*/ 772 h 1604"/>
                  <a:gd name="T44" fmla="*/ 1063 w 1278"/>
                  <a:gd name="T45" fmla="*/ 681 h 1604"/>
                  <a:gd name="T46" fmla="*/ 1028 w 1278"/>
                  <a:gd name="T47" fmla="*/ 604 h 1604"/>
                  <a:gd name="T48" fmla="*/ 1009 w 1278"/>
                  <a:gd name="T49" fmla="*/ 550 h 1604"/>
                  <a:gd name="T50" fmla="*/ 978 w 1278"/>
                  <a:gd name="T51" fmla="*/ 484 h 1604"/>
                  <a:gd name="T52" fmla="*/ 942 w 1278"/>
                  <a:gd name="T53" fmla="*/ 420 h 1604"/>
                  <a:gd name="T54" fmla="*/ 622 w 1278"/>
                  <a:gd name="T55" fmla="*/ 0 h 1604"/>
                  <a:gd name="T56" fmla="*/ 833 w 1278"/>
                  <a:gd name="T57" fmla="*/ 26 h 1604"/>
                  <a:gd name="T58" fmla="*/ 1014 w 1278"/>
                  <a:gd name="T59" fmla="*/ 104 h 1604"/>
                  <a:gd name="T60" fmla="*/ 1153 w 1278"/>
                  <a:gd name="T61" fmla="*/ 233 h 1604"/>
                  <a:gd name="T62" fmla="*/ 1238 w 1278"/>
                  <a:gd name="T63" fmla="*/ 408 h 1604"/>
                  <a:gd name="T64" fmla="*/ 1258 w 1278"/>
                  <a:gd name="T65" fmla="*/ 628 h 1604"/>
                  <a:gd name="T66" fmla="*/ 1257 w 1278"/>
                  <a:gd name="T67" fmla="*/ 786 h 1604"/>
                  <a:gd name="T68" fmla="*/ 1278 w 1278"/>
                  <a:gd name="T69" fmla="*/ 869 h 1604"/>
                  <a:gd name="T70" fmla="*/ 1259 w 1278"/>
                  <a:gd name="T71" fmla="*/ 979 h 1604"/>
                  <a:gd name="T72" fmla="*/ 1174 w 1278"/>
                  <a:gd name="T73" fmla="*/ 1113 h 1604"/>
                  <a:gd name="T74" fmla="*/ 1069 w 1278"/>
                  <a:gd name="T75" fmla="*/ 1307 h 1604"/>
                  <a:gd name="T76" fmla="*/ 942 w 1278"/>
                  <a:gd name="T77" fmla="*/ 1475 h 1604"/>
                  <a:gd name="T78" fmla="*/ 781 w 1278"/>
                  <a:gd name="T79" fmla="*/ 1579 h 1604"/>
                  <a:gd name="T80" fmla="*/ 589 w 1278"/>
                  <a:gd name="T81" fmla="*/ 1601 h 1604"/>
                  <a:gd name="T82" fmla="*/ 408 w 1278"/>
                  <a:gd name="T83" fmla="*/ 1535 h 1604"/>
                  <a:gd name="T84" fmla="*/ 264 w 1278"/>
                  <a:gd name="T85" fmla="*/ 1395 h 1604"/>
                  <a:gd name="T86" fmla="*/ 156 w 1278"/>
                  <a:gd name="T87" fmla="*/ 1201 h 1604"/>
                  <a:gd name="T88" fmla="*/ 51 w 1278"/>
                  <a:gd name="T89" fmla="*/ 1041 h 1604"/>
                  <a:gd name="T90" fmla="*/ 4 w 1278"/>
                  <a:gd name="T91" fmla="*/ 922 h 1604"/>
                  <a:gd name="T92" fmla="*/ 8 w 1278"/>
                  <a:gd name="T93" fmla="*/ 825 h 1604"/>
                  <a:gd name="T94" fmla="*/ 18 w 1278"/>
                  <a:gd name="T95" fmla="*/ 786 h 1604"/>
                  <a:gd name="T96" fmla="*/ 14 w 1278"/>
                  <a:gd name="T97" fmla="*/ 744 h 1604"/>
                  <a:gd name="T98" fmla="*/ 11 w 1278"/>
                  <a:gd name="T99" fmla="*/ 658 h 1604"/>
                  <a:gd name="T100" fmla="*/ 16 w 1278"/>
                  <a:gd name="T101" fmla="*/ 542 h 1604"/>
                  <a:gd name="T102" fmla="*/ 41 w 1278"/>
                  <a:gd name="T103" fmla="*/ 410 h 1604"/>
                  <a:gd name="T104" fmla="*/ 94 w 1278"/>
                  <a:gd name="T105" fmla="*/ 277 h 1604"/>
                  <a:gd name="T106" fmla="*/ 183 w 1278"/>
                  <a:gd name="T107" fmla="*/ 155 h 1604"/>
                  <a:gd name="T108" fmla="*/ 316 w 1278"/>
                  <a:gd name="T109" fmla="*/ 61 h 1604"/>
                  <a:gd name="T110" fmla="*/ 505 w 1278"/>
                  <a:gd name="T111" fmla="*/ 7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8" h="1604">
                    <a:moveTo>
                      <a:pt x="931" y="400"/>
                    </a:moveTo>
                    <a:lnTo>
                      <a:pt x="931" y="403"/>
                    </a:lnTo>
                    <a:lnTo>
                      <a:pt x="929" y="412"/>
                    </a:lnTo>
                    <a:lnTo>
                      <a:pt x="926" y="427"/>
                    </a:lnTo>
                    <a:lnTo>
                      <a:pt x="923" y="445"/>
                    </a:lnTo>
                    <a:lnTo>
                      <a:pt x="920" y="465"/>
                    </a:lnTo>
                    <a:lnTo>
                      <a:pt x="916" y="487"/>
                    </a:lnTo>
                    <a:lnTo>
                      <a:pt x="912" y="509"/>
                    </a:lnTo>
                    <a:lnTo>
                      <a:pt x="906" y="530"/>
                    </a:lnTo>
                    <a:lnTo>
                      <a:pt x="902" y="549"/>
                    </a:lnTo>
                    <a:lnTo>
                      <a:pt x="897" y="565"/>
                    </a:lnTo>
                    <a:lnTo>
                      <a:pt x="892" y="576"/>
                    </a:lnTo>
                    <a:lnTo>
                      <a:pt x="886" y="583"/>
                    </a:lnTo>
                    <a:lnTo>
                      <a:pt x="882" y="582"/>
                    </a:lnTo>
                    <a:lnTo>
                      <a:pt x="856" y="549"/>
                    </a:lnTo>
                    <a:lnTo>
                      <a:pt x="834" y="516"/>
                    </a:lnTo>
                    <a:lnTo>
                      <a:pt x="801" y="544"/>
                    </a:lnTo>
                    <a:lnTo>
                      <a:pt x="765" y="575"/>
                    </a:lnTo>
                    <a:lnTo>
                      <a:pt x="725" y="605"/>
                    </a:lnTo>
                    <a:lnTo>
                      <a:pt x="717" y="612"/>
                    </a:lnTo>
                    <a:lnTo>
                      <a:pt x="707" y="619"/>
                    </a:lnTo>
                    <a:lnTo>
                      <a:pt x="697" y="626"/>
                    </a:lnTo>
                    <a:lnTo>
                      <a:pt x="686" y="634"/>
                    </a:lnTo>
                    <a:lnTo>
                      <a:pt x="673" y="643"/>
                    </a:lnTo>
                    <a:lnTo>
                      <a:pt x="657" y="652"/>
                    </a:lnTo>
                    <a:lnTo>
                      <a:pt x="639" y="662"/>
                    </a:lnTo>
                    <a:lnTo>
                      <a:pt x="617" y="673"/>
                    </a:lnTo>
                    <a:lnTo>
                      <a:pt x="591" y="685"/>
                    </a:lnTo>
                    <a:lnTo>
                      <a:pt x="562" y="698"/>
                    </a:lnTo>
                    <a:lnTo>
                      <a:pt x="527" y="711"/>
                    </a:lnTo>
                    <a:lnTo>
                      <a:pt x="487" y="725"/>
                    </a:lnTo>
                    <a:lnTo>
                      <a:pt x="441" y="740"/>
                    </a:lnTo>
                    <a:lnTo>
                      <a:pt x="388" y="757"/>
                    </a:lnTo>
                    <a:lnTo>
                      <a:pt x="441" y="560"/>
                    </a:lnTo>
                    <a:lnTo>
                      <a:pt x="440" y="562"/>
                    </a:lnTo>
                    <a:lnTo>
                      <a:pt x="435" y="568"/>
                    </a:lnTo>
                    <a:lnTo>
                      <a:pt x="428" y="577"/>
                    </a:lnTo>
                    <a:lnTo>
                      <a:pt x="418" y="589"/>
                    </a:lnTo>
                    <a:lnTo>
                      <a:pt x="406" y="603"/>
                    </a:lnTo>
                    <a:lnTo>
                      <a:pt x="392" y="619"/>
                    </a:lnTo>
                    <a:lnTo>
                      <a:pt x="378" y="637"/>
                    </a:lnTo>
                    <a:lnTo>
                      <a:pt x="361" y="655"/>
                    </a:lnTo>
                    <a:lnTo>
                      <a:pt x="344" y="674"/>
                    </a:lnTo>
                    <a:lnTo>
                      <a:pt x="325" y="693"/>
                    </a:lnTo>
                    <a:lnTo>
                      <a:pt x="307" y="711"/>
                    </a:lnTo>
                    <a:lnTo>
                      <a:pt x="288" y="729"/>
                    </a:lnTo>
                    <a:lnTo>
                      <a:pt x="270" y="745"/>
                    </a:lnTo>
                    <a:lnTo>
                      <a:pt x="252" y="760"/>
                    </a:lnTo>
                    <a:lnTo>
                      <a:pt x="236" y="771"/>
                    </a:lnTo>
                    <a:lnTo>
                      <a:pt x="221" y="782"/>
                    </a:lnTo>
                    <a:lnTo>
                      <a:pt x="206" y="788"/>
                    </a:lnTo>
                    <a:lnTo>
                      <a:pt x="193" y="790"/>
                    </a:lnTo>
                    <a:lnTo>
                      <a:pt x="199" y="848"/>
                    </a:lnTo>
                    <a:lnTo>
                      <a:pt x="208" y="905"/>
                    </a:lnTo>
                    <a:lnTo>
                      <a:pt x="220" y="962"/>
                    </a:lnTo>
                    <a:lnTo>
                      <a:pt x="232" y="1017"/>
                    </a:lnTo>
                    <a:lnTo>
                      <a:pt x="248" y="1071"/>
                    </a:lnTo>
                    <a:lnTo>
                      <a:pt x="266" y="1123"/>
                    </a:lnTo>
                    <a:lnTo>
                      <a:pt x="286" y="1173"/>
                    </a:lnTo>
                    <a:lnTo>
                      <a:pt x="309" y="1221"/>
                    </a:lnTo>
                    <a:lnTo>
                      <a:pt x="333" y="1265"/>
                    </a:lnTo>
                    <a:lnTo>
                      <a:pt x="360" y="1306"/>
                    </a:lnTo>
                    <a:lnTo>
                      <a:pt x="388" y="1343"/>
                    </a:lnTo>
                    <a:lnTo>
                      <a:pt x="419" y="1377"/>
                    </a:lnTo>
                    <a:lnTo>
                      <a:pt x="451" y="1406"/>
                    </a:lnTo>
                    <a:lnTo>
                      <a:pt x="485" y="1431"/>
                    </a:lnTo>
                    <a:lnTo>
                      <a:pt x="521" y="1451"/>
                    </a:lnTo>
                    <a:lnTo>
                      <a:pt x="559" y="1465"/>
                    </a:lnTo>
                    <a:lnTo>
                      <a:pt x="599" y="1475"/>
                    </a:lnTo>
                    <a:lnTo>
                      <a:pt x="640" y="1478"/>
                    </a:lnTo>
                    <a:lnTo>
                      <a:pt x="682" y="1475"/>
                    </a:lnTo>
                    <a:lnTo>
                      <a:pt x="722" y="1465"/>
                    </a:lnTo>
                    <a:lnTo>
                      <a:pt x="760" y="1450"/>
                    </a:lnTo>
                    <a:lnTo>
                      <a:pt x="797" y="1430"/>
                    </a:lnTo>
                    <a:lnTo>
                      <a:pt x="832" y="1404"/>
                    </a:lnTo>
                    <a:lnTo>
                      <a:pt x="864" y="1374"/>
                    </a:lnTo>
                    <a:lnTo>
                      <a:pt x="895" y="1339"/>
                    </a:lnTo>
                    <a:lnTo>
                      <a:pt x="923" y="1300"/>
                    </a:lnTo>
                    <a:lnTo>
                      <a:pt x="951" y="1258"/>
                    </a:lnTo>
                    <a:lnTo>
                      <a:pt x="975" y="1212"/>
                    </a:lnTo>
                    <a:lnTo>
                      <a:pt x="997" y="1163"/>
                    </a:lnTo>
                    <a:lnTo>
                      <a:pt x="1017" y="1113"/>
                    </a:lnTo>
                    <a:lnTo>
                      <a:pt x="1035" y="1060"/>
                    </a:lnTo>
                    <a:lnTo>
                      <a:pt x="1051" y="1005"/>
                    </a:lnTo>
                    <a:lnTo>
                      <a:pt x="1063" y="948"/>
                    </a:lnTo>
                    <a:lnTo>
                      <a:pt x="1074" y="890"/>
                    </a:lnTo>
                    <a:lnTo>
                      <a:pt x="1081" y="832"/>
                    </a:lnTo>
                    <a:lnTo>
                      <a:pt x="1087" y="772"/>
                    </a:lnTo>
                    <a:lnTo>
                      <a:pt x="1090" y="713"/>
                    </a:lnTo>
                    <a:lnTo>
                      <a:pt x="1082" y="707"/>
                    </a:lnTo>
                    <a:lnTo>
                      <a:pt x="1073" y="696"/>
                    </a:lnTo>
                    <a:lnTo>
                      <a:pt x="1063" y="681"/>
                    </a:lnTo>
                    <a:lnTo>
                      <a:pt x="1054" y="664"/>
                    </a:lnTo>
                    <a:lnTo>
                      <a:pt x="1044" y="644"/>
                    </a:lnTo>
                    <a:lnTo>
                      <a:pt x="1036" y="624"/>
                    </a:lnTo>
                    <a:lnTo>
                      <a:pt x="1028" y="604"/>
                    </a:lnTo>
                    <a:lnTo>
                      <a:pt x="1021" y="587"/>
                    </a:lnTo>
                    <a:lnTo>
                      <a:pt x="1016" y="572"/>
                    </a:lnTo>
                    <a:lnTo>
                      <a:pt x="1013" y="562"/>
                    </a:lnTo>
                    <a:lnTo>
                      <a:pt x="1009" y="550"/>
                    </a:lnTo>
                    <a:lnTo>
                      <a:pt x="1003" y="536"/>
                    </a:lnTo>
                    <a:lnTo>
                      <a:pt x="996" y="519"/>
                    </a:lnTo>
                    <a:lnTo>
                      <a:pt x="986" y="502"/>
                    </a:lnTo>
                    <a:lnTo>
                      <a:pt x="978" y="484"/>
                    </a:lnTo>
                    <a:lnTo>
                      <a:pt x="968" y="465"/>
                    </a:lnTo>
                    <a:lnTo>
                      <a:pt x="958" y="449"/>
                    </a:lnTo>
                    <a:lnTo>
                      <a:pt x="950" y="433"/>
                    </a:lnTo>
                    <a:lnTo>
                      <a:pt x="942" y="420"/>
                    </a:lnTo>
                    <a:lnTo>
                      <a:pt x="936" y="409"/>
                    </a:lnTo>
                    <a:lnTo>
                      <a:pt x="932" y="402"/>
                    </a:lnTo>
                    <a:lnTo>
                      <a:pt x="931" y="400"/>
                    </a:lnTo>
                    <a:close/>
                    <a:moveTo>
                      <a:pt x="622" y="0"/>
                    </a:moveTo>
                    <a:lnTo>
                      <a:pt x="677" y="1"/>
                    </a:lnTo>
                    <a:lnTo>
                      <a:pt x="730" y="6"/>
                    </a:lnTo>
                    <a:lnTo>
                      <a:pt x="782" y="14"/>
                    </a:lnTo>
                    <a:lnTo>
                      <a:pt x="833" y="26"/>
                    </a:lnTo>
                    <a:lnTo>
                      <a:pt x="881" y="41"/>
                    </a:lnTo>
                    <a:lnTo>
                      <a:pt x="927" y="59"/>
                    </a:lnTo>
                    <a:lnTo>
                      <a:pt x="972" y="81"/>
                    </a:lnTo>
                    <a:lnTo>
                      <a:pt x="1014" y="104"/>
                    </a:lnTo>
                    <a:lnTo>
                      <a:pt x="1053" y="132"/>
                    </a:lnTo>
                    <a:lnTo>
                      <a:pt x="1089" y="163"/>
                    </a:lnTo>
                    <a:lnTo>
                      <a:pt x="1122" y="196"/>
                    </a:lnTo>
                    <a:lnTo>
                      <a:pt x="1153" y="233"/>
                    </a:lnTo>
                    <a:lnTo>
                      <a:pt x="1179" y="272"/>
                    </a:lnTo>
                    <a:lnTo>
                      <a:pt x="1202" y="315"/>
                    </a:lnTo>
                    <a:lnTo>
                      <a:pt x="1222" y="360"/>
                    </a:lnTo>
                    <a:lnTo>
                      <a:pt x="1238" y="408"/>
                    </a:lnTo>
                    <a:lnTo>
                      <a:pt x="1250" y="459"/>
                    </a:lnTo>
                    <a:lnTo>
                      <a:pt x="1257" y="513"/>
                    </a:lnTo>
                    <a:lnTo>
                      <a:pt x="1259" y="569"/>
                    </a:lnTo>
                    <a:lnTo>
                      <a:pt x="1258" y="628"/>
                    </a:lnTo>
                    <a:lnTo>
                      <a:pt x="1252" y="690"/>
                    </a:lnTo>
                    <a:lnTo>
                      <a:pt x="1240" y="755"/>
                    </a:lnTo>
                    <a:lnTo>
                      <a:pt x="1249" y="769"/>
                    </a:lnTo>
                    <a:lnTo>
                      <a:pt x="1257" y="786"/>
                    </a:lnTo>
                    <a:lnTo>
                      <a:pt x="1265" y="804"/>
                    </a:lnTo>
                    <a:lnTo>
                      <a:pt x="1271" y="823"/>
                    </a:lnTo>
                    <a:lnTo>
                      <a:pt x="1275" y="845"/>
                    </a:lnTo>
                    <a:lnTo>
                      <a:pt x="1278" y="869"/>
                    </a:lnTo>
                    <a:lnTo>
                      <a:pt x="1278" y="894"/>
                    </a:lnTo>
                    <a:lnTo>
                      <a:pt x="1275" y="921"/>
                    </a:lnTo>
                    <a:lnTo>
                      <a:pt x="1269" y="949"/>
                    </a:lnTo>
                    <a:lnTo>
                      <a:pt x="1259" y="979"/>
                    </a:lnTo>
                    <a:lnTo>
                      <a:pt x="1246" y="1010"/>
                    </a:lnTo>
                    <a:lnTo>
                      <a:pt x="1227" y="1042"/>
                    </a:lnTo>
                    <a:lnTo>
                      <a:pt x="1204" y="1076"/>
                    </a:lnTo>
                    <a:lnTo>
                      <a:pt x="1174" y="1113"/>
                    </a:lnTo>
                    <a:lnTo>
                      <a:pt x="1139" y="1149"/>
                    </a:lnTo>
                    <a:lnTo>
                      <a:pt x="1118" y="1204"/>
                    </a:lnTo>
                    <a:lnTo>
                      <a:pt x="1095" y="1257"/>
                    </a:lnTo>
                    <a:lnTo>
                      <a:pt x="1069" y="1307"/>
                    </a:lnTo>
                    <a:lnTo>
                      <a:pt x="1040" y="1353"/>
                    </a:lnTo>
                    <a:lnTo>
                      <a:pt x="1010" y="1397"/>
                    </a:lnTo>
                    <a:lnTo>
                      <a:pt x="977" y="1437"/>
                    </a:lnTo>
                    <a:lnTo>
                      <a:pt x="942" y="1475"/>
                    </a:lnTo>
                    <a:lnTo>
                      <a:pt x="905" y="1508"/>
                    </a:lnTo>
                    <a:lnTo>
                      <a:pt x="866" y="1536"/>
                    </a:lnTo>
                    <a:lnTo>
                      <a:pt x="824" y="1560"/>
                    </a:lnTo>
                    <a:lnTo>
                      <a:pt x="781" y="1579"/>
                    </a:lnTo>
                    <a:lnTo>
                      <a:pt x="736" y="1593"/>
                    </a:lnTo>
                    <a:lnTo>
                      <a:pt x="689" y="1601"/>
                    </a:lnTo>
                    <a:lnTo>
                      <a:pt x="640" y="1604"/>
                    </a:lnTo>
                    <a:lnTo>
                      <a:pt x="589" y="1601"/>
                    </a:lnTo>
                    <a:lnTo>
                      <a:pt x="541" y="1593"/>
                    </a:lnTo>
                    <a:lnTo>
                      <a:pt x="493" y="1578"/>
                    </a:lnTo>
                    <a:lnTo>
                      <a:pt x="450" y="1560"/>
                    </a:lnTo>
                    <a:lnTo>
                      <a:pt x="408" y="1535"/>
                    </a:lnTo>
                    <a:lnTo>
                      <a:pt x="368" y="1506"/>
                    </a:lnTo>
                    <a:lnTo>
                      <a:pt x="331" y="1473"/>
                    </a:lnTo>
                    <a:lnTo>
                      <a:pt x="296" y="1436"/>
                    </a:lnTo>
                    <a:lnTo>
                      <a:pt x="264" y="1395"/>
                    </a:lnTo>
                    <a:lnTo>
                      <a:pt x="233" y="1351"/>
                    </a:lnTo>
                    <a:lnTo>
                      <a:pt x="205" y="1304"/>
                    </a:lnTo>
                    <a:lnTo>
                      <a:pt x="179" y="1254"/>
                    </a:lnTo>
                    <a:lnTo>
                      <a:pt x="156" y="1201"/>
                    </a:lnTo>
                    <a:lnTo>
                      <a:pt x="136" y="1146"/>
                    </a:lnTo>
                    <a:lnTo>
                      <a:pt x="103" y="1110"/>
                    </a:lnTo>
                    <a:lnTo>
                      <a:pt x="74" y="1075"/>
                    </a:lnTo>
                    <a:lnTo>
                      <a:pt x="51" y="1041"/>
                    </a:lnTo>
                    <a:lnTo>
                      <a:pt x="33" y="1009"/>
                    </a:lnTo>
                    <a:lnTo>
                      <a:pt x="19" y="979"/>
                    </a:lnTo>
                    <a:lnTo>
                      <a:pt x="10" y="949"/>
                    </a:lnTo>
                    <a:lnTo>
                      <a:pt x="4" y="922"/>
                    </a:lnTo>
                    <a:lnTo>
                      <a:pt x="1" y="895"/>
                    </a:lnTo>
                    <a:lnTo>
                      <a:pt x="0" y="870"/>
                    </a:lnTo>
                    <a:lnTo>
                      <a:pt x="4" y="847"/>
                    </a:lnTo>
                    <a:lnTo>
                      <a:pt x="8" y="825"/>
                    </a:lnTo>
                    <a:lnTo>
                      <a:pt x="14" y="806"/>
                    </a:lnTo>
                    <a:lnTo>
                      <a:pt x="20" y="788"/>
                    </a:lnTo>
                    <a:lnTo>
                      <a:pt x="19" y="788"/>
                    </a:lnTo>
                    <a:lnTo>
                      <a:pt x="18" y="786"/>
                    </a:lnTo>
                    <a:lnTo>
                      <a:pt x="18" y="780"/>
                    </a:lnTo>
                    <a:lnTo>
                      <a:pt x="17" y="771"/>
                    </a:lnTo>
                    <a:lnTo>
                      <a:pt x="15" y="759"/>
                    </a:lnTo>
                    <a:lnTo>
                      <a:pt x="14" y="744"/>
                    </a:lnTo>
                    <a:lnTo>
                      <a:pt x="13" y="726"/>
                    </a:lnTo>
                    <a:lnTo>
                      <a:pt x="12" y="706"/>
                    </a:lnTo>
                    <a:lnTo>
                      <a:pt x="11" y="683"/>
                    </a:lnTo>
                    <a:lnTo>
                      <a:pt x="11" y="658"/>
                    </a:lnTo>
                    <a:lnTo>
                      <a:pt x="11" y="631"/>
                    </a:lnTo>
                    <a:lnTo>
                      <a:pt x="12" y="603"/>
                    </a:lnTo>
                    <a:lnTo>
                      <a:pt x="14" y="573"/>
                    </a:lnTo>
                    <a:lnTo>
                      <a:pt x="16" y="542"/>
                    </a:lnTo>
                    <a:lnTo>
                      <a:pt x="20" y="510"/>
                    </a:lnTo>
                    <a:lnTo>
                      <a:pt x="26" y="478"/>
                    </a:lnTo>
                    <a:lnTo>
                      <a:pt x="33" y="444"/>
                    </a:lnTo>
                    <a:lnTo>
                      <a:pt x="41" y="410"/>
                    </a:lnTo>
                    <a:lnTo>
                      <a:pt x="52" y="376"/>
                    </a:lnTo>
                    <a:lnTo>
                      <a:pt x="64" y="343"/>
                    </a:lnTo>
                    <a:lnTo>
                      <a:pt x="77" y="310"/>
                    </a:lnTo>
                    <a:lnTo>
                      <a:pt x="94" y="277"/>
                    </a:lnTo>
                    <a:lnTo>
                      <a:pt x="112" y="244"/>
                    </a:lnTo>
                    <a:lnTo>
                      <a:pt x="133" y="213"/>
                    </a:lnTo>
                    <a:lnTo>
                      <a:pt x="156" y="184"/>
                    </a:lnTo>
                    <a:lnTo>
                      <a:pt x="183" y="155"/>
                    </a:lnTo>
                    <a:lnTo>
                      <a:pt x="211" y="129"/>
                    </a:lnTo>
                    <a:lnTo>
                      <a:pt x="244" y="104"/>
                    </a:lnTo>
                    <a:lnTo>
                      <a:pt x="279" y="82"/>
                    </a:lnTo>
                    <a:lnTo>
                      <a:pt x="316" y="61"/>
                    </a:lnTo>
                    <a:lnTo>
                      <a:pt x="359" y="43"/>
                    </a:lnTo>
                    <a:lnTo>
                      <a:pt x="403" y="28"/>
                    </a:lnTo>
                    <a:lnTo>
                      <a:pt x="452" y="16"/>
                    </a:lnTo>
                    <a:lnTo>
                      <a:pt x="505" y="7"/>
                    </a:lnTo>
                    <a:lnTo>
                      <a:pt x="561" y="2"/>
                    </a:lnTo>
                    <a:lnTo>
                      <a:pt x="622" y="0"/>
                    </a:lnTo>
                    <a:close/>
                  </a:path>
                </a:pathLst>
              </a:custGeom>
              <a:solidFill>
                <a:schemeClr val="accent2"/>
              </a:solidFill>
              <a:ln w="0">
                <a:noFill/>
                <a:prstDash val="solid"/>
                <a:round/>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sp>
            <p:nvSpPr>
              <p:cNvPr id="192" name="Freeform 12"/>
              <p:cNvSpPr>
                <a:spLocks noEditPoints="1"/>
              </p:cNvSpPr>
              <p:nvPr/>
            </p:nvSpPr>
            <p:spPr bwMode="auto">
              <a:xfrm>
                <a:off x="6135688" y="3306763"/>
                <a:ext cx="623888" cy="368300"/>
              </a:xfrm>
              <a:custGeom>
                <a:avLst/>
                <a:gdLst>
                  <a:gd name="T0" fmla="*/ 1342 w 2751"/>
                  <a:gd name="T1" fmla="*/ 806 h 1621"/>
                  <a:gd name="T2" fmla="*/ 1342 w 2751"/>
                  <a:gd name="T3" fmla="*/ 855 h 1621"/>
                  <a:gd name="T4" fmla="*/ 1389 w 2751"/>
                  <a:gd name="T5" fmla="*/ 869 h 1621"/>
                  <a:gd name="T6" fmla="*/ 1417 w 2751"/>
                  <a:gd name="T7" fmla="*/ 830 h 1621"/>
                  <a:gd name="T8" fmla="*/ 1389 w 2751"/>
                  <a:gd name="T9" fmla="*/ 792 h 1621"/>
                  <a:gd name="T10" fmla="*/ 1351 w 2751"/>
                  <a:gd name="T11" fmla="*/ 572 h 1621"/>
                  <a:gd name="T12" fmla="*/ 1336 w 2751"/>
                  <a:gd name="T13" fmla="*/ 618 h 1621"/>
                  <a:gd name="T14" fmla="*/ 1375 w 2751"/>
                  <a:gd name="T15" fmla="*/ 647 h 1621"/>
                  <a:gd name="T16" fmla="*/ 1415 w 2751"/>
                  <a:gd name="T17" fmla="*/ 618 h 1621"/>
                  <a:gd name="T18" fmla="*/ 1400 w 2751"/>
                  <a:gd name="T19" fmla="*/ 572 h 1621"/>
                  <a:gd name="T20" fmla="*/ 619 w 2751"/>
                  <a:gd name="T21" fmla="*/ 253 h 1621"/>
                  <a:gd name="T22" fmla="*/ 564 w 2751"/>
                  <a:gd name="T23" fmla="*/ 284 h 1621"/>
                  <a:gd name="T24" fmla="*/ 458 w 2751"/>
                  <a:gd name="T25" fmla="*/ 359 h 1621"/>
                  <a:gd name="T26" fmla="*/ 334 w 2751"/>
                  <a:gd name="T27" fmla="*/ 483 h 1621"/>
                  <a:gd name="T28" fmla="*/ 218 w 2751"/>
                  <a:gd name="T29" fmla="*/ 662 h 1621"/>
                  <a:gd name="T30" fmla="*/ 203 w 2751"/>
                  <a:gd name="T31" fmla="*/ 891 h 1621"/>
                  <a:gd name="T32" fmla="*/ 429 w 2751"/>
                  <a:gd name="T33" fmla="*/ 1096 h 1621"/>
                  <a:gd name="T34" fmla="*/ 426 w 2751"/>
                  <a:gd name="T35" fmla="*/ 796 h 1621"/>
                  <a:gd name="T36" fmla="*/ 555 w 2751"/>
                  <a:gd name="T37" fmla="*/ 709 h 1621"/>
                  <a:gd name="T38" fmla="*/ 553 w 2751"/>
                  <a:gd name="T39" fmla="*/ 970 h 1621"/>
                  <a:gd name="T40" fmla="*/ 561 w 2751"/>
                  <a:gd name="T41" fmla="*/ 1185 h 1621"/>
                  <a:gd name="T42" fmla="*/ 900 w 2751"/>
                  <a:gd name="T43" fmla="*/ 1338 h 1621"/>
                  <a:gd name="T44" fmla="*/ 1277 w 2751"/>
                  <a:gd name="T45" fmla="*/ 1407 h 1621"/>
                  <a:gd name="T46" fmla="*/ 1667 w 2751"/>
                  <a:gd name="T47" fmla="*/ 1384 h 1621"/>
                  <a:gd name="T48" fmla="*/ 2026 w 2751"/>
                  <a:gd name="T49" fmla="*/ 1272 h 1621"/>
                  <a:gd name="T50" fmla="*/ 2194 w 2751"/>
                  <a:gd name="T51" fmla="*/ 1086 h 1621"/>
                  <a:gd name="T52" fmla="*/ 2198 w 2751"/>
                  <a:gd name="T53" fmla="*/ 837 h 1621"/>
                  <a:gd name="T54" fmla="*/ 2318 w 2751"/>
                  <a:gd name="T55" fmla="*/ 633 h 1621"/>
                  <a:gd name="T56" fmla="*/ 2326 w 2751"/>
                  <a:gd name="T57" fmla="*/ 952 h 1621"/>
                  <a:gd name="T58" fmla="*/ 2440 w 2751"/>
                  <a:gd name="T59" fmla="*/ 999 h 1621"/>
                  <a:gd name="T60" fmla="*/ 2579 w 2751"/>
                  <a:gd name="T61" fmla="*/ 773 h 1621"/>
                  <a:gd name="T62" fmla="*/ 2479 w 2751"/>
                  <a:gd name="T63" fmla="*/ 566 h 1621"/>
                  <a:gd name="T64" fmla="*/ 2355 w 2751"/>
                  <a:gd name="T65" fmla="*/ 416 h 1621"/>
                  <a:gd name="T66" fmla="*/ 2237 w 2751"/>
                  <a:gd name="T67" fmla="*/ 316 h 1621"/>
                  <a:gd name="T68" fmla="*/ 2152 w 2751"/>
                  <a:gd name="T69" fmla="*/ 263 h 1621"/>
                  <a:gd name="T70" fmla="*/ 1668 w 2751"/>
                  <a:gd name="T71" fmla="*/ 647 h 1621"/>
                  <a:gd name="T72" fmla="*/ 1296 w 2751"/>
                  <a:gd name="T73" fmla="*/ 390 h 1621"/>
                  <a:gd name="T74" fmla="*/ 1118 w 2751"/>
                  <a:gd name="T75" fmla="*/ 404 h 1621"/>
                  <a:gd name="T76" fmla="*/ 1800 w 2751"/>
                  <a:gd name="T77" fmla="*/ 0 h 1621"/>
                  <a:gd name="T78" fmla="*/ 2207 w 2751"/>
                  <a:gd name="T79" fmla="*/ 150 h 1621"/>
                  <a:gd name="T80" fmla="*/ 2292 w 2751"/>
                  <a:gd name="T81" fmla="*/ 203 h 1621"/>
                  <a:gd name="T82" fmla="*/ 2415 w 2751"/>
                  <a:gd name="T83" fmla="*/ 302 h 1621"/>
                  <a:gd name="T84" fmla="*/ 2548 w 2751"/>
                  <a:gd name="T85" fmla="*/ 449 h 1621"/>
                  <a:gd name="T86" fmla="*/ 2666 w 2751"/>
                  <a:gd name="T87" fmla="*/ 648 h 1621"/>
                  <a:gd name="T88" fmla="*/ 2734 w 2751"/>
                  <a:gd name="T89" fmla="*/ 864 h 1621"/>
                  <a:gd name="T90" fmla="*/ 2626 w 2751"/>
                  <a:gd name="T91" fmla="*/ 1115 h 1621"/>
                  <a:gd name="T92" fmla="*/ 2373 w 2751"/>
                  <a:gd name="T93" fmla="*/ 1320 h 1621"/>
                  <a:gd name="T94" fmla="*/ 2103 w 2751"/>
                  <a:gd name="T95" fmla="*/ 1470 h 1621"/>
                  <a:gd name="T96" fmla="*/ 1798 w 2751"/>
                  <a:gd name="T97" fmla="*/ 1571 h 1621"/>
                  <a:gd name="T98" fmla="*/ 1375 w 2751"/>
                  <a:gd name="T99" fmla="*/ 1621 h 1621"/>
                  <a:gd name="T100" fmla="*/ 1005 w 2751"/>
                  <a:gd name="T101" fmla="*/ 1583 h 1621"/>
                  <a:gd name="T102" fmla="*/ 701 w 2751"/>
                  <a:gd name="T103" fmla="*/ 1494 h 1621"/>
                  <a:gd name="T104" fmla="*/ 457 w 2751"/>
                  <a:gd name="T105" fmla="*/ 1370 h 1621"/>
                  <a:gd name="T106" fmla="*/ 176 w 2751"/>
                  <a:gd name="T107" fmla="*/ 1163 h 1621"/>
                  <a:gd name="T108" fmla="*/ 7 w 2751"/>
                  <a:gd name="T109" fmla="*/ 921 h 1621"/>
                  <a:gd name="T110" fmla="*/ 61 w 2751"/>
                  <a:gd name="T111" fmla="*/ 706 h 1621"/>
                  <a:gd name="T112" fmla="*/ 171 w 2751"/>
                  <a:gd name="T113" fmla="*/ 494 h 1621"/>
                  <a:gd name="T114" fmla="*/ 302 w 2751"/>
                  <a:gd name="T115" fmla="*/ 334 h 1621"/>
                  <a:gd name="T116" fmla="*/ 430 w 2751"/>
                  <a:gd name="T117" fmla="*/ 223 h 1621"/>
                  <a:gd name="T118" fmla="*/ 528 w 2751"/>
                  <a:gd name="T119" fmla="*/ 160 h 1621"/>
                  <a:gd name="T120" fmla="*/ 568 w 2751"/>
                  <a:gd name="T121" fmla="*/ 138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 h="1621">
                    <a:moveTo>
                      <a:pt x="1375" y="790"/>
                    </a:moveTo>
                    <a:lnTo>
                      <a:pt x="1362" y="792"/>
                    </a:lnTo>
                    <a:lnTo>
                      <a:pt x="1351" y="798"/>
                    </a:lnTo>
                    <a:lnTo>
                      <a:pt x="1342" y="806"/>
                    </a:lnTo>
                    <a:lnTo>
                      <a:pt x="1336" y="817"/>
                    </a:lnTo>
                    <a:lnTo>
                      <a:pt x="1334" y="830"/>
                    </a:lnTo>
                    <a:lnTo>
                      <a:pt x="1336" y="843"/>
                    </a:lnTo>
                    <a:lnTo>
                      <a:pt x="1342" y="855"/>
                    </a:lnTo>
                    <a:lnTo>
                      <a:pt x="1351" y="864"/>
                    </a:lnTo>
                    <a:lnTo>
                      <a:pt x="1362" y="869"/>
                    </a:lnTo>
                    <a:lnTo>
                      <a:pt x="1375" y="871"/>
                    </a:lnTo>
                    <a:lnTo>
                      <a:pt x="1389" y="869"/>
                    </a:lnTo>
                    <a:lnTo>
                      <a:pt x="1400" y="864"/>
                    </a:lnTo>
                    <a:lnTo>
                      <a:pt x="1410" y="855"/>
                    </a:lnTo>
                    <a:lnTo>
                      <a:pt x="1415" y="843"/>
                    </a:lnTo>
                    <a:lnTo>
                      <a:pt x="1417" y="830"/>
                    </a:lnTo>
                    <a:lnTo>
                      <a:pt x="1415" y="817"/>
                    </a:lnTo>
                    <a:lnTo>
                      <a:pt x="1410" y="806"/>
                    </a:lnTo>
                    <a:lnTo>
                      <a:pt x="1400" y="798"/>
                    </a:lnTo>
                    <a:lnTo>
                      <a:pt x="1389" y="792"/>
                    </a:lnTo>
                    <a:lnTo>
                      <a:pt x="1375" y="790"/>
                    </a:lnTo>
                    <a:close/>
                    <a:moveTo>
                      <a:pt x="1375" y="565"/>
                    </a:moveTo>
                    <a:lnTo>
                      <a:pt x="1362" y="567"/>
                    </a:lnTo>
                    <a:lnTo>
                      <a:pt x="1351" y="572"/>
                    </a:lnTo>
                    <a:lnTo>
                      <a:pt x="1342" y="582"/>
                    </a:lnTo>
                    <a:lnTo>
                      <a:pt x="1336" y="592"/>
                    </a:lnTo>
                    <a:lnTo>
                      <a:pt x="1334" y="606"/>
                    </a:lnTo>
                    <a:lnTo>
                      <a:pt x="1336" y="618"/>
                    </a:lnTo>
                    <a:lnTo>
                      <a:pt x="1342" y="629"/>
                    </a:lnTo>
                    <a:lnTo>
                      <a:pt x="1351" y="639"/>
                    </a:lnTo>
                    <a:lnTo>
                      <a:pt x="1362" y="645"/>
                    </a:lnTo>
                    <a:lnTo>
                      <a:pt x="1375" y="647"/>
                    </a:lnTo>
                    <a:lnTo>
                      <a:pt x="1389" y="645"/>
                    </a:lnTo>
                    <a:lnTo>
                      <a:pt x="1400" y="639"/>
                    </a:lnTo>
                    <a:lnTo>
                      <a:pt x="1410" y="629"/>
                    </a:lnTo>
                    <a:lnTo>
                      <a:pt x="1415" y="618"/>
                    </a:lnTo>
                    <a:lnTo>
                      <a:pt x="1417" y="606"/>
                    </a:lnTo>
                    <a:lnTo>
                      <a:pt x="1415" y="592"/>
                    </a:lnTo>
                    <a:lnTo>
                      <a:pt x="1410" y="582"/>
                    </a:lnTo>
                    <a:lnTo>
                      <a:pt x="1400" y="572"/>
                    </a:lnTo>
                    <a:lnTo>
                      <a:pt x="1389" y="567"/>
                    </a:lnTo>
                    <a:lnTo>
                      <a:pt x="1375" y="565"/>
                    </a:lnTo>
                    <a:close/>
                    <a:moveTo>
                      <a:pt x="878" y="161"/>
                    </a:moveTo>
                    <a:lnTo>
                      <a:pt x="619" y="253"/>
                    </a:lnTo>
                    <a:lnTo>
                      <a:pt x="611" y="257"/>
                    </a:lnTo>
                    <a:lnTo>
                      <a:pt x="599" y="263"/>
                    </a:lnTo>
                    <a:lnTo>
                      <a:pt x="584" y="273"/>
                    </a:lnTo>
                    <a:lnTo>
                      <a:pt x="564" y="284"/>
                    </a:lnTo>
                    <a:lnTo>
                      <a:pt x="541" y="299"/>
                    </a:lnTo>
                    <a:lnTo>
                      <a:pt x="515" y="315"/>
                    </a:lnTo>
                    <a:lnTo>
                      <a:pt x="488" y="336"/>
                    </a:lnTo>
                    <a:lnTo>
                      <a:pt x="458" y="359"/>
                    </a:lnTo>
                    <a:lnTo>
                      <a:pt x="428" y="386"/>
                    </a:lnTo>
                    <a:lnTo>
                      <a:pt x="397" y="415"/>
                    </a:lnTo>
                    <a:lnTo>
                      <a:pt x="366" y="448"/>
                    </a:lnTo>
                    <a:lnTo>
                      <a:pt x="334" y="483"/>
                    </a:lnTo>
                    <a:lnTo>
                      <a:pt x="302" y="523"/>
                    </a:lnTo>
                    <a:lnTo>
                      <a:pt x="273" y="565"/>
                    </a:lnTo>
                    <a:lnTo>
                      <a:pt x="244" y="612"/>
                    </a:lnTo>
                    <a:lnTo>
                      <a:pt x="218" y="662"/>
                    </a:lnTo>
                    <a:lnTo>
                      <a:pt x="194" y="715"/>
                    </a:lnTo>
                    <a:lnTo>
                      <a:pt x="172" y="773"/>
                    </a:lnTo>
                    <a:lnTo>
                      <a:pt x="154" y="833"/>
                    </a:lnTo>
                    <a:lnTo>
                      <a:pt x="203" y="891"/>
                    </a:lnTo>
                    <a:lnTo>
                      <a:pt x="256" y="947"/>
                    </a:lnTo>
                    <a:lnTo>
                      <a:pt x="311" y="1000"/>
                    </a:lnTo>
                    <a:lnTo>
                      <a:pt x="369" y="1050"/>
                    </a:lnTo>
                    <a:lnTo>
                      <a:pt x="429" y="1096"/>
                    </a:lnTo>
                    <a:lnTo>
                      <a:pt x="427" y="1028"/>
                    </a:lnTo>
                    <a:lnTo>
                      <a:pt x="426" y="954"/>
                    </a:lnTo>
                    <a:lnTo>
                      <a:pt x="425" y="876"/>
                    </a:lnTo>
                    <a:lnTo>
                      <a:pt x="426" y="796"/>
                    </a:lnTo>
                    <a:lnTo>
                      <a:pt x="428" y="717"/>
                    </a:lnTo>
                    <a:lnTo>
                      <a:pt x="432" y="637"/>
                    </a:lnTo>
                    <a:lnTo>
                      <a:pt x="559" y="645"/>
                    </a:lnTo>
                    <a:lnTo>
                      <a:pt x="555" y="709"/>
                    </a:lnTo>
                    <a:lnTo>
                      <a:pt x="553" y="776"/>
                    </a:lnTo>
                    <a:lnTo>
                      <a:pt x="553" y="841"/>
                    </a:lnTo>
                    <a:lnTo>
                      <a:pt x="553" y="906"/>
                    </a:lnTo>
                    <a:lnTo>
                      <a:pt x="553" y="970"/>
                    </a:lnTo>
                    <a:lnTo>
                      <a:pt x="555" y="1031"/>
                    </a:lnTo>
                    <a:lnTo>
                      <a:pt x="556" y="1088"/>
                    </a:lnTo>
                    <a:lnTo>
                      <a:pt x="558" y="1140"/>
                    </a:lnTo>
                    <a:lnTo>
                      <a:pt x="561" y="1185"/>
                    </a:lnTo>
                    <a:lnTo>
                      <a:pt x="642" y="1231"/>
                    </a:lnTo>
                    <a:lnTo>
                      <a:pt x="725" y="1272"/>
                    </a:lnTo>
                    <a:lnTo>
                      <a:pt x="811" y="1308"/>
                    </a:lnTo>
                    <a:lnTo>
                      <a:pt x="900" y="1338"/>
                    </a:lnTo>
                    <a:lnTo>
                      <a:pt x="991" y="1364"/>
                    </a:lnTo>
                    <a:lnTo>
                      <a:pt x="1084" y="1385"/>
                    </a:lnTo>
                    <a:lnTo>
                      <a:pt x="1180" y="1399"/>
                    </a:lnTo>
                    <a:lnTo>
                      <a:pt x="1277" y="1407"/>
                    </a:lnTo>
                    <a:lnTo>
                      <a:pt x="1375" y="1411"/>
                    </a:lnTo>
                    <a:lnTo>
                      <a:pt x="1474" y="1407"/>
                    </a:lnTo>
                    <a:lnTo>
                      <a:pt x="1571" y="1399"/>
                    </a:lnTo>
                    <a:lnTo>
                      <a:pt x="1667" y="1384"/>
                    </a:lnTo>
                    <a:lnTo>
                      <a:pt x="1760" y="1364"/>
                    </a:lnTo>
                    <a:lnTo>
                      <a:pt x="1851" y="1338"/>
                    </a:lnTo>
                    <a:lnTo>
                      <a:pt x="1941" y="1307"/>
                    </a:lnTo>
                    <a:lnTo>
                      <a:pt x="2026" y="1272"/>
                    </a:lnTo>
                    <a:lnTo>
                      <a:pt x="2110" y="1230"/>
                    </a:lnTo>
                    <a:lnTo>
                      <a:pt x="2190" y="1185"/>
                    </a:lnTo>
                    <a:lnTo>
                      <a:pt x="2192" y="1139"/>
                    </a:lnTo>
                    <a:lnTo>
                      <a:pt x="2194" y="1086"/>
                    </a:lnTo>
                    <a:lnTo>
                      <a:pt x="2197" y="1028"/>
                    </a:lnTo>
                    <a:lnTo>
                      <a:pt x="2198" y="967"/>
                    </a:lnTo>
                    <a:lnTo>
                      <a:pt x="2198" y="902"/>
                    </a:lnTo>
                    <a:lnTo>
                      <a:pt x="2198" y="837"/>
                    </a:lnTo>
                    <a:lnTo>
                      <a:pt x="2197" y="772"/>
                    </a:lnTo>
                    <a:lnTo>
                      <a:pt x="2193" y="705"/>
                    </a:lnTo>
                    <a:lnTo>
                      <a:pt x="2190" y="642"/>
                    </a:lnTo>
                    <a:lnTo>
                      <a:pt x="2318" y="633"/>
                    </a:lnTo>
                    <a:lnTo>
                      <a:pt x="2323" y="712"/>
                    </a:lnTo>
                    <a:lnTo>
                      <a:pt x="2325" y="792"/>
                    </a:lnTo>
                    <a:lnTo>
                      <a:pt x="2326" y="873"/>
                    </a:lnTo>
                    <a:lnTo>
                      <a:pt x="2326" y="952"/>
                    </a:lnTo>
                    <a:lnTo>
                      <a:pt x="2324" y="1027"/>
                    </a:lnTo>
                    <a:lnTo>
                      <a:pt x="2323" y="1096"/>
                    </a:lnTo>
                    <a:lnTo>
                      <a:pt x="2383" y="1049"/>
                    </a:lnTo>
                    <a:lnTo>
                      <a:pt x="2440" y="999"/>
                    </a:lnTo>
                    <a:lnTo>
                      <a:pt x="2495" y="946"/>
                    </a:lnTo>
                    <a:lnTo>
                      <a:pt x="2547" y="891"/>
                    </a:lnTo>
                    <a:lnTo>
                      <a:pt x="2598" y="833"/>
                    </a:lnTo>
                    <a:lnTo>
                      <a:pt x="2579" y="773"/>
                    </a:lnTo>
                    <a:lnTo>
                      <a:pt x="2558" y="716"/>
                    </a:lnTo>
                    <a:lnTo>
                      <a:pt x="2534" y="662"/>
                    </a:lnTo>
                    <a:lnTo>
                      <a:pt x="2507" y="612"/>
                    </a:lnTo>
                    <a:lnTo>
                      <a:pt x="2479" y="566"/>
                    </a:lnTo>
                    <a:lnTo>
                      <a:pt x="2449" y="523"/>
                    </a:lnTo>
                    <a:lnTo>
                      <a:pt x="2418" y="484"/>
                    </a:lnTo>
                    <a:lnTo>
                      <a:pt x="2386" y="448"/>
                    </a:lnTo>
                    <a:lnTo>
                      <a:pt x="2355" y="416"/>
                    </a:lnTo>
                    <a:lnTo>
                      <a:pt x="2324" y="386"/>
                    </a:lnTo>
                    <a:lnTo>
                      <a:pt x="2293" y="360"/>
                    </a:lnTo>
                    <a:lnTo>
                      <a:pt x="2264" y="336"/>
                    </a:lnTo>
                    <a:lnTo>
                      <a:pt x="2237" y="316"/>
                    </a:lnTo>
                    <a:lnTo>
                      <a:pt x="2210" y="299"/>
                    </a:lnTo>
                    <a:lnTo>
                      <a:pt x="2188" y="284"/>
                    </a:lnTo>
                    <a:lnTo>
                      <a:pt x="2168" y="273"/>
                    </a:lnTo>
                    <a:lnTo>
                      <a:pt x="2152" y="263"/>
                    </a:lnTo>
                    <a:lnTo>
                      <a:pt x="2140" y="257"/>
                    </a:lnTo>
                    <a:lnTo>
                      <a:pt x="2132" y="253"/>
                    </a:lnTo>
                    <a:lnTo>
                      <a:pt x="1872" y="161"/>
                    </a:lnTo>
                    <a:lnTo>
                      <a:pt x="1668" y="647"/>
                    </a:lnTo>
                    <a:lnTo>
                      <a:pt x="1456" y="392"/>
                    </a:lnTo>
                    <a:lnTo>
                      <a:pt x="1456" y="1019"/>
                    </a:lnTo>
                    <a:lnTo>
                      <a:pt x="1296" y="1019"/>
                    </a:lnTo>
                    <a:lnTo>
                      <a:pt x="1296" y="390"/>
                    </a:lnTo>
                    <a:lnTo>
                      <a:pt x="1081" y="647"/>
                    </a:lnTo>
                    <a:lnTo>
                      <a:pt x="878" y="161"/>
                    </a:lnTo>
                    <a:close/>
                    <a:moveTo>
                      <a:pt x="948" y="0"/>
                    </a:moveTo>
                    <a:lnTo>
                      <a:pt x="1118" y="404"/>
                    </a:lnTo>
                    <a:lnTo>
                      <a:pt x="1291" y="197"/>
                    </a:lnTo>
                    <a:lnTo>
                      <a:pt x="1458" y="197"/>
                    </a:lnTo>
                    <a:lnTo>
                      <a:pt x="1631" y="404"/>
                    </a:lnTo>
                    <a:lnTo>
                      <a:pt x="1800" y="0"/>
                    </a:lnTo>
                    <a:lnTo>
                      <a:pt x="2184" y="138"/>
                    </a:lnTo>
                    <a:lnTo>
                      <a:pt x="2187" y="140"/>
                    </a:lnTo>
                    <a:lnTo>
                      <a:pt x="2194" y="143"/>
                    </a:lnTo>
                    <a:lnTo>
                      <a:pt x="2207" y="150"/>
                    </a:lnTo>
                    <a:lnTo>
                      <a:pt x="2224" y="160"/>
                    </a:lnTo>
                    <a:lnTo>
                      <a:pt x="2244" y="171"/>
                    </a:lnTo>
                    <a:lnTo>
                      <a:pt x="2267" y="186"/>
                    </a:lnTo>
                    <a:lnTo>
                      <a:pt x="2292" y="203"/>
                    </a:lnTo>
                    <a:lnTo>
                      <a:pt x="2321" y="223"/>
                    </a:lnTo>
                    <a:lnTo>
                      <a:pt x="2350" y="247"/>
                    </a:lnTo>
                    <a:lnTo>
                      <a:pt x="2382" y="273"/>
                    </a:lnTo>
                    <a:lnTo>
                      <a:pt x="2415" y="302"/>
                    </a:lnTo>
                    <a:lnTo>
                      <a:pt x="2448" y="334"/>
                    </a:lnTo>
                    <a:lnTo>
                      <a:pt x="2482" y="369"/>
                    </a:lnTo>
                    <a:lnTo>
                      <a:pt x="2516" y="408"/>
                    </a:lnTo>
                    <a:lnTo>
                      <a:pt x="2548" y="449"/>
                    </a:lnTo>
                    <a:lnTo>
                      <a:pt x="2580" y="494"/>
                    </a:lnTo>
                    <a:lnTo>
                      <a:pt x="2611" y="541"/>
                    </a:lnTo>
                    <a:lnTo>
                      <a:pt x="2639" y="593"/>
                    </a:lnTo>
                    <a:lnTo>
                      <a:pt x="2666" y="648"/>
                    </a:lnTo>
                    <a:lnTo>
                      <a:pt x="2690" y="706"/>
                    </a:lnTo>
                    <a:lnTo>
                      <a:pt x="2708" y="757"/>
                    </a:lnTo>
                    <a:lnTo>
                      <a:pt x="2722" y="809"/>
                    </a:lnTo>
                    <a:lnTo>
                      <a:pt x="2734" y="864"/>
                    </a:lnTo>
                    <a:lnTo>
                      <a:pt x="2743" y="921"/>
                    </a:lnTo>
                    <a:lnTo>
                      <a:pt x="2751" y="981"/>
                    </a:lnTo>
                    <a:lnTo>
                      <a:pt x="2691" y="1050"/>
                    </a:lnTo>
                    <a:lnTo>
                      <a:pt x="2626" y="1115"/>
                    </a:lnTo>
                    <a:lnTo>
                      <a:pt x="2575" y="1163"/>
                    </a:lnTo>
                    <a:lnTo>
                      <a:pt x="2521" y="1209"/>
                    </a:lnTo>
                    <a:lnTo>
                      <a:pt x="2448" y="1266"/>
                    </a:lnTo>
                    <a:lnTo>
                      <a:pt x="2373" y="1320"/>
                    </a:lnTo>
                    <a:lnTo>
                      <a:pt x="2293" y="1370"/>
                    </a:lnTo>
                    <a:lnTo>
                      <a:pt x="2224" y="1410"/>
                    </a:lnTo>
                    <a:lnTo>
                      <a:pt x="2152" y="1446"/>
                    </a:lnTo>
                    <a:lnTo>
                      <a:pt x="2103" y="1470"/>
                    </a:lnTo>
                    <a:lnTo>
                      <a:pt x="2051" y="1491"/>
                    </a:lnTo>
                    <a:lnTo>
                      <a:pt x="1996" y="1511"/>
                    </a:lnTo>
                    <a:lnTo>
                      <a:pt x="1898" y="1544"/>
                    </a:lnTo>
                    <a:lnTo>
                      <a:pt x="1798" y="1571"/>
                    </a:lnTo>
                    <a:lnTo>
                      <a:pt x="1695" y="1592"/>
                    </a:lnTo>
                    <a:lnTo>
                      <a:pt x="1591" y="1608"/>
                    </a:lnTo>
                    <a:lnTo>
                      <a:pt x="1483" y="1618"/>
                    </a:lnTo>
                    <a:lnTo>
                      <a:pt x="1375" y="1621"/>
                    </a:lnTo>
                    <a:lnTo>
                      <a:pt x="1281" y="1618"/>
                    </a:lnTo>
                    <a:lnTo>
                      <a:pt x="1187" y="1611"/>
                    </a:lnTo>
                    <a:lnTo>
                      <a:pt x="1096" y="1599"/>
                    </a:lnTo>
                    <a:lnTo>
                      <a:pt x="1005" y="1583"/>
                    </a:lnTo>
                    <a:lnTo>
                      <a:pt x="917" y="1562"/>
                    </a:lnTo>
                    <a:lnTo>
                      <a:pt x="829" y="1536"/>
                    </a:lnTo>
                    <a:lnTo>
                      <a:pt x="763" y="1516"/>
                    </a:lnTo>
                    <a:lnTo>
                      <a:pt x="701" y="1494"/>
                    </a:lnTo>
                    <a:lnTo>
                      <a:pt x="643" y="1469"/>
                    </a:lnTo>
                    <a:lnTo>
                      <a:pt x="589" y="1441"/>
                    </a:lnTo>
                    <a:lnTo>
                      <a:pt x="523" y="1406"/>
                    </a:lnTo>
                    <a:lnTo>
                      <a:pt x="457" y="1370"/>
                    </a:lnTo>
                    <a:lnTo>
                      <a:pt x="378" y="1320"/>
                    </a:lnTo>
                    <a:lnTo>
                      <a:pt x="302" y="1266"/>
                    </a:lnTo>
                    <a:lnTo>
                      <a:pt x="230" y="1209"/>
                    </a:lnTo>
                    <a:lnTo>
                      <a:pt x="176" y="1163"/>
                    </a:lnTo>
                    <a:lnTo>
                      <a:pt x="124" y="1115"/>
                    </a:lnTo>
                    <a:lnTo>
                      <a:pt x="60" y="1050"/>
                    </a:lnTo>
                    <a:lnTo>
                      <a:pt x="0" y="980"/>
                    </a:lnTo>
                    <a:lnTo>
                      <a:pt x="7" y="921"/>
                    </a:lnTo>
                    <a:lnTo>
                      <a:pt x="17" y="864"/>
                    </a:lnTo>
                    <a:lnTo>
                      <a:pt x="29" y="809"/>
                    </a:lnTo>
                    <a:lnTo>
                      <a:pt x="44" y="757"/>
                    </a:lnTo>
                    <a:lnTo>
                      <a:pt x="61" y="706"/>
                    </a:lnTo>
                    <a:lnTo>
                      <a:pt x="85" y="648"/>
                    </a:lnTo>
                    <a:lnTo>
                      <a:pt x="112" y="593"/>
                    </a:lnTo>
                    <a:lnTo>
                      <a:pt x="140" y="541"/>
                    </a:lnTo>
                    <a:lnTo>
                      <a:pt x="171" y="494"/>
                    </a:lnTo>
                    <a:lnTo>
                      <a:pt x="202" y="449"/>
                    </a:lnTo>
                    <a:lnTo>
                      <a:pt x="235" y="408"/>
                    </a:lnTo>
                    <a:lnTo>
                      <a:pt x="269" y="369"/>
                    </a:lnTo>
                    <a:lnTo>
                      <a:pt x="302" y="334"/>
                    </a:lnTo>
                    <a:lnTo>
                      <a:pt x="336" y="302"/>
                    </a:lnTo>
                    <a:lnTo>
                      <a:pt x="369" y="273"/>
                    </a:lnTo>
                    <a:lnTo>
                      <a:pt x="400" y="247"/>
                    </a:lnTo>
                    <a:lnTo>
                      <a:pt x="430" y="223"/>
                    </a:lnTo>
                    <a:lnTo>
                      <a:pt x="458" y="203"/>
                    </a:lnTo>
                    <a:lnTo>
                      <a:pt x="485" y="186"/>
                    </a:lnTo>
                    <a:lnTo>
                      <a:pt x="508" y="171"/>
                    </a:lnTo>
                    <a:lnTo>
                      <a:pt x="528" y="160"/>
                    </a:lnTo>
                    <a:lnTo>
                      <a:pt x="544" y="150"/>
                    </a:lnTo>
                    <a:lnTo>
                      <a:pt x="556" y="143"/>
                    </a:lnTo>
                    <a:lnTo>
                      <a:pt x="565" y="140"/>
                    </a:lnTo>
                    <a:lnTo>
                      <a:pt x="568" y="138"/>
                    </a:lnTo>
                    <a:lnTo>
                      <a:pt x="572" y="136"/>
                    </a:lnTo>
                    <a:lnTo>
                      <a:pt x="948" y="0"/>
                    </a:lnTo>
                    <a:close/>
                  </a:path>
                </a:pathLst>
              </a:custGeom>
              <a:solidFill>
                <a:schemeClr val="accent2"/>
              </a:solidFill>
              <a:ln w="0">
                <a:noFill/>
                <a:prstDash val="solid"/>
                <a:round/>
              </a:ln>
            </p:spPr>
            <p:txBody>
              <a:bodyPr vert="horz" wrap="square" lIns="91416" tIns="45708" rIns="91416" bIns="45708" numCol="1" anchor="t" anchorCtr="0" compatLnSpc="1"/>
              <a:lstStyle/>
              <a:p>
                <a:endParaRPr lang="en-IN" sz="1000" dirty="0">
                  <a:solidFill>
                    <a:schemeClr val="accent1"/>
                  </a:solidFill>
                  <a:cs typeface="+mn-ea"/>
                  <a:sym typeface="+mn-lt"/>
                </a:endParaRPr>
              </a:p>
            </p:txBody>
          </p:sp>
        </p:grpSp>
      </p:grpSp>
      <p:sp>
        <p:nvSpPr>
          <p:cNvPr id="193" name="TextBox 550"/>
          <p:cNvSpPr txBox="1"/>
          <p:nvPr/>
        </p:nvSpPr>
        <p:spPr>
          <a:xfrm>
            <a:off x="8351172" y="3252824"/>
            <a:ext cx="847175" cy="369236"/>
          </a:xfrm>
          <a:prstGeom prst="rect">
            <a:avLst/>
          </a:prstGeom>
          <a:noFill/>
        </p:spPr>
        <p:txBody>
          <a:bodyPr wrap="square" lIns="0" tIns="0" rIns="0" bIns="0" rtlCol="0" anchor="t" anchorCtr="0">
            <a:spAutoFit/>
          </a:bodyPr>
          <a:lstStyle/>
          <a:p>
            <a:r>
              <a:rPr lang="en-IN" sz="2400" dirty="0">
                <a:solidFill>
                  <a:schemeClr val="accent1"/>
                </a:solidFill>
                <a:cs typeface="+mn-ea"/>
                <a:sym typeface="+mn-lt"/>
              </a:rPr>
              <a:t>85%</a:t>
            </a:r>
          </a:p>
        </p:txBody>
      </p:sp>
      <p:sp>
        <p:nvSpPr>
          <p:cNvPr id="200" name="Oval 570"/>
          <p:cNvSpPr/>
          <p:nvPr/>
        </p:nvSpPr>
        <p:spPr>
          <a:xfrm>
            <a:off x="2963683" y="3866760"/>
            <a:ext cx="731570" cy="7313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IN" sz="2400" dirty="0">
                <a:solidFill>
                  <a:schemeClr val="accent1"/>
                </a:solidFill>
                <a:cs typeface="+mn-ea"/>
                <a:sym typeface="+mn-lt"/>
              </a:rPr>
              <a:t>75%</a:t>
            </a:r>
          </a:p>
        </p:txBody>
      </p:sp>
      <p:sp>
        <p:nvSpPr>
          <p:cNvPr id="201" name="Oval 571"/>
          <p:cNvSpPr/>
          <p:nvPr/>
        </p:nvSpPr>
        <p:spPr>
          <a:xfrm>
            <a:off x="1949880" y="1427784"/>
            <a:ext cx="1084705" cy="10844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IN" sz="2400" dirty="0">
                <a:solidFill>
                  <a:schemeClr val="accent1"/>
                </a:solidFill>
                <a:cs typeface="+mn-ea"/>
                <a:sym typeface="+mn-lt"/>
              </a:rPr>
              <a:t>89%</a:t>
            </a:r>
          </a:p>
        </p:txBody>
      </p:sp>
      <p:sp>
        <p:nvSpPr>
          <p:cNvPr id="202" name="Oval 572"/>
          <p:cNvSpPr/>
          <p:nvPr/>
        </p:nvSpPr>
        <p:spPr>
          <a:xfrm>
            <a:off x="6153038" y="1187001"/>
            <a:ext cx="1084705" cy="10844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IN" sz="2400" dirty="0">
                <a:solidFill>
                  <a:schemeClr val="accent1"/>
                </a:solidFill>
                <a:cs typeface="+mn-ea"/>
                <a:sym typeface="+mn-lt"/>
              </a:rPr>
              <a:t>65%</a:t>
            </a:r>
          </a:p>
        </p:txBody>
      </p:sp>
      <p:sp>
        <p:nvSpPr>
          <p:cNvPr id="203" name="Oval 573"/>
          <p:cNvSpPr/>
          <p:nvPr/>
        </p:nvSpPr>
        <p:spPr>
          <a:xfrm>
            <a:off x="6494844" y="4001039"/>
            <a:ext cx="619793" cy="6196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0000" lnSpcReduction="20000"/>
          </a:bodyPr>
          <a:lstStyle/>
          <a:p>
            <a:pPr algn="ctr"/>
            <a:r>
              <a:rPr lang="en-IN" sz="2400" dirty="0">
                <a:solidFill>
                  <a:schemeClr val="accent1"/>
                </a:solidFill>
                <a:cs typeface="+mn-ea"/>
                <a:sym typeface="+mn-lt"/>
              </a:rPr>
              <a:t>75%</a:t>
            </a:r>
          </a:p>
        </p:txBody>
      </p:sp>
      <p:sp>
        <p:nvSpPr>
          <p:cNvPr id="204" name="Oval 574"/>
          <p:cNvSpPr/>
          <p:nvPr/>
        </p:nvSpPr>
        <p:spPr>
          <a:xfrm>
            <a:off x="4579200" y="2986840"/>
            <a:ext cx="619793" cy="6196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0000" lnSpcReduction="20000"/>
          </a:bodyPr>
          <a:lstStyle/>
          <a:p>
            <a:pPr algn="ctr"/>
            <a:r>
              <a:rPr lang="en-IN" sz="2400" dirty="0">
                <a:solidFill>
                  <a:schemeClr val="accent1"/>
                </a:solidFill>
                <a:cs typeface="+mn-ea"/>
                <a:sym typeface="+mn-lt"/>
              </a:rPr>
              <a:t>35%</a:t>
            </a:r>
          </a:p>
        </p:txBody>
      </p:sp>
      <p:sp>
        <p:nvSpPr>
          <p:cNvPr id="205" name="Oval 575"/>
          <p:cNvSpPr/>
          <p:nvPr/>
        </p:nvSpPr>
        <p:spPr>
          <a:xfrm>
            <a:off x="4175778" y="1672609"/>
            <a:ext cx="619793" cy="6196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0000" lnSpcReduction="20000"/>
          </a:bodyPr>
          <a:lstStyle/>
          <a:p>
            <a:pPr algn="ctr"/>
            <a:r>
              <a:rPr lang="en-IN" sz="2400" dirty="0">
                <a:solidFill>
                  <a:schemeClr val="accent1"/>
                </a:solidFill>
                <a:cs typeface="+mn-ea"/>
                <a:sym typeface="+mn-lt"/>
              </a:rPr>
              <a:t>25%</a:t>
            </a:r>
          </a:p>
        </p:txBody>
      </p:sp>
      <p:sp>
        <p:nvSpPr>
          <p:cNvPr id="197"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198"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199" name="组合 198"/>
          <p:cNvGrpSpPr/>
          <p:nvPr/>
        </p:nvGrpSpPr>
        <p:grpSpPr>
          <a:xfrm>
            <a:off x="3562128" y="427662"/>
            <a:ext cx="197506" cy="296260"/>
            <a:chOff x="5284519" y="1508166"/>
            <a:chExt cx="213756" cy="427512"/>
          </a:xfrm>
        </p:grpSpPr>
        <p:cxnSp>
          <p:nvCxnSpPr>
            <p:cNvPr id="206" name="直接连接符 205"/>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wipe(left)">
                                      <p:cBhvr>
                                        <p:cTn id="11" dur="500"/>
                                        <p:tgtEl>
                                          <p:spTgt spid="1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wipe(left)">
                                      <p:cBhvr>
                                        <p:cTn id="15" dur="500"/>
                                        <p:tgtEl>
                                          <p:spTgt spid="19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fade">
                                      <p:cBhvr>
                                        <p:cTn id="22" dur="500"/>
                                        <p:tgtEl>
                                          <p:spTgt spid="2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0"/>
                                        </p:tgtEl>
                                        <p:attrNameLst>
                                          <p:attrName>style.visibility</p:attrName>
                                        </p:attrNameLst>
                                      </p:cBhvr>
                                      <p:to>
                                        <p:strVal val="visible"/>
                                      </p:to>
                                    </p:set>
                                    <p:animEffect transition="in" filter="fade">
                                      <p:cBhvr>
                                        <p:cTn id="25" dur="500"/>
                                        <p:tgtEl>
                                          <p:spTgt spid="2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5"/>
                                        </p:tgtEl>
                                        <p:attrNameLst>
                                          <p:attrName>style.visibility</p:attrName>
                                        </p:attrNameLst>
                                      </p:cBhvr>
                                      <p:to>
                                        <p:strVal val="visible"/>
                                      </p:to>
                                    </p:set>
                                    <p:animEffect transition="in" filter="fade">
                                      <p:cBhvr>
                                        <p:cTn id="28" dur="500"/>
                                        <p:tgtEl>
                                          <p:spTgt spid="20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4"/>
                                        </p:tgtEl>
                                        <p:attrNameLst>
                                          <p:attrName>style.visibility</p:attrName>
                                        </p:attrNameLst>
                                      </p:cBhvr>
                                      <p:to>
                                        <p:strVal val="visible"/>
                                      </p:to>
                                    </p:set>
                                    <p:animEffect transition="in" filter="fade">
                                      <p:cBhvr>
                                        <p:cTn id="31" dur="500"/>
                                        <p:tgtEl>
                                          <p:spTgt spid="20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2"/>
                                        </p:tgtEl>
                                        <p:attrNameLst>
                                          <p:attrName>style.visibility</p:attrName>
                                        </p:attrNameLst>
                                      </p:cBhvr>
                                      <p:to>
                                        <p:strVal val="visible"/>
                                      </p:to>
                                    </p:set>
                                    <p:animEffect transition="in" filter="fade">
                                      <p:cBhvr>
                                        <p:cTn id="34" dur="500"/>
                                        <p:tgtEl>
                                          <p:spTgt spid="20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3"/>
                                        </p:tgtEl>
                                        <p:attrNameLst>
                                          <p:attrName>style.visibility</p:attrName>
                                        </p:attrNameLst>
                                      </p:cBhvr>
                                      <p:to>
                                        <p:strVal val="visible"/>
                                      </p:to>
                                    </p:set>
                                    <p:animEffect transition="in" filter="fade">
                                      <p:cBhvr>
                                        <p:cTn id="37" dur="500"/>
                                        <p:tgtEl>
                                          <p:spTgt spid="203"/>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84"/>
                                        </p:tgtEl>
                                        <p:attrNameLst>
                                          <p:attrName>style.visibility</p:attrName>
                                        </p:attrNameLst>
                                      </p:cBhvr>
                                      <p:to>
                                        <p:strVal val="visible"/>
                                      </p:to>
                                    </p:set>
                                    <p:animEffect transition="in" filter="fade">
                                      <p:cBhvr>
                                        <p:cTn id="41" dur="500"/>
                                        <p:tgtEl>
                                          <p:spTgt spid="184"/>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87"/>
                                        </p:tgtEl>
                                        <p:attrNameLst>
                                          <p:attrName>style.visibility</p:attrName>
                                        </p:attrNameLst>
                                      </p:cBhvr>
                                      <p:to>
                                        <p:strVal val="visible"/>
                                      </p:to>
                                    </p:set>
                                    <p:animEffect transition="in" filter="fade">
                                      <p:cBhvr>
                                        <p:cTn id="45" dur="500"/>
                                        <p:tgtEl>
                                          <p:spTgt spid="18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fade">
                                      <p:cBhvr>
                                        <p:cTn id="49" dur="500"/>
                                        <p:tgtEl>
                                          <p:spTgt spid="18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93"/>
                                        </p:tgtEl>
                                        <p:attrNameLst>
                                          <p:attrName>style.visibility</p:attrName>
                                        </p:attrNameLst>
                                      </p:cBhvr>
                                      <p:to>
                                        <p:strVal val="visible"/>
                                      </p:to>
                                    </p:set>
                                    <p:animEffect transition="in" filter="fade">
                                      <p:cBhvr>
                                        <p:cTn id="5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93" grpId="0"/>
      <p:bldP spid="200" grpId="0" animBg="1"/>
      <p:bldP spid="201" grpId="0" animBg="1"/>
      <p:bldP spid="202" grpId="0" animBg="1"/>
      <p:bldP spid="203" grpId="0" animBg="1"/>
      <p:bldP spid="204" grpId="0" animBg="1"/>
      <p:bldP spid="205" grpId="0" animBg="1"/>
      <p:bldP spid="197" grpId="0"/>
      <p:bldP spid="1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097099" y="1477566"/>
            <a:ext cx="3851165" cy="2980134"/>
            <a:chOff x="2843485" y="1296591"/>
            <a:chExt cx="4085035" cy="3161109"/>
          </a:xfrm>
        </p:grpSpPr>
        <p:grpSp>
          <p:nvGrpSpPr>
            <p:cNvPr id="13" name="组合 18"/>
            <p:cNvGrpSpPr/>
            <p:nvPr/>
          </p:nvGrpSpPr>
          <p:grpSpPr bwMode="auto">
            <a:xfrm>
              <a:off x="5552157" y="1477566"/>
              <a:ext cx="1376363" cy="1776413"/>
              <a:chOff x="6816180" y="1969980"/>
              <a:chExt cx="1835901" cy="2368769"/>
            </a:xfrm>
          </p:grpSpPr>
          <p:sp>
            <p:nvSpPr>
              <p:cNvPr id="5" name="Freeform 8"/>
              <p:cNvSpPr/>
              <p:nvPr/>
            </p:nvSpPr>
            <p:spPr bwMode="auto">
              <a:xfrm>
                <a:off x="6832061" y="1969980"/>
                <a:ext cx="1786669" cy="2062353"/>
              </a:xfrm>
              <a:custGeom>
                <a:avLst/>
                <a:gdLst>
                  <a:gd name="T0" fmla="*/ 413 w 858"/>
                  <a:gd name="T1" fmla="*/ 0 h 991"/>
                  <a:gd name="T2" fmla="*/ 0 w 858"/>
                  <a:gd name="T3" fmla="*/ 991 h 991"/>
                  <a:gd name="T4" fmla="*/ 858 w 858"/>
                  <a:gd name="T5" fmla="*/ 991 h 991"/>
                  <a:gd name="T6" fmla="*/ 413 w 858"/>
                  <a:gd name="T7" fmla="*/ 0 h 991"/>
                </a:gdLst>
                <a:ahLst/>
                <a:cxnLst>
                  <a:cxn ang="0">
                    <a:pos x="T0" y="T1"/>
                  </a:cxn>
                  <a:cxn ang="0">
                    <a:pos x="T2" y="T3"/>
                  </a:cxn>
                  <a:cxn ang="0">
                    <a:pos x="T4" y="T5"/>
                  </a:cxn>
                  <a:cxn ang="0">
                    <a:pos x="T6" y="T7"/>
                  </a:cxn>
                </a:cxnLst>
                <a:rect l="0" t="0" r="r" b="b"/>
                <a:pathLst>
                  <a:path w="858" h="991">
                    <a:moveTo>
                      <a:pt x="413" y="0"/>
                    </a:moveTo>
                    <a:lnTo>
                      <a:pt x="0" y="991"/>
                    </a:lnTo>
                    <a:lnTo>
                      <a:pt x="858" y="991"/>
                    </a:lnTo>
                    <a:lnTo>
                      <a:pt x="413" y="0"/>
                    </a:lnTo>
                    <a:close/>
                  </a:path>
                </a:pathLst>
              </a:custGeom>
              <a:noFill/>
              <a:ln w="4" cap="flat">
                <a:solidFill>
                  <a:srgbClr val="C1C7D0"/>
                </a:solid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sp>
            <p:nvSpPr>
              <p:cNvPr id="7" name="Freeform 10"/>
              <p:cNvSpPr/>
              <p:nvPr/>
            </p:nvSpPr>
            <p:spPr bwMode="auto">
              <a:xfrm>
                <a:off x="6816180" y="4038683"/>
                <a:ext cx="1835901" cy="300066"/>
              </a:xfrm>
              <a:custGeom>
                <a:avLst/>
                <a:gdLst>
                  <a:gd name="T0" fmla="*/ 0 w 972"/>
                  <a:gd name="T1" fmla="*/ 4 h 159"/>
                  <a:gd name="T2" fmla="*/ 26 w 972"/>
                  <a:gd name="T3" fmla="*/ 60 h 159"/>
                  <a:gd name="T4" fmla="*/ 150 w 972"/>
                  <a:gd name="T5" fmla="*/ 116 h 159"/>
                  <a:gd name="T6" fmla="*/ 155 w 972"/>
                  <a:gd name="T7" fmla="*/ 159 h 159"/>
                  <a:gd name="T8" fmla="*/ 821 w 972"/>
                  <a:gd name="T9" fmla="*/ 151 h 159"/>
                  <a:gd name="T10" fmla="*/ 821 w 972"/>
                  <a:gd name="T11" fmla="*/ 112 h 159"/>
                  <a:gd name="T12" fmla="*/ 946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chemeClr val="tx1"/>
              </a:solidFill>
              <a:ln w="4" cap="flat">
                <a:no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grpSp>
        <p:grpSp>
          <p:nvGrpSpPr>
            <p:cNvPr id="14" name="组合 17"/>
            <p:cNvGrpSpPr/>
            <p:nvPr/>
          </p:nvGrpSpPr>
          <p:grpSpPr bwMode="auto">
            <a:xfrm>
              <a:off x="2843485" y="2189560"/>
              <a:ext cx="1376363" cy="1776413"/>
              <a:chOff x="3204743" y="2919152"/>
              <a:chExt cx="1835901" cy="2368771"/>
            </a:xfrm>
          </p:grpSpPr>
          <p:sp>
            <p:nvSpPr>
              <p:cNvPr id="4" name="Freeform 7"/>
              <p:cNvSpPr/>
              <p:nvPr/>
            </p:nvSpPr>
            <p:spPr bwMode="auto">
              <a:xfrm>
                <a:off x="3219036" y="2919152"/>
                <a:ext cx="1786669" cy="2060767"/>
              </a:xfrm>
              <a:custGeom>
                <a:avLst/>
                <a:gdLst>
                  <a:gd name="T0" fmla="*/ 415 w 858"/>
                  <a:gd name="T1" fmla="*/ 0 h 990"/>
                  <a:gd name="T2" fmla="*/ 0 w 858"/>
                  <a:gd name="T3" fmla="*/ 990 h 990"/>
                  <a:gd name="T4" fmla="*/ 858 w 858"/>
                  <a:gd name="T5" fmla="*/ 990 h 990"/>
                  <a:gd name="T6" fmla="*/ 415 w 858"/>
                  <a:gd name="T7" fmla="*/ 0 h 990"/>
                </a:gdLst>
                <a:ahLst/>
                <a:cxnLst>
                  <a:cxn ang="0">
                    <a:pos x="T0" y="T1"/>
                  </a:cxn>
                  <a:cxn ang="0">
                    <a:pos x="T2" y="T3"/>
                  </a:cxn>
                  <a:cxn ang="0">
                    <a:pos x="T4" y="T5"/>
                  </a:cxn>
                  <a:cxn ang="0">
                    <a:pos x="T6" y="T7"/>
                  </a:cxn>
                </a:cxnLst>
                <a:rect l="0" t="0" r="r" b="b"/>
                <a:pathLst>
                  <a:path w="858" h="990">
                    <a:moveTo>
                      <a:pt x="415" y="0"/>
                    </a:moveTo>
                    <a:lnTo>
                      <a:pt x="0" y="990"/>
                    </a:lnTo>
                    <a:lnTo>
                      <a:pt x="858" y="990"/>
                    </a:lnTo>
                    <a:lnTo>
                      <a:pt x="415" y="0"/>
                    </a:lnTo>
                    <a:close/>
                  </a:path>
                </a:pathLst>
              </a:custGeom>
              <a:noFill/>
              <a:ln w="4" cap="flat">
                <a:solidFill>
                  <a:srgbClr val="C1C7D0"/>
                </a:solid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sp>
            <p:nvSpPr>
              <p:cNvPr id="8" name="Freeform 11"/>
              <p:cNvSpPr/>
              <p:nvPr/>
            </p:nvSpPr>
            <p:spPr bwMode="auto">
              <a:xfrm>
                <a:off x="3204743" y="4987857"/>
                <a:ext cx="1835901" cy="300066"/>
              </a:xfrm>
              <a:custGeom>
                <a:avLst/>
                <a:gdLst>
                  <a:gd name="T0" fmla="*/ 0 w 972"/>
                  <a:gd name="T1" fmla="*/ 4 h 159"/>
                  <a:gd name="T2" fmla="*/ 26 w 972"/>
                  <a:gd name="T3" fmla="*/ 60 h 159"/>
                  <a:gd name="T4" fmla="*/ 151 w 972"/>
                  <a:gd name="T5" fmla="*/ 116 h 159"/>
                  <a:gd name="T6" fmla="*/ 155 w 972"/>
                  <a:gd name="T7" fmla="*/ 159 h 159"/>
                  <a:gd name="T8" fmla="*/ 822 w 972"/>
                  <a:gd name="T9" fmla="*/ 150 h 159"/>
                  <a:gd name="T10" fmla="*/ 822 w 972"/>
                  <a:gd name="T11" fmla="*/ 112 h 159"/>
                  <a:gd name="T12" fmla="*/ 947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chemeClr val="bg1"/>
              </a:solidFill>
              <a:ln w="4" cap="flat">
                <a:no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grpSp>
        <p:grpSp>
          <p:nvGrpSpPr>
            <p:cNvPr id="15" name="组合 16"/>
            <p:cNvGrpSpPr/>
            <p:nvPr/>
          </p:nvGrpSpPr>
          <p:grpSpPr bwMode="auto">
            <a:xfrm>
              <a:off x="3391173" y="1296591"/>
              <a:ext cx="2920603" cy="3161109"/>
              <a:chOff x="3935356" y="1728523"/>
              <a:chExt cx="3894525" cy="4215078"/>
            </a:xfrm>
          </p:grpSpPr>
          <p:sp>
            <p:nvSpPr>
              <p:cNvPr id="2" name="Freeform 5"/>
              <p:cNvSpPr/>
              <p:nvPr/>
            </p:nvSpPr>
            <p:spPr bwMode="auto">
              <a:xfrm>
                <a:off x="3976635" y="1920622"/>
                <a:ext cx="3578582" cy="947798"/>
              </a:xfrm>
              <a:custGeom>
                <a:avLst/>
                <a:gdLst>
                  <a:gd name="T0" fmla="*/ 0 w 1719"/>
                  <a:gd name="T1" fmla="*/ 456 h 456"/>
                  <a:gd name="T2" fmla="*/ 1719 w 1719"/>
                  <a:gd name="T3" fmla="*/ 0 h 456"/>
                  <a:gd name="T4" fmla="*/ 0 w 1719"/>
                  <a:gd name="T5" fmla="*/ 456 h 456"/>
                </a:gdLst>
                <a:ahLst/>
                <a:cxnLst>
                  <a:cxn ang="0">
                    <a:pos x="T0" y="T1"/>
                  </a:cxn>
                  <a:cxn ang="0">
                    <a:pos x="T2" y="T3"/>
                  </a:cxn>
                  <a:cxn ang="0">
                    <a:pos x="T4" y="T5"/>
                  </a:cxn>
                </a:cxnLst>
                <a:rect l="0" t="0" r="r" b="b"/>
                <a:pathLst>
                  <a:path w="1719" h="456">
                    <a:moveTo>
                      <a:pt x="0" y="456"/>
                    </a:moveTo>
                    <a:lnTo>
                      <a:pt x="1719" y="0"/>
                    </a:lnTo>
                    <a:lnTo>
                      <a:pt x="0" y="456"/>
                    </a:lnTo>
                    <a:close/>
                  </a:path>
                </a:pathLst>
              </a:custGeom>
              <a:solidFill>
                <a:srgbClr val="40A7D2"/>
              </a:solidFill>
              <a:ln>
                <a:noFill/>
              </a:ln>
            </p:spPr>
            <p:txBody>
              <a:bodyPr lIns="121920" tIns="60960" rIns="121920" bIns="60960"/>
              <a:lstStyle/>
              <a:p>
                <a:pPr defTabSz="685800">
                  <a:defRPr/>
                </a:pPr>
                <a:endParaRPr lang="en-US" kern="0">
                  <a:solidFill>
                    <a:prstClr val="black"/>
                  </a:solidFill>
                  <a:cs typeface="+mn-ea"/>
                  <a:sym typeface="+mn-lt"/>
                </a:endParaRPr>
              </a:p>
            </p:txBody>
          </p:sp>
          <p:sp>
            <p:nvSpPr>
              <p:cNvPr id="3" name="Line 6"/>
              <p:cNvSpPr>
                <a:spLocks noChangeShapeType="1"/>
              </p:cNvSpPr>
              <p:nvPr/>
            </p:nvSpPr>
            <p:spPr bwMode="auto">
              <a:xfrm flipV="1">
                <a:off x="3976635" y="1920622"/>
                <a:ext cx="3578582" cy="947798"/>
              </a:xfrm>
              <a:prstGeom prst="line">
                <a:avLst/>
              </a:prstGeom>
              <a:noFill/>
              <a:ln w="57150" cap="rnd">
                <a:solidFill>
                  <a:srgbClr val="C1C7D0"/>
                </a:solidFill>
                <a:prstDash val="solid"/>
                <a:round/>
              </a:ln>
            </p:spPr>
            <p:txBody>
              <a:bodyPr lIns="121920" tIns="60960" rIns="121920" bIns="60960"/>
              <a:lstStyle/>
              <a:p>
                <a:pPr defTabSz="685800">
                  <a:defRPr/>
                </a:pPr>
                <a:endParaRPr lang="en-US" kern="0">
                  <a:solidFill>
                    <a:prstClr val="black"/>
                  </a:solidFill>
                  <a:cs typeface="+mn-ea"/>
                  <a:sym typeface="+mn-lt"/>
                </a:endParaRPr>
              </a:p>
            </p:txBody>
          </p:sp>
          <p:sp>
            <p:nvSpPr>
              <p:cNvPr id="6" name="Oval 9"/>
              <p:cNvSpPr>
                <a:spLocks noChangeArrowheads="1"/>
              </p:cNvSpPr>
              <p:nvPr/>
            </p:nvSpPr>
            <p:spPr bwMode="auto">
              <a:xfrm>
                <a:off x="7536165" y="1728523"/>
                <a:ext cx="293716" cy="292118"/>
              </a:xfrm>
              <a:prstGeom prst="ellipse">
                <a:avLst/>
              </a:prstGeom>
              <a:solidFill>
                <a:srgbClr val="C1C7D0"/>
              </a:solidFill>
              <a:ln w="4" cap="flat">
                <a:no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sp>
            <p:nvSpPr>
              <p:cNvPr id="9" name="Oval 12"/>
              <p:cNvSpPr>
                <a:spLocks noChangeArrowheads="1"/>
              </p:cNvSpPr>
              <p:nvPr/>
            </p:nvSpPr>
            <p:spPr bwMode="auto">
              <a:xfrm>
                <a:off x="3935356" y="2719186"/>
                <a:ext cx="303242" cy="304819"/>
              </a:xfrm>
              <a:prstGeom prst="ellipse">
                <a:avLst/>
              </a:prstGeom>
              <a:solidFill>
                <a:srgbClr val="C1C7D0"/>
              </a:solidFill>
              <a:ln w="4" cap="flat">
                <a:no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sp>
            <p:nvSpPr>
              <p:cNvPr id="10" name="Freeform 13"/>
              <p:cNvSpPr/>
              <p:nvPr/>
            </p:nvSpPr>
            <p:spPr bwMode="auto">
              <a:xfrm>
                <a:off x="4813330" y="1876169"/>
                <a:ext cx="2171916" cy="4067432"/>
              </a:xfrm>
              <a:custGeom>
                <a:avLst/>
                <a:gdLst>
                  <a:gd name="T0" fmla="*/ 1130 w 1150"/>
                  <a:gd name="T1" fmla="*/ 1860 h 2153"/>
                  <a:gd name="T2" fmla="*/ 1081 w 1150"/>
                  <a:gd name="T3" fmla="*/ 1835 h 2153"/>
                  <a:gd name="T4" fmla="*/ 737 w 1150"/>
                  <a:gd name="T5" fmla="*/ 1763 h 2153"/>
                  <a:gd name="T6" fmla="*/ 737 w 1150"/>
                  <a:gd name="T7" fmla="*/ 1459 h 2153"/>
                  <a:gd name="T8" fmla="*/ 685 w 1150"/>
                  <a:gd name="T9" fmla="*/ 1459 h 2153"/>
                  <a:gd name="T10" fmla="*/ 685 w 1150"/>
                  <a:gd name="T11" fmla="*/ 1433 h 2153"/>
                  <a:gd name="T12" fmla="*/ 657 w 1150"/>
                  <a:gd name="T13" fmla="*/ 1433 h 2153"/>
                  <a:gd name="T14" fmla="*/ 657 w 1150"/>
                  <a:gd name="T15" fmla="*/ 1215 h 2153"/>
                  <a:gd name="T16" fmla="*/ 634 w 1150"/>
                  <a:gd name="T17" fmla="*/ 1215 h 2153"/>
                  <a:gd name="T18" fmla="*/ 634 w 1150"/>
                  <a:gd name="T19" fmla="*/ 484 h 2153"/>
                  <a:gd name="T20" fmla="*/ 672 w 1150"/>
                  <a:gd name="T21" fmla="*/ 484 h 2153"/>
                  <a:gd name="T22" fmla="*/ 728 w 1150"/>
                  <a:gd name="T23" fmla="*/ 441 h 2153"/>
                  <a:gd name="T24" fmla="*/ 672 w 1150"/>
                  <a:gd name="T25" fmla="*/ 398 h 2153"/>
                  <a:gd name="T26" fmla="*/ 634 w 1150"/>
                  <a:gd name="T27" fmla="*/ 398 h 2153"/>
                  <a:gd name="T28" fmla="*/ 634 w 1150"/>
                  <a:gd name="T29" fmla="*/ 125 h 2153"/>
                  <a:gd name="T30" fmla="*/ 654 w 1150"/>
                  <a:gd name="T31" fmla="*/ 74 h 2153"/>
                  <a:gd name="T32" fmla="*/ 579 w 1150"/>
                  <a:gd name="T33" fmla="*/ 0 h 2153"/>
                  <a:gd name="T34" fmla="*/ 505 w 1150"/>
                  <a:gd name="T35" fmla="*/ 74 h 2153"/>
                  <a:gd name="T36" fmla="*/ 527 w 1150"/>
                  <a:gd name="T37" fmla="*/ 128 h 2153"/>
                  <a:gd name="T38" fmla="*/ 525 w 1150"/>
                  <a:gd name="T39" fmla="*/ 128 h 2153"/>
                  <a:gd name="T40" fmla="*/ 525 w 1150"/>
                  <a:gd name="T41" fmla="*/ 398 h 2153"/>
                  <a:gd name="T42" fmla="*/ 492 w 1150"/>
                  <a:gd name="T43" fmla="*/ 398 h 2153"/>
                  <a:gd name="T44" fmla="*/ 436 w 1150"/>
                  <a:gd name="T45" fmla="*/ 441 h 2153"/>
                  <a:gd name="T46" fmla="*/ 492 w 1150"/>
                  <a:gd name="T47" fmla="*/ 484 h 2153"/>
                  <a:gd name="T48" fmla="*/ 525 w 1150"/>
                  <a:gd name="T49" fmla="*/ 484 h 2153"/>
                  <a:gd name="T50" fmla="*/ 525 w 1150"/>
                  <a:gd name="T51" fmla="*/ 1218 h 2153"/>
                  <a:gd name="T52" fmla="*/ 502 w 1150"/>
                  <a:gd name="T53" fmla="*/ 1218 h 2153"/>
                  <a:gd name="T54" fmla="*/ 502 w 1150"/>
                  <a:gd name="T55" fmla="*/ 1439 h 2153"/>
                  <a:gd name="T56" fmla="*/ 470 w 1150"/>
                  <a:gd name="T57" fmla="*/ 1439 h 2153"/>
                  <a:gd name="T58" fmla="*/ 470 w 1150"/>
                  <a:gd name="T59" fmla="*/ 1465 h 2153"/>
                  <a:gd name="T60" fmla="*/ 424 w 1150"/>
                  <a:gd name="T61" fmla="*/ 1465 h 2153"/>
                  <a:gd name="T62" fmla="*/ 424 w 1150"/>
                  <a:gd name="T63" fmla="*/ 1749 h 2153"/>
                  <a:gd name="T64" fmla="*/ 83 w 1150"/>
                  <a:gd name="T65" fmla="*/ 1823 h 2153"/>
                  <a:gd name="T66" fmla="*/ 37 w 1150"/>
                  <a:gd name="T67" fmla="*/ 1843 h 2153"/>
                  <a:gd name="T68" fmla="*/ 0 w 1150"/>
                  <a:gd name="T69" fmla="*/ 1886 h 2153"/>
                  <a:gd name="T70" fmla="*/ 0 w 1150"/>
                  <a:gd name="T71" fmla="*/ 2153 h 2153"/>
                  <a:gd name="T72" fmla="*/ 1150 w 1150"/>
                  <a:gd name="T73" fmla="*/ 2153 h 2153"/>
                  <a:gd name="T74" fmla="*/ 1150 w 1150"/>
                  <a:gd name="T75" fmla="*/ 1881 h 2153"/>
                  <a:gd name="T76" fmla="*/ 1130 w 1150"/>
                  <a:gd name="T77" fmla="*/ 186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0" h="2153">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solidFill>
                <a:schemeClr val="accent1">
                  <a:lumMod val="50000"/>
                  <a:lumOff val="50000"/>
                </a:schemeClr>
              </a:solidFill>
              <a:ln w="4" cap="flat">
                <a:noFill/>
                <a:prstDash val="solid"/>
                <a:miter lim="800000"/>
              </a:ln>
            </p:spPr>
            <p:txBody>
              <a:bodyPr lIns="121920" tIns="60960" rIns="121920" bIns="60960"/>
              <a:lstStyle/>
              <a:p>
                <a:pPr defTabSz="685800">
                  <a:defRPr/>
                </a:pPr>
                <a:endParaRPr lang="en-US" kern="0">
                  <a:solidFill>
                    <a:prstClr val="black"/>
                  </a:solidFill>
                  <a:cs typeface="+mn-ea"/>
                  <a:sym typeface="+mn-lt"/>
                </a:endParaRPr>
              </a:p>
            </p:txBody>
          </p:sp>
        </p:grpSp>
      </p:grpSp>
      <p:grpSp>
        <p:nvGrpSpPr>
          <p:cNvPr id="16" name="组合 19"/>
          <p:cNvGrpSpPr/>
          <p:nvPr/>
        </p:nvGrpSpPr>
        <p:grpSpPr bwMode="auto">
          <a:xfrm>
            <a:off x="1538618" y="2355726"/>
            <a:ext cx="1593222" cy="1404312"/>
            <a:chOff x="761030" y="3331336"/>
            <a:chExt cx="2464775" cy="1871082"/>
          </a:xfrm>
        </p:grpSpPr>
        <p:sp>
          <p:nvSpPr>
            <p:cNvPr id="11" name="TextBox 71"/>
            <p:cNvSpPr txBox="1"/>
            <p:nvPr/>
          </p:nvSpPr>
          <p:spPr>
            <a:xfrm>
              <a:off x="761030" y="4238738"/>
              <a:ext cx="1912504" cy="963680"/>
            </a:xfrm>
            <a:prstGeom prst="rect">
              <a:avLst/>
            </a:prstGeom>
            <a:noFill/>
          </p:spPr>
          <p:txBody>
            <a:bodyPr wrap="none">
              <a:spAutoFit/>
            </a:bodyPr>
            <a:lstStyle/>
            <a:p>
              <a:pPr>
                <a:defRPr/>
              </a:pPr>
              <a:r>
                <a:rPr lang="id-ID" sz="4100" b="1" kern="0" dirty="0">
                  <a:solidFill>
                    <a:schemeClr val="accent1">
                      <a:lumMod val="75000"/>
                      <a:lumOff val="25000"/>
                    </a:schemeClr>
                  </a:solidFill>
                  <a:cs typeface="+mn-ea"/>
                  <a:sym typeface="+mn-lt"/>
                </a:rPr>
                <a:t>70%</a:t>
              </a:r>
            </a:p>
          </p:txBody>
        </p:sp>
        <p:sp>
          <p:nvSpPr>
            <p:cNvPr id="49168" name="TextBox 13"/>
            <p:cNvSpPr txBox="1">
              <a:spLocks noChangeArrowheads="1"/>
            </p:cNvSpPr>
            <p:nvPr/>
          </p:nvSpPr>
          <p:spPr bwMode="auto">
            <a:xfrm>
              <a:off x="891806" y="3331336"/>
              <a:ext cx="1952995" cy="307777"/>
            </a:xfrm>
            <a:prstGeom prst="rect">
              <a:avLst/>
            </a:prstGeom>
            <a:noFill/>
            <a:ln w="9525">
              <a:noFill/>
              <a:miter lim="800000"/>
            </a:ln>
          </p:spPr>
          <p:txBody>
            <a:bodyPr lIns="0" tIns="0" rIns="0" bIns="0">
              <a:spAutoFit/>
            </a:bodyPr>
            <a:lstStyle/>
            <a:p>
              <a:pPr defTabSz="911860">
                <a:spcBef>
                  <a:spcPct val="20000"/>
                </a:spcBef>
              </a:pPr>
              <a:r>
                <a:rPr lang="zh-CN" altLang="en-US" sz="1500" b="1">
                  <a:solidFill>
                    <a:schemeClr val="accent1">
                      <a:lumMod val="75000"/>
                      <a:lumOff val="25000"/>
                    </a:schemeClr>
                  </a:solidFill>
                  <a:cs typeface="+mn-ea"/>
                  <a:sym typeface="+mn-lt"/>
                </a:rPr>
                <a:t>单击编辑标题</a:t>
              </a:r>
              <a:endParaRPr lang="en-US" sz="1500" b="1">
                <a:solidFill>
                  <a:schemeClr val="accent1">
                    <a:lumMod val="75000"/>
                    <a:lumOff val="25000"/>
                  </a:schemeClr>
                </a:solidFill>
                <a:cs typeface="+mn-ea"/>
                <a:sym typeface="+mn-lt"/>
              </a:endParaRPr>
            </a:p>
          </p:txBody>
        </p:sp>
        <p:sp>
          <p:nvSpPr>
            <p:cNvPr id="49169" name="TextBox 13"/>
            <p:cNvSpPr txBox="1">
              <a:spLocks noChangeArrowheads="1"/>
            </p:cNvSpPr>
            <p:nvPr/>
          </p:nvSpPr>
          <p:spPr bwMode="auto">
            <a:xfrm>
              <a:off x="891806" y="3718026"/>
              <a:ext cx="2333999" cy="676626"/>
            </a:xfrm>
            <a:prstGeom prst="rect">
              <a:avLst/>
            </a:prstGeom>
            <a:noFill/>
            <a:ln w="9525">
              <a:noFill/>
              <a:miter lim="800000"/>
            </a:ln>
          </p:spPr>
          <p:txBody>
            <a:bodyPr lIns="0" tIns="0" rIns="0" bIns="0">
              <a:spAutoFit/>
            </a:bodyPr>
            <a:lstStyle/>
            <a:p>
              <a:pPr defTabSz="911860">
                <a:spcBef>
                  <a:spcPct val="20000"/>
                </a:spcBef>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grpSp>
      <p:grpSp>
        <p:nvGrpSpPr>
          <p:cNvPr id="17" name="组合 21"/>
          <p:cNvGrpSpPr/>
          <p:nvPr/>
        </p:nvGrpSpPr>
        <p:grpSpPr bwMode="auto">
          <a:xfrm>
            <a:off x="7308304" y="1625203"/>
            <a:ext cx="1480045" cy="1344870"/>
            <a:chOff x="9011985" y="2166722"/>
            <a:chExt cx="2355099" cy="1793333"/>
          </a:xfrm>
        </p:grpSpPr>
        <p:sp>
          <p:nvSpPr>
            <p:cNvPr id="12" name="TextBox 74"/>
            <p:cNvSpPr txBox="1"/>
            <p:nvPr/>
          </p:nvSpPr>
          <p:spPr>
            <a:xfrm>
              <a:off x="9011985" y="3016116"/>
              <a:ext cx="1928880" cy="943939"/>
            </a:xfrm>
            <a:prstGeom prst="rect">
              <a:avLst/>
            </a:prstGeom>
            <a:noFill/>
          </p:spPr>
          <p:txBody>
            <a:bodyPr wrap="none">
              <a:spAutoFit/>
            </a:bodyPr>
            <a:lstStyle/>
            <a:p>
              <a:pPr>
                <a:defRPr/>
              </a:pPr>
              <a:r>
                <a:rPr lang="id-ID" sz="4000" b="1" kern="0" dirty="0">
                  <a:solidFill>
                    <a:schemeClr val="accent1">
                      <a:lumMod val="75000"/>
                      <a:lumOff val="25000"/>
                    </a:schemeClr>
                  </a:solidFill>
                  <a:cs typeface="+mn-ea"/>
                  <a:sym typeface="+mn-lt"/>
                </a:rPr>
                <a:t>30%</a:t>
              </a:r>
            </a:p>
          </p:txBody>
        </p:sp>
        <p:sp>
          <p:nvSpPr>
            <p:cNvPr id="49165" name="TextBox 13"/>
            <p:cNvSpPr txBox="1">
              <a:spLocks noChangeArrowheads="1"/>
            </p:cNvSpPr>
            <p:nvPr/>
          </p:nvSpPr>
          <p:spPr bwMode="auto">
            <a:xfrm>
              <a:off x="9033084" y="2166722"/>
              <a:ext cx="1952995" cy="287286"/>
            </a:xfrm>
            <a:prstGeom prst="rect">
              <a:avLst/>
            </a:prstGeom>
            <a:noFill/>
            <a:ln w="9525">
              <a:noFill/>
              <a:miter lim="800000"/>
            </a:ln>
          </p:spPr>
          <p:txBody>
            <a:bodyPr lIns="0" tIns="0" rIns="0" bIns="0">
              <a:spAutoFit/>
            </a:bodyPr>
            <a:lstStyle/>
            <a:p>
              <a:pPr defTabSz="911860">
                <a:spcBef>
                  <a:spcPct val="20000"/>
                </a:spcBef>
              </a:pPr>
              <a:r>
                <a:rPr lang="zh-CN" altLang="en-US" sz="1400" b="1">
                  <a:solidFill>
                    <a:schemeClr val="accent1">
                      <a:lumMod val="75000"/>
                      <a:lumOff val="25000"/>
                    </a:schemeClr>
                  </a:solidFill>
                  <a:cs typeface="+mn-ea"/>
                  <a:sym typeface="+mn-lt"/>
                </a:rPr>
                <a:t>单击编辑标题</a:t>
              </a:r>
              <a:endParaRPr lang="en-US" sz="1400" b="1">
                <a:solidFill>
                  <a:schemeClr val="accent1">
                    <a:lumMod val="75000"/>
                    <a:lumOff val="25000"/>
                  </a:schemeClr>
                </a:solidFill>
                <a:cs typeface="+mn-ea"/>
                <a:sym typeface="+mn-lt"/>
              </a:endParaRPr>
            </a:p>
          </p:txBody>
        </p:sp>
        <p:sp>
          <p:nvSpPr>
            <p:cNvPr id="49166" name="TextBox 13"/>
            <p:cNvSpPr txBox="1">
              <a:spLocks noChangeArrowheads="1"/>
            </p:cNvSpPr>
            <p:nvPr/>
          </p:nvSpPr>
          <p:spPr bwMode="auto">
            <a:xfrm>
              <a:off x="9033085" y="2555926"/>
              <a:ext cx="2333999" cy="646393"/>
            </a:xfrm>
            <a:prstGeom prst="rect">
              <a:avLst/>
            </a:prstGeom>
            <a:noFill/>
            <a:ln w="9525">
              <a:noFill/>
              <a:miter lim="800000"/>
            </a:ln>
          </p:spPr>
          <p:txBody>
            <a:bodyPr lIns="0" tIns="0" rIns="0" bIns="0">
              <a:spAutoFit/>
            </a:bodyPr>
            <a:lstStyle/>
            <a:p>
              <a:pPr defTabSz="911860">
                <a:spcBef>
                  <a:spcPct val="20000"/>
                </a:spcBef>
              </a:pPr>
              <a:r>
                <a:rPr lang="zh-CN" altLang="en-US" sz="1050">
                  <a:solidFill>
                    <a:schemeClr val="accent1">
                      <a:lumMod val="75000"/>
                      <a:lumOff val="25000"/>
                    </a:schemeClr>
                  </a:solidFill>
                  <a:cs typeface="+mn-ea"/>
                  <a:sym typeface="+mn-lt"/>
                </a:rPr>
                <a:t>单击此处可编辑内容，根据您的需要自由拉伸文本框大小</a:t>
              </a:r>
              <a:endParaRPr lang="en-US" altLang="zh-CN" sz="1050">
                <a:solidFill>
                  <a:schemeClr val="accent1">
                    <a:lumMod val="75000"/>
                    <a:lumOff val="25000"/>
                  </a:schemeClr>
                </a:solidFill>
                <a:cs typeface="+mn-ea"/>
                <a:sym typeface="+mn-lt"/>
              </a:endParaRPr>
            </a:p>
          </p:txBody>
        </p:sp>
      </p:grpSp>
      <p:sp>
        <p:nvSpPr>
          <p:cNvPr id="23"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24"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5" name="组合 24"/>
          <p:cNvGrpSpPr/>
          <p:nvPr/>
        </p:nvGrpSpPr>
        <p:grpSpPr>
          <a:xfrm>
            <a:off x="3562128" y="427662"/>
            <a:ext cx="197506" cy="296260"/>
            <a:chOff x="5284519" y="1508166"/>
            <a:chExt cx="213756" cy="427512"/>
          </a:xfrm>
        </p:grpSpPr>
        <p:cxnSp>
          <p:nvCxnSpPr>
            <p:cNvPr id="26" name="直接连接符 25"/>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6035451" y="1717179"/>
            <a:ext cx="319318" cy="858257"/>
            <a:chOff x="7148948" y="2531570"/>
            <a:chExt cx="425757" cy="1144342"/>
          </a:xfrm>
        </p:grpSpPr>
        <p:cxnSp>
          <p:nvCxnSpPr>
            <p:cNvPr id="76" name="直接连接符 75"/>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7148948" y="2531570"/>
              <a:ext cx="425757" cy="492442"/>
              <a:chOff x="7148948" y="2531570"/>
              <a:chExt cx="425757" cy="492442"/>
            </a:xfrm>
          </p:grpSpPr>
          <p:sp>
            <p:nvSpPr>
              <p:cNvPr id="78" name="椭圆 77"/>
              <p:cNvSpPr/>
              <p:nvPr/>
            </p:nvSpPr>
            <p:spPr>
              <a:xfrm>
                <a:off x="7159500" y="2576506"/>
                <a:ext cx="387795" cy="387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79" name="文本框 44"/>
              <p:cNvSpPr txBox="1"/>
              <p:nvPr/>
            </p:nvSpPr>
            <p:spPr>
              <a:xfrm>
                <a:off x="7148948" y="2531570"/>
                <a:ext cx="425757" cy="492442"/>
              </a:xfrm>
              <a:prstGeom prst="rect">
                <a:avLst/>
              </a:prstGeom>
              <a:noFill/>
            </p:spPr>
            <p:txBody>
              <a:bodyPr wrap="none" rtlCol="0">
                <a:spAutoFit/>
              </a:bodyPr>
              <a:lstStyle/>
              <a:p>
                <a:r>
                  <a:rPr lang="en-US" altLang="zh-CN" dirty="0">
                    <a:solidFill>
                      <a:schemeClr val="accent2"/>
                    </a:solidFill>
                    <a:cs typeface="+mn-ea"/>
                    <a:sym typeface="+mn-lt"/>
                  </a:rPr>
                  <a:t>3</a:t>
                </a:r>
                <a:endParaRPr lang="zh-CN" altLang="en-US" dirty="0">
                  <a:solidFill>
                    <a:schemeClr val="accent2"/>
                  </a:solidFill>
                  <a:cs typeface="+mn-ea"/>
                  <a:sym typeface="+mn-lt"/>
                </a:endParaRPr>
              </a:p>
            </p:txBody>
          </p:sp>
        </p:grpSp>
      </p:grpSp>
      <p:grpSp>
        <p:nvGrpSpPr>
          <p:cNvPr id="80" name="组合 79"/>
          <p:cNvGrpSpPr/>
          <p:nvPr/>
        </p:nvGrpSpPr>
        <p:grpSpPr>
          <a:xfrm>
            <a:off x="4153724" y="3100589"/>
            <a:ext cx="319319" cy="866695"/>
            <a:chOff x="4630439" y="3891279"/>
            <a:chExt cx="425757" cy="1155593"/>
          </a:xfrm>
        </p:grpSpPr>
        <p:cxnSp>
          <p:nvCxnSpPr>
            <p:cNvPr id="81" name="直接连接符 80"/>
            <p:cNvCxnSpPr/>
            <p:nvPr/>
          </p:nvCxnSpPr>
          <p:spPr>
            <a:xfrm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4630439" y="4554429"/>
              <a:ext cx="425757" cy="492443"/>
              <a:chOff x="4630439" y="4554429"/>
              <a:chExt cx="425757" cy="492443"/>
            </a:xfrm>
          </p:grpSpPr>
          <p:sp>
            <p:nvSpPr>
              <p:cNvPr id="83" name="椭圆 82"/>
              <p:cNvSpPr/>
              <p:nvPr/>
            </p:nvSpPr>
            <p:spPr>
              <a:xfrm flipV="1">
                <a:off x="4638208"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84" name="文本框 43"/>
              <p:cNvSpPr txBox="1"/>
              <p:nvPr/>
            </p:nvSpPr>
            <p:spPr>
              <a:xfrm>
                <a:off x="4630439" y="4554429"/>
                <a:ext cx="425757" cy="492443"/>
              </a:xfrm>
              <a:prstGeom prst="rect">
                <a:avLst/>
              </a:prstGeom>
              <a:noFill/>
            </p:spPr>
            <p:txBody>
              <a:bodyPr wrap="none" rtlCol="0">
                <a:spAutoFit/>
              </a:bodyPr>
              <a:lstStyle/>
              <a:p>
                <a:r>
                  <a:rPr lang="en-US" altLang="zh-CN" dirty="0">
                    <a:solidFill>
                      <a:srgbClr val="E2E9F6"/>
                    </a:solidFill>
                    <a:cs typeface="+mn-ea"/>
                    <a:sym typeface="+mn-lt"/>
                  </a:rPr>
                  <a:t>2</a:t>
                </a:r>
                <a:endParaRPr lang="zh-CN" altLang="en-US" dirty="0">
                  <a:solidFill>
                    <a:srgbClr val="E2E9F6"/>
                  </a:solidFill>
                  <a:cs typeface="+mn-ea"/>
                  <a:sym typeface="+mn-lt"/>
                </a:endParaRPr>
              </a:p>
            </p:txBody>
          </p:sp>
        </p:grpSp>
      </p:grpSp>
      <p:grpSp>
        <p:nvGrpSpPr>
          <p:cNvPr id="85" name="组合 84"/>
          <p:cNvGrpSpPr/>
          <p:nvPr/>
        </p:nvGrpSpPr>
        <p:grpSpPr>
          <a:xfrm>
            <a:off x="2254565" y="1698442"/>
            <a:ext cx="319319" cy="876991"/>
            <a:chOff x="2098242" y="2506590"/>
            <a:chExt cx="425759" cy="1169322"/>
          </a:xfrm>
        </p:grpSpPr>
        <p:cxnSp>
          <p:nvCxnSpPr>
            <p:cNvPr id="86" name="直接连接符 85"/>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2098242" y="2506590"/>
              <a:ext cx="425759" cy="492443"/>
              <a:chOff x="2098242" y="2506590"/>
              <a:chExt cx="425759" cy="492443"/>
            </a:xfrm>
          </p:grpSpPr>
          <p:sp>
            <p:nvSpPr>
              <p:cNvPr id="88" name="椭圆 87"/>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89" name="文本框 42"/>
              <p:cNvSpPr txBox="1"/>
              <p:nvPr/>
            </p:nvSpPr>
            <p:spPr>
              <a:xfrm>
                <a:off x="2098242" y="2506590"/>
                <a:ext cx="425759" cy="492443"/>
              </a:xfrm>
              <a:prstGeom prst="rect">
                <a:avLst/>
              </a:prstGeom>
              <a:noFill/>
            </p:spPr>
            <p:txBody>
              <a:bodyPr wrap="none" rtlCol="0">
                <a:spAutoFit/>
              </a:bodyPr>
              <a:lstStyle/>
              <a:p>
                <a:r>
                  <a:rPr lang="en-US" altLang="zh-CN" dirty="0">
                    <a:solidFill>
                      <a:schemeClr val="accent2"/>
                    </a:solidFill>
                    <a:cs typeface="+mn-ea"/>
                    <a:sym typeface="+mn-lt"/>
                  </a:rPr>
                  <a:t>1</a:t>
                </a:r>
                <a:endParaRPr lang="zh-CN" altLang="en-US" dirty="0">
                  <a:solidFill>
                    <a:schemeClr val="accent2"/>
                  </a:solidFill>
                  <a:cs typeface="+mn-ea"/>
                  <a:sym typeface="+mn-lt"/>
                </a:endParaRPr>
              </a:p>
            </p:txBody>
          </p:sp>
        </p:grpSp>
      </p:grpSp>
      <p:sp>
        <p:nvSpPr>
          <p:cNvPr id="90" name="矩形 89"/>
          <p:cNvSpPr/>
          <p:nvPr/>
        </p:nvSpPr>
        <p:spPr>
          <a:xfrm>
            <a:off x="1475656" y="4365662"/>
            <a:ext cx="1890001" cy="4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cs typeface="+mn-ea"/>
              <a:sym typeface="+mn-lt"/>
            </a:endParaRPr>
          </a:p>
        </p:txBody>
      </p:sp>
      <p:sp>
        <p:nvSpPr>
          <p:cNvPr id="91" name="矩形 90"/>
          <p:cNvSpPr/>
          <p:nvPr/>
        </p:nvSpPr>
        <p:spPr>
          <a:xfrm flipV="1">
            <a:off x="3359966" y="1269416"/>
            <a:ext cx="1890001"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cs typeface="+mn-ea"/>
              <a:sym typeface="+mn-lt"/>
            </a:endParaRPr>
          </a:p>
        </p:txBody>
      </p:sp>
      <p:sp>
        <p:nvSpPr>
          <p:cNvPr id="92" name="矩形 91"/>
          <p:cNvSpPr/>
          <p:nvPr/>
        </p:nvSpPr>
        <p:spPr>
          <a:xfrm>
            <a:off x="5243791" y="4365662"/>
            <a:ext cx="1890001" cy="4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cs typeface="+mn-ea"/>
              <a:sym typeface="+mn-lt"/>
            </a:endParaRPr>
          </a:p>
        </p:txBody>
      </p:sp>
      <p:sp>
        <p:nvSpPr>
          <p:cNvPr id="93" name="矩形 92"/>
          <p:cNvSpPr/>
          <p:nvPr/>
        </p:nvSpPr>
        <p:spPr>
          <a:xfrm flipV="1">
            <a:off x="7132975" y="1269416"/>
            <a:ext cx="1890001" cy="4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cs typeface="+mn-ea"/>
              <a:sym typeface="+mn-lt"/>
            </a:endParaRPr>
          </a:p>
        </p:txBody>
      </p:sp>
      <p:grpSp>
        <p:nvGrpSpPr>
          <p:cNvPr id="94" name="组合 93"/>
          <p:cNvGrpSpPr/>
          <p:nvPr/>
        </p:nvGrpSpPr>
        <p:grpSpPr>
          <a:xfrm>
            <a:off x="1475657" y="2454744"/>
            <a:ext cx="1890000" cy="515726"/>
            <a:chOff x="1059693" y="3272991"/>
            <a:chExt cx="2520000" cy="687635"/>
          </a:xfrm>
          <a:solidFill>
            <a:schemeClr val="bg1"/>
          </a:solidFill>
        </p:grpSpPr>
        <p:sp>
          <p:nvSpPr>
            <p:cNvPr id="95" name="五边形 94"/>
            <p:cNvSpPr/>
            <p:nvPr/>
          </p:nvSpPr>
          <p:spPr>
            <a:xfrm rot="16200000">
              <a:off x="1975875"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96" name="文本框 34"/>
            <p:cNvSpPr txBox="1"/>
            <p:nvPr/>
          </p:nvSpPr>
          <p:spPr>
            <a:xfrm>
              <a:off x="1259246" y="3502010"/>
              <a:ext cx="2120892" cy="418576"/>
            </a:xfrm>
            <a:prstGeom prst="rect">
              <a:avLst/>
            </a:prstGeom>
            <a:noFill/>
          </p:spPr>
          <p:txBody>
            <a:bodyPr wrap="square" rtlCol="0">
              <a:spAutoFit/>
            </a:bodyPr>
            <a:lstStyle/>
            <a:p>
              <a:pPr algn="ctr">
                <a:lnSpc>
                  <a:spcPct val="90000"/>
                </a:lnSpc>
                <a:spcBef>
                  <a:spcPts val="750"/>
                </a:spcBef>
              </a:pPr>
              <a:r>
                <a:rPr lang="zh-CN" altLang="en-US" sz="1600" dirty="0">
                  <a:solidFill>
                    <a:schemeClr val="accent2"/>
                  </a:solidFill>
                  <a:cs typeface="+mn-ea"/>
                  <a:sym typeface="+mn-lt"/>
                </a:rPr>
                <a:t>添加标题</a:t>
              </a:r>
            </a:p>
          </p:txBody>
        </p:sp>
      </p:grpSp>
      <p:sp>
        <p:nvSpPr>
          <p:cNvPr id="97" name="文本框 35"/>
          <p:cNvSpPr txBox="1"/>
          <p:nvPr/>
        </p:nvSpPr>
        <p:spPr>
          <a:xfrm>
            <a:off x="1508471" y="302088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cs typeface="+mn-ea"/>
                <a:sym typeface="+mn-lt"/>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cs typeface="+mn-ea"/>
              <a:sym typeface="+mn-lt"/>
            </a:endParaRPr>
          </a:p>
        </p:txBody>
      </p:sp>
      <p:grpSp>
        <p:nvGrpSpPr>
          <p:cNvPr id="98" name="组合 97"/>
          <p:cNvGrpSpPr/>
          <p:nvPr/>
        </p:nvGrpSpPr>
        <p:grpSpPr>
          <a:xfrm>
            <a:off x="5243792" y="2454744"/>
            <a:ext cx="1890000" cy="551486"/>
            <a:chOff x="6093398" y="3272991"/>
            <a:chExt cx="2520000" cy="735315"/>
          </a:xfrm>
        </p:grpSpPr>
        <p:sp>
          <p:nvSpPr>
            <p:cNvPr id="99" name="五边形 98"/>
            <p:cNvSpPr/>
            <p:nvPr/>
          </p:nvSpPr>
          <p:spPr>
            <a:xfrm rot="16200000">
              <a:off x="7009580" y="2356809"/>
              <a:ext cx="687635" cy="2520000"/>
            </a:xfrm>
            <a:prstGeom prst="homePlate">
              <a:avLst>
                <a:gd name="adj" fmla="val 487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00" name="文本框 36"/>
            <p:cNvSpPr txBox="1"/>
            <p:nvPr/>
          </p:nvSpPr>
          <p:spPr>
            <a:xfrm>
              <a:off x="6292951" y="3552796"/>
              <a:ext cx="2120892" cy="455510"/>
            </a:xfrm>
            <a:prstGeom prst="rect">
              <a:avLst/>
            </a:prstGeom>
            <a:noFill/>
          </p:spPr>
          <p:txBody>
            <a:bodyPr wrap="square" rtlCol="0">
              <a:spAutoFit/>
            </a:bodyPr>
            <a:lstStyle/>
            <a:p>
              <a:pPr algn="ctr">
                <a:lnSpc>
                  <a:spcPct val="90000"/>
                </a:lnSpc>
                <a:spcBef>
                  <a:spcPts val="750"/>
                </a:spcBef>
              </a:pPr>
              <a:r>
                <a:rPr lang="zh-CN" altLang="en-US" dirty="0">
                  <a:solidFill>
                    <a:schemeClr val="accent2"/>
                  </a:solidFill>
                  <a:cs typeface="+mn-ea"/>
                  <a:sym typeface="+mn-lt"/>
                </a:rPr>
                <a:t>添加标题</a:t>
              </a:r>
            </a:p>
          </p:txBody>
        </p:sp>
      </p:grpSp>
      <p:grpSp>
        <p:nvGrpSpPr>
          <p:cNvPr id="101" name="组合 100"/>
          <p:cNvGrpSpPr/>
          <p:nvPr/>
        </p:nvGrpSpPr>
        <p:grpSpPr>
          <a:xfrm>
            <a:off x="3359967" y="2705109"/>
            <a:ext cx="1890000" cy="515726"/>
            <a:chOff x="3572106" y="3606811"/>
            <a:chExt cx="2520000" cy="687635"/>
          </a:xfrm>
        </p:grpSpPr>
        <p:sp>
          <p:nvSpPr>
            <p:cNvPr id="102" name="五边形 101"/>
            <p:cNvSpPr/>
            <p:nvPr/>
          </p:nvSpPr>
          <p:spPr>
            <a:xfrm rot="5400000" flipV="1">
              <a:off x="4488288" y="269062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03" name="文本框 37"/>
            <p:cNvSpPr txBox="1"/>
            <p:nvPr/>
          </p:nvSpPr>
          <p:spPr>
            <a:xfrm>
              <a:off x="3778158" y="3671070"/>
              <a:ext cx="2120892" cy="418576"/>
            </a:xfrm>
            <a:prstGeom prst="rect">
              <a:avLst/>
            </a:prstGeom>
            <a:noFill/>
          </p:spPr>
          <p:txBody>
            <a:bodyPr wrap="square" rtlCol="0">
              <a:spAutoFit/>
            </a:bodyPr>
            <a:lstStyle/>
            <a:p>
              <a:pPr algn="ctr">
                <a:lnSpc>
                  <a:spcPct val="90000"/>
                </a:lnSpc>
                <a:spcBef>
                  <a:spcPts val="750"/>
                </a:spcBef>
              </a:pPr>
              <a:r>
                <a:rPr lang="zh-CN" altLang="en-US" sz="1600" dirty="0">
                  <a:solidFill>
                    <a:schemeClr val="accent2"/>
                  </a:solidFill>
                  <a:cs typeface="+mn-ea"/>
                  <a:sym typeface="+mn-lt"/>
                </a:rPr>
                <a:t>添加标题</a:t>
              </a:r>
            </a:p>
          </p:txBody>
        </p:sp>
      </p:grpSp>
      <p:grpSp>
        <p:nvGrpSpPr>
          <p:cNvPr id="104" name="组合 103"/>
          <p:cNvGrpSpPr/>
          <p:nvPr/>
        </p:nvGrpSpPr>
        <p:grpSpPr>
          <a:xfrm>
            <a:off x="7132975" y="2705109"/>
            <a:ext cx="1890000" cy="515726"/>
            <a:chOff x="8612309" y="3606811"/>
            <a:chExt cx="2520000" cy="687635"/>
          </a:xfrm>
        </p:grpSpPr>
        <p:sp>
          <p:nvSpPr>
            <p:cNvPr id="105" name="五边形 104"/>
            <p:cNvSpPr/>
            <p:nvPr/>
          </p:nvSpPr>
          <p:spPr>
            <a:xfrm rot="5400000" flipV="1">
              <a:off x="9528491" y="2690629"/>
              <a:ext cx="687635" cy="2520000"/>
            </a:xfrm>
            <a:prstGeom prst="homePlate">
              <a:avLst>
                <a:gd name="adj" fmla="val 487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06" name="文本框 38"/>
            <p:cNvSpPr txBox="1"/>
            <p:nvPr/>
          </p:nvSpPr>
          <p:spPr>
            <a:xfrm>
              <a:off x="8811864" y="3671070"/>
              <a:ext cx="2120892" cy="455510"/>
            </a:xfrm>
            <a:prstGeom prst="rect">
              <a:avLst/>
            </a:prstGeom>
            <a:noFill/>
          </p:spPr>
          <p:txBody>
            <a:bodyPr wrap="square" rtlCol="0">
              <a:spAutoFit/>
            </a:bodyPr>
            <a:lstStyle/>
            <a:p>
              <a:pPr algn="ctr">
                <a:lnSpc>
                  <a:spcPct val="90000"/>
                </a:lnSpc>
                <a:spcBef>
                  <a:spcPts val="750"/>
                </a:spcBef>
              </a:pPr>
              <a:r>
                <a:rPr lang="zh-CN" altLang="en-US" dirty="0">
                  <a:solidFill>
                    <a:schemeClr val="accent2"/>
                  </a:solidFill>
                  <a:cs typeface="+mn-ea"/>
                  <a:sym typeface="+mn-lt"/>
                </a:rPr>
                <a:t>添加标题</a:t>
              </a:r>
            </a:p>
          </p:txBody>
        </p:sp>
      </p:grpSp>
      <p:sp>
        <p:nvSpPr>
          <p:cNvPr id="107" name="文本框 39"/>
          <p:cNvSpPr txBox="1"/>
          <p:nvPr/>
        </p:nvSpPr>
        <p:spPr>
          <a:xfrm>
            <a:off x="5316008" y="302088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cs typeface="+mn-ea"/>
                <a:sym typeface="+mn-lt"/>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cs typeface="+mn-ea"/>
              <a:sym typeface="+mn-lt"/>
            </a:endParaRPr>
          </a:p>
        </p:txBody>
      </p:sp>
      <p:sp>
        <p:nvSpPr>
          <p:cNvPr id="108" name="文本框 40"/>
          <p:cNvSpPr txBox="1"/>
          <p:nvPr/>
        </p:nvSpPr>
        <p:spPr>
          <a:xfrm>
            <a:off x="3372256" y="135741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cs typeface="+mn-ea"/>
                <a:sym typeface="+mn-lt"/>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cs typeface="+mn-ea"/>
              <a:sym typeface="+mn-lt"/>
            </a:endParaRPr>
          </a:p>
        </p:txBody>
      </p:sp>
      <p:sp>
        <p:nvSpPr>
          <p:cNvPr id="109" name="文本框 41"/>
          <p:cNvSpPr txBox="1"/>
          <p:nvPr/>
        </p:nvSpPr>
        <p:spPr>
          <a:xfrm>
            <a:off x="7188216" y="135741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cs typeface="+mn-ea"/>
                <a:sym typeface="+mn-lt"/>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cs typeface="+mn-ea"/>
              <a:sym typeface="+mn-lt"/>
            </a:endParaRPr>
          </a:p>
        </p:txBody>
      </p:sp>
      <p:grpSp>
        <p:nvGrpSpPr>
          <p:cNvPr id="110" name="组合 109"/>
          <p:cNvGrpSpPr/>
          <p:nvPr/>
        </p:nvGrpSpPr>
        <p:grpSpPr>
          <a:xfrm>
            <a:off x="7917179" y="3100591"/>
            <a:ext cx="319318" cy="849213"/>
            <a:chOff x="9657920" y="3891279"/>
            <a:chExt cx="425757" cy="1132283"/>
          </a:xfrm>
        </p:grpSpPr>
        <p:cxnSp>
          <p:nvCxnSpPr>
            <p:cNvPr id="111" name="直接连接符 110"/>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9657920" y="4531120"/>
              <a:ext cx="425757" cy="492442"/>
              <a:chOff x="9657920" y="4531120"/>
              <a:chExt cx="425757" cy="492442"/>
            </a:xfrm>
          </p:grpSpPr>
          <p:sp>
            <p:nvSpPr>
              <p:cNvPr id="113" name="椭圆 112"/>
              <p:cNvSpPr/>
              <p:nvPr/>
            </p:nvSpPr>
            <p:spPr>
              <a:xfrm flipV="1">
                <a:off x="9678411" y="4603137"/>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14" name="文本框 45"/>
              <p:cNvSpPr txBox="1"/>
              <p:nvPr/>
            </p:nvSpPr>
            <p:spPr>
              <a:xfrm>
                <a:off x="9657920" y="4531120"/>
                <a:ext cx="425757" cy="492442"/>
              </a:xfrm>
              <a:prstGeom prst="rect">
                <a:avLst/>
              </a:prstGeom>
              <a:noFill/>
            </p:spPr>
            <p:txBody>
              <a:bodyPr wrap="none" rtlCol="0">
                <a:spAutoFit/>
              </a:bodyPr>
              <a:lstStyle/>
              <a:p>
                <a:r>
                  <a:rPr lang="en-US" altLang="zh-CN" dirty="0">
                    <a:solidFill>
                      <a:schemeClr val="accent2"/>
                    </a:solidFill>
                    <a:cs typeface="+mn-ea"/>
                    <a:sym typeface="+mn-lt"/>
                  </a:rPr>
                  <a:t>4</a:t>
                </a:r>
                <a:endParaRPr lang="zh-CN" altLang="en-US" dirty="0">
                  <a:solidFill>
                    <a:schemeClr val="accent2"/>
                  </a:solidFill>
                  <a:cs typeface="+mn-ea"/>
                  <a:sym typeface="+mn-lt"/>
                </a:endParaRPr>
              </a:p>
            </p:txBody>
          </p:sp>
        </p:grpSp>
      </p:grpSp>
      <p:sp>
        <p:nvSpPr>
          <p:cNvPr id="42"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43"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44" name="组合 43"/>
          <p:cNvGrpSpPr/>
          <p:nvPr/>
        </p:nvGrpSpPr>
        <p:grpSpPr>
          <a:xfrm>
            <a:off x="3562128" y="427662"/>
            <a:ext cx="197506" cy="296260"/>
            <a:chOff x="5284519" y="1508166"/>
            <a:chExt cx="213756" cy="427512"/>
          </a:xfrm>
        </p:grpSpPr>
        <p:cxnSp>
          <p:nvCxnSpPr>
            <p:cNvPr id="45" name="直接连接符 44"/>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ppt_x"/>
                                          </p:val>
                                        </p:tav>
                                        <p:tav tm="100000">
                                          <p:val>
                                            <p:strVal val="#ppt_x"/>
                                          </p:val>
                                        </p:tav>
                                      </p:tavLst>
                                    </p:anim>
                                    <p:anim calcmode="lin" valueType="num">
                                      <p:cBhvr additive="base">
                                        <p:cTn id="20" dur="500" fill="hold"/>
                                        <p:tgtEl>
                                          <p:spTgt spid="9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250"/>
                                  </p:stCondLst>
                                  <p:childTnLst>
                                    <p:set>
                                      <p:cBhvr>
                                        <p:cTn id="23" dur="1" fill="hold">
                                          <p:stCondLst>
                                            <p:cond delay="0"/>
                                          </p:stCondLst>
                                        </p:cTn>
                                        <p:tgtEl>
                                          <p:spTgt spid="97"/>
                                        </p:tgtEl>
                                        <p:attrNameLst>
                                          <p:attrName>style.visibility</p:attrName>
                                        </p:attrNameLst>
                                      </p:cBhvr>
                                      <p:to>
                                        <p:strVal val="visible"/>
                                      </p:to>
                                    </p:set>
                                    <p:animEffect transition="in" filter="wipe(up)">
                                      <p:cBhvr>
                                        <p:cTn id="24" dur="500"/>
                                        <p:tgtEl>
                                          <p:spTgt spid="97"/>
                                        </p:tgtEl>
                                      </p:cBhvr>
                                    </p:animEffect>
                                  </p:childTnLst>
                                </p:cTn>
                              </p:par>
                              <p:par>
                                <p:cTn id="25" presetID="1" presetClass="entr" presetSubtype="0" fill="hold" grpId="1" nodeType="withEffect">
                                  <p:stCondLst>
                                    <p:cond delay="0"/>
                                  </p:stCondLst>
                                  <p:childTnLst>
                                    <p:set>
                                      <p:cBhvr>
                                        <p:cTn id="26" dur="1" fill="hold">
                                          <p:stCondLst>
                                            <p:cond delay="499"/>
                                          </p:stCondLst>
                                        </p:cTn>
                                        <p:tgtEl>
                                          <p:spTgt spid="90"/>
                                        </p:tgtEl>
                                        <p:attrNameLst>
                                          <p:attrName>style.visibility</p:attrName>
                                        </p:attrNameLst>
                                      </p:cBhvr>
                                      <p:to>
                                        <p:strVal val="visible"/>
                                      </p:to>
                                    </p:set>
                                  </p:childTnLst>
                                </p:cTn>
                              </p:par>
                              <p:par>
                                <p:cTn id="27" presetID="42" presetClass="path" presetSubtype="0" accel="50000" decel="50000" fill="hold" grpId="0" nodeType="withEffect">
                                  <p:stCondLst>
                                    <p:cond delay="0"/>
                                  </p:stCondLst>
                                  <p:childTnLst>
                                    <p:animMotion origin="layout" path="M -4.375E-6 -0.27917 L -4.375E-6 2.22222E-6 " pathEditMode="relative" rAng="0" ptsTypes="AA">
                                      <p:cBhvr>
                                        <p:cTn id="28" dur="500" fill="hold"/>
                                        <p:tgtEl>
                                          <p:spTgt spid="90"/>
                                        </p:tgtEl>
                                        <p:attrNameLst>
                                          <p:attrName>ppt_x</p:attrName>
                                          <p:attrName>ppt_y</p:attrName>
                                        </p:attrNameLst>
                                      </p:cBhvr>
                                      <p:rCtr x="0" y="13958"/>
                                    </p:animMotion>
                                  </p:childTnLst>
                                </p:cTn>
                              </p:par>
                              <p:par>
                                <p:cTn id="29" presetID="12" presetClass="entr" presetSubtype="4" fill="hold" nodeType="withEffect">
                                  <p:stCondLst>
                                    <p:cond delay="25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p:tgtEl>
                                          <p:spTgt spid="85"/>
                                        </p:tgtEl>
                                        <p:attrNameLst>
                                          <p:attrName>ppt_y</p:attrName>
                                        </p:attrNameLst>
                                      </p:cBhvr>
                                      <p:tavLst>
                                        <p:tav tm="0">
                                          <p:val>
                                            <p:strVal val="#ppt_y+#ppt_h*1.125000"/>
                                          </p:val>
                                        </p:tav>
                                        <p:tav tm="100000">
                                          <p:val>
                                            <p:strVal val="#ppt_y"/>
                                          </p:val>
                                        </p:tav>
                                      </p:tavLst>
                                    </p:anim>
                                    <p:animEffect transition="in" filter="wipe(up)">
                                      <p:cBhvr>
                                        <p:cTn id="32" dur="500"/>
                                        <p:tgtEl>
                                          <p:spTgt spid="85"/>
                                        </p:tgtEl>
                                      </p:cBhvr>
                                    </p:animEffect>
                                  </p:childTnLst>
                                </p:cTn>
                              </p:par>
                            </p:childTnLst>
                          </p:cTn>
                        </p:par>
                        <p:par>
                          <p:cTn id="33" fill="hold">
                            <p:stCondLst>
                              <p:cond delay="2750"/>
                            </p:stCondLst>
                            <p:childTnLst>
                              <p:par>
                                <p:cTn id="34" presetID="2" presetClass="entr" presetSubtype="1"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additive="base">
                                        <p:cTn id="36" dur="500" fill="hold"/>
                                        <p:tgtEl>
                                          <p:spTgt spid="101"/>
                                        </p:tgtEl>
                                        <p:attrNameLst>
                                          <p:attrName>ppt_x</p:attrName>
                                        </p:attrNameLst>
                                      </p:cBhvr>
                                      <p:tavLst>
                                        <p:tav tm="0">
                                          <p:val>
                                            <p:strVal val="#ppt_x"/>
                                          </p:val>
                                        </p:tav>
                                        <p:tav tm="100000">
                                          <p:val>
                                            <p:strVal val="#ppt_x"/>
                                          </p:val>
                                        </p:tav>
                                      </p:tavLst>
                                    </p:anim>
                                    <p:anim calcmode="lin" valueType="num">
                                      <p:cBhvr additive="base">
                                        <p:cTn id="37" dur="500" fill="hold"/>
                                        <p:tgtEl>
                                          <p:spTgt spid="101"/>
                                        </p:tgtEl>
                                        <p:attrNameLst>
                                          <p:attrName>ppt_y</p:attrName>
                                        </p:attrNameLst>
                                      </p:cBhvr>
                                      <p:tavLst>
                                        <p:tav tm="0">
                                          <p:val>
                                            <p:strVal val="0-#ppt_h/2"/>
                                          </p:val>
                                        </p:tav>
                                        <p:tav tm="100000">
                                          <p:val>
                                            <p:strVal val="#ppt_y"/>
                                          </p:val>
                                        </p:tav>
                                      </p:tavLst>
                                    </p:anim>
                                  </p:childTnLst>
                                </p:cTn>
                              </p:par>
                            </p:childTnLst>
                          </p:cTn>
                        </p:par>
                        <p:par>
                          <p:cTn id="38" fill="hold">
                            <p:stCondLst>
                              <p:cond delay="3250"/>
                            </p:stCondLst>
                            <p:childTnLst>
                              <p:par>
                                <p:cTn id="39" presetID="22" presetClass="entr" presetSubtype="4" fill="hold" grpId="0" nodeType="afterEffect">
                                  <p:stCondLst>
                                    <p:cond delay="25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1" presetClass="entr" presetSubtype="0" fill="hold" grpId="1" nodeType="withEffect">
                                  <p:stCondLst>
                                    <p:cond delay="0"/>
                                  </p:stCondLst>
                                  <p:childTnLst>
                                    <p:set>
                                      <p:cBhvr>
                                        <p:cTn id="43" dur="1" fill="hold">
                                          <p:stCondLst>
                                            <p:cond delay="499"/>
                                          </p:stCondLst>
                                        </p:cTn>
                                        <p:tgtEl>
                                          <p:spTgt spid="91"/>
                                        </p:tgtEl>
                                        <p:attrNameLst>
                                          <p:attrName>style.visibility</p:attrName>
                                        </p:attrNameLst>
                                      </p:cBhvr>
                                      <p:to>
                                        <p:strVal val="visible"/>
                                      </p:to>
                                    </p:set>
                                  </p:childTnLst>
                                </p:cTn>
                              </p:par>
                              <p:par>
                                <p:cTn id="44" presetID="64" presetClass="path" presetSubtype="0" accel="50000" decel="50000" fill="hold" grpId="0" nodeType="withEffect">
                                  <p:stCondLst>
                                    <p:cond delay="0"/>
                                  </p:stCondLst>
                                  <p:childTnLst>
                                    <p:animMotion origin="layout" path="M -4.16667E-6 0.2801 L -4.16667E-6 -2.96296E-6 " pathEditMode="relative" rAng="0" ptsTypes="AA">
                                      <p:cBhvr>
                                        <p:cTn id="45" dur="500" fill="hold"/>
                                        <p:tgtEl>
                                          <p:spTgt spid="91"/>
                                        </p:tgtEl>
                                        <p:attrNameLst>
                                          <p:attrName>ppt_x</p:attrName>
                                          <p:attrName>ppt_y</p:attrName>
                                        </p:attrNameLst>
                                      </p:cBhvr>
                                      <p:rCtr x="0" y="-14028"/>
                                    </p:animMotion>
                                  </p:childTnLst>
                                </p:cTn>
                              </p:par>
                              <p:par>
                                <p:cTn id="46" presetID="12" presetClass="entr" presetSubtype="1" fill="hold" nodeType="withEffect">
                                  <p:stCondLst>
                                    <p:cond delay="250"/>
                                  </p:stCondLst>
                                  <p:childTnLst>
                                    <p:set>
                                      <p:cBhvr>
                                        <p:cTn id="47" dur="1" fill="hold">
                                          <p:stCondLst>
                                            <p:cond delay="0"/>
                                          </p:stCondLst>
                                        </p:cTn>
                                        <p:tgtEl>
                                          <p:spTgt spid="80"/>
                                        </p:tgtEl>
                                        <p:attrNameLst>
                                          <p:attrName>style.visibility</p:attrName>
                                        </p:attrNameLst>
                                      </p:cBhvr>
                                      <p:to>
                                        <p:strVal val="visible"/>
                                      </p:to>
                                    </p:set>
                                    <p:anim calcmode="lin" valueType="num">
                                      <p:cBhvr additive="base">
                                        <p:cTn id="48" dur="500"/>
                                        <p:tgtEl>
                                          <p:spTgt spid="80"/>
                                        </p:tgtEl>
                                        <p:attrNameLst>
                                          <p:attrName>ppt_y</p:attrName>
                                        </p:attrNameLst>
                                      </p:cBhvr>
                                      <p:tavLst>
                                        <p:tav tm="0">
                                          <p:val>
                                            <p:strVal val="#ppt_y-#ppt_h*1.125000"/>
                                          </p:val>
                                        </p:tav>
                                        <p:tav tm="100000">
                                          <p:val>
                                            <p:strVal val="#ppt_y"/>
                                          </p:val>
                                        </p:tav>
                                      </p:tavLst>
                                    </p:anim>
                                    <p:animEffect transition="in" filter="wipe(down)">
                                      <p:cBhvr>
                                        <p:cTn id="49" dur="500"/>
                                        <p:tgtEl>
                                          <p:spTgt spid="80"/>
                                        </p:tgtEl>
                                      </p:cBhvr>
                                    </p:animEffect>
                                  </p:childTnLst>
                                </p:cTn>
                              </p:par>
                            </p:childTnLst>
                          </p:cTn>
                        </p:par>
                        <p:par>
                          <p:cTn id="50" fill="hold">
                            <p:stCondLst>
                              <p:cond delay="4000"/>
                            </p:stCondLst>
                            <p:childTnLst>
                              <p:par>
                                <p:cTn id="51" presetID="2" presetClass="entr" presetSubtype="4"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additive="base">
                                        <p:cTn id="53" dur="500" fill="hold"/>
                                        <p:tgtEl>
                                          <p:spTgt spid="98"/>
                                        </p:tgtEl>
                                        <p:attrNameLst>
                                          <p:attrName>ppt_x</p:attrName>
                                        </p:attrNameLst>
                                      </p:cBhvr>
                                      <p:tavLst>
                                        <p:tav tm="0">
                                          <p:val>
                                            <p:strVal val="#ppt_x"/>
                                          </p:val>
                                        </p:tav>
                                        <p:tav tm="100000">
                                          <p:val>
                                            <p:strVal val="#ppt_x"/>
                                          </p:val>
                                        </p:tav>
                                      </p:tavLst>
                                    </p:anim>
                                    <p:anim calcmode="lin" valueType="num">
                                      <p:cBhvr additive="base">
                                        <p:cTn id="54" dur="500" fill="hold"/>
                                        <p:tgtEl>
                                          <p:spTgt spid="98"/>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2" presetClass="entr" presetSubtype="1" fill="hold" grpId="0" nodeType="afterEffect">
                                  <p:stCondLst>
                                    <p:cond delay="250"/>
                                  </p:stCondLst>
                                  <p:childTnLst>
                                    <p:set>
                                      <p:cBhvr>
                                        <p:cTn id="57" dur="1" fill="hold">
                                          <p:stCondLst>
                                            <p:cond delay="0"/>
                                          </p:stCondLst>
                                        </p:cTn>
                                        <p:tgtEl>
                                          <p:spTgt spid="107"/>
                                        </p:tgtEl>
                                        <p:attrNameLst>
                                          <p:attrName>style.visibility</p:attrName>
                                        </p:attrNameLst>
                                      </p:cBhvr>
                                      <p:to>
                                        <p:strVal val="visible"/>
                                      </p:to>
                                    </p:set>
                                    <p:animEffect transition="in" filter="wipe(up)">
                                      <p:cBhvr>
                                        <p:cTn id="58" dur="500"/>
                                        <p:tgtEl>
                                          <p:spTgt spid="107"/>
                                        </p:tgtEl>
                                      </p:cBhvr>
                                    </p:animEffect>
                                  </p:childTnLst>
                                </p:cTn>
                              </p:par>
                              <p:par>
                                <p:cTn id="59" presetID="1" presetClass="entr" presetSubtype="0" fill="hold" grpId="0" nodeType="withEffect">
                                  <p:stCondLst>
                                    <p:cond delay="0"/>
                                  </p:stCondLst>
                                  <p:childTnLst>
                                    <p:set>
                                      <p:cBhvr>
                                        <p:cTn id="60" dur="1" fill="hold">
                                          <p:stCondLst>
                                            <p:cond delay="499"/>
                                          </p:stCondLst>
                                        </p:cTn>
                                        <p:tgtEl>
                                          <p:spTgt spid="92"/>
                                        </p:tgtEl>
                                        <p:attrNameLst>
                                          <p:attrName>style.visibility</p:attrName>
                                        </p:attrNameLst>
                                      </p:cBhvr>
                                      <p:to>
                                        <p:strVal val="visible"/>
                                      </p:to>
                                    </p:set>
                                  </p:childTnLst>
                                </p:cTn>
                              </p:par>
                              <p:par>
                                <p:cTn id="61" presetID="42" presetClass="path" presetSubtype="0" accel="50000" decel="50000" fill="hold" grpId="1" nodeType="withEffect">
                                  <p:stCondLst>
                                    <p:cond delay="0"/>
                                  </p:stCondLst>
                                  <p:childTnLst>
                                    <p:animMotion origin="layout" path="M -3.75E-6 -0.27917 L -3.75E-6 2.22222E-6 " pathEditMode="relative" rAng="0" ptsTypes="AA">
                                      <p:cBhvr>
                                        <p:cTn id="62" dur="500" fill="hold"/>
                                        <p:tgtEl>
                                          <p:spTgt spid="92"/>
                                        </p:tgtEl>
                                        <p:attrNameLst>
                                          <p:attrName>ppt_x</p:attrName>
                                          <p:attrName>ppt_y</p:attrName>
                                        </p:attrNameLst>
                                      </p:cBhvr>
                                      <p:rCtr x="0" y="13958"/>
                                    </p:animMotion>
                                  </p:childTnLst>
                                </p:cTn>
                              </p:par>
                              <p:par>
                                <p:cTn id="63" presetID="12" presetClass="entr" presetSubtype="4" fill="hold" nodeType="with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p:tgtEl>
                                          <p:spTgt spid="75"/>
                                        </p:tgtEl>
                                        <p:attrNameLst>
                                          <p:attrName>ppt_y</p:attrName>
                                        </p:attrNameLst>
                                      </p:cBhvr>
                                      <p:tavLst>
                                        <p:tav tm="0">
                                          <p:val>
                                            <p:strVal val="#ppt_y+#ppt_h*1.125000"/>
                                          </p:val>
                                        </p:tav>
                                        <p:tav tm="100000">
                                          <p:val>
                                            <p:strVal val="#ppt_y"/>
                                          </p:val>
                                        </p:tav>
                                      </p:tavLst>
                                    </p:anim>
                                    <p:animEffect transition="in" filter="wipe(up)">
                                      <p:cBhvr>
                                        <p:cTn id="66" dur="500"/>
                                        <p:tgtEl>
                                          <p:spTgt spid="75"/>
                                        </p:tgtEl>
                                      </p:cBhvr>
                                    </p:animEffect>
                                  </p:childTnLst>
                                </p:cTn>
                              </p:par>
                            </p:childTnLst>
                          </p:cTn>
                        </p:par>
                        <p:par>
                          <p:cTn id="67" fill="hold">
                            <p:stCondLst>
                              <p:cond delay="5250"/>
                            </p:stCondLst>
                            <p:childTnLst>
                              <p:par>
                                <p:cTn id="68" presetID="2" presetClass="entr" presetSubtype="1" fill="hold" nodeType="afterEffect">
                                  <p:stCondLst>
                                    <p:cond delay="0"/>
                                  </p:stCondLst>
                                  <p:childTnLst>
                                    <p:set>
                                      <p:cBhvr>
                                        <p:cTn id="69" dur="1" fill="hold">
                                          <p:stCondLst>
                                            <p:cond delay="0"/>
                                          </p:stCondLst>
                                        </p:cTn>
                                        <p:tgtEl>
                                          <p:spTgt spid="104"/>
                                        </p:tgtEl>
                                        <p:attrNameLst>
                                          <p:attrName>style.visibility</p:attrName>
                                        </p:attrNameLst>
                                      </p:cBhvr>
                                      <p:to>
                                        <p:strVal val="visible"/>
                                      </p:to>
                                    </p:set>
                                    <p:anim calcmode="lin" valueType="num">
                                      <p:cBhvr additive="base">
                                        <p:cTn id="70" dur="500" fill="hold"/>
                                        <p:tgtEl>
                                          <p:spTgt spid="104"/>
                                        </p:tgtEl>
                                        <p:attrNameLst>
                                          <p:attrName>ppt_x</p:attrName>
                                        </p:attrNameLst>
                                      </p:cBhvr>
                                      <p:tavLst>
                                        <p:tav tm="0">
                                          <p:val>
                                            <p:strVal val="#ppt_x"/>
                                          </p:val>
                                        </p:tav>
                                        <p:tav tm="100000">
                                          <p:val>
                                            <p:strVal val="#ppt_x"/>
                                          </p:val>
                                        </p:tav>
                                      </p:tavLst>
                                    </p:anim>
                                    <p:anim calcmode="lin" valueType="num">
                                      <p:cBhvr additive="base">
                                        <p:cTn id="71" dur="500" fill="hold"/>
                                        <p:tgtEl>
                                          <p:spTgt spid="104"/>
                                        </p:tgtEl>
                                        <p:attrNameLst>
                                          <p:attrName>ppt_y</p:attrName>
                                        </p:attrNameLst>
                                      </p:cBhvr>
                                      <p:tavLst>
                                        <p:tav tm="0">
                                          <p:val>
                                            <p:strVal val="0-#ppt_h/2"/>
                                          </p:val>
                                        </p:tav>
                                        <p:tav tm="100000">
                                          <p:val>
                                            <p:strVal val="#ppt_y"/>
                                          </p:val>
                                        </p:tav>
                                      </p:tavLst>
                                    </p:anim>
                                  </p:childTnLst>
                                </p:cTn>
                              </p:par>
                            </p:childTnLst>
                          </p:cTn>
                        </p:par>
                        <p:par>
                          <p:cTn id="72" fill="hold">
                            <p:stCondLst>
                              <p:cond delay="5750"/>
                            </p:stCondLst>
                            <p:childTnLst>
                              <p:par>
                                <p:cTn id="73" presetID="22" presetClass="entr" presetSubtype="4" fill="hold" grpId="0" nodeType="afterEffect">
                                  <p:stCondLst>
                                    <p:cond delay="25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par>
                                <p:cTn id="76" presetID="1" presetClass="entr" presetSubtype="0" fill="hold" grpId="0" nodeType="withEffect">
                                  <p:stCondLst>
                                    <p:cond delay="0"/>
                                  </p:stCondLst>
                                  <p:childTnLst>
                                    <p:set>
                                      <p:cBhvr>
                                        <p:cTn id="77" dur="1" fill="hold">
                                          <p:stCondLst>
                                            <p:cond delay="499"/>
                                          </p:stCondLst>
                                        </p:cTn>
                                        <p:tgtEl>
                                          <p:spTgt spid="93"/>
                                        </p:tgtEl>
                                        <p:attrNameLst>
                                          <p:attrName>style.visibility</p:attrName>
                                        </p:attrNameLst>
                                      </p:cBhvr>
                                      <p:to>
                                        <p:strVal val="visible"/>
                                      </p:to>
                                    </p:set>
                                  </p:childTnLst>
                                </p:cTn>
                              </p:par>
                              <p:par>
                                <p:cTn id="78" presetID="64" presetClass="path" presetSubtype="0" accel="50000" decel="50000" fill="hold" grpId="1" nodeType="withEffect">
                                  <p:stCondLst>
                                    <p:cond delay="0"/>
                                  </p:stCondLst>
                                  <p:childTnLst>
                                    <p:animMotion origin="layout" path="M -4.16667E-6 0.2801 L -4.16667E-6 -4.44444E-6 " pathEditMode="relative" rAng="0" ptsTypes="AA">
                                      <p:cBhvr>
                                        <p:cTn id="79" dur="500" fill="hold"/>
                                        <p:tgtEl>
                                          <p:spTgt spid="93"/>
                                        </p:tgtEl>
                                        <p:attrNameLst>
                                          <p:attrName>ppt_x</p:attrName>
                                          <p:attrName>ppt_y</p:attrName>
                                        </p:attrNameLst>
                                      </p:cBhvr>
                                      <p:rCtr x="0" y="-14005"/>
                                    </p:animMotion>
                                  </p:childTnLst>
                                </p:cTn>
                              </p:par>
                              <p:par>
                                <p:cTn id="80" presetID="12" presetClass="entr" presetSubtype="1" fill="hold" nodeType="withEffect">
                                  <p:stCondLst>
                                    <p:cond delay="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1" grpId="0" animBg="1"/>
      <p:bldP spid="91" grpId="1" animBg="1"/>
      <p:bldP spid="92" grpId="0" animBg="1"/>
      <p:bldP spid="92" grpId="1" animBg="1"/>
      <p:bldP spid="93" grpId="0" animBg="1"/>
      <p:bldP spid="93" grpId="1" animBg="1"/>
      <p:bldP spid="97" grpId="0"/>
      <p:bldP spid="107" grpId="0"/>
      <p:bldP spid="108" grpId="0"/>
      <p:bldP spid="109"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72852" y="1491630"/>
            <a:ext cx="6859588" cy="2529700"/>
            <a:chOff x="1331432" y="1851670"/>
            <a:chExt cx="6859588" cy="2529700"/>
          </a:xfrm>
        </p:grpSpPr>
        <p:grpSp>
          <p:nvGrpSpPr>
            <p:cNvPr id="3" name="组合 2"/>
            <p:cNvGrpSpPr/>
            <p:nvPr/>
          </p:nvGrpSpPr>
          <p:grpSpPr>
            <a:xfrm>
              <a:off x="1331432" y="2241227"/>
              <a:ext cx="1865518" cy="2140143"/>
              <a:chOff x="1331432" y="2241227"/>
              <a:chExt cx="1865518" cy="2140143"/>
            </a:xfrm>
          </p:grpSpPr>
          <p:sp>
            <p:nvSpPr>
              <p:cNvPr id="16" name="Oval 15"/>
              <p:cNvSpPr>
                <a:spLocks noChangeArrowheads="1"/>
              </p:cNvSpPr>
              <p:nvPr/>
            </p:nvSpPr>
            <p:spPr bwMode="auto">
              <a:xfrm>
                <a:off x="1331432" y="2515852"/>
                <a:ext cx="1865518" cy="186551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7" name="AutoShape 16"/>
              <p:cNvSpPr>
                <a:spLocks noChangeArrowheads="1"/>
              </p:cNvSpPr>
              <p:nvPr/>
            </p:nvSpPr>
            <p:spPr bwMode="auto">
              <a:xfrm>
                <a:off x="1989565" y="2241227"/>
                <a:ext cx="549251" cy="49360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8" name="Rectangle 17"/>
              <p:cNvSpPr>
                <a:spLocks noChangeArrowheads="1"/>
              </p:cNvSpPr>
              <p:nvPr/>
            </p:nvSpPr>
            <p:spPr bwMode="auto">
              <a:xfrm>
                <a:off x="1550407" y="2844919"/>
                <a:ext cx="1427569" cy="1207384"/>
              </a:xfrm>
              <a:prstGeom prst="rect">
                <a:avLst/>
              </a:prstGeom>
              <a:noFill/>
              <a:ln w="9525">
                <a:noFill/>
                <a:miter lim="800000"/>
              </a:ln>
              <a:effectLst/>
            </p:spPr>
            <p:txBody>
              <a:bodyPr wrap="none" anchor="ctr"/>
              <a:lstStyle/>
              <a:p>
                <a:pPr algn="ctr"/>
                <a:r>
                  <a:rPr lang="zh-CN" altLang="en-US" sz="1600" dirty="0">
                    <a:solidFill>
                      <a:schemeClr val="accent2"/>
                    </a:solidFill>
                    <a:cs typeface="+mn-ea"/>
                    <a:sym typeface="+mn-lt"/>
                  </a:rPr>
                  <a:t>在此</a:t>
                </a:r>
                <a:r>
                  <a:rPr lang="zh-CN" altLang="en-US" sz="1600" dirty="0" smtClean="0">
                    <a:solidFill>
                      <a:schemeClr val="accent2"/>
                    </a:solidFill>
                    <a:cs typeface="+mn-ea"/>
                    <a:sym typeface="+mn-lt"/>
                  </a:rPr>
                  <a:t>输入</a:t>
                </a:r>
                <a:endParaRPr lang="en-US" altLang="zh-CN" sz="1600" dirty="0" smtClean="0">
                  <a:solidFill>
                    <a:schemeClr val="accent2"/>
                  </a:solidFill>
                  <a:cs typeface="+mn-ea"/>
                  <a:sym typeface="+mn-lt"/>
                </a:endParaRPr>
              </a:p>
              <a:p>
                <a:pPr algn="ctr"/>
                <a:r>
                  <a:rPr lang="zh-CN" altLang="en-US" sz="1600" dirty="0" smtClean="0">
                    <a:solidFill>
                      <a:schemeClr val="accent2"/>
                    </a:solidFill>
                    <a:cs typeface="+mn-ea"/>
                    <a:sym typeface="+mn-lt"/>
                  </a:rPr>
                  <a:t>文字</a:t>
                </a:r>
                <a:r>
                  <a:rPr lang="zh-CN" altLang="en-US" sz="1600" dirty="0">
                    <a:solidFill>
                      <a:schemeClr val="accent2"/>
                    </a:solidFill>
                    <a:cs typeface="+mn-ea"/>
                    <a:sym typeface="+mn-lt"/>
                  </a:rPr>
                  <a:t>内容</a:t>
                </a:r>
              </a:p>
            </p:txBody>
          </p:sp>
        </p:grpSp>
        <p:grpSp>
          <p:nvGrpSpPr>
            <p:cNvPr id="4" name="组合 3"/>
            <p:cNvGrpSpPr/>
            <p:nvPr/>
          </p:nvGrpSpPr>
          <p:grpSpPr>
            <a:xfrm>
              <a:off x="1331432" y="1851670"/>
              <a:ext cx="6859588" cy="2529700"/>
              <a:chOff x="1331432" y="1851670"/>
              <a:chExt cx="6859588" cy="2529700"/>
            </a:xfrm>
          </p:grpSpPr>
          <p:grpSp>
            <p:nvGrpSpPr>
              <p:cNvPr id="5" name="Group 19"/>
              <p:cNvGrpSpPr/>
              <p:nvPr/>
            </p:nvGrpSpPr>
            <p:grpSpPr bwMode="auto">
              <a:xfrm>
                <a:off x="3800641" y="2241227"/>
                <a:ext cx="1865518" cy="2140143"/>
                <a:chOff x="1029" y="2160"/>
                <a:chExt cx="1542" cy="1769"/>
              </a:xfrm>
              <a:solidFill>
                <a:schemeClr val="tx1"/>
              </a:solidFill>
            </p:grpSpPr>
            <p:sp>
              <p:nvSpPr>
                <p:cNvPr id="13" name="Oval 20"/>
                <p:cNvSpPr>
                  <a:spLocks noChangeArrowheads="1"/>
                </p:cNvSpPr>
                <p:nvPr/>
              </p:nvSpPr>
              <p:spPr bwMode="auto">
                <a:xfrm>
                  <a:off x="1029" y="2387"/>
                  <a:ext cx="1542" cy="154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4" name="AutoShape 21"/>
                <p:cNvSpPr>
                  <a:spLocks noChangeArrowheads="1"/>
                </p:cNvSpPr>
                <p:nvPr/>
              </p:nvSpPr>
              <p:spPr bwMode="auto">
                <a:xfrm>
                  <a:off x="1573" y="2160"/>
                  <a:ext cx="454" cy="408"/>
                </a:xfrm>
                <a:prstGeom prst="triangle">
                  <a:avLst>
                    <a:gd name="adj" fmla="val 5000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5" name="Rectangle 22"/>
                <p:cNvSpPr>
                  <a:spLocks noChangeArrowheads="1"/>
                </p:cNvSpPr>
                <p:nvPr/>
              </p:nvSpPr>
              <p:spPr bwMode="auto">
                <a:xfrm>
                  <a:off x="1210" y="2659"/>
                  <a:ext cx="1180" cy="99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dirty="0">
                      <a:solidFill>
                        <a:schemeClr val="accent2"/>
                      </a:solidFill>
                      <a:cs typeface="+mn-ea"/>
                      <a:sym typeface="+mn-lt"/>
                    </a:rPr>
                    <a:t>在此</a:t>
                  </a:r>
                  <a:r>
                    <a:rPr lang="zh-CN" altLang="en-US" sz="1600" dirty="0" smtClean="0">
                      <a:solidFill>
                        <a:schemeClr val="accent2"/>
                      </a:solidFill>
                      <a:cs typeface="+mn-ea"/>
                      <a:sym typeface="+mn-lt"/>
                    </a:rPr>
                    <a:t>输入</a:t>
                  </a:r>
                  <a:endParaRPr lang="en-US" altLang="zh-CN" sz="1600" dirty="0" smtClean="0">
                    <a:solidFill>
                      <a:schemeClr val="accent2"/>
                    </a:solidFill>
                    <a:cs typeface="+mn-ea"/>
                    <a:sym typeface="+mn-lt"/>
                  </a:endParaRPr>
                </a:p>
                <a:p>
                  <a:pPr algn="ctr"/>
                  <a:r>
                    <a:rPr lang="zh-CN" altLang="en-US" sz="1600" dirty="0" smtClean="0">
                      <a:solidFill>
                        <a:schemeClr val="accent2"/>
                      </a:solidFill>
                      <a:cs typeface="+mn-ea"/>
                      <a:sym typeface="+mn-lt"/>
                    </a:rPr>
                    <a:t>文字</a:t>
                  </a:r>
                  <a:r>
                    <a:rPr lang="zh-CN" altLang="en-US" sz="1600" dirty="0">
                      <a:solidFill>
                        <a:schemeClr val="accent2"/>
                      </a:solidFill>
                      <a:cs typeface="+mn-ea"/>
                      <a:sym typeface="+mn-lt"/>
                    </a:rPr>
                    <a:t>内容</a:t>
                  </a:r>
                </a:p>
              </p:txBody>
            </p:sp>
          </p:grpSp>
          <p:grpSp>
            <p:nvGrpSpPr>
              <p:cNvPr id="6" name="Group 23"/>
              <p:cNvGrpSpPr/>
              <p:nvPr/>
            </p:nvGrpSpPr>
            <p:grpSpPr bwMode="auto">
              <a:xfrm>
                <a:off x="6325502" y="2241227"/>
                <a:ext cx="1865518" cy="2140143"/>
                <a:chOff x="1029" y="2160"/>
                <a:chExt cx="1542" cy="1769"/>
              </a:xfrm>
              <a:solidFill>
                <a:schemeClr val="bg2"/>
              </a:solidFill>
            </p:grpSpPr>
            <p:sp>
              <p:nvSpPr>
                <p:cNvPr id="10" name="Oval 24"/>
                <p:cNvSpPr>
                  <a:spLocks noChangeArrowheads="1"/>
                </p:cNvSpPr>
                <p:nvPr/>
              </p:nvSpPr>
              <p:spPr bwMode="auto">
                <a:xfrm>
                  <a:off x="1029" y="2387"/>
                  <a:ext cx="1542" cy="154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1" name="AutoShape 25"/>
                <p:cNvSpPr>
                  <a:spLocks noChangeArrowheads="1"/>
                </p:cNvSpPr>
                <p:nvPr/>
              </p:nvSpPr>
              <p:spPr bwMode="auto">
                <a:xfrm>
                  <a:off x="1573" y="2160"/>
                  <a:ext cx="454" cy="408"/>
                </a:xfrm>
                <a:prstGeom prst="triangle">
                  <a:avLst>
                    <a:gd name="adj" fmla="val 5000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2" name="Rectangle 26"/>
                <p:cNvSpPr>
                  <a:spLocks noChangeArrowheads="1"/>
                </p:cNvSpPr>
                <p:nvPr/>
              </p:nvSpPr>
              <p:spPr bwMode="auto">
                <a:xfrm>
                  <a:off x="1210" y="2659"/>
                  <a:ext cx="1180" cy="99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dirty="0">
                      <a:solidFill>
                        <a:schemeClr val="accent2"/>
                      </a:solidFill>
                      <a:cs typeface="+mn-ea"/>
                      <a:sym typeface="+mn-lt"/>
                    </a:rPr>
                    <a:t>在此</a:t>
                  </a:r>
                  <a:r>
                    <a:rPr lang="zh-CN" altLang="en-US" sz="1600" dirty="0" smtClean="0">
                      <a:solidFill>
                        <a:schemeClr val="accent2"/>
                      </a:solidFill>
                      <a:cs typeface="+mn-ea"/>
                      <a:sym typeface="+mn-lt"/>
                    </a:rPr>
                    <a:t>输入</a:t>
                  </a:r>
                  <a:endParaRPr lang="en-US" altLang="zh-CN" sz="1600" dirty="0" smtClean="0">
                    <a:solidFill>
                      <a:schemeClr val="accent2"/>
                    </a:solidFill>
                    <a:cs typeface="+mn-ea"/>
                    <a:sym typeface="+mn-lt"/>
                  </a:endParaRPr>
                </a:p>
                <a:p>
                  <a:pPr algn="ctr"/>
                  <a:r>
                    <a:rPr lang="zh-CN" altLang="en-US" sz="1600" dirty="0" smtClean="0">
                      <a:solidFill>
                        <a:schemeClr val="accent2"/>
                      </a:solidFill>
                      <a:cs typeface="+mn-ea"/>
                      <a:sym typeface="+mn-lt"/>
                    </a:rPr>
                    <a:t>文字</a:t>
                  </a:r>
                  <a:r>
                    <a:rPr lang="zh-CN" altLang="en-US" sz="1600" dirty="0">
                      <a:solidFill>
                        <a:schemeClr val="accent2"/>
                      </a:solidFill>
                      <a:cs typeface="+mn-ea"/>
                      <a:sym typeface="+mn-lt"/>
                    </a:rPr>
                    <a:t>内容</a:t>
                  </a:r>
                </a:p>
              </p:txBody>
            </p:sp>
          </p:grpSp>
          <p:sp>
            <p:nvSpPr>
              <p:cNvPr id="7" name="Text Box 27"/>
              <p:cNvSpPr txBox="1">
                <a:spLocks noChangeArrowheads="1"/>
              </p:cNvSpPr>
              <p:nvPr/>
            </p:nvSpPr>
            <p:spPr bwMode="auto">
              <a:xfrm>
                <a:off x="1331432" y="1856509"/>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accent1"/>
                    </a:solidFill>
                    <a:cs typeface="+mn-ea"/>
                    <a:sym typeface="+mn-lt"/>
                  </a:rPr>
                  <a:t>在此输入文字内容</a:t>
                </a:r>
              </a:p>
            </p:txBody>
          </p:sp>
          <p:sp>
            <p:nvSpPr>
              <p:cNvPr id="8" name="Text Box 28"/>
              <p:cNvSpPr txBox="1">
                <a:spLocks noChangeArrowheads="1"/>
              </p:cNvSpPr>
              <p:nvPr/>
            </p:nvSpPr>
            <p:spPr bwMode="auto">
              <a:xfrm>
                <a:off x="3746201" y="1851670"/>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accent1"/>
                    </a:solidFill>
                    <a:cs typeface="+mn-ea"/>
                    <a:sym typeface="+mn-lt"/>
                  </a:rPr>
                  <a:t>在此输入文字内容</a:t>
                </a:r>
              </a:p>
            </p:txBody>
          </p:sp>
          <p:sp>
            <p:nvSpPr>
              <p:cNvPr id="9" name="Text Box 29"/>
              <p:cNvSpPr txBox="1">
                <a:spLocks noChangeArrowheads="1"/>
              </p:cNvSpPr>
              <p:nvPr/>
            </p:nvSpPr>
            <p:spPr bwMode="auto">
              <a:xfrm>
                <a:off x="6269851" y="1856509"/>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accent1"/>
                    </a:solidFill>
                    <a:cs typeface="+mn-ea"/>
                    <a:sym typeface="+mn-lt"/>
                  </a:rPr>
                  <a:t>在此输入文字内容</a:t>
                </a:r>
              </a:p>
            </p:txBody>
          </p:sp>
        </p:grpSp>
      </p:grpSp>
      <p:sp>
        <p:nvSpPr>
          <p:cNvPr id="19"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20"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1" name="组合 20"/>
          <p:cNvGrpSpPr/>
          <p:nvPr/>
        </p:nvGrpSpPr>
        <p:grpSpPr>
          <a:xfrm>
            <a:off x="3562128" y="427662"/>
            <a:ext cx="197506" cy="296260"/>
            <a:chOff x="5284519" y="1508166"/>
            <a:chExt cx="213756" cy="427512"/>
          </a:xfrm>
        </p:grpSpPr>
        <p:cxnSp>
          <p:nvCxnSpPr>
            <p:cNvPr id="22" name="直接连接符 21"/>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1738719" y="1276754"/>
            <a:ext cx="1900771" cy="1371178"/>
          </a:xfrm>
          <a:prstGeom prst="parallelogram">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cs typeface="+mn-ea"/>
              <a:sym typeface="+mn-lt"/>
            </a:endParaRPr>
          </a:p>
        </p:txBody>
      </p:sp>
      <p:sp>
        <p:nvSpPr>
          <p:cNvPr id="12" name="平行四边形 11"/>
          <p:cNvSpPr/>
          <p:nvPr/>
        </p:nvSpPr>
        <p:spPr>
          <a:xfrm>
            <a:off x="3487118" y="1276754"/>
            <a:ext cx="1900771" cy="1371178"/>
          </a:xfrm>
          <a:prstGeom prst="parallelogram">
            <a:avLst/>
          </a:prstGeom>
          <a:blipFill>
            <a:blip r:embed="rId4"/>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cs typeface="+mn-ea"/>
              <a:sym typeface="+mn-lt"/>
            </a:endParaRPr>
          </a:p>
        </p:txBody>
      </p:sp>
      <p:sp>
        <p:nvSpPr>
          <p:cNvPr id="13" name="平行四边形 12"/>
          <p:cNvSpPr/>
          <p:nvPr/>
        </p:nvSpPr>
        <p:spPr>
          <a:xfrm>
            <a:off x="5239414" y="1276754"/>
            <a:ext cx="1900771" cy="1371178"/>
          </a:xfrm>
          <a:prstGeom prst="parallelogram">
            <a:avLst/>
          </a:prstGeom>
          <a:blipFill>
            <a:blip r:embed="rId5" cstate="screen"/>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cs typeface="+mn-ea"/>
              <a:sym typeface="+mn-lt"/>
            </a:endParaRPr>
          </a:p>
        </p:txBody>
      </p:sp>
      <p:sp>
        <p:nvSpPr>
          <p:cNvPr id="14" name="平行四边形 13"/>
          <p:cNvSpPr/>
          <p:nvPr/>
        </p:nvSpPr>
        <p:spPr>
          <a:xfrm>
            <a:off x="6991709" y="1276754"/>
            <a:ext cx="1900771" cy="1371178"/>
          </a:xfrm>
          <a:prstGeom prst="parallelogram">
            <a:avLst/>
          </a:prstGeom>
          <a:blipFill>
            <a:blip r:embed="rId6" cstate="screen"/>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cs typeface="+mn-ea"/>
              <a:sym typeface="+mn-lt"/>
            </a:endParaRPr>
          </a:p>
        </p:txBody>
      </p:sp>
      <p:sp>
        <p:nvSpPr>
          <p:cNvPr id="15" name="矩形 9"/>
          <p:cNvSpPr>
            <a:spLocks noChangeArrowheads="1"/>
          </p:cNvSpPr>
          <p:nvPr/>
        </p:nvSpPr>
        <p:spPr bwMode="auto">
          <a:xfrm>
            <a:off x="7292556"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smtClean="0">
                <a:solidFill>
                  <a:schemeClr val="accent1">
                    <a:lumMod val="75000"/>
                    <a:lumOff val="25000"/>
                  </a:schemeClr>
                </a:solidFill>
                <a:cs typeface="+mn-ea"/>
                <a:sym typeface="+mn-lt"/>
              </a:rPr>
              <a:t>项目一</a:t>
            </a:r>
            <a:endParaRPr lang="zh-CN" altLang="en-US" b="1" dirty="0">
              <a:solidFill>
                <a:schemeClr val="accent1">
                  <a:lumMod val="75000"/>
                  <a:lumOff val="25000"/>
                </a:schemeClr>
              </a:solidFill>
              <a:cs typeface="+mn-ea"/>
              <a:sym typeface="+mn-lt"/>
            </a:endParaRPr>
          </a:p>
        </p:txBody>
      </p:sp>
      <p:grpSp>
        <p:nvGrpSpPr>
          <p:cNvPr id="16" name="组合 15"/>
          <p:cNvGrpSpPr/>
          <p:nvPr/>
        </p:nvGrpSpPr>
        <p:grpSpPr>
          <a:xfrm>
            <a:off x="7216367" y="3197414"/>
            <a:ext cx="1231543" cy="253906"/>
            <a:chOff x="6401594" y="3274594"/>
            <a:chExt cx="1231756" cy="253986"/>
          </a:xfrm>
        </p:grpSpPr>
        <p:sp>
          <p:nvSpPr>
            <p:cNvPr id="17" name="圆角矩形 16"/>
            <p:cNvSpPr/>
            <p:nvPr/>
          </p:nvSpPr>
          <p:spPr>
            <a:xfrm>
              <a:off x="6401594" y="3274594"/>
              <a:ext cx="1231756" cy="253906"/>
            </a:xfrm>
            <a:prstGeom prst="roundRect">
              <a:avLst>
                <a:gd name="adj" fmla="val 416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18"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accent2"/>
                  </a:solidFill>
                  <a:cs typeface="+mn-ea"/>
                  <a:sym typeface="+mn-lt"/>
                </a:rPr>
                <a:t>添加详细文字</a:t>
              </a:r>
            </a:p>
          </p:txBody>
        </p:sp>
      </p:grpSp>
      <p:sp>
        <p:nvSpPr>
          <p:cNvPr id="19" name="矩形 1"/>
          <p:cNvSpPr>
            <a:spLocks noChangeArrowheads="1"/>
          </p:cNvSpPr>
          <p:nvPr/>
        </p:nvSpPr>
        <p:spPr bwMode="auto">
          <a:xfrm>
            <a:off x="7140184"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accent1"/>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dirty="0">
              <a:solidFill>
                <a:schemeClr val="accent1"/>
              </a:solidFill>
              <a:latin typeface="+mn-lt"/>
              <a:ea typeface="+mn-ea"/>
              <a:cs typeface="+mn-ea"/>
              <a:sym typeface="+mn-lt"/>
            </a:endParaRPr>
          </a:p>
        </p:txBody>
      </p:sp>
      <p:sp>
        <p:nvSpPr>
          <p:cNvPr id="20" name="矩形 9"/>
          <p:cNvSpPr>
            <a:spLocks noChangeArrowheads="1"/>
          </p:cNvSpPr>
          <p:nvPr/>
        </p:nvSpPr>
        <p:spPr bwMode="auto">
          <a:xfrm>
            <a:off x="5464076"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smtClean="0">
                <a:solidFill>
                  <a:schemeClr val="accent1">
                    <a:lumMod val="75000"/>
                    <a:lumOff val="25000"/>
                  </a:schemeClr>
                </a:solidFill>
                <a:cs typeface="+mn-ea"/>
                <a:sym typeface="+mn-lt"/>
              </a:rPr>
              <a:t>项目二</a:t>
            </a:r>
            <a:endParaRPr lang="zh-CN" altLang="en-US" b="1" dirty="0">
              <a:solidFill>
                <a:schemeClr val="accent1">
                  <a:lumMod val="75000"/>
                  <a:lumOff val="25000"/>
                </a:schemeClr>
              </a:solidFill>
              <a:cs typeface="+mn-ea"/>
              <a:sym typeface="+mn-lt"/>
            </a:endParaRPr>
          </a:p>
        </p:txBody>
      </p:sp>
      <p:grpSp>
        <p:nvGrpSpPr>
          <p:cNvPr id="21" name="组合 20"/>
          <p:cNvGrpSpPr/>
          <p:nvPr/>
        </p:nvGrpSpPr>
        <p:grpSpPr>
          <a:xfrm>
            <a:off x="5387887" y="3197414"/>
            <a:ext cx="1231543" cy="253906"/>
            <a:chOff x="6401594" y="3274594"/>
            <a:chExt cx="1231756" cy="253986"/>
          </a:xfrm>
        </p:grpSpPr>
        <p:sp>
          <p:nvSpPr>
            <p:cNvPr id="22" name="圆角矩形 21"/>
            <p:cNvSpPr/>
            <p:nvPr/>
          </p:nvSpPr>
          <p:spPr>
            <a:xfrm>
              <a:off x="6401594" y="3274594"/>
              <a:ext cx="1231756" cy="253906"/>
            </a:xfrm>
            <a:prstGeom prst="roundRect">
              <a:avLst>
                <a:gd name="adj" fmla="val 4167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3"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accent2"/>
                  </a:solidFill>
                  <a:cs typeface="+mn-ea"/>
                  <a:sym typeface="+mn-lt"/>
                </a:rPr>
                <a:t>添加详细文字</a:t>
              </a:r>
            </a:p>
          </p:txBody>
        </p:sp>
      </p:grpSp>
      <p:sp>
        <p:nvSpPr>
          <p:cNvPr id="24" name="矩形 1"/>
          <p:cNvSpPr>
            <a:spLocks noChangeArrowheads="1"/>
          </p:cNvSpPr>
          <p:nvPr/>
        </p:nvSpPr>
        <p:spPr bwMode="auto">
          <a:xfrm>
            <a:off x="5311704"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accent1"/>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dirty="0">
              <a:solidFill>
                <a:schemeClr val="accent1"/>
              </a:solidFill>
              <a:latin typeface="+mn-lt"/>
              <a:ea typeface="+mn-ea"/>
              <a:cs typeface="+mn-ea"/>
              <a:sym typeface="+mn-lt"/>
            </a:endParaRPr>
          </a:p>
        </p:txBody>
      </p:sp>
      <p:sp>
        <p:nvSpPr>
          <p:cNvPr id="25" name="矩形 9"/>
          <p:cNvSpPr>
            <a:spLocks noChangeArrowheads="1"/>
          </p:cNvSpPr>
          <p:nvPr/>
        </p:nvSpPr>
        <p:spPr bwMode="auto">
          <a:xfrm>
            <a:off x="3635592"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smtClean="0">
                <a:solidFill>
                  <a:schemeClr val="accent1">
                    <a:lumMod val="75000"/>
                    <a:lumOff val="25000"/>
                  </a:schemeClr>
                </a:solidFill>
                <a:cs typeface="+mn-ea"/>
                <a:sym typeface="+mn-lt"/>
              </a:rPr>
              <a:t>项目三</a:t>
            </a:r>
            <a:endParaRPr lang="zh-CN" altLang="en-US" b="1" dirty="0">
              <a:solidFill>
                <a:schemeClr val="accent1">
                  <a:lumMod val="75000"/>
                  <a:lumOff val="25000"/>
                </a:schemeClr>
              </a:solidFill>
              <a:cs typeface="+mn-ea"/>
              <a:sym typeface="+mn-lt"/>
            </a:endParaRPr>
          </a:p>
        </p:txBody>
      </p:sp>
      <p:grpSp>
        <p:nvGrpSpPr>
          <p:cNvPr id="26" name="组合 25"/>
          <p:cNvGrpSpPr/>
          <p:nvPr/>
        </p:nvGrpSpPr>
        <p:grpSpPr>
          <a:xfrm>
            <a:off x="3559402" y="3197414"/>
            <a:ext cx="1231543" cy="253906"/>
            <a:chOff x="6401594" y="3274594"/>
            <a:chExt cx="1231756" cy="253986"/>
          </a:xfrm>
        </p:grpSpPr>
        <p:sp>
          <p:nvSpPr>
            <p:cNvPr id="27" name="圆角矩形 26"/>
            <p:cNvSpPr/>
            <p:nvPr/>
          </p:nvSpPr>
          <p:spPr>
            <a:xfrm>
              <a:off x="6401594" y="3274594"/>
              <a:ext cx="1231756" cy="253906"/>
            </a:xfrm>
            <a:prstGeom prst="roundRect">
              <a:avLst>
                <a:gd name="adj" fmla="val 416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8"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accent2"/>
                  </a:solidFill>
                  <a:cs typeface="+mn-ea"/>
                  <a:sym typeface="+mn-lt"/>
                </a:rPr>
                <a:t>添加详细文字</a:t>
              </a:r>
            </a:p>
          </p:txBody>
        </p:sp>
      </p:grpSp>
      <p:sp>
        <p:nvSpPr>
          <p:cNvPr id="29" name="矩形 1"/>
          <p:cNvSpPr>
            <a:spLocks noChangeArrowheads="1"/>
          </p:cNvSpPr>
          <p:nvPr/>
        </p:nvSpPr>
        <p:spPr bwMode="auto">
          <a:xfrm>
            <a:off x="3483220"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accent1"/>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dirty="0">
              <a:solidFill>
                <a:schemeClr val="accent1"/>
              </a:solidFill>
              <a:latin typeface="+mn-lt"/>
              <a:ea typeface="+mn-ea"/>
              <a:cs typeface="+mn-ea"/>
              <a:sym typeface="+mn-lt"/>
            </a:endParaRPr>
          </a:p>
        </p:txBody>
      </p:sp>
      <p:sp>
        <p:nvSpPr>
          <p:cNvPr id="30" name="矩形 9"/>
          <p:cNvSpPr>
            <a:spLocks noChangeArrowheads="1"/>
          </p:cNvSpPr>
          <p:nvPr/>
        </p:nvSpPr>
        <p:spPr bwMode="auto">
          <a:xfrm>
            <a:off x="1883298"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smtClean="0">
                <a:solidFill>
                  <a:schemeClr val="accent1">
                    <a:lumMod val="75000"/>
                    <a:lumOff val="25000"/>
                  </a:schemeClr>
                </a:solidFill>
                <a:cs typeface="+mn-ea"/>
                <a:sym typeface="+mn-lt"/>
              </a:rPr>
              <a:t>项目四</a:t>
            </a:r>
            <a:endParaRPr lang="zh-CN" altLang="en-US" b="1" dirty="0">
              <a:solidFill>
                <a:schemeClr val="accent1">
                  <a:lumMod val="75000"/>
                  <a:lumOff val="25000"/>
                </a:schemeClr>
              </a:solidFill>
              <a:cs typeface="+mn-ea"/>
              <a:sym typeface="+mn-lt"/>
            </a:endParaRPr>
          </a:p>
        </p:txBody>
      </p:sp>
      <p:grpSp>
        <p:nvGrpSpPr>
          <p:cNvPr id="31" name="组合 30"/>
          <p:cNvGrpSpPr/>
          <p:nvPr/>
        </p:nvGrpSpPr>
        <p:grpSpPr>
          <a:xfrm>
            <a:off x="1807109" y="3197414"/>
            <a:ext cx="1231543" cy="253906"/>
            <a:chOff x="6401594" y="3274594"/>
            <a:chExt cx="1231756" cy="253986"/>
          </a:xfrm>
        </p:grpSpPr>
        <p:sp>
          <p:nvSpPr>
            <p:cNvPr id="32" name="圆角矩形 31"/>
            <p:cNvSpPr/>
            <p:nvPr/>
          </p:nvSpPr>
          <p:spPr>
            <a:xfrm>
              <a:off x="6401594" y="3274594"/>
              <a:ext cx="1231756" cy="253906"/>
            </a:xfrm>
            <a:prstGeom prst="roundRect">
              <a:avLst>
                <a:gd name="adj" fmla="val 41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33"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accent2"/>
                  </a:solidFill>
                  <a:cs typeface="+mn-ea"/>
                  <a:sym typeface="+mn-lt"/>
                </a:rPr>
                <a:t>添加详细文字</a:t>
              </a:r>
            </a:p>
          </p:txBody>
        </p:sp>
      </p:grpSp>
      <p:sp>
        <p:nvSpPr>
          <p:cNvPr id="34" name="矩形 1"/>
          <p:cNvSpPr>
            <a:spLocks noChangeArrowheads="1"/>
          </p:cNvSpPr>
          <p:nvPr/>
        </p:nvSpPr>
        <p:spPr bwMode="auto">
          <a:xfrm>
            <a:off x="1730927"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accent1"/>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dirty="0">
              <a:solidFill>
                <a:schemeClr val="accent1"/>
              </a:solidFill>
              <a:latin typeface="+mn-lt"/>
              <a:ea typeface="+mn-ea"/>
              <a:cs typeface="+mn-ea"/>
              <a:sym typeface="+mn-lt"/>
            </a:endParaRPr>
          </a:p>
        </p:txBody>
      </p:sp>
      <p:sp>
        <p:nvSpPr>
          <p:cNvPr id="35"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36"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37" name="组合 36"/>
          <p:cNvGrpSpPr/>
          <p:nvPr/>
        </p:nvGrpSpPr>
        <p:grpSpPr>
          <a:xfrm>
            <a:off x="3562128" y="427662"/>
            <a:ext cx="197506" cy="296260"/>
            <a:chOff x="5284519" y="1508166"/>
            <a:chExt cx="213756" cy="427512"/>
          </a:xfrm>
        </p:grpSpPr>
        <p:cxnSp>
          <p:nvCxnSpPr>
            <p:cNvPr id="38" name="直接连接符 37"/>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 presetClass="entr" presetSubtype="8" fill="hold" grpId="0" nodeType="afterEffect" p14:presetBounceEnd="34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34000">
                                          <p:cBhvr additive="base">
                                            <p:cTn id="19"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34000">
                                          <p:cBhvr additive="base">
                                            <p:cTn id="23"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34000">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14:bounceEnd="34000">
                                          <p:cBhvr additive="base">
                                            <p:cTn id="27" dur="500" fill="hold"/>
                                            <p:tgtEl>
                                              <p:spTgt spid="12"/>
                                            </p:tgtEl>
                                            <p:attrNameLst>
                                              <p:attrName>ppt_x</p:attrName>
                                            </p:attrNameLst>
                                          </p:cBhvr>
                                          <p:tavLst>
                                            <p:tav tm="0">
                                              <p:val>
                                                <p:strVal val="0-#ppt_w/2"/>
                                              </p:val>
                                            </p:tav>
                                            <p:tav tm="100000">
                                              <p:val>
                                                <p:strVal val="#ppt_x"/>
                                              </p:val>
                                            </p:tav>
                                          </p:tavLst>
                                        </p:anim>
                                        <p:anim calcmode="lin" valueType="num" p14:bounceEnd="34000">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34000">
                                      <p:stCondLst>
                                        <p:cond delay="700"/>
                                      </p:stCondLst>
                                      <p:childTnLst>
                                        <p:set>
                                          <p:cBhvr>
                                            <p:cTn id="30" dur="1" fill="hold">
                                              <p:stCondLst>
                                                <p:cond delay="0"/>
                                              </p:stCondLst>
                                            </p:cTn>
                                            <p:tgtEl>
                                              <p:spTgt spid="11"/>
                                            </p:tgtEl>
                                            <p:attrNameLst>
                                              <p:attrName>style.visibility</p:attrName>
                                            </p:attrNameLst>
                                          </p:cBhvr>
                                          <p:to>
                                            <p:strVal val="visible"/>
                                          </p:to>
                                        </p:set>
                                        <p:anim calcmode="lin" valueType="num" p14:bounceEnd="34000">
                                          <p:cBhvr additive="base">
                                            <p:cTn id="31" dur="500" fill="hold"/>
                                            <p:tgtEl>
                                              <p:spTgt spid="11"/>
                                            </p:tgtEl>
                                            <p:attrNameLst>
                                              <p:attrName>ppt_x</p:attrName>
                                            </p:attrNameLst>
                                          </p:cBhvr>
                                          <p:tavLst>
                                            <p:tav tm="0">
                                              <p:val>
                                                <p:strVal val="0-#ppt_w/2"/>
                                              </p:val>
                                            </p:tav>
                                            <p:tav tm="100000">
                                              <p:val>
                                                <p:strVal val="#ppt_x"/>
                                              </p:val>
                                            </p:tav>
                                          </p:tavLst>
                                        </p:anim>
                                        <p:anim calcmode="lin" valueType="num" p14:bounceEnd="34000">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2500"/>
                                </p:stCondLst>
                                <p:childTnLst>
                                  <p:par>
                                    <p:cTn id="40" presetID="16" presetClass="entr" presetSubtype="2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3500"/>
                                </p:stCondLst>
                                <p:childTnLst>
                                  <p:par>
                                    <p:cTn id="55" presetID="16" presetClass="entr" presetSubtype="21"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childTnLst>
                              </p:cTn>
                            </p:par>
                            <p:par>
                              <p:cTn id="69" fill="hold">
                                <p:stCondLst>
                                  <p:cond delay="4500"/>
                                </p:stCondLst>
                                <p:childTnLst>
                                  <p:par>
                                    <p:cTn id="70" presetID="16" presetClass="entr" presetSubtype="21"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par>
                              <p:cTn id="84" fill="hold">
                                <p:stCondLst>
                                  <p:cond delay="5500"/>
                                </p:stCondLst>
                                <p:childTnLst>
                                  <p:par>
                                    <p:cTn id="85" presetID="16" presetClass="entr" presetSubtype="21"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par>
                                    <p:cTn id="88" presetID="47"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2500"/>
                                </p:stCondLst>
                                <p:childTnLst>
                                  <p:par>
                                    <p:cTn id="40" presetID="16" presetClass="entr" presetSubtype="2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3500"/>
                                </p:stCondLst>
                                <p:childTnLst>
                                  <p:par>
                                    <p:cTn id="55" presetID="16" presetClass="entr" presetSubtype="21"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childTnLst>
                              </p:cTn>
                            </p:par>
                            <p:par>
                              <p:cTn id="69" fill="hold">
                                <p:stCondLst>
                                  <p:cond delay="4500"/>
                                </p:stCondLst>
                                <p:childTnLst>
                                  <p:par>
                                    <p:cTn id="70" presetID="16" presetClass="entr" presetSubtype="21"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par>
                              <p:cTn id="84" fill="hold">
                                <p:stCondLst>
                                  <p:cond delay="5500"/>
                                </p:stCondLst>
                                <p:childTnLst>
                                  <p:par>
                                    <p:cTn id="85" presetID="16" presetClass="entr" presetSubtype="21"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par>
                                    <p:cTn id="88" presetID="47"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P spid="35" grpId="0"/>
          <p:bldP spid="3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06321" y="1639069"/>
            <a:ext cx="969496" cy="3150973"/>
          </a:xfrm>
          <a:prstGeom prst="rect">
            <a:avLst/>
          </a:prstGeom>
          <a:noFill/>
          <a:ln w="9525">
            <a:solidFill>
              <a:schemeClr val="tx1"/>
            </a:solidFill>
          </a:ln>
        </p:spPr>
        <p:txBody>
          <a:bodyPr vert="eaVert" wrap="square" lIns="68580" tIns="34290" rIns="68580" bIns="34290" rtlCol="0">
            <a:spAutoFit/>
          </a:bodyPr>
          <a:lstStyle/>
          <a:p>
            <a:r>
              <a:rPr lang="zh-CN" altLang="en-US" sz="5400" dirty="0">
                <a:solidFill>
                  <a:schemeClr val="accent1"/>
                </a:solidFill>
                <a:cs typeface="+mn-ea"/>
                <a:sym typeface="+mn-lt"/>
              </a:rPr>
              <a:t>目</a:t>
            </a:r>
            <a:r>
              <a:rPr lang="en-US" altLang="zh-CN" sz="5400" dirty="0">
                <a:solidFill>
                  <a:schemeClr val="accent1"/>
                </a:solidFill>
                <a:cs typeface="+mn-ea"/>
                <a:sym typeface="+mn-lt"/>
              </a:rPr>
              <a:t>  </a:t>
            </a:r>
            <a:r>
              <a:rPr lang="zh-CN" altLang="en-US" sz="5400" dirty="0">
                <a:solidFill>
                  <a:schemeClr val="accent1"/>
                </a:solidFill>
                <a:cs typeface="+mn-ea"/>
                <a:sym typeface="+mn-lt"/>
              </a:rPr>
              <a:t>录</a:t>
            </a:r>
          </a:p>
        </p:txBody>
      </p:sp>
      <p:sp>
        <p:nvSpPr>
          <p:cNvPr id="14" name="文本框 13"/>
          <p:cNvSpPr txBox="1"/>
          <p:nvPr/>
        </p:nvSpPr>
        <p:spPr>
          <a:xfrm>
            <a:off x="855480" y="1717603"/>
            <a:ext cx="446276" cy="1853513"/>
          </a:xfrm>
          <a:prstGeom prst="rect">
            <a:avLst/>
          </a:prstGeom>
          <a:noFill/>
          <a:ln w="9525">
            <a:solidFill>
              <a:schemeClr val="tx1"/>
            </a:solidFill>
          </a:ln>
        </p:spPr>
        <p:txBody>
          <a:bodyPr vert="eaVert" wrap="square" lIns="68580" tIns="34290" rIns="68580" bIns="34290" rtlCol="0">
            <a:spAutoFit/>
          </a:bodyPr>
          <a:lstStyle/>
          <a:p>
            <a:r>
              <a:rPr lang="en-US" altLang="zh-CN" sz="2000" dirty="0">
                <a:solidFill>
                  <a:schemeClr val="accent1"/>
                </a:solidFill>
                <a:cs typeface="+mn-ea"/>
                <a:sym typeface="+mn-lt"/>
              </a:rPr>
              <a:t>CATALOGUE</a:t>
            </a:r>
            <a:endParaRPr lang="zh-CN" altLang="en-US" sz="2000" dirty="0">
              <a:solidFill>
                <a:schemeClr val="accent1"/>
              </a:solidFill>
              <a:cs typeface="+mn-ea"/>
              <a:sym typeface="+mn-lt"/>
            </a:endParaRPr>
          </a:p>
        </p:txBody>
      </p:sp>
      <p:sp>
        <p:nvSpPr>
          <p:cNvPr id="5" name="菱形 4"/>
          <p:cNvSpPr/>
          <p:nvPr/>
        </p:nvSpPr>
        <p:spPr>
          <a:xfrm>
            <a:off x="-352167" y="-690434"/>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2" name="菱形 21"/>
          <p:cNvSpPr/>
          <p:nvPr/>
        </p:nvSpPr>
        <p:spPr>
          <a:xfrm>
            <a:off x="2940908" y="-690434"/>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5" name="菱形 24"/>
          <p:cNvSpPr/>
          <p:nvPr/>
        </p:nvSpPr>
        <p:spPr>
          <a:xfrm>
            <a:off x="6257770" y="-690434"/>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6" name="菱形 25"/>
          <p:cNvSpPr/>
          <p:nvPr/>
        </p:nvSpPr>
        <p:spPr>
          <a:xfrm>
            <a:off x="2940908" y="2561099"/>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1" name="菱形 30"/>
          <p:cNvSpPr/>
          <p:nvPr/>
        </p:nvSpPr>
        <p:spPr>
          <a:xfrm>
            <a:off x="-352167" y="2561099"/>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2" name="菱形 31"/>
          <p:cNvSpPr/>
          <p:nvPr/>
        </p:nvSpPr>
        <p:spPr>
          <a:xfrm>
            <a:off x="6227806" y="2561099"/>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3" name="文本框 32"/>
          <p:cNvSpPr txBox="1"/>
          <p:nvPr/>
        </p:nvSpPr>
        <p:spPr>
          <a:xfrm>
            <a:off x="3828789" y="741405"/>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经营状况</a:t>
            </a:r>
          </a:p>
        </p:txBody>
      </p:sp>
      <p:sp>
        <p:nvSpPr>
          <p:cNvPr id="34" name="KSO_Shape"/>
          <p:cNvSpPr/>
          <p:nvPr/>
        </p:nvSpPr>
        <p:spPr bwMode="auto">
          <a:xfrm>
            <a:off x="4306619" y="1241853"/>
            <a:ext cx="530762" cy="47575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1"/>
          </a:solidFill>
          <a:ln w="9525">
            <a:solidFill>
              <a:schemeClr val="tx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5" name="文本框 34"/>
          <p:cNvSpPr txBox="1"/>
          <p:nvPr/>
        </p:nvSpPr>
        <p:spPr>
          <a:xfrm>
            <a:off x="3791717" y="4005424"/>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不足之处</a:t>
            </a:r>
          </a:p>
        </p:txBody>
      </p:sp>
      <p:sp>
        <p:nvSpPr>
          <p:cNvPr id="36" name="文本框 35"/>
          <p:cNvSpPr txBox="1"/>
          <p:nvPr/>
        </p:nvSpPr>
        <p:spPr>
          <a:xfrm>
            <a:off x="5897611" y="2329376"/>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工作举措</a:t>
            </a:r>
          </a:p>
        </p:txBody>
      </p:sp>
      <p:sp>
        <p:nvSpPr>
          <p:cNvPr id="37" name="文本框 36"/>
          <p:cNvSpPr txBox="1"/>
          <p:nvPr/>
        </p:nvSpPr>
        <p:spPr>
          <a:xfrm>
            <a:off x="1569853" y="2329376"/>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明年展望</a:t>
            </a:r>
          </a:p>
        </p:txBody>
      </p:sp>
      <p:sp>
        <p:nvSpPr>
          <p:cNvPr id="38" name="KSO_Shape"/>
          <p:cNvSpPr/>
          <p:nvPr/>
        </p:nvSpPr>
        <p:spPr bwMode="auto">
          <a:xfrm>
            <a:off x="5368081" y="2249831"/>
            <a:ext cx="507560" cy="643838"/>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w="9525">
            <a:solidFill>
              <a:schemeClr val="tx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9" name="KSO_Shape"/>
          <p:cNvSpPr/>
          <p:nvPr/>
        </p:nvSpPr>
        <p:spPr bwMode="auto">
          <a:xfrm>
            <a:off x="4298221" y="3381375"/>
            <a:ext cx="547559" cy="547559"/>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w="9525">
            <a:solidFill>
              <a:schemeClr val="tx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40" name="KSO_Shape"/>
          <p:cNvSpPr>
            <a:spLocks noChangeArrowheads="1"/>
          </p:cNvSpPr>
          <p:nvPr/>
        </p:nvSpPr>
        <p:spPr bwMode="auto">
          <a:xfrm>
            <a:off x="3360248" y="2294514"/>
            <a:ext cx="587735" cy="554473"/>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accent1"/>
          </a:solidFill>
          <a:ln w="9525">
            <a:solidFill>
              <a:schemeClr val="tx1"/>
            </a:solidFill>
          </a:ln>
        </p:spPr>
        <p:txBody>
          <a:bodyPr lIns="68580" tIns="34290" rIns="68580" bIns="34290" anchor="ctr" anchorCtr="1"/>
          <a:lstStyle/>
          <a:p>
            <a:endParaRPr lang="zh-CN" altLang="en-US">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200" fill="hold"/>
                                        <p:tgtEl>
                                          <p:spTgt spid="31"/>
                                        </p:tgtEl>
                                        <p:attrNameLst>
                                          <p:attrName>ppt_w</p:attrName>
                                        </p:attrNameLst>
                                      </p:cBhvr>
                                      <p:tavLst>
                                        <p:tav tm="0">
                                          <p:val>
                                            <p:fltVal val="0"/>
                                          </p:val>
                                        </p:tav>
                                        <p:tav tm="100000">
                                          <p:val>
                                            <p:strVal val="#ppt_w"/>
                                          </p:val>
                                        </p:tav>
                                      </p:tavLst>
                                    </p:anim>
                                    <p:anim calcmode="lin" valueType="num">
                                      <p:cBhvr>
                                        <p:cTn id="14" dur="200" fill="hold"/>
                                        <p:tgtEl>
                                          <p:spTgt spid="31"/>
                                        </p:tgtEl>
                                        <p:attrNameLst>
                                          <p:attrName>ppt_h</p:attrName>
                                        </p:attrNameLst>
                                      </p:cBhvr>
                                      <p:tavLst>
                                        <p:tav tm="0">
                                          <p:val>
                                            <p:fltVal val="0"/>
                                          </p:val>
                                        </p:tav>
                                        <p:tav tm="100000">
                                          <p:val>
                                            <p:strVal val="#ppt_h"/>
                                          </p:val>
                                        </p:tav>
                                      </p:tavLst>
                                    </p:anim>
                                    <p:animEffect transition="in" filter="fade">
                                      <p:cBhvr>
                                        <p:cTn id="15" dur="200"/>
                                        <p:tgtEl>
                                          <p:spTgt spid="3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00" fill="hold"/>
                                        <p:tgtEl>
                                          <p:spTgt spid="26"/>
                                        </p:tgtEl>
                                        <p:attrNameLst>
                                          <p:attrName>ppt_w</p:attrName>
                                        </p:attrNameLst>
                                      </p:cBhvr>
                                      <p:tavLst>
                                        <p:tav tm="0">
                                          <p:val>
                                            <p:fltVal val="0"/>
                                          </p:val>
                                        </p:tav>
                                        <p:tav tm="100000">
                                          <p:val>
                                            <p:strVal val="#ppt_w"/>
                                          </p:val>
                                        </p:tav>
                                      </p:tavLst>
                                    </p:anim>
                                    <p:anim calcmode="lin" valueType="num">
                                      <p:cBhvr>
                                        <p:cTn id="20" dur="200" fill="hold"/>
                                        <p:tgtEl>
                                          <p:spTgt spid="26"/>
                                        </p:tgtEl>
                                        <p:attrNameLst>
                                          <p:attrName>ppt_h</p:attrName>
                                        </p:attrNameLst>
                                      </p:cBhvr>
                                      <p:tavLst>
                                        <p:tav tm="0">
                                          <p:val>
                                            <p:fltVal val="0"/>
                                          </p:val>
                                        </p:tav>
                                        <p:tav tm="100000">
                                          <p:val>
                                            <p:strVal val="#ppt_h"/>
                                          </p:val>
                                        </p:tav>
                                      </p:tavLst>
                                    </p:anim>
                                    <p:animEffect transition="in" filter="fade">
                                      <p:cBhvr>
                                        <p:cTn id="21" dur="200"/>
                                        <p:tgtEl>
                                          <p:spTgt spid="2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00" fill="hold"/>
                                        <p:tgtEl>
                                          <p:spTgt spid="22"/>
                                        </p:tgtEl>
                                        <p:attrNameLst>
                                          <p:attrName>ppt_w</p:attrName>
                                        </p:attrNameLst>
                                      </p:cBhvr>
                                      <p:tavLst>
                                        <p:tav tm="0">
                                          <p:val>
                                            <p:fltVal val="0"/>
                                          </p:val>
                                        </p:tav>
                                        <p:tav tm="100000">
                                          <p:val>
                                            <p:strVal val="#ppt_w"/>
                                          </p:val>
                                        </p:tav>
                                      </p:tavLst>
                                    </p:anim>
                                    <p:anim calcmode="lin" valueType="num">
                                      <p:cBhvr>
                                        <p:cTn id="26" dur="200" fill="hold"/>
                                        <p:tgtEl>
                                          <p:spTgt spid="22"/>
                                        </p:tgtEl>
                                        <p:attrNameLst>
                                          <p:attrName>ppt_h</p:attrName>
                                        </p:attrNameLst>
                                      </p:cBhvr>
                                      <p:tavLst>
                                        <p:tav tm="0">
                                          <p:val>
                                            <p:fltVal val="0"/>
                                          </p:val>
                                        </p:tav>
                                        <p:tav tm="100000">
                                          <p:val>
                                            <p:strVal val="#ppt_h"/>
                                          </p:val>
                                        </p:tav>
                                      </p:tavLst>
                                    </p:anim>
                                    <p:animEffect transition="in" filter="fade">
                                      <p:cBhvr>
                                        <p:cTn id="27" dur="2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200" fill="hold"/>
                                        <p:tgtEl>
                                          <p:spTgt spid="25"/>
                                        </p:tgtEl>
                                        <p:attrNameLst>
                                          <p:attrName>ppt_w</p:attrName>
                                        </p:attrNameLst>
                                      </p:cBhvr>
                                      <p:tavLst>
                                        <p:tav tm="0">
                                          <p:val>
                                            <p:fltVal val="0"/>
                                          </p:val>
                                        </p:tav>
                                        <p:tav tm="100000">
                                          <p:val>
                                            <p:strVal val="#ppt_w"/>
                                          </p:val>
                                        </p:tav>
                                      </p:tavLst>
                                    </p:anim>
                                    <p:anim calcmode="lin" valueType="num">
                                      <p:cBhvr>
                                        <p:cTn id="32" dur="200" fill="hold"/>
                                        <p:tgtEl>
                                          <p:spTgt spid="25"/>
                                        </p:tgtEl>
                                        <p:attrNameLst>
                                          <p:attrName>ppt_h</p:attrName>
                                        </p:attrNameLst>
                                      </p:cBhvr>
                                      <p:tavLst>
                                        <p:tav tm="0">
                                          <p:val>
                                            <p:fltVal val="0"/>
                                          </p:val>
                                        </p:tav>
                                        <p:tav tm="100000">
                                          <p:val>
                                            <p:strVal val="#ppt_h"/>
                                          </p:val>
                                        </p:tav>
                                      </p:tavLst>
                                    </p:anim>
                                    <p:animEffect transition="in" filter="fade">
                                      <p:cBhvr>
                                        <p:cTn id="33" dur="200"/>
                                        <p:tgtEl>
                                          <p:spTgt spid="2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00" fill="hold"/>
                                        <p:tgtEl>
                                          <p:spTgt spid="32"/>
                                        </p:tgtEl>
                                        <p:attrNameLst>
                                          <p:attrName>ppt_w</p:attrName>
                                        </p:attrNameLst>
                                      </p:cBhvr>
                                      <p:tavLst>
                                        <p:tav tm="0">
                                          <p:val>
                                            <p:fltVal val="0"/>
                                          </p:val>
                                        </p:tav>
                                        <p:tav tm="100000">
                                          <p:val>
                                            <p:strVal val="#ppt_w"/>
                                          </p:val>
                                        </p:tav>
                                      </p:tavLst>
                                    </p:anim>
                                    <p:anim calcmode="lin" valueType="num">
                                      <p:cBhvr>
                                        <p:cTn id="38" dur="200" fill="hold"/>
                                        <p:tgtEl>
                                          <p:spTgt spid="32"/>
                                        </p:tgtEl>
                                        <p:attrNameLst>
                                          <p:attrName>ppt_h</p:attrName>
                                        </p:attrNameLst>
                                      </p:cBhvr>
                                      <p:tavLst>
                                        <p:tav tm="0">
                                          <p:val>
                                            <p:fltVal val="0"/>
                                          </p:val>
                                        </p:tav>
                                        <p:tav tm="100000">
                                          <p:val>
                                            <p:strVal val="#ppt_h"/>
                                          </p:val>
                                        </p:tav>
                                      </p:tavLst>
                                    </p:anim>
                                    <p:animEffect transition="in" filter="fade">
                                      <p:cBhvr>
                                        <p:cTn id="39" dur="2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300"/>
                                        <p:tgtEl>
                                          <p:spTgt spid="3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300"/>
                                        <p:tgtEl>
                                          <p:spTgt spid="33"/>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300"/>
                                        <p:tgtEl>
                                          <p:spTgt spid="38"/>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300"/>
                                        <p:tgtEl>
                                          <p:spTgt spid="36"/>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300"/>
                                        <p:tgtEl>
                                          <p:spTgt spid="39"/>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300"/>
                                        <p:tgtEl>
                                          <p:spTgt spid="35"/>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300"/>
                                        <p:tgtEl>
                                          <p:spTgt spid="40"/>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3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22" grpId="0" animBg="1"/>
      <p:bldP spid="25" grpId="0" animBg="1"/>
      <p:bldP spid="26"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3709" y="1081764"/>
            <a:ext cx="3552347" cy="3650226"/>
            <a:chOff x="1091661" y="766762"/>
            <a:chExt cx="3552347" cy="3650226"/>
          </a:xfrm>
        </p:grpSpPr>
        <p:grpSp>
          <p:nvGrpSpPr>
            <p:cNvPr id="3" name="组合 2"/>
            <p:cNvGrpSpPr/>
            <p:nvPr/>
          </p:nvGrpSpPr>
          <p:grpSpPr bwMode="auto">
            <a:xfrm>
              <a:off x="1091661" y="766762"/>
              <a:ext cx="3552347" cy="3650226"/>
              <a:chOff x="0" y="0"/>
              <a:chExt cx="3140497" cy="3227388"/>
            </a:xfrm>
          </p:grpSpPr>
          <p:sp>
            <p:nvSpPr>
              <p:cNvPr id="10" name="Freeform 5"/>
              <p:cNvSpPr>
                <a:spLocks noEditPoints="1" noChangeArrowheads="1"/>
              </p:cNvSpPr>
              <p:nvPr/>
            </p:nvSpPr>
            <p:spPr bwMode="auto">
              <a:xfrm>
                <a:off x="1039813" y="0"/>
                <a:ext cx="1008063" cy="1539875"/>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zh-CN">
                  <a:solidFill>
                    <a:schemeClr val="accent1"/>
                  </a:solidFill>
                  <a:cs typeface="+mn-ea"/>
                  <a:sym typeface="+mn-lt"/>
                </a:endParaRPr>
              </a:p>
            </p:txBody>
          </p:sp>
          <p:sp>
            <p:nvSpPr>
              <p:cNvPr id="11" name="Freeform 6"/>
              <p:cNvSpPr>
                <a:spLocks noEditPoints="1" noChangeArrowheads="1"/>
              </p:cNvSpPr>
              <p:nvPr/>
            </p:nvSpPr>
            <p:spPr bwMode="auto">
              <a:xfrm>
                <a:off x="1039813" y="1687513"/>
                <a:ext cx="1008063" cy="1539875"/>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tx2"/>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zh-CN">
                  <a:solidFill>
                    <a:schemeClr val="accent1"/>
                  </a:solidFill>
                  <a:cs typeface="+mn-ea"/>
                  <a:sym typeface="+mn-lt"/>
                </a:endParaRPr>
              </a:p>
            </p:txBody>
          </p:sp>
          <p:sp>
            <p:nvSpPr>
              <p:cNvPr id="12" name="Freeform 7"/>
              <p:cNvSpPr>
                <a:spLocks noEditPoints="1" noChangeArrowheads="1"/>
              </p:cNvSpPr>
              <p:nvPr/>
            </p:nvSpPr>
            <p:spPr bwMode="auto">
              <a:xfrm>
                <a:off x="0" y="503238"/>
                <a:ext cx="1484313" cy="1095375"/>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zh-CN">
                  <a:solidFill>
                    <a:schemeClr val="accent1"/>
                  </a:solidFill>
                  <a:cs typeface="+mn-ea"/>
                  <a:sym typeface="+mn-lt"/>
                </a:endParaRPr>
              </a:p>
            </p:txBody>
          </p:sp>
          <p:sp>
            <p:nvSpPr>
              <p:cNvPr id="13" name="Freeform 8"/>
              <p:cNvSpPr>
                <a:spLocks noEditPoints="1" noChangeArrowheads="1"/>
              </p:cNvSpPr>
              <p:nvPr/>
            </p:nvSpPr>
            <p:spPr bwMode="auto">
              <a:xfrm>
                <a:off x="1656184" y="1687513"/>
                <a:ext cx="1484313" cy="1095375"/>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zh-CN">
                  <a:solidFill>
                    <a:schemeClr val="accent1"/>
                  </a:solidFill>
                  <a:cs typeface="+mn-ea"/>
                  <a:sym typeface="+mn-lt"/>
                </a:endParaRPr>
              </a:p>
            </p:txBody>
          </p:sp>
          <p:sp>
            <p:nvSpPr>
              <p:cNvPr id="14" name="Freeform 9"/>
              <p:cNvSpPr>
                <a:spLocks noEditPoints="1" noChangeArrowheads="1"/>
              </p:cNvSpPr>
              <p:nvPr/>
            </p:nvSpPr>
            <p:spPr bwMode="auto">
              <a:xfrm>
                <a:off x="0" y="1658938"/>
                <a:ext cx="1484313" cy="1095375"/>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zh-CN">
                  <a:solidFill>
                    <a:schemeClr val="accent1"/>
                  </a:solidFill>
                  <a:cs typeface="+mn-ea"/>
                  <a:sym typeface="+mn-lt"/>
                </a:endParaRPr>
              </a:p>
            </p:txBody>
          </p:sp>
          <p:sp>
            <p:nvSpPr>
              <p:cNvPr id="15" name="Freeform 10"/>
              <p:cNvSpPr>
                <a:spLocks noEditPoints="1" noChangeArrowheads="1"/>
              </p:cNvSpPr>
              <p:nvPr/>
            </p:nvSpPr>
            <p:spPr bwMode="auto">
              <a:xfrm>
                <a:off x="1603375" y="503238"/>
                <a:ext cx="1484313" cy="1095375"/>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zh-CN">
                  <a:solidFill>
                    <a:schemeClr val="accent1"/>
                  </a:solidFill>
                  <a:cs typeface="+mn-ea"/>
                  <a:sym typeface="+mn-lt"/>
                </a:endParaRPr>
              </a:p>
            </p:txBody>
          </p:sp>
        </p:grpSp>
        <p:sp>
          <p:nvSpPr>
            <p:cNvPr id="4" name="文本框 2"/>
            <p:cNvSpPr>
              <a:spLocks noChangeArrowheads="1"/>
            </p:cNvSpPr>
            <p:nvPr/>
          </p:nvSpPr>
          <p:spPr bwMode="auto">
            <a:xfrm>
              <a:off x="2483768" y="1149142"/>
              <a:ext cx="956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accent1"/>
                  </a:solidFill>
                  <a:cs typeface="+mn-ea"/>
                  <a:sym typeface="+mn-lt"/>
                </a:rPr>
                <a:t>标题</a:t>
              </a:r>
            </a:p>
          </p:txBody>
        </p:sp>
        <p:sp>
          <p:nvSpPr>
            <p:cNvPr id="5" name="文本框 11"/>
            <p:cNvSpPr>
              <a:spLocks noChangeArrowheads="1"/>
            </p:cNvSpPr>
            <p:nvPr/>
          </p:nvSpPr>
          <p:spPr bwMode="auto">
            <a:xfrm>
              <a:off x="3507310" y="3075396"/>
              <a:ext cx="1036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smtClean="0">
                  <a:solidFill>
                    <a:schemeClr val="accent1"/>
                  </a:solidFill>
                  <a:cs typeface="+mn-ea"/>
                  <a:sym typeface="+mn-lt"/>
                </a:rPr>
                <a:t>  标题</a:t>
              </a:r>
              <a:endParaRPr lang="zh-CN" altLang="en-US" dirty="0">
                <a:solidFill>
                  <a:schemeClr val="accent1"/>
                </a:solidFill>
                <a:cs typeface="+mn-ea"/>
                <a:sym typeface="+mn-lt"/>
              </a:endParaRPr>
            </a:p>
          </p:txBody>
        </p:sp>
        <p:sp>
          <p:nvSpPr>
            <p:cNvPr id="6" name="文本框 12"/>
            <p:cNvSpPr>
              <a:spLocks noChangeArrowheads="1"/>
            </p:cNvSpPr>
            <p:nvPr/>
          </p:nvSpPr>
          <p:spPr bwMode="auto">
            <a:xfrm>
              <a:off x="2451523" y="3662669"/>
              <a:ext cx="956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accent1"/>
                  </a:solidFill>
                  <a:cs typeface="+mn-ea"/>
                  <a:sym typeface="+mn-lt"/>
                </a:rPr>
                <a:t>标题</a:t>
              </a:r>
            </a:p>
          </p:txBody>
        </p:sp>
        <p:sp>
          <p:nvSpPr>
            <p:cNvPr id="7" name="文本框 13"/>
            <p:cNvSpPr>
              <a:spLocks noChangeArrowheads="1"/>
            </p:cNvSpPr>
            <p:nvPr/>
          </p:nvSpPr>
          <p:spPr bwMode="auto">
            <a:xfrm>
              <a:off x="1383150" y="1770370"/>
              <a:ext cx="956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accent1"/>
                  </a:solidFill>
                  <a:cs typeface="+mn-ea"/>
                  <a:sym typeface="+mn-lt"/>
                </a:rPr>
                <a:t>标题</a:t>
              </a:r>
            </a:p>
          </p:txBody>
        </p:sp>
        <p:sp>
          <p:nvSpPr>
            <p:cNvPr id="8" name="文本框 14"/>
            <p:cNvSpPr>
              <a:spLocks noChangeArrowheads="1"/>
            </p:cNvSpPr>
            <p:nvPr/>
          </p:nvSpPr>
          <p:spPr bwMode="auto">
            <a:xfrm>
              <a:off x="1176722" y="2994506"/>
              <a:ext cx="1091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smtClean="0">
                  <a:solidFill>
                    <a:schemeClr val="accent1"/>
                  </a:solidFill>
                  <a:cs typeface="+mn-ea"/>
                  <a:sym typeface="+mn-lt"/>
                </a:rPr>
                <a:t>   标题</a:t>
              </a:r>
              <a:endParaRPr lang="zh-CN" altLang="en-US" dirty="0">
                <a:solidFill>
                  <a:schemeClr val="accent1"/>
                </a:solidFill>
                <a:cs typeface="+mn-ea"/>
                <a:sym typeface="+mn-lt"/>
              </a:endParaRPr>
            </a:p>
          </p:txBody>
        </p:sp>
        <p:sp>
          <p:nvSpPr>
            <p:cNvPr id="9" name="文本框 15"/>
            <p:cNvSpPr>
              <a:spLocks noChangeArrowheads="1"/>
            </p:cNvSpPr>
            <p:nvPr/>
          </p:nvSpPr>
          <p:spPr bwMode="auto">
            <a:xfrm>
              <a:off x="3615398" y="1779662"/>
              <a:ext cx="956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accent1"/>
                  </a:solidFill>
                  <a:cs typeface="+mn-ea"/>
                  <a:sym typeface="+mn-lt"/>
                </a:rPr>
                <a:t>标题</a:t>
              </a:r>
            </a:p>
          </p:txBody>
        </p:sp>
      </p:grpSp>
      <p:sp>
        <p:nvSpPr>
          <p:cNvPr id="16" name="AutoShape 2"/>
          <p:cNvSpPr>
            <a:spLocks noChangeArrowheads="1"/>
          </p:cNvSpPr>
          <p:nvPr/>
        </p:nvSpPr>
        <p:spPr bwMode="auto">
          <a:xfrm>
            <a:off x="5534606" y="2051769"/>
            <a:ext cx="3573898" cy="2635183"/>
          </a:xfrm>
          <a:prstGeom prst="roundRect">
            <a:avLst>
              <a:gd name="adj" fmla="val 2255"/>
            </a:avLst>
          </a:prstGeom>
          <a:noFill/>
          <a:ln w="3175" cap="flat" cmpd="sng">
            <a:noFill/>
            <a:bevel/>
          </a:ln>
        </p:spPr>
        <p:txBody>
          <a:bodyPr lIns="180000"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200" dirty="0">
                <a:solidFill>
                  <a:schemeClr val="accent1"/>
                </a:solidFill>
                <a:latin typeface="+mn-lt"/>
                <a:cs typeface="+mn-ea"/>
                <a:sym typeface="+mn-lt"/>
              </a:rPr>
              <a:t>单击此处添加段落</a:t>
            </a:r>
            <a:r>
              <a:rPr lang="zh-CN" altLang="en-US" sz="1200" dirty="0" smtClean="0">
                <a:solidFill>
                  <a:schemeClr val="accent1"/>
                </a:solidFill>
                <a:latin typeface="+mn-lt"/>
                <a:cs typeface="+mn-ea"/>
                <a:sym typeface="+mn-lt"/>
              </a:rPr>
              <a:t>文字</a:t>
            </a:r>
            <a:r>
              <a:rPr lang="zh-CN" altLang="en-US" sz="1200" dirty="0">
                <a:solidFill>
                  <a:schemeClr val="accent1"/>
                </a:solidFill>
                <a:latin typeface="+mn-lt"/>
                <a:cs typeface="+mn-ea"/>
                <a:sym typeface="+mn-lt"/>
              </a:rPr>
              <a:t>段落文字</a:t>
            </a:r>
            <a:endParaRPr lang="en-US" altLang="zh-CN" sz="1200" dirty="0">
              <a:solidFill>
                <a:schemeClr val="accent1"/>
              </a:solidFill>
              <a:latin typeface="+mn-lt"/>
              <a:cs typeface="+mn-ea"/>
              <a:sym typeface="+mn-lt"/>
            </a:endParaRPr>
          </a:p>
          <a:p>
            <a:pPr>
              <a:lnSpc>
                <a:spcPct val="150000"/>
              </a:lnSpc>
            </a:pPr>
            <a:r>
              <a:rPr lang="zh-CN" altLang="en-US" sz="1200" dirty="0" smtClean="0">
                <a:solidFill>
                  <a:schemeClr val="accent1"/>
                </a:solidFill>
                <a:latin typeface="+mn-lt"/>
                <a:cs typeface="+mn-ea"/>
                <a:sym typeface="+mn-lt"/>
              </a:rPr>
              <a:t>单击</a:t>
            </a:r>
            <a:r>
              <a:rPr lang="zh-CN" altLang="en-US" sz="1200" dirty="0">
                <a:solidFill>
                  <a:schemeClr val="accent1"/>
                </a:solidFill>
                <a:latin typeface="+mn-lt"/>
                <a:cs typeface="+mn-ea"/>
                <a:sym typeface="+mn-lt"/>
              </a:rPr>
              <a:t>此处添加段落</a:t>
            </a:r>
            <a:r>
              <a:rPr lang="zh-CN" altLang="en-US" sz="1200" dirty="0" smtClean="0">
                <a:solidFill>
                  <a:schemeClr val="accent1"/>
                </a:solidFill>
                <a:latin typeface="+mn-lt"/>
                <a:cs typeface="+mn-ea"/>
                <a:sym typeface="+mn-lt"/>
              </a:rPr>
              <a:t>文字</a:t>
            </a:r>
            <a:r>
              <a:rPr lang="zh-CN" altLang="en-US" sz="1200" dirty="0">
                <a:solidFill>
                  <a:schemeClr val="accent1"/>
                </a:solidFill>
                <a:latin typeface="+mn-lt"/>
                <a:cs typeface="+mn-ea"/>
                <a:sym typeface="+mn-lt"/>
              </a:rPr>
              <a:t>段落文字</a:t>
            </a:r>
            <a:endParaRPr lang="en-US" altLang="zh-CN" sz="1200" dirty="0">
              <a:solidFill>
                <a:schemeClr val="accent1"/>
              </a:solidFill>
              <a:latin typeface="+mn-lt"/>
              <a:cs typeface="+mn-ea"/>
              <a:sym typeface="+mn-lt"/>
            </a:endParaRPr>
          </a:p>
          <a:p>
            <a:pPr>
              <a:lnSpc>
                <a:spcPct val="150000"/>
              </a:lnSpc>
            </a:pPr>
            <a:r>
              <a:rPr lang="zh-CN" altLang="en-US" sz="1200" dirty="0" smtClean="0">
                <a:solidFill>
                  <a:schemeClr val="accent1"/>
                </a:solidFill>
                <a:latin typeface="+mn-lt"/>
                <a:cs typeface="+mn-ea"/>
                <a:sym typeface="+mn-lt"/>
              </a:rPr>
              <a:t>单击</a:t>
            </a:r>
            <a:r>
              <a:rPr lang="zh-CN" altLang="en-US" sz="1200" dirty="0">
                <a:solidFill>
                  <a:schemeClr val="accent1"/>
                </a:solidFill>
                <a:latin typeface="+mn-lt"/>
                <a:cs typeface="+mn-ea"/>
                <a:sym typeface="+mn-lt"/>
              </a:rPr>
              <a:t>此处添加段落</a:t>
            </a:r>
            <a:r>
              <a:rPr lang="zh-CN" altLang="en-US" sz="1200" dirty="0" smtClean="0">
                <a:solidFill>
                  <a:schemeClr val="accent1"/>
                </a:solidFill>
                <a:latin typeface="+mn-lt"/>
                <a:cs typeface="+mn-ea"/>
                <a:sym typeface="+mn-lt"/>
              </a:rPr>
              <a:t>文字</a:t>
            </a:r>
            <a:r>
              <a:rPr lang="zh-CN" altLang="en-US" sz="1200" dirty="0">
                <a:solidFill>
                  <a:schemeClr val="accent1"/>
                </a:solidFill>
                <a:latin typeface="+mn-lt"/>
                <a:cs typeface="+mn-ea"/>
                <a:sym typeface="+mn-lt"/>
              </a:rPr>
              <a:t>段落文字</a:t>
            </a:r>
            <a:endParaRPr lang="en-US" altLang="zh-CN" sz="1200" dirty="0">
              <a:solidFill>
                <a:schemeClr val="accent1"/>
              </a:solidFill>
              <a:latin typeface="+mn-lt"/>
              <a:cs typeface="+mn-ea"/>
              <a:sym typeface="+mn-lt"/>
            </a:endParaRPr>
          </a:p>
          <a:p>
            <a:pPr>
              <a:lnSpc>
                <a:spcPct val="150000"/>
              </a:lnSpc>
            </a:pPr>
            <a:r>
              <a:rPr lang="zh-CN" altLang="en-US" sz="1200" dirty="0" smtClean="0">
                <a:solidFill>
                  <a:schemeClr val="accent1"/>
                </a:solidFill>
                <a:latin typeface="+mn-lt"/>
                <a:cs typeface="+mn-ea"/>
                <a:sym typeface="+mn-lt"/>
              </a:rPr>
              <a:t>单击</a:t>
            </a:r>
            <a:r>
              <a:rPr lang="zh-CN" altLang="en-US" sz="1200" dirty="0">
                <a:solidFill>
                  <a:schemeClr val="accent1"/>
                </a:solidFill>
                <a:latin typeface="+mn-lt"/>
                <a:cs typeface="+mn-ea"/>
                <a:sym typeface="+mn-lt"/>
              </a:rPr>
              <a:t>此处添加段落</a:t>
            </a:r>
            <a:r>
              <a:rPr lang="zh-CN" altLang="en-US" sz="1200" dirty="0" smtClean="0">
                <a:solidFill>
                  <a:schemeClr val="accent1"/>
                </a:solidFill>
                <a:latin typeface="+mn-lt"/>
                <a:cs typeface="+mn-ea"/>
                <a:sym typeface="+mn-lt"/>
              </a:rPr>
              <a:t>文字</a:t>
            </a:r>
            <a:r>
              <a:rPr lang="zh-CN" altLang="en-US" sz="1200" dirty="0">
                <a:solidFill>
                  <a:schemeClr val="accent1"/>
                </a:solidFill>
                <a:latin typeface="+mn-lt"/>
                <a:cs typeface="+mn-ea"/>
                <a:sym typeface="+mn-lt"/>
              </a:rPr>
              <a:t>段落文字</a:t>
            </a:r>
            <a:endParaRPr lang="en-US" altLang="zh-CN" sz="1200" dirty="0">
              <a:solidFill>
                <a:schemeClr val="accent1"/>
              </a:solidFill>
              <a:latin typeface="+mn-lt"/>
              <a:cs typeface="+mn-ea"/>
              <a:sym typeface="+mn-lt"/>
            </a:endParaRPr>
          </a:p>
          <a:p>
            <a:pPr>
              <a:lnSpc>
                <a:spcPct val="150000"/>
              </a:lnSpc>
            </a:pPr>
            <a:r>
              <a:rPr lang="zh-CN" altLang="en-US" sz="1200" dirty="0" smtClean="0">
                <a:solidFill>
                  <a:schemeClr val="accent1"/>
                </a:solidFill>
                <a:latin typeface="+mn-lt"/>
                <a:cs typeface="+mn-ea"/>
                <a:sym typeface="+mn-lt"/>
              </a:rPr>
              <a:t>单击</a:t>
            </a:r>
            <a:r>
              <a:rPr lang="zh-CN" altLang="en-US" sz="1200" dirty="0">
                <a:solidFill>
                  <a:schemeClr val="accent1"/>
                </a:solidFill>
                <a:latin typeface="+mn-lt"/>
                <a:cs typeface="+mn-ea"/>
                <a:sym typeface="+mn-lt"/>
              </a:rPr>
              <a:t>此处添加段落</a:t>
            </a:r>
            <a:r>
              <a:rPr lang="zh-CN" altLang="en-US" sz="1200" dirty="0" smtClean="0">
                <a:solidFill>
                  <a:schemeClr val="accent1"/>
                </a:solidFill>
                <a:latin typeface="+mn-lt"/>
                <a:cs typeface="+mn-ea"/>
                <a:sym typeface="+mn-lt"/>
              </a:rPr>
              <a:t>文字</a:t>
            </a:r>
            <a:r>
              <a:rPr lang="zh-CN" altLang="en-US" sz="1200" dirty="0">
                <a:solidFill>
                  <a:schemeClr val="accent1"/>
                </a:solidFill>
                <a:latin typeface="+mn-lt"/>
                <a:cs typeface="+mn-ea"/>
                <a:sym typeface="+mn-lt"/>
              </a:rPr>
              <a:t>段落</a:t>
            </a:r>
            <a:r>
              <a:rPr lang="zh-CN" altLang="en-US" sz="1200" dirty="0" smtClean="0">
                <a:solidFill>
                  <a:schemeClr val="accent1"/>
                </a:solidFill>
                <a:latin typeface="+mn-lt"/>
                <a:cs typeface="+mn-ea"/>
                <a:sym typeface="+mn-lt"/>
              </a:rPr>
              <a:t>文字</a:t>
            </a:r>
            <a:endParaRPr lang="en-US" altLang="zh-CN" sz="1200" dirty="0">
              <a:solidFill>
                <a:schemeClr val="accent1"/>
              </a:solidFill>
              <a:latin typeface="+mn-lt"/>
              <a:cs typeface="+mn-ea"/>
              <a:sym typeface="+mn-lt"/>
            </a:endParaRPr>
          </a:p>
          <a:p>
            <a:pPr>
              <a:lnSpc>
                <a:spcPct val="150000"/>
              </a:lnSpc>
            </a:pPr>
            <a:endParaRPr lang="zh-CN" altLang="en-US" sz="1200" dirty="0">
              <a:solidFill>
                <a:schemeClr val="accent1"/>
              </a:solidFill>
              <a:latin typeface="+mn-lt"/>
              <a:cs typeface="+mn-ea"/>
              <a:sym typeface="+mn-lt"/>
            </a:endParaRPr>
          </a:p>
        </p:txBody>
      </p:sp>
      <p:sp>
        <p:nvSpPr>
          <p:cNvPr id="17" name="AutoShape 22"/>
          <p:cNvSpPr>
            <a:spLocks noChangeArrowheads="1"/>
          </p:cNvSpPr>
          <p:nvPr/>
        </p:nvSpPr>
        <p:spPr bwMode="auto">
          <a:xfrm>
            <a:off x="5574371" y="1787120"/>
            <a:ext cx="3318109" cy="451560"/>
          </a:xfrm>
          <a:prstGeom prst="roundRect">
            <a:avLst>
              <a:gd name="adj" fmla="val 0"/>
            </a:avLst>
          </a:prstGeom>
          <a:solidFill>
            <a:schemeClr val="tx1"/>
          </a:solidFill>
          <a:ln w="3175" cap="flat" cmpd="sng">
            <a:noFill/>
            <a:beve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0000"/>
              </a:lnSpc>
            </a:pPr>
            <a:r>
              <a:rPr lang="zh-CN" altLang="en-US" sz="1600" b="1" i="1" dirty="0">
                <a:solidFill>
                  <a:schemeClr val="accent2"/>
                </a:solidFill>
                <a:latin typeface="+mn-lt"/>
                <a:cs typeface="+mn-ea"/>
                <a:sym typeface="+mn-lt"/>
              </a:rPr>
              <a:t>单击此处添加文本</a:t>
            </a:r>
            <a:endParaRPr lang="zh-CN" altLang="en-US" dirty="0">
              <a:solidFill>
                <a:schemeClr val="accent2"/>
              </a:solidFill>
              <a:latin typeface="+mn-lt"/>
              <a:cs typeface="+mn-ea"/>
              <a:sym typeface="+mn-lt"/>
            </a:endParaRPr>
          </a:p>
        </p:txBody>
      </p:sp>
      <p:sp>
        <p:nvSpPr>
          <p:cNvPr id="18"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工作举措</a:t>
            </a:r>
          </a:p>
        </p:txBody>
      </p:sp>
      <p:sp>
        <p:nvSpPr>
          <p:cNvPr id="19"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0" name="组合 19"/>
          <p:cNvGrpSpPr/>
          <p:nvPr/>
        </p:nvGrpSpPr>
        <p:grpSpPr>
          <a:xfrm>
            <a:off x="3562128" y="427662"/>
            <a:ext cx="197506" cy="296260"/>
            <a:chOff x="5284519" y="1508166"/>
            <a:chExt cx="213756" cy="427512"/>
          </a:xfrm>
        </p:grpSpPr>
        <p:cxnSp>
          <p:nvCxnSpPr>
            <p:cNvPr id="21" name="直接连接符 20"/>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26" presetClass="emph" presetSubtype="0" fill="hold" nodeType="afterEffect">
                                  <p:stCondLst>
                                    <p:cond delay="0"/>
                                  </p:stCondLst>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菱形 4"/>
          <p:cNvSpPr/>
          <p:nvPr/>
        </p:nvSpPr>
        <p:spPr>
          <a:xfrm>
            <a:off x="-352167"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2" name="菱形 21"/>
          <p:cNvSpPr/>
          <p:nvPr/>
        </p:nvSpPr>
        <p:spPr>
          <a:xfrm>
            <a:off x="2940908"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5" name="菱形 24"/>
          <p:cNvSpPr/>
          <p:nvPr/>
        </p:nvSpPr>
        <p:spPr>
          <a:xfrm>
            <a:off x="6257770"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6" name="菱形 25"/>
          <p:cNvSpPr/>
          <p:nvPr/>
        </p:nvSpPr>
        <p:spPr>
          <a:xfrm>
            <a:off x="2940908"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1" name="菱形 30"/>
          <p:cNvSpPr/>
          <p:nvPr/>
        </p:nvSpPr>
        <p:spPr>
          <a:xfrm>
            <a:off x="-352167"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2" name="菱形 31"/>
          <p:cNvSpPr/>
          <p:nvPr/>
        </p:nvSpPr>
        <p:spPr>
          <a:xfrm>
            <a:off x="6227806"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3" name="文本框 32"/>
          <p:cNvSpPr txBox="1"/>
          <p:nvPr/>
        </p:nvSpPr>
        <p:spPr>
          <a:xfrm>
            <a:off x="3828789" y="741405"/>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经营状况</a:t>
            </a:r>
          </a:p>
        </p:txBody>
      </p:sp>
      <p:sp>
        <p:nvSpPr>
          <p:cNvPr id="34" name="KSO_Shape"/>
          <p:cNvSpPr/>
          <p:nvPr/>
        </p:nvSpPr>
        <p:spPr bwMode="auto">
          <a:xfrm>
            <a:off x="4306619" y="1241853"/>
            <a:ext cx="530762" cy="47575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1"/>
          </a:solidFill>
          <a:ln>
            <a:solidFill>
              <a:schemeClr val="accent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5" name="文本框 34"/>
          <p:cNvSpPr txBox="1"/>
          <p:nvPr/>
        </p:nvSpPr>
        <p:spPr>
          <a:xfrm>
            <a:off x="3791717" y="4005424"/>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不足之处</a:t>
            </a:r>
          </a:p>
        </p:txBody>
      </p:sp>
      <p:sp>
        <p:nvSpPr>
          <p:cNvPr id="36" name="文本框 35"/>
          <p:cNvSpPr txBox="1"/>
          <p:nvPr/>
        </p:nvSpPr>
        <p:spPr>
          <a:xfrm>
            <a:off x="5897611" y="2329376"/>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工作举措</a:t>
            </a:r>
          </a:p>
        </p:txBody>
      </p:sp>
      <p:sp>
        <p:nvSpPr>
          <p:cNvPr id="37" name="文本框 36"/>
          <p:cNvSpPr txBox="1"/>
          <p:nvPr/>
        </p:nvSpPr>
        <p:spPr>
          <a:xfrm>
            <a:off x="1864061" y="2329376"/>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明年展望</a:t>
            </a:r>
          </a:p>
        </p:txBody>
      </p:sp>
      <p:sp>
        <p:nvSpPr>
          <p:cNvPr id="38" name="KSO_Shape"/>
          <p:cNvSpPr/>
          <p:nvPr/>
        </p:nvSpPr>
        <p:spPr bwMode="auto">
          <a:xfrm>
            <a:off x="5368081" y="2249831"/>
            <a:ext cx="507560" cy="643838"/>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9" name="KSO_Shape"/>
          <p:cNvSpPr/>
          <p:nvPr/>
        </p:nvSpPr>
        <p:spPr bwMode="auto">
          <a:xfrm>
            <a:off x="4298221" y="3381375"/>
            <a:ext cx="547559" cy="547559"/>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40" name="KSO_Shape"/>
          <p:cNvSpPr>
            <a:spLocks noChangeArrowheads="1"/>
          </p:cNvSpPr>
          <p:nvPr/>
        </p:nvSpPr>
        <p:spPr bwMode="auto">
          <a:xfrm>
            <a:off x="3360248" y="2294514"/>
            <a:ext cx="587735" cy="554473"/>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accent1"/>
          </a:solidFill>
          <a:ln>
            <a:noFill/>
          </a:ln>
        </p:spPr>
        <p:txBody>
          <a:bodyPr lIns="68580" tIns="34290" rIns="68580" bIns="34290" anchor="ctr" anchorCtr="1"/>
          <a:lstStyle/>
          <a:p>
            <a:endParaRPr lang="zh-CN" altLang="en-US">
              <a:solidFill>
                <a:schemeClr val="accent1"/>
              </a:solidFill>
              <a:cs typeface="+mn-ea"/>
              <a:sym typeface="+mn-lt"/>
            </a:endParaRPr>
          </a:p>
        </p:txBody>
      </p:sp>
      <p:sp>
        <p:nvSpPr>
          <p:cNvPr id="42" name="菱形 41"/>
          <p:cNvSpPr/>
          <p:nvPr/>
        </p:nvSpPr>
        <p:spPr>
          <a:xfrm>
            <a:off x="8149285" y="940658"/>
            <a:ext cx="3262184" cy="3262184"/>
          </a:xfrm>
          <a:prstGeom prst="diamond">
            <a:avLst/>
          </a:prstGeom>
          <a:solidFill>
            <a:schemeClr val="accent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1" name="菱形 20"/>
          <p:cNvSpPr/>
          <p:nvPr/>
        </p:nvSpPr>
        <p:spPr>
          <a:xfrm>
            <a:off x="-2267463" y="940658"/>
            <a:ext cx="3262184" cy="3262184"/>
          </a:xfrm>
          <a:prstGeom prst="diamond">
            <a:avLst/>
          </a:prstGeom>
          <a:solidFill>
            <a:schemeClr val="accent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35"/>
                                        </p:tgtEl>
                                      </p:cBhvr>
                                    </p:animEffect>
                                    <p:animScale>
                                      <p:cBhvr>
                                        <p:cTn id="10"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3"/>
          <p:cNvSpPr>
            <a:spLocks noChangeShapeType="1"/>
          </p:cNvSpPr>
          <p:nvPr/>
        </p:nvSpPr>
        <p:spPr bwMode="auto">
          <a:xfrm>
            <a:off x="1897337" y="1060695"/>
            <a:ext cx="6635103" cy="0"/>
          </a:xfrm>
          <a:prstGeom prst="line">
            <a:avLst/>
          </a:prstGeom>
          <a:noFill/>
          <a:ln w="38100">
            <a:solidFill>
              <a:srgbClr val="000000"/>
            </a:solidFill>
            <a:round/>
          </a:ln>
        </p:spPr>
        <p:txBody>
          <a:bodyPr wrap="none" lIns="68571" tIns="34286" rIns="68571" bIns="34286" anchor="ctr"/>
          <a:lstStyle/>
          <a:p>
            <a:endParaRPr lang="zh-CN" altLang="en-US">
              <a:cs typeface="+mn-ea"/>
              <a:sym typeface="+mn-lt"/>
            </a:endParaRPr>
          </a:p>
        </p:txBody>
      </p:sp>
      <p:grpSp>
        <p:nvGrpSpPr>
          <p:cNvPr id="17" name="Group 21"/>
          <p:cNvGrpSpPr/>
          <p:nvPr/>
        </p:nvGrpSpPr>
        <p:grpSpPr bwMode="auto">
          <a:xfrm>
            <a:off x="2341981" y="834089"/>
            <a:ext cx="1203764" cy="2333627"/>
            <a:chOff x="919" y="704"/>
            <a:chExt cx="1045" cy="1960"/>
          </a:xfrm>
        </p:grpSpPr>
        <p:pic>
          <p:nvPicPr>
            <p:cNvPr id="18" name="Picture 19"/>
            <p:cNvPicPr>
              <a:picLocks noChangeAspect="1" noChangeArrowheads="1"/>
            </p:cNvPicPr>
            <p:nvPr/>
          </p:nvPicPr>
          <p:blipFill>
            <a:blip r:embed="rId3" cstate="screen"/>
            <a:stretch>
              <a:fillRect/>
            </a:stretch>
          </p:blipFill>
          <p:spPr bwMode="auto">
            <a:xfrm rot="2908296">
              <a:off x="701" y="1400"/>
              <a:ext cx="1482" cy="10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6" descr="image39"/>
            <p:cNvPicPr>
              <a:picLocks noChangeAspect="1" noChangeArrowheads="1"/>
            </p:cNvPicPr>
            <p:nvPr/>
          </p:nvPicPr>
          <p:blipFill>
            <a:blip r:embed="rId4" cstate="screen">
              <a:lum bright="-6000" contrast="24000"/>
            </a:blip>
            <a:srcRect/>
            <a:stretch>
              <a:fillRect/>
            </a:stretch>
          </p:blipFill>
          <p:spPr bwMode="auto">
            <a:xfrm>
              <a:off x="1326" y="704"/>
              <a:ext cx="182" cy="337"/>
            </a:xfrm>
            <a:prstGeom prst="rect">
              <a:avLst/>
            </a:prstGeom>
            <a:noFill/>
            <a:ln w="9525">
              <a:noFill/>
              <a:miter lim="800000"/>
              <a:headEnd/>
              <a:tailEnd/>
            </a:ln>
          </p:spPr>
        </p:pic>
      </p:grpSp>
      <p:grpSp>
        <p:nvGrpSpPr>
          <p:cNvPr id="20" name="Group 22"/>
          <p:cNvGrpSpPr/>
          <p:nvPr/>
        </p:nvGrpSpPr>
        <p:grpSpPr bwMode="auto">
          <a:xfrm>
            <a:off x="3177111" y="797934"/>
            <a:ext cx="1183030" cy="2315768"/>
            <a:chOff x="2524" y="663"/>
            <a:chExt cx="1027" cy="1945"/>
          </a:xfrm>
        </p:grpSpPr>
        <p:pic>
          <p:nvPicPr>
            <p:cNvPr id="21" name="Picture 17"/>
            <p:cNvPicPr>
              <a:picLocks noChangeAspect="1" noChangeArrowheads="1"/>
            </p:cNvPicPr>
            <p:nvPr/>
          </p:nvPicPr>
          <p:blipFill rotWithShape="1">
            <a:blip r:embed="rId5" cstate="screen"/>
            <a:srcRect/>
            <a:stretch>
              <a:fillRect/>
            </a:stretch>
          </p:blipFill>
          <p:spPr bwMode="auto">
            <a:xfrm rot="3158417">
              <a:off x="2302" y="1358"/>
              <a:ext cx="1472" cy="10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6" descr="image39"/>
            <p:cNvPicPr>
              <a:picLocks noChangeAspect="1" noChangeArrowheads="1"/>
            </p:cNvPicPr>
            <p:nvPr/>
          </p:nvPicPr>
          <p:blipFill>
            <a:blip r:embed="rId4" cstate="screen">
              <a:lum bright="-6000" contrast="24000"/>
            </a:blip>
            <a:srcRect/>
            <a:stretch>
              <a:fillRect/>
            </a:stretch>
          </p:blipFill>
          <p:spPr bwMode="auto">
            <a:xfrm>
              <a:off x="2971" y="663"/>
              <a:ext cx="182" cy="337"/>
            </a:xfrm>
            <a:prstGeom prst="rect">
              <a:avLst/>
            </a:prstGeom>
            <a:noFill/>
            <a:ln w="9525">
              <a:noFill/>
              <a:miter lim="800000"/>
              <a:headEnd/>
              <a:tailEnd/>
            </a:ln>
          </p:spPr>
        </p:pic>
      </p:grpSp>
      <p:grpSp>
        <p:nvGrpSpPr>
          <p:cNvPr id="23" name="Group 23"/>
          <p:cNvGrpSpPr/>
          <p:nvPr/>
        </p:nvGrpSpPr>
        <p:grpSpPr bwMode="auto">
          <a:xfrm>
            <a:off x="4065373" y="825750"/>
            <a:ext cx="1242930" cy="2341958"/>
            <a:chOff x="4174" y="662"/>
            <a:chExt cx="1079" cy="1967"/>
          </a:xfrm>
        </p:grpSpPr>
        <p:pic>
          <p:nvPicPr>
            <p:cNvPr id="24" name="Picture 20"/>
            <p:cNvPicPr>
              <a:picLocks noChangeAspect="1" noChangeArrowheads="1"/>
            </p:cNvPicPr>
            <p:nvPr/>
          </p:nvPicPr>
          <p:blipFill>
            <a:blip r:embed="rId6" cstate="screen"/>
            <a:stretch>
              <a:fillRect/>
            </a:stretch>
          </p:blipFill>
          <p:spPr bwMode="auto">
            <a:xfrm rot="3269267">
              <a:off x="3964" y="1339"/>
              <a:ext cx="1500" cy="107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6" descr="image39"/>
            <p:cNvPicPr>
              <a:picLocks noChangeAspect="1" noChangeArrowheads="1"/>
            </p:cNvPicPr>
            <p:nvPr/>
          </p:nvPicPr>
          <p:blipFill>
            <a:blip r:embed="rId4" cstate="screen">
              <a:lum bright="-6000" contrast="24000"/>
            </a:blip>
            <a:srcRect/>
            <a:stretch>
              <a:fillRect/>
            </a:stretch>
          </p:blipFill>
          <p:spPr bwMode="auto">
            <a:xfrm>
              <a:off x="4673" y="662"/>
              <a:ext cx="182" cy="337"/>
            </a:xfrm>
            <a:prstGeom prst="rect">
              <a:avLst/>
            </a:prstGeom>
            <a:noFill/>
            <a:ln w="9525">
              <a:noFill/>
              <a:miter lim="800000"/>
              <a:headEnd/>
              <a:tailEnd/>
            </a:ln>
          </p:spPr>
        </p:pic>
      </p:grpSp>
      <p:grpSp>
        <p:nvGrpSpPr>
          <p:cNvPr id="28" name="Group 23"/>
          <p:cNvGrpSpPr/>
          <p:nvPr/>
        </p:nvGrpSpPr>
        <p:grpSpPr bwMode="auto">
          <a:xfrm>
            <a:off x="5946399" y="791443"/>
            <a:ext cx="1294133" cy="2434151"/>
            <a:chOff x="4231" y="662"/>
            <a:chExt cx="991" cy="1886"/>
          </a:xfrm>
        </p:grpSpPr>
        <p:pic>
          <p:nvPicPr>
            <p:cNvPr id="29" name="Picture 20"/>
            <p:cNvPicPr>
              <a:picLocks noChangeAspect="1" noChangeArrowheads="1"/>
            </p:cNvPicPr>
            <p:nvPr/>
          </p:nvPicPr>
          <p:blipFill>
            <a:blip r:embed="rId7" cstate="screen"/>
            <a:stretch>
              <a:fillRect/>
            </a:stretch>
          </p:blipFill>
          <p:spPr bwMode="auto">
            <a:xfrm rot="3269267">
              <a:off x="4007" y="1332"/>
              <a:ext cx="1440" cy="99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6" descr="image39"/>
            <p:cNvPicPr>
              <a:picLocks noChangeAspect="1" noChangeArrowheads="1"/>
            </p:cNvPicPr>
            <p:nvPr/>
          </p:nvPicPr>
          <p:blipFill>
            <a:blip r:embed="rId4">
              <a:lum bright="-6000" contrast="24000"/>
            </a:blip>
            <a:srcRect/>
            <a:stretch>
              <a:fillRect/>
            </a:stretch>
          </p:blipFill>
          <p:spPr bwMode="auto">
            <a:xfrm>
              <a:off x="4709" y="662"/>
              <a:ext cx="182" cy="337"/>
            </a:xfrm>
            <a:prstGeom prst="rect">
              <a:avLst/>
            </a:prstGeom>
            <a:noFill/>
            <a:ln w="9525">
              <a:noFill/>
              <a:miter lim="800000"/>
              <a:headEnd/>
              <a:tailEnd/>
            </a:ln>
          </p:spPr>
        </p:pic>
      </p:grpSp>
      <p:grpSp>
        <p:nvGrpSpPr>
          <p:cNvPr id="31" name="Group 23"/>
          <p:cNvGrpSpPr/>
          <p:nvPr/>
        </p:nvGrpSpPr>
        <p:grpSpPr bwMode="auto">
          <a:xfrm>
            <a:off x="6886912" y="789556"/>
            <a:ext cx="1294133" cy="2395434"/>
            <a:chOff x="4231" y="662"/>
            <a:chExt cx="991" cy="1856"/>
          </a:xfrm>
        </p:grpSpPr>
        <p:pic>
          <p:nvPicPr>
            <p:cNvPr id="32" name="Picture 20"/>
            <p:cNvPicPr>
              <a:picLocks noChangeAspect="1" noChangeArrowheads="1"/>
            </p:cNvPicPr>
            <p:nvPr/>
          </p:nvPicPr>
          <p:blipFill>
            <a:blip r:embed="rId8" cstate="screen"/>
            <a:stretch>
              <a:fillRect/>
            </a:stretch>
          </p:blipFill>
          <p:spPr bwMode="auto">
            <a:xfrm rot="3269267">
              <a:off x="4036" y="1332"/>
              <a:ext cx="1381" cy="99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6" descr="image39"/>
            <p:cNvPicPr>
              <a:picLocks noChangeAspect="1" noChangeArrowheads="1"/>
            </p:cNvPicPr>
            <p:nvPr/>
          </p:nvPicPr>
          <p:blipFill>
            <a:blip r:embed="rId4">
              <a:lum bright="-6000" contrast="24000"/>
            </a:blip>
            <a:srcRect/>
            <a:stretch>
              <a:fillRect/>
            </a:stretch>
          </p:blipFill>
          <p:spPr bwMode="auto">
            <a:xfrm>
              <a:off x="4709" y="662"/>
              <a:ext cx="182" cy="337"/>
            </a:xfrm>
            <a:prstGeom prst="rect">
              <a:avLst/>
            </a:prstGeom>
            <a:noFill/>
            <a:ln w="9525">
              <a:noFill/>
              <a:miter lim="800000"/>
              <a:headEnd/>
              <a:tailEnd/>
            </a:ln>
          </p:spPr>
        </p:pic>
      </p:grpSp>
      <p:sp>
        <p:nvSpPr>
          <p:cNvPr id="41" name="矩形 40"/>
          <p:cNvSpPr/>
          <p:nvPr/>
        </p:nvSpPr>
        <p:spPr>
          <a:xfrm>
            <a:off x="2232279" y="3759885"/>
            <a:ext cx="1215699" cy="253908"/>
          </a:xfrm>
          <a:prstGeom prst="rect">
            <a:avLst/>
          </a:prstGeom>
        </p:spPr>
        <p:txBody>
          <a:bodyPr wrap="none" lIns="68571" tIns="34286" rIns="68571" bIns="34286">
            <a:spAutoFit/>
          </a:bodyPr>
          <a:lstStyle/>
          <a:p>
            <a:r>
              <a:rPr lang="zh-CN" altLang="en-US" sz="1200" b="1" dirty="0">
                <a:solidFill>
                  <a:schemeClr val="accent1">
                    <a:lumMod val="75000"/>
                    <a:lumOff val="25000"/>
                  </a:schemeClr>
                </a:solidFill>
                <a:cs typeface="+mn-ea"/>
                <a:sym typeface="+mn-lt"/>
              </a:rPr>
              <a:t>单击添加标题一</a:t>
            </a:r>
          </a:p>
        </p:txBody>
      </p:sp>
      <p:cxnSp>
        <p:nvCxnSpPr>
          <p:cNvPr id="42" name="直接连接符 41"/>
          <p:cNvCxnSpPr/>
          <p:nvPr/>
        </p:nvCxnSpPr>
        <p:spPr>
          <a:xfrm>
            <a:off x="2273728" y="4033148"/>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43" name="TextBox 42"/>
          <p:cNvSpPr txBox="1"/>
          <p:nvPr/>
        </p:nvSpPr>
        <p:spPr>
          <a:xfrm>
            <a:off x="2225653" y="4041945"/>
            <a:ext cx="1556058" cy="484740"/>
          </a:xfrm>
          <a:prstGeom prst="rect">
            <a:avLst/>
          </a:prstGeom>
          <a:noFill/>
        </p:spPr>
        <p:txBody>
          <a:bodyPr wrap="square" lIns="68571" tIns="34286" rIns="68571" bIns="34286" rtlCol="0">
            <a:spAutoFit/>
          </a:bodyPr>
          <a:lstStyle/>
          <a:p>
            <a:r>
              <a:rPr lang="zh-CN" altLang="en-US" sz="900" dirty="0">
                <a:solidFill>
                  <a:schemeClr val="accent1">
                    <a:lumMod val="75000"/>
                    <a:lumOff val="25000"/>
                  </a:schemeClr>
                </a:solidFill>
                <a:cs typeface="+mn-ea"/>
                <a:sym typeface="+mn-lt"/>
              </a:rPr>
              <a:t>单击此处添加文本，单击此处添加文本，单击此处添加文本。</a:t>
            </a:r>
          </a:p>
        </p:txBody>
      </p:sp>
      <p:sp>
        <p:nvSpPr>
          <p:cNvPr id="44" name="矩形 43"/>
          <p:cNvSpPr/>
          <p:nvPr/>
        </p:nvSpPr>
        <p:spPr>
          <a:xfrm>
            <a:off x="4230867" y="3759885"/>
            <a:ext cx="1215699" cy="253908"/>
          </a:xfrm>
          <a:prstGeom prst="rect">
            <a:avLst/>
          </a:prstGeom>
        </p:spPr>
        <p:txBody>
          <a:bodyPr wrap="none" lIns="68571" tIns="34286" rIns="68571" bIns="34286">
            <a:spAutoFit/>
          </a:bodyPr>
          <a:lstStyle/>
          <a:p>
            <a:r>
              <a:rPr lang="zh-CN" altLang="en-US" sz="1200" b="1" dirty="0">
                <a:solidFill>
                  <a:schemeClr val="accent1">
                    <a:lumMod val="75000"/>
                    <a:lumOff val="25000"/>
                  </a:schemeClr>
                </a:solidFill>
                <a:cs typeface="+mn-ea"/>
                <a:sym typeface="+mn-lt"/>
              </a:rPr>
              <a:t>单击添加标题一</a:t>
            </a:r>
          </a:p>
        </p:txBody>
      </p:sp>
      <p:cxnSp>
        <p:nvCxnSpPr>
          <p:cNvPr id="45" name="直接连接符 44"/>
          <p:cNvCxnSpPr/>
          <p:nvPr/>
        </p:nvCxnSpPr>
        <p:spPr>
          <a:xfrm>
            <a:off x="4272317" y="4033148"/>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46" name="TextBox 45"/>
          <p:cNvSpPr txBox="1"/>
          <p:nvPr/>
        </p:nvSpPr>
        <p:spPr>
          <a:xfrm>
            <a:off x="4224247" y="4041945"/>
            <a:ext cx="1556058" cy="484740"/>
          </a:xfrm>
          <a:prstGeom prst="rect">
            <a:avLst/>
          </a:prstGeom>
          <a:noFill/>
        </p:spPr>
        <p:txBody>
          <a:bodyPr wrap="square" lIns="68571" tIns="34286" rIns="68571" bIns="34286" rtlCol="0">
            <a:spAutoFit/>
          </a:bodyPr>
          <a:lstStyle/>
          <a:p>
            <a:r>
              <a:rPr lang="zh-CN" altLang="en-US" sz="900" dirty="0">
                <a:solidFill>
                  <a:schemeClr val="accent1">
                    <a:lumMod val="75000"/>
                    <a:lumOff val="25000"/>
                  </a:schemeClr>
                </a:solidFill>
                <a:cs typeface="+mn-ea"/>
                <a:sym typeface="+mn-lt"/>
              </a:rPr>
              <a:t>单击此处添加文本，单击此处添加文本，单击此处添加文本。</a:t>
            </a:r>
          </a:p>
        </p:txBody>
      </p:sp>
      <p:sp>
        <p:nvSpPr>
          <p:cNvPr id="47" name="矩形 46"/>
          <p:cNvSpPr/>
          <p:nvPr/>
        </p:nvSpPr>
        <p:spPr>
          <a:xfrm>
            <a:off x="6506425" y="3759885"/>
            <a:ext cx="1215699" cy="253908"/>
          </a:xfrm>
          <a:prstGeom prst="rect">
            <a:avLst/>
          </a:prstGeom>
        </p:spPr>
        <p:txBody>
          <a:bodyPr wrap="none" lIns="68571" tIns="34286" rIns="68571" bIns="34286">
            <a:spAutoFit/>
          </a:bodyPr>
          <a:lstStyle/>
          <a:p>
            <a:r>
              <a:rPr lang="zh-CN" altLang="en-US" sz="1200" b="1" dirty="0">
                <a:solidFill>
                  <a:schemeClr val="accent1">
                    <a:lumMod val="75000"/>
                    <a:lumOff val="25000"/>
                  </a:schemeClr>
                </a:solidFill>
                <a:cs typeface="+mn-ea"/>
                <a:sym typeface="+mn-lt"/>
              </a:rPr>
              <a:t>单击添加标题一</a:t>
            </a:r>
          </a:p>
        </p:txBody>
      </p:sp>
      <p:cxnSp>
        <p:nvCxnSpPr>
          <p:cNvPr id="48" name="直接连接符 47"/>
          <p:cNvCxnSpPr/>
          <p:nvPr/>
        </p:nvCxnSpPr>
        <p:spPr>
          <a:xfrm>
            <a:off x="6547874" y="4033148"/>
            <a:ext cx="1419960"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49" name="TextBox 48"/>
          <p:cNvSpPr txBox="1"/>
          <p:nvPr/>
        </p:nvSpPr>
        <p:spPr>
          <a:xfrm>
            <a:off x="6499799" y="4041945"/>
            <a:ext cx="1556058" cy="484740"/>
          </a:xfrm>
          <a:prstGeom prst="rect">
            <a:avLst/>
          </a:prstGeom>
          <a:noFill/>
        </p:spPr>
        <p:txBody>
          <a:bodyPr wrap="square" lIns="68571" tIns="34286" rIns="68571" bIns="34286" rtlCol="0">
            <a:spAutoFit/>
          </a:bodyPr>
          <a:lstStyle/>
          <a:p>
            <a:r>
              <a:rPr lang="zh-CN" altLang="en-US" sz="900" dirty="0">
                <a:solidFill>
                  <a:schemeClr val="accent1">
                    <a:lumMod val="75000"/>
                    <a:lumOff val="25000"/>
                  </a:schemeClr>
                </a:solidFill>
                <a:cs typeface="+mn-ea"/>
                <a:sym typeface="+mn-lt"/>
              </a:rPr>
              <a:t>单击此处添加文本，单击此处添加文本，单击此处添加文本。</a:t>
            </a:r>
          </a:p>
        </p:txBody>
      </p:sp>
      <p:sp>
        <p:nvSpPr>
          <p:cNvPr id="27" name="矩形 3"/>
          <p:cNvSpPr>
            <a:spLocks noChangeArrowheads="1"/>
          </p:cNvSpPr>
          <p:nvPr/>
        </p:nvSpPr>
        <p:spPr bwMode="auto">
          <a:xfrm>
            <a:off x="3961002" y="386568"/>
            <a:ext cx="1273411"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smtClean="0">
                <a:solidFill>
                  <a:schemeClr val="accent1"/>
                </a:solidFill>
                <a:latin typeface="+mn-lt"/>
                <a:ea typeface="+mn-ea"/>
                <a:cs typeface="+mn-ea"/>
                <a:sym typeface="+mn-lt"/>
              </a:rPr>
              <a:t>不足之处</a:t>
            </a:r>
            <a:endParaRPr lang="zh-CN" altLang="en-US" sz="2200" b="1" dirty="0">
              <a:solidFill>
                <a:schemeClr val="accent1"/>
              </a:solidFill>
              <a:latin typeface="+mn-lt"/>
              <a:ea typeface="+mn-ea"/>
              <a:cs typeface="+mn-ea"/>
              <a:sym typeface="+mn-lt"/>
            </a:endParaRPr>
          </a:p>
        </p:txBody>
      </p:sp>
      <p:sp>
        <p:nvSpPr>
          <p:cNvPr id="34"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35" name="组合 34"/>
          <p:cNvGrpSpPr/>
          <p:nvPr/>
        </p:nvGrpSpPr>
        <p:grpSpPr>
          <a:xfrm>
            <a:off x="3562128" y="427662"/>
            <a:ext cx="197506" cy="296260"/>
            <a:chOff x="5284519" y="1508166"/>
            <a:chExt cx="213756" cy="427512"/>
          </a:xfrm>
        </p:grpSpPr>
        <p:cxnSp>
          <p:nvCxnSpPr>
            <p:cNvPr id="36" name="直接连接符 35"/>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35" presetClass="path" presetSubtype="0" repeatCount="2000" autoRev="1" fill="hold" nodeType="withEffect">
                                  <p:stCondLst>
                                    <p:cond delay="500"/>
                                  </p:stCondLst>
                                  <p:childTnLst>
                                    <p:animMotion origin="layout" path="M 1.38889E-6 -0.00324 L -0.06806 -0.00324 " pathEditMode="relative" rAng="0" ptsTypes="AA">
                                      <p:cBhvr>
                                        <p:cTn id="27" dur="2000" fill="hold"/>
                                        <p:tgtEl>
                                          <p:spTgt spid="17"/>
                                        </p:tgtEl>
                                        <p:attrNameLst>
                                          <p:attrName>ppt_x</p:attrName>
                                          <p:attrName>ppt_y</p:attrName>
                                        </p:attrNameLst>
                                      </p:cBhvr>
                                      <p:rCtr x="-3403" y="0"/>
                                    </p:animMotion>
                                  </p:childTnLst>
                                </p:cTn>
                              </p:par>
                              <p:par>
                                <p:cTn id="28" presetID="2" presetClass="entr" presetSubtype="2" fill="hold" nodeType="withEffect">
                                  <p:stCondLst>
                                    <p:cond delay="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35" presetClass="path" presetSubtype="0" repeatCount="2000" autoRev="1" fill="hold" nodeType="withEffect">
                                  <p:stCondLst>
                                    <p:cond delay="1000"/>
                                  </p:stCondLst>
                                  <p:childTnLst>
                                    <p:animMotion origin="layout" path="M 1.38889E-6 -0.00671 L -0.05504 -0.00671 " pathEditMode="relative" rAng="0" ptsTypes="AA">
                                      <p:cBhvr>
                                        <p:cTn id="33" dur="2000" fill="hold"/>
                                        <p:tgtEl>
                                          <p:spTgt spid="20"/>
                                        </p:tgtEl>
                                        <p:attrNameLst>
                                          <p:attrName>ppt_x</p:attrName>
                                          <p:attrName>ppt_y</p:attrName>
                                        </p:attrNameLst>
                                      </p:cBhvr>
                                      <p:rCtr x="-2760" y="0"/>
                                    </p:animMotion>
                                  </p:childTnLst>
                                </p:cTn>
                              </p:par>
                              <p:par>
                                <p:cTn id="34" presetID="2" presetClass="entr" presetSubtype="2" fill="hold" nodeType="withEffect">
                                  <p:stCondLst>
                                    <p:cond delay="10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35" presetClass="path" presetSubtype="0" repeatCount="2000" autoRev="1" fill="hold" nodeType="withEffect">
                                  <p:stCondLst>
                                    <p:cond delay="1500"/>
                                  </p:stCondLst>
                                  <p:childTnLst>
                                    <p:animMotion origin="layout" path="M -3.88889E-6 0.00532 L -0.06388 -4.33526E-6 " pathEditMode="relative" rAng="0" ptsTypes="AA">
                                      <p:cBhvr>
                                        <p:cTn id="39" dur="2000" fill="hold"/>
                                        <p:tgtEl>
                                          <p:spTgt spid="23"/>
                                        </p:tgtEl>
                                        <p:attrNameLst>
                                          <p:attrName>ppt_x</p:attrName>
                                          <p:attrName>ppt_y</p:attrName>
                                        </p:attrNameLst>
                                      </p:cBhvr>
                                      <p:rCtr x="-3194" y="-277"/>
                                    </p:animMotion>
                                  </p:childTnLst>
                                </p:cTn>
                              </p:par>
                              <p:par>
                                <p:cTn id="40" presetID="2" presetClass="entr" presetSubtype="2" fill="hold" nodeType="withEffect">
                                  <p:stCondLst>
                                    <p:cond delay="20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par>
                                <p:cTn id="44" presetID="35" presetClass="path" presetSubtype="0" repeatCount="2000" autoRev="1" fill="hold" nodeType="withEffect">
                                  <p:stCondLst>
                                    <p:cond delay="2500"/>
                                  </p:stCondLst>
                                  <p:childTnLst>
                                    <p:animMotion origin="layout" path="M -3.88889E-6 0.00532 L -0.06388 -4.33526E-6 " pathEditMode="relative" rAng="0" ptsTypes="AA">
                                      <p:cBhvr>
                                        <p:cTn id="45" dur="2000" fill="hold"/>
                                        <p:tgtEl>
                                          <p:spTgt spid="28"/>
                                        </p:tgtEl>
                                        <p:attrNameLst>
                                          <p:attrName>ppt_x</p:attrName>
                                          <p:attrName>ppt_y</p:attrName>
                                        </p:attrNameLst>
                                      </p:cBhvr>
                                      <p:rCtr x="-3194" y="-277"/>
                                    </p:animMotion>
                                  </p:childTnLst>
                                </p:cTn>
                              </p:par>
                              <p:par>
                                <p:cTn id="46" presetID="2" presetClass="entr" presetSubtype="2" fill="hold" nodeType="withEffect">
                                  <p:stCondLst>
                                    <p:cond delay="25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1+#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par>
                                <p:cTn id="50" presetID="35" presetClass="path" presetSubtype="0" repeatCount="2000" autoRev="1" fill="hold" nodeType="withEffect">
                                  <p:stCondLst>
                                    <p:cond delay="3000"/>
                                  </p:stCondLst>
                                  <p:childTnLst>
                                    <p:animMotion origin="layout" path="M -3.88889E-6 0.00532 L -0.06388 -4.33526E-6 " pathEditMode="relative" rAng="0" ptsTypes="AA">
                                      <p:cBhvr>
                                        <p:cTn id="51" dur="2000" fill="hold"/>
                                        <p:tgtEl>
                                          <p:spTgt spid="31"/>
                                        </p:tgtEl>
                                        <p:attrNameLst>
                                          <p:attrName>ppt_x</p:attrName>
                                          <p:attrName>ppt_y</p:attrName>
                                        </p:attrNameLst>
                                      </p:cBhvr>
                                      <p:rCtr x="-3194" y="-277"/>
                                    </p:animMotion>
                                  </p:childTnLst>
                                </p:cTn>
                              </p:par>
                              <p:par>
                                <p:cTn id="52" presetID="10" presetClass="entr" presetSubtype="0" fill="hold" grpId="0" nodeType="withEffect">
                                  <p:stCondLst>
                                    <p:cond delay="10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8" fill="hold" nodeType="withEffect">
                                  <p:stCondLst>
                                    <p:cond delay="50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44"/>
                                        </p:tgtEl>
                                        <p:attrNameLst>
                                          <p:attrName>style.visibility</p:attrName>
                                        </p:attrNameLst>
                                      </p:cBhvr>
                                      <p:to>
                                        <p:strVal val="visible"/>
                                      </p:to>
                                    </p:set>
                                    <p:animEffect transition="in" filter="wipe(left)">
                                      <p:cBhvr>
                                        <p:cTn id="66" dur="500"/>
                                        <p:tgtEl>
                                          <p:spTgt spid="44"/>
                                        </p:tgtEl>
                                      </p:cBhvr>
                                    </p:animEffect>
                                  </p:childTnLst>
                                </p:cTn>
                              </p:par>
                              <p:par>
                                <p:cTn id="67" presetID="22" presetClass="entr" presetSubtype="8" fill="hold" nodeType="withEffect">
                                  <p:stCondLst>
                                    <p:cond delay="50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22" presetClass="entr" presetSubtype="8" fill="hold" grpId="0" nodeType="withEffect">
                                  <p:stCondLst>
                                    <p:cond delay="50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par>
                                <p:cTn id="76" presetID="22" presetClass="entr" presetSubtype="8" fill="hold" nodeType="withEffect">
                                  <p:stCondLst>
                                    <p:cond delay="50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p:bldP spid="43" grpId="0"/>
      <p:bldP spid="44" grpId="0"/>
      <p:bldP spid="46" grpId="0"/>
      <p:bldP spid="47" grpId="0"/>
      <p:bldP spid="49" grpId="0"/>
      <p:bldP spid="27"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1578173" y="2993232"/>
            <a:ext cx="2193131" cy="1303735"/>
            <a:chOff x="733193" y="3991305"/>
            <a:chExt cx="2924673" cy="1738698"/>
          </a:xfrm>
        </p:grpSpPr>
        <p:sp>
          <p:nvSpPr>
            <p:cNvPr id="40" name="Oval 5"/>
            <p:cNvSpPr>
              <a:spLocks noChangeArrowheads="1"/>
            </p:cNvSpPr>
            <p:nvPr/>
          </p:nvSpPr>
          <p:spPr bwMode="auto">
            <a:xfrm>
              <a:off x="733193" y="3991305"/>
              <a:ext cx="2924673" cy="1738698"/>
            </a:xfrm>
            <a:prstGeom prst="ellipse">
              <a:avLst/>
            </a:prstGeom>
            <a:solidFill>
              <a:schemeClr val="tx1"/>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41" name="Oval 8"/>
            <p:cNvSpPr>
              <a:spLocks noChangeArrowheads="1"/>
            </p:cNvSpPr>
            <p:nvPr/>
          </p:nvSpPr>
          <p:spPr bwMode="auto">
            <a:xfrm>
              <a:off x="1119022" y="3991305"/>
              <a:ext cx="2308618" cy="1314741"/>
            </a:xfrm>
            <a:prstGeom prst="ellipse">
              <a:avLst/>
            </a:prstGeom>
            <a:solidFill>
              <a:srgbClr val="FFFFFF"/>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48" name="文本框 47"/>
            <p:cNvSpPr txBox="1"/>
            <p:nvPr/>
          </p:nvSpPr>
          <p:spPr>
            <a:xfrm>
              <a:off x="1325433" y="4750298"/>
              <a:ext cx="1924379" cy="348891"/>
            </a:xfrm>
            <a:prstGeom prst="rect">
              <a:avLst/>
            </a:prstGeom>
            <a:noFill/>
          </p:spPr>
          <p:txBody>
            <a:bodyPr>
              <a:spAutoFit/>
            </a:bodyPr>
            <a:lstStyle/>
            <a:p>
              <a:pPr algn="ctr">
                <a:defRPr/>
              </a:pPr>
              <a:r>
                <a:rPr lang="zh-CN" altLang="en-US" sz="1100" dirty="0">
                  <a:solidFill>
                    <a:schemeClr val="accent3">
                      <a:lumMod val="75000"/>
                      <a:lumOff val="25000"/>
                    </a:schemeClr>
                  </a:solidFill>
                  <a:cs typeface="+mn-ea"/>
                  <a:sym typeface="+mn-lt"/>
                </a:rPr>
                <a:t>添加标题内容</a:t>
              </a:r>
            </a:p>
          </p:txBody>
        </p:sp>
        <p:sp>
          <p:nvSpPr>
            <p:cNvPr id="49" name="文本框 48"/>
            <p:cNvSpPr txBox="1"/>
            <p:nvPr/>
          </p:nvSpPr>
          <p:spPr>
            <a:xfrm>
              <a:off x="1792236" y="4316814"/>
              <a:ext cx="1075691" cy="492552"/>
            </a:xfrm>
            <a:prstGeom prst="rect">
              <a:avLst/>
            </a:prstGeom>
            <a:noFill/>
          </p:spPr>
          <p:txBody>
            <a:bodyPr wrap="none">
              <a:spAutoFit/>
            </a:bodyPr>
            <a:lstStyle/>
            <a:p>
              <a:pPr>
                <a:defRPr/>
              </a:pPr>
              <a:r>
                <a:rPr lang="zh-CN" altLang="en-US" b="1" dirty="0">
                  <a:solidFill>
                    <a:schemeClr val="accent3">
                      <a:lumMod val="75000"/>
                      <a:lumOff val="25000"/>
                    </a:schemeClr>
                  </a:solidFill>
                  <a:cs typeface="+mn-ea"/>
                  <a:sym typeface="+mn-lt"/>
                </a:rPr>
                <a:t>标题</a:t>
              </a:r>
              <a:r>
                <a:rPr lang="en-US" altLang="zh-CN" b="1" dirty="0">
                  <a:solidFill>
                    <a:schemeClr val="accent3">
                      <a:lumMod val="75000"/>
                      <a:lumOff val="25000"/>
                    </a:schemeClr>
                  </a:solidFill>
                  <a:cs typeface="+mn-ea"/>
                  <a:sym typeface="+mn-lt"/>
                </a:rPr>
                <a:t>B</a:t>
              </a:r>
              <a:endParaRPr lang="zh-CN" altLang="en-US" b="1" dirty="0">
                <a:solidFill>
                  <a:schemeClr val="accent3">
                    <a:lumMod val="75000"/>
                    <a:lumOff val="25000"/>
                  </a:schemeClr>
                </a:solidFill>
                <a:cs typeface="+mn-ea"/>
                <a:sym typeface="+mn-lt"/>
              </a:endParaRPr>
            </a:p>
          </p:txBody>
        </p:sp>
      </p:grpSp>
      <p:grpSp>
        <p:nvGrpSpPr>
          <p:cNvPr id="3" name="组合 1"/>
          <p:cNvGrpSpPr/>
          <p:nvPr/>
        </p:nvGrpSpPr>
        <p:grpSpPr bwMode="auto">
          <a:xfrm>
            <a:off x="2793207" y="1358504"/>
            <a:ext cx="2365772" cy="1878806"/>
            <a:chOff x="2299755" y="1767795"/>
            <a:chExt cx="3155238" cy="2506188"/>
          </a:xfrm>
        </p:grpSpPr>
        <p:sp>
          <p:nvSpPr>
            <p:cNvPr id="44" name="Oval 21"/>
            <p:cNvSpPr>
              <a:spLocks noChangeArrowheads="1"/>
            </p:cNvSpPr>
            <p:nvPr/>
          </p:nvSpPr>
          <p:spPr bwMode="auto">
            <a:xfrm>
              <a:off x="2418850" y="1767795"/>
              <a:ext cx="2923400" cy="1740673"/>
            </a:xfrm>
            <a:prstGeom prst="ellipse">
              <a:avLst/>
            </a:prstGeom>
            <a:solidFill>
              <a:schemeClr val="bg1"/>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45" name="任意多边形 44"/>
            <p:cNvSpPr/>
            <p:nvPr/>
          </p:nvSpPr>
          <p:spPr bwMode="auto">
            <a:xfrm>
              <a:off x="3821002" y="2511075"/>
              <a:ext cx="1633991" cy="1762908"/>
            </a:xfrm>
            <a:custGeom>
              <a:avLst/>
              <a:gdLst>
                <a:gd name="connsiteX0" fmla="*/ 515938 w 1643063"/>
                <a:gd name="connsiteY0" fmla="*/ 0 h 1771650"/>
                <a:gd name="connsiteX1" fmla="*/ 1396892 w 1643063"/>
                <a:gd name="connsiteY1" fmla="*/ 1393578 h 1771650"/>
                <a:gd name="connsiteX2" fmla="*/ 1546225 w 1643063"/>
                <a:gd name="connsiteY2" fmla="*/ 1143000 h 1771650"/>
                <a:gd name="connsiteX3" fmla="*/ 1643063 w 1643063"/>
                <a:gd name="connsiteY3" fmla="*/ 1771650 h 1771650"/>
                <a:gd name="connsiteX4" fmla="*/ 1030288 w 1643063"/>
                <a:gd name="connsiteY4" fmla="*/ 1606550 h 1771650"/>
                <a:gd name="connsiteX5" fmla="*/ 1292341 w 1643063"/>
                <a:gd name="connsiteY5" fmla="*/ 1487550 h 1771650"/>
                <a:gd name="connsiteX6" fmla="*/ 0 w 1643063"/>
                <a:gd name="connsiteY6" fmla="*/ 46355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063" h="1771650">
                  <a:moveTo>
                    <a:pt x="515938" y="0"/>
                  </a:moveTo>
                  <a:lnTo>
                    <a:pt x="1396892" y="1393578"/>
                  </a:lnTo>
                  <a:lnTo>
                    <a:pt x="1546225" y="1143000"/>
                  </a:lnTo>
                  <a:lnTo>
                    <a:pt x="1643063" y="1771650"/>
                  </a:lnTo>
                  <a:lnTo>
                    <a:pt x="1030288" y="1606550"/>
                  </a:lnTo>
                  <a:lnTo>
                    <a:pt x="1292341" y="1487550"/>
                  </a:lnTo>
                  <a:lnTo>
                    <a:pt x="0" y="463550"/>
                  </a:lnTo>
                  <a:close/>
                </a:path>
              </a:pathLst>
            </a:custGeom>
            <a:solidFill>
              <a:schemeClr val="bg1"/>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46" name="任意多边形 45"/>
            <p:cNvSpPr/>
            <p:nvPr/>
          </p:nvSpPr>
          <p:spPr bwMode="auto">
            <a:xfrm>
              <a:off x="2299755" y="2511075"/>
              <a:ext cx="1640342" cy="1762908"/>
            </a:xfrm>
            <a:custGeom>
              <a:avLst/>
              <a:gdLst>
                <a:gd name="connsiteX0" fmla="*/ 1127126 w 1649413"/>
                <a:gd name="connsiteY0" fmla="*/ 0 h 1771650"/>
                <a:gd name="connsiteX1" fmla="*/ 1649413 w 1649413"/>
                <a:gd name="connsiteY1" fmla="*/ 463550 h 1771650"/>
                <a:gd name="connsiteX2" fmla="*/ 351553 w 1649413"/>
                <a:gd name="connsiteY2" fmla="*/ 1487910 h 1771650"/>
                <a:gd name="connsiteX3" fmla="*/ 619125 w 1649413"/>
                <a:gd name="connsiteY3" fmla="*/ 1606550 h 1771650"/>
                <a:gd name="connsiteX4" fmla="*/ 0 w 1649413"/>
                <a:gd name="connsiteY4" fmla="*/ 1771650 h 1771650"/>
                <a:gd name="connsiteX5" fmla="*/ 103188 w 1649413"/>
                <a:gd name="connsiteY5" fmla="*/ 1143000 h 1771650"/>
                <a:gd name="connsiteX6" fmla="*/ 246184 w 1649413"/>
                <a:gd name="connsiteY6" fmla="*/ 139355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13" h="1771650">
                  <a:moveTo>
                    <a:pt x="1127126" y="0"/>
                  </a:moveTo>
                  <a:lnTo>
                    <a:pt x="1649413" y="463550"/>
                  </a:lnTo>
                  <a:lnTo>
                    <a:pt x="351553" y="1487910"/>
                  </a:lnTo>
                  <a:lnTo>
                    <a:pt x="619125" y="1606550"/>
                  </a:lnTo>
                  <a:lnTo>
                    <a:pt x="0" y="1771650"/>
                  </a:lnTo>
                  <a:lnTo>
                    <a:pt x="103188" y="1143000"/>
                  </a:lnTo>
                  <a:lnTo>
                    <a:pt x="246184" y="1393559"/>
                  </a:lnTo>
                  <a:close/>
                </a:path>
              </a:pathLst>
            </a:custGeom>
            <a:solidFill>
              <a:schemeClr val="bg1"/>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47" name="Oval 26"/>
            <p:cNvSpPr>
              <a:spLocks noChangeArrowheads="1"/>
            </p:cNvSpPr>
            <p:nvPr/>
          </p:nvSpPr>
          <p:spPr bwMode="auto">
            <a:xfrm>
              <a:off x="2723735" y="1767795"/>
              <a:ext cx="2307279" cy="1315034"/>
            </a:xfrm>
            <a:prstGeom prst="ellipse">
              <a:avLst/>
            </a:prstGeom>
            <a:solidFill>
              <a:srgbClr val="FFFFFF"/>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50" name="文本框 49"/>
            <p:cNvSpPr txBox="1"/>
            <p:nvPr/>
          </p:nvSpPr>
          <p:spPr>
            <a:xfrm>
              <a:off x="2914288" y="2449136"/>
              <a:ext cx="1926173" cy="348968"/>
            </a:xfrm>
            <a:prstGeom prst="rect">
              <a:avLst/>
            </a:prstGeom>
            <a:noFill/>
          </p:spPr>
          <p:txBody>
            <a:bodyPr>
              <a:spAutoFit/>
            </a:bodyPr>
            <a:lstStyle/>
            <a:p>
              <a:pPr algn="ctr">
                <a:defRPr/>
              </a:pPr>
              <a:r>
                <a:rPr lang="zh-CN" altLang="en-US" sz="1100" dirty="0">
                  <a:solidFill>
                    <a:schemeClr val="accent3">
                      <a:lumMod val="75000"/>
                      <a:lumOff val="25000"/>
                    </a:schemeClr>
                  </a:solidFill>
                  <a:cs typeface="+mn-ea"/>
                  <a:sym typeface="+mn-lt"/>
                </a:rPr>
                <a:t>添加标题内容</a:t>
              </a:r>
            </a:p>
          </p:txBody>
        </p:sp>
        <p:sp>
          <p:nvSpPr>
            <p:cNvPr id="51" name="文本框 50"/>
            <p:cNvSpPr txBox="1"/>
            <p:nvPr/>
          </p:nvSpPr>
          <p:spPr>
            <a:xfrm>
              <a:off x="3427193" y="2025084"/>
              <a:ext cx="951807" cy="431078"/>
            </a:xfrm>
            <a:prstGeom prst="rect">
              <a:avLst/>
            </a:prstGeom>
            <a:noFill/>
          </p:spPr>
          <p:txBody>
            <a:bodyPr wrap="none">
              <a:spAutoFit/>
            </a:bodyPr>
            <a:lstStyle/>
            <a:p>
              <a:pPr>
                <a:defRPr/>
              </a:pPr>
              <a:r>
                <a:rPr lang="zh-CN" altLang="en-US" sz="1500" b="1" dirty="0">
                  <a:solidFill>
                    <a:schemeClr val="accent3">
                      <a:lumMod val="75000"/>
                      <a:lumOff val="25000"/>
                    </a:schemeClr>
                  </a:solidFill>
                  <a:cs typeface="+mn-ea"/>
                  <a:sym typeface="+mn-lt"/>
                </a:rPr>
                <a:t>标题</a:t>
              </a:r>
              <a:r>
                <a:rPr lang="en-US" altLang="zh-CN" sz="1500" b="1" dirty="0">
                  <a:solidFill>
                    <a:schemeClr val="accent3">
                      <a:lumMod val="75000"/>
                      <a:lumOff val="25000"/>
                    </a:schemeClr>
                  </a:solidFill>
                  <a:cs typeface="+mn-ea"/>
                  <a:sym typeface="+mn-lt"/>
                </a:rPr>
                <a:t>A</a:t>
              </a:r>
              <a:endParaRPr lang="zh-CN" altLang="en-US" sz="1500" b="1" dirty="0">
                <a:solidFill>
                  <a:schemeClr val="accent3">
                    <a:lumMod val="75000"/>
                    <a:lumOff val="25000"/>
                  </a:schemeClr>
                </a:solidFill>
                <a:cs typeface="+mn-ea"/>
                <a:sym typeface="+mn-lt"/>
              </a:endParaRPr>
            </a:p>
          </p:txBody>
        </p:sp>
      </p:grpSp>
      <p:grpSp>
        <p:nvGrpSpPr>
          <p:cNvPr id="4" name="组合 3"/>
          <p:cNvGrpSpPr/>
          <p:nvPr/>
        </p:nvGrpSpPr>
        <p:grpSpPr bwMode="auto">
          <a:xfrm>
            <a:off x="4105870" y="2993232"/>
            <a:ext cx="2194322" cy="1303735"/>
            <a:chOff x="4103199" y="3991305"/>
            <a:chExt cx="2926253" cy="1738698"/>
          </a:xfrm>
        </p:grpSpPr>
        <p:sp>
          <p:nvSpPr>
            <p:cNvPr id="42" name="Oval 13"/>
            <p:cNvSpPr>
              <a:spLocks noChangeArrowheads="1"/>
            </p:cNvSpPr>
            <p:nvPr/>
          </p:nvSpPr>
          <p:spPr bwMode="auto">
            <a:xfrm>
              <a:off x="4103199" y="3991305"/>
              <a:ext cx="2926253" cy="1738698"/>
            </a:xfrm>
            <a:prstGeom prst="ellipse">
              <a:avLst/>
            </a:prstGeom>
            <a:solidFill>
              <a:schemeClr val="tx2"/>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43" name="Oval 16"/>
            <p:cNvSpPr>
              <a:spLocks noChangeArrowheads="1"/>
            </p:cNvSpPr>
            <p:nvPr/>
          </p:nvSpPr>
          <p:spPr bwMode="auto">
            <a:xfrm>
              <a:off x="4325486" y="3991305"/>
              <a:ext cx="2308612" cy="1314741"/>
            </a:xfrm>
            <a:prstGeom prst="ellipse">
              <a:avLst/>
            </a:prstGeom>
            <a:solidFill>
              <a:srgbClr val="FFFFFF"/>
            </a:solidFill>
            <a:ln>
              <a:noFill/>
            </a:ln>
          </p:spPr>
          <p:txBody>
            <a:bodyPr/>
            <a:lstStyle/>
            <a:p>
              <a:pPr>
                <a:defRPr/>
              </a:pPr>
              <a:endParaRPr lang="zh-CN" altLang="en-US" sz="1000">
                <a:solidFill>
                  <a:schemeClr val="accent3">
                    <a:lumMod val="75000"/>
                    <a:lumOff val="25000"/>
                  </a:schemeClr>
                </a:solidFill>
                <a:cs typeface="+mn-ea"/>
                <a:sym typeface="+mn-lt"/>
              </a:endParaRPr>
            </a:p>
          </p:txBody>
        </p:sp>
        <p:sp>
          <p:nvSpPr>
            <p:cNvPr id="52" name="文本框 51"/>
            <p:cNvSpPr txBox="1"/>
            <p:nvPr/>
          </p:nvSpPr>
          <p:spPr>
            <a:xfrm>
              <a:off x="4638277" y="4807462"/>
              <a:ext cx="1924373" cy="348891"/>
            </a:xfrm>
            <a:prstGeom prst="rect">
              <a:avLst/>
            </a:prstGeom>
            <a:noFill/>
          </p:spPr>
          <p:txBody>
            <a:bodyPr>
              <a:spAutoFit/>
            </a:bodyPr>
            <a:lstStyle/>
            <a:p>
              <a:pPr algn="ctr">
                <a:defRPr/>
              </a:pPr>
              <a:r>
                <a:rPr lang="zh-CN" altLang="en-US" sz="1100" dirty="0">
                  <a:solidFill>
                    <a:schemeClr val="accent3">
                      <a:lumMod val="75000"/>
                      <a:lumOff val="25000"/>
                    </a:schemeClr>
                  </a:solidFill>
                  <a:cs typeface="+mn-ea"/>
                  <a:sym typeface="+mn-lt"/>
                </a:rPr>
                <a:t>添加标题内容</a:t>
              </a:r>
            </a:p>
          </p:txBody>
        </p:sp>
        <p:sp>
          <p:nvSpPr>
            <p:cNvPr id="53" name="文本框 52"/>
            <p:cNvSpPr txBox="1"/>
            <p:nvPr/>
          </p:nvSpPr>
          <p:spPr>
            <a:xfrm>
              <a:off x="5125721" y="4348572"/>
              <a:ext cx="1084239" cy="492552"/>
            </a:xfrm>
            <a:prstGeom prst="rect">
              <a:avLst/>
            </a:prstGeom>
            <a:noFill/>
          </p:spPr>
          <p:txBody>
            <a:bodyPr wrap="none">
              <a:spAutoFit/>
            </a:bodyPr>
            <a:lstStyle/>
            <a:p>
              <a:pPr>
                <a:defRPr/>
              </a:pPr>
              <a:r>
                <a:rPr lang="zh-CN" altLang="en-US" b="1" dirty="0">
                  <a:solidFill>
                    <a:schemeClr val="accent3">
                      <a:lumMod val="75000"/>
                      <a:lumOff val="25000"/>
                    </a:schemeClr>
                  </a:solidFill>
                  <a:cs typeface="+mn-ea"/>
                  <a:sym typeface="+mn-lt"/>
                </a:rPr>
                <a:t>标题</a:t>
              </a:r>
              <a:r>
                <a:rPr lang="en-US" altLang="zh-CN" b="1" dirty="0">
                  <a:solidFill>
                    <a:schemeClr val="accent3">
                      <a:lumMod val="75000"/>
                      <a:lumOff val="25000"/>
                    </a:schemeClr>
                  </a:solidFill>
                  <a:cs typeface="+mn-ea"/>
                  <a:sym typeface="+mn-lt"/>
                </a:rPr>
                <a:t>C</a:t>
              </a:r>
              <a:endParaRPr lang="zh-CN" altLang="en-US" b="1" dirty="0">
                <a:solidFill>
                  <a:schemeClr val="accent3">
                    <a:lumMod val="75000"/>
                    <a:lumOff val="25000"/>
                  </a:schemeClr>
                </a:solidFill>
                <a:cs typeface="+mn-ea"/>
                <a:sym typeface="+mn-lt"/>
              </a:endParaRPr>
            </a:p>
          </p:txBody>
        </p:sp>
      </p:grpSp>
      <p:grpSp>
        <p:nvGrpSpPr>
          <p:cNvPr id="5" name="组合 4"/>
          <p:cNvGrpSpPr/>
          <p:nvPr/>
        </p:nvGrpSpPr>
        <p:grpSpPr bwMode="auto">
          <a:xfrm>
            <a:off x="6591846" y="1902620"/>
            <a:ext cx="2804690" cy="1425893"/>
            <a:chOff x="7299429" y="2536999"/>
            <a:chExt cx="3739710" cy="1901016"/>
          </a:xfrm>
        </p:grpSpPr>
        <p:sp>
          <p:nvSpPr>
            <p:cNvPr id="50187" name="文本框 53"/>
            <p:cNvSpPr txBox="1">
              <a:spLocks noChangeArrowheads="1"/>
            </p:cNvSpPr>
            <p:nvPr/>
          </p:nvSpPr>
          <p:spPr bwMode="auto">
            <a:xfrm>
              <a:off x="7299429" y="2536999"/>
              <a:ext cx="3739710" cy="430847"/>
            </a:xfrm>
            <a:prstGeom prst="rect">
              <a:avLst/>
            </a:prstGeom>
            <a:noFill/>
            <a:ln w="9525">
              <a:noFill/>
              <a:miter lim="800000"/>
            </a:ln>
          </p:spPr>
          <p:txBody>
            <a:bodyPr>
              <a:spAutoFit/>
            </a:bodyPr>
            <a:lstStyle/>
            <a:p>
              <a:pPr defTabSz="911860">
                <a:spcBef>
                  <a:spcPct val="20000"/>
                </a:spcBef>
              </a:pPr>
              <a:r>
                <a:rPr lang="zh-CN" altLang="en-US" sz="1500" b="1">
                  <a:solidFill>
                    <a:schemeClr val="accent1">
                      <a:lumMod val="75000"/>
                      <a:lumOff val="25000"/>
                    </a:schemeClr>
                  </a:solidFill>
                  <a:cs typeface="+mn-ea"/>
                  <a:sym typeface="+mn-lt"/>
                </a:rPr>
                <a:t>单击输入标题</a:t>
              </a:r>
              <a:endParaRPr lang="en-US" altLang="zh-CN" sz="1500" b="1">
                <a:solidFill>
                  <a:schemeClr val="accent1">
                    <a:lumMod val="75000"/>
                    <a:lumOff val="25000"/>
                  </a:schemeClr>
                </a:solidFill>
                <a:cs typeface="+mn-ea"/>
                <a:sym typeface="+mn-lt"/>
              </a:endParaRPr>
            </a:p>
          </p:txBody>
        </p:sp>
        <p:sp>
          <p:nvSpPr>
            <p:cNvPr id="55" name="文本框 54"/>
            <p:cNvSpPr txBox="1"/>
            <p:nvPr/>
          </p:nvSpPr>
          <p:spPr>
            <a:xfrm>
              <a:off x="7312129" y="2960823"/>
              <a:ext cx="3009570" cy="1477192"/>
            </a:xfrm>
            <a:prstGeom prst="rect">
              <a:avLst/>
            </a:prstGeom>
            <a:noFill/>
          </p:spPr>
          <p:txBody>
            <a:bodyPr wrap="square" lIns="72000">
              <a:spAutoFit/>
            </a:bodyPr>
            <a:lstStyle>
              <a:defPPr>
                <a:defRPr lang="zh-CN"/>
              </a:defPPr>
              <a:lvl1pPr>
                <a:lnSpc>
                  <a:spcPct val="120000"/>
                </a:lnSpc>
                <a:defRPr sz="1400" spc="100">
                  <a:solidFill>
                    <a:prstClr val="black"/>
                  </a:solidFill>
                  <a:latin typeface="微软雅黑" panose="020B0503020204020204" pitchFamily="34" charset="-122"/>
                  <a:ea typeface="微软雅黑" panose="020B0503020204020204" pitchFamily="34" charset="-122"/>
                </a:defRPr>
              </a:lvl1pPr>
            </a:lstStyle>
            <a:p>
              <a:r>
                <a:rPr lang="zh-CN" altLang="en-US" sz="1100" spc="-10" dirty="0">
                  <a:solidFill>
                    <a:schemeClr val="accent1">
                      <a:lumMod val="75000"/>
                      <a:lumOff val="25000"/>
                    </a:schemeClr>
                  </a:solidFill>
                  <a:latin typeface="+mn-lt"/>
                  <a:ea typeface="+mn-ea"/>
                  <a:cs typeface="+mn-ea"/>
                  <a:sym typeface="+mn-lt"/>
                </a:rPr>
                <a:t>请输入内容请输入文字内容请输入内容请输入文字内容请输入内容请输入文字内容请输入内容请输入文字内容请输入内容请输入文字内容请输入内容</a:t>
              </a:r>
            </a:p>
          </p:txBody>
        </p:sp>
      </p:grpSp>
      <p:sp>
        <p:nvSpPr>
          <p:cNvPr id="22"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bg1"/>
                </a:solidFill>
                <a:latin typeface="+mn-lt"/>
                <a:ea typeface="+mn-ea"/>
                <a:cs typeface="+mn-ea"/>
                <a:sym typeface="+mn-lt"/>
              </a:rPr>
              <a:t>不足之处</a:t>
            </a:r>
          </a:p>
        </p:txBody>
      </p:sp>
      <p:sp>
        <p:nvSpPr>
          <p:cNvPr id="23"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4" name="组合 23"/>
          <p:cNvGrpSpPr/>
          <p:nvPr/>
        </p:nvGrpSpPr>
        <p:grpSpPr>
          <a:xfrm>
            <a:off x="3562128" y="427662"/>
            <a:ext cx="197506" cy="296260"/>
            <a:chOff x="5284519" y="1508166"/>
            <a:chExt cx="213756" cy="427512"/>
          </a:xfrm>
        </p:grpSpPr>
        <p:cxnSp>
          <p:nvCxnSpPr>
            <p:cNvPr id="25" name="直接连接符 24"/>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bwMode="auto">
          <a:xfrm>
            <a:off x="2555875" y="2057425"/>
            <a:ext cx="5761038" cy="2515363"/>
            <a:chOff x="1519" y="1661"/>
            <a:chExt cx="3629" cy="1633"/>
          </a:xfrm>
        </p:grpSpPr>
        <p:sp>
          <p:nvSpPr>
            <p:cNvPr id="3"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4"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5"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6"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7" name="Line 34"/>
            <p:cNvSpPr>
              <a:spLocks noChangeShapeType="1"/>
            </p:cNvSpPr>
            <p:nvPr/>
          </p:nvSpPr>
          <p:spPr bwMode="auto">
            <a:xfrm flipH="1">
              <a:off x="1519" y="3294"/>
              <a:ext cx="726"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grpSp>
      <p:sp>
        <p:nvSpPr>
          <p:cNvPr id="8" name="Text Box 41"/>
          <p:cNvSpPr txBox="1">
            <a:spLocks noChangeArrowheads="1"/>
          </p:cNvSpPr>
          <p:nvPr/>
        </p:nvSpPr>
        <p:spPr bwMode="auto">
          <a:xfrm>
            <a:off x="1583184" y="806971"/>
            <a:ext cx="2844800" cy="169277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913130" eaLnBrk="0" hangingPunct="0">
              <a:buClr>
                <a:srgbClr val="0070C0"/>
              </a:buClr>
              <a:buSzPct val="80000"/>
              <a:tabLst>
                <a:tab pos="136525" algn="l"/>
              </a:tabLst>
              <a:defRPr/>
            </a:pPr>
            <a:endParaRPr lang="en-US" altLang="zh-CN" sz="1100" spc="50" dirty="0" smtClean="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endParaRPr lang="en-US" altLang="zh-CN" sz="1100" spc="50" dirty="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r>
              <a:rPr lang="zh-CN" altLang="en-US" sz="1600" b="1" dirty="0">
                <a:solidFill>
                  <a:schemeClr val="accent1">
                    <a:lumMod val="75000"/>
                    <a:lumOff val="25000"/>
                  </a:schemeClr>
                </a:solidFill>
                <a:cs typeface="+mn-ea"/>
                <a:sym typeface="+mn-lt"/>
              </a:rPr>
              <a:t>单击填加标题</a:t>
            </a:r>
            <a:endParaRPr lang="en-US" altLang="ko-KR" sz="1600" b="1" dirty="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endParaRPr lang="en-US" altLang="zh-CN" sz="1100" spc="50" dirty="0" smtClean="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r>
              <a:rPr lang="zh-CN" altLang="en-US" sz="1100" spc="50" dirty="0" smtClean="0">
                <a:ln w="11430"/>
                <a:solidFill>
                  <a:schemeClr val="accent1">
                    <a:lumMod val="75000"/>
                    <a:lumOff val="25000"/>
                  </a:schemeClr>
                </a:solidFill>
                <a:cs typeface="+mn-ea"/>
                <a:sym typeface="+mn-lt"/>
              </a:rPr>
              <a:t>点击</a:t>
            </a:r>
            <a:r>
              <a:rPr lang="zh-CN" altLang="en-US" sz="1100" spc="50" dirty="0">
                <a:ln w="11430"/>
                <a:solidFill>
                  <a:schemeClr val="accent1">
                    <a:lumMod val="75000"/>
                    <a:lumOff val="25000"/>
                  </a:schemeClr>
                </a:solidFill>
                <a:cs typeface="+mn-ea"/>
                <a:sym typeface="+mn-lt"/>
              </a:rPr>
              <a:t>添加文本点击添加</a:t>
            </a:r>
            <a:r>
              <a:rPr lang="zh-CN" altLang="en-US" sz="1100" spc="50" dirty="0" smtClean="0">
                <a:ln w="11430"/>
                <a:solidFill>
                  <a:schemeClr val="accent1">
                    <a:lumMod val="75000"/>
                    <a:lumOff val="25000"/>
                  </a:schemeClr>
                </a:solidFill>
                <a:cs typeface="+mn-ea"/>
                <a:sym typeface="+mn-lt"/>
              </a:rPr>
              <a:t>文本</a:t>
            </a:r>
            <a:endParaRPr lang="en-US" altLang="zh-CN" sz="1100" spc="50" dirty="0" smtClean="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endParaRPr lang="en-US" altLang="zh-CN" sz="1100" spc="50" dirty="0" smtClean="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r>
              <a:rPr lang="zh-CN" altLang="en-US" sz="1100" spc="50" dirty="0" smtClean="0">
                <a:ln w="11430"/>
                <a:solidFill>
                  <a:schemeClr val="accent1">
                    <a:lumMod val="75000"/>
                    <a:lumOff val="25000"/>
                  </a:schemeClr>
                </a:solidFill>
                <a:cs typeface="+mn-ea"/>
                <a:sym typeface="+mn-lt"/>
              </a:rPr>
              <a:t>点击</a:t>
            </a:r>
            <a:r>
              <a:rPr lang="zh-CN" altLang="en-US" sz="1100" spc="50" dirty="0">
                <a:ln w="11430"/>
                <a:solidFill>
                  <a:schemeClr val="accent1">
                    <a:lumMod val="75000"/>
                    <a:lumOff val="25000"/>
                  </a:schemeClr>
                </a:solidFill>
                <a:cs typeface="+mn-ea"/>
                <a:sym typeface="+mn-lt"/>
              </a:rPr>
              <a:t>添加</a:t>
            </a:r>
            <a:r>
              <a:rPr lang="zh-CN" altLang="en-US" sz="1100" spc="50" dirty="0" smtClean="0">
                <a:ln w="11430"/>
                <a:solidFill>
                  <a:schemeClr val="accent1">
                    <a:lumMod val="75000"/>
                    <a:lumOff val="25000"/>
                  </a:schemeClr>
                </a:solidFill>
                <a:cs typeface="+mn-ea"/>
                <a:sym typeface="+mn-lt"/>
              </a:rPr>
              <a:t>文本点击</a:t>
            </a:r>
            <a:r>
              <a:rPr lang="zh-CN" altLang="en-US" sz="1100" spc="50" dirty="0">
                <a:ln w="11430"/>
                <a:solidFill>
                  <a:schemeClr val="accent1">
                    <a:lumMod val="75000"/>
                    <a:lumOff val="25000"/>
                  </a:schemeClr>
                </a:solidFill>
                <a:cs typeface="+mn-ea"/>
                <a:sym typeface="+mn-lt"/>
              </a:rPr>
              <a:t>添加</a:t>
            </a:r>
            <a:r>
              <a:rPr lang="zh-CN" altLang="en-US" sz="1100" spc="50" dirty="0" smtClean="0">
                <a:ln w="11430"/>
                <a:solidFill>
                  <a:schemeClr val="accent1">
                    <a:lumMod val="75000"/>
                    <a:lumOff val="25000"/>
                  </a:schemeClr>
                </a:solidFill>
                <a:cs typeface="+mn-ea"/>
                <a:sym typeface="+mn-lt"/>
              </a:rPr>
              <a:t>文本</a:t>
            </a:r>
            <a:endParaRPr lang="en-US" altLang="zh-CN" sz="1100" spc="50" dirty="0" smtClean="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endParaRPr lang="en-US" altLang="zh-CN" sz="1100" spc="50" dirty="0" smtClean="0">
              <a:ln w="11430"/>
              <a:solidFill>
                <a:schemeClr val="accent1">
                  <a:lumMod val="75000"/>
                  <a:lumOff val="25000"/>
                </a:schemeClr>
              </a:solidFill>
              <a:cs typeface="+mn-ea"/>
              <a:sym typeface="+mn-lt"/>
            </a:endParaRPr>
          </a:p>
          <a:p>
            <a:pPr marL="0" lvl="2" defTabSz="913130" eaLnBrk="0" hangingPunct="0">
              <a:buClr>
                <a:srgbClr val="0070C0"/>
              </a:buClr>
              <a:buSzPct val="80000"/>
              <a:tabLst>
                <a:tab pos="136525" algn="l"/>
              </a:tabLst>
              <a:defRPr/>
            </a:pPr>
            <a:r>
              <a:rPr lang="zh-CN" altLang="en-US" sz="1100" spc="50" dirty="0" smtClean="0">
                <a:ln w="11430"/>
                <a:solidFill>
                  <a:schemeClr val="accent1">
                    <a:lumMod val="75000"/>
                    <a:lumOff val="25000"/>
                  </a:schemeClr>
                </a:solidFill>
                <a:cs typeface="+mn-ea"/>
                <a:sym typeface="+mn-lt"/>
              </a:rPr>
              <a:t>点击</a:t>
            </a:r>
            <a:r>
              <a:rPr lang="zh-CN" altLang="en-US" sz="1100" spc="50" dirty="0">
                <a:ln w="11430"/>
                <a:solidFill>
                  <a:schemeClr val="accent1">
                    <a:lumMod val="75000"/>
                    <a:lumOff val="25000"/>
                  </a:schemeClr>
                </a:solidFill>
                <a:cs typeface="+mn-ea"/>
                <a:sym typeface="+mn-lt"/>
              </a:rPr>
              <a:t>添加</a:t>
            </a:r>
            <a:r>
              <a:rPr lang="zh-CN" altLang="en-US" sz="1100" spc="50" dirty="0" smtClean="0">
                <a:ln w="11430"/>
                <a:solidFill>
                  <a:schemeClr val="accent1">
                    <a:lumMod val="75000"/>
                    <a:lumOff val="25000"/>
                  </a:schemeClr>
                </a:solidFill>
                <a:cs typeface="+mn-ea"/>
                <a:sym typeface="+mn-lt"/>
              </a:rPr>
              <a:t>文本点击</a:t>
            </a:r>
            <a:r>
              <a:rPr lang="zh-CN" altLang="en-US" sz="1100" spc="50" dirty="0">
                <a:ln w="11430"/>
                <a:solidFill>
                  <a:schemeClr val="accent1">
                    <a:lumMod val="75000"/>
                    <a:lumOff val="25000"/>
                  </a:schemeClr>
                </a:solidFill>
                <a:cs typeface="+mn-ea"/>
                <a:sym typeface="+mn-lt"/>
              </a:rPr>
              <a:t>添加</a:t>
            </a:r>
            <a:r>
              <a:rPr lang="zh-CN" altLang="en-US" sz="1100" spc="50" dirty="0" smtClean="0">
                <a:ln w="11430"/>
                <a:solidFill>
                  <a:schemeClr val="accent1">
                    <a:lumMod val="75000"/>
                    <a:lumOff val="25000"/>
                  </a:schemeClr>
                </a:solidFill>
                <a:cs typeface="+mn-ea"/>
                <a:sym typeface="+mn-lt"/>
              </a:rPr>
              <a:t>文本</a:t>
            </a:r>
            <a:endParaRPr lang="en-US" altLang="zh-CN" sz="1100" spc="50" dirty="0">
              <a:ln w="11430"/>
              <a:solidFill>
                <a:schemeClr val="accent1">
                  <a:lumMod val="75000"/>
                  <a:lumOff val="25000"/>
                </a:schemeClr>
              </a:solidFill>
              <a:cs typeface="+mn-ea"/>
              <a:sym typeface="+mn-lt"/>
            </a:endParaRPr>
          </a:p>
        </p:txBody>
      </p:sp>
      <p:sp>
        <p:nvSpPr>
          <p:cNvPr id="9" name="AutoShape 44"/>
          <p:cNvSpPr>
            <a:spLocks noChangeArrowheads="1"/>
          </p:cNvSpPr>
          <p:nvPr/>
        </p:nvSpPr>
        <p:spPr bwMode="auto">
          <a:xfrm rot="17429801">
            <a:off x="6356351" y="1072843"/>
            <a:ext cx="908795" cy="936625"/>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a:noFill/>
          </a:ln>
          <a:effectLst/>
        </p:spPr>
        <p:txBody>
          <a:bodyPr wrap="none" anchor="ctr"/>
          <a:lstStyle/>
          <a:p>
            <a:endParaRPr lang="zh-CN" altLang="en-US">
              <a:cs typeface="+mn-ea"/>
              <a:sym typeface="+mn-lt"/>
            </a:endParaRPr>
          </a:p>
        </p:txBody>
      </p:sp>
      <p:sp>
        <p:nvSpPr>
          <p:cNvPr id="10" name="Text Box 45"/>
          <p:cNvSpPr txBox="1">
            <a:spLocks noChangeArrowheads="1"/>
          </p:cNvSpPr>
          <p:nvPr/>
        </p:nvSpPr>
        <p:spPr bwMode="auto">
          <a:xfrm>
            <a:off x="5075238" y="3570313"/>
            <a:ext cx="3744912" cy="10156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b="1" dirty="0" smtClean="0">
                <a:solidFill>
                  <a:schemeClr val="accent1">
                    <a:lumMod val="75000"/>
                    <a:lumOff val="25000"/>
                  </a:schemeClr>
                </a:solidFill>
                <a:cs typeface="+mn-ea"/>
                <a:sym typeface="+mn-lt"/>
              </a:rPr>
              <a:t>单击填加标题</a:t>
            </a:r>
            <a:endParaRPr lang="en-US" altLang="ko-KR" sz="1400" b="1" dirty="0">
              <a:solidFill>
                <a:schemeClr val="accent1">
                  <a:lumMod val="75000"/>
                  <a:lumOff val="25000"/>
                </a:schemeClr>
              </a:solidFill>
              <a:cs typeface="+mn-ea"/>
              <a:sym typeface="+mn-lt"/>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1">
                    <a:lumMod val="75000"/>
                    <a:lumOff val="25000"/>
                  </a:schemeClr>
                </a:solidFill>
                <a:cs typeface="+mn-ea"/>
                <a:sym typeface="+mn-lt"/>
              </a:rPr>
              <a:t>点击添加文本点击添加文本</a:t>
            </a:r>
            <a:endParaRPr lang="en-US" altLang="zh-CN" sz="1100" spc="50" dirty="0">
              <a:ln w="11430"/>
              <a:solidFill>
                <a:schemeClr val="accent1">
                  <a:lumMod val="75000"/>
                  <a:lumOff val="25000"/>
                </a:schemeClr>
              </a:solidFill>
              <a:cs typeface="+mn-ea"/>
              <a:sym typeface="+mn-lt"/>
            </a:endParaRPr>
          </a:p>
          <a:p>
            <a:endParaRPr lang="en-US" altLang="ko-KR" sz="1000" dirty="0">
              <a:solidFill>
                <a:schemeClr val="accent1">
                  <a:lumMod val="75000"/>
                  <a:lumOff val="25000"/>
                </a:schemeClr>
              </a:solidFill>
              <a:cs typeface="+mn-ea"/>
              <a:sym typeface="+mn-lt"/>
            </a:endParaRPr>
          </a:p>
          <a:p>
            <a:r>
              <a:rPr lang="zh-CN" altLang="en-US" sz="1400" b="1" dirty="0">
                <a:solidFill>
                  <a:schemeClr val="accent1">
                    <a:lumMod val="75000"/>
                    <a:lumOff val="25000"/>
                  </a:schemeClr>
                </a:solidFill>
                <a:cs typeface="+mn-ea"/>
                <a:sym typeface="+mn-lt"/>
              </a:rPr>
              <a:t>单击填加标题</a:t>
            </a:r>
            <a:endParaRPr lang="en-US" altLang="ko-KR" sz="1400" b="1" dirty="0">
              <a:solidFill>
                <a:schemeClr val="accent1">
                  <a:lumMod val="75000"/>
                  <a:lumOff val="25000"/>
                </a:schemeClr>
              </a:solidFill>
              <a:cs typeface="+mn-ea"/>
              <a:sym typeface="+mn-lt"/>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1">
                    <a:lumMod val="75000"/>
                    <a:lumOff val="25000"/>
                  </a:schemeClr>
                </a:solidFill>
                <a:cs typeface="+mn-ea"/>
                <a:sym typeface="+mn-lt"/>
              </a:rPr>
              <a:t>点击添加文本点击添加文本</a:t>
            </a:r>
            <a:endParaRPr lang="en-US" altLang="zh-CN" sz="1100" spc="50" dirty="0">
              <a:ln w="11430"/>
              <a:solidFill>
                <a:schemeClr val="accent1">
                  <a:lumMod val="75000"/>
                  <a:lumOff val="25000"/>
                </a:schemeClr>
              </a:solidFill>
              <a:cs typeface="+mn-ea"/>
              <a:sym typeface="+mn-lt"/>
            </a:endParaRPr>
          </a:p>
        </p:txBody>
      </p:sp>
      <p:grpSp>
        <p:nvGrpSpPr>
          <p:cNvPr id="11" name="组合 10"/>
          <p:cNvGrpSpPr/>
          <p:nvPr/>
        </p:nvGrpSpPr>
        <p:grpSpPr>
          <a:xfrm>
            <a:off x="3779840" y="2992464"/>
            <a:ext cx="973137" cy="944224"/>
            <a:chOff x="3779838" y="2992462"/>
            <a:chExt cx="973137" cy="973138"/>
          </a:xfrm>
          <a:solidFill>
            <a:schemeClr val="bg1"/>
          </a:solidFill>
        </p:grpSpPr>
        <p:sp>
          <p:nvSpPr>
            <p:cNvPr id="12" name="Oval 10"/>
            <p:cNvSpPr>
              <a:spLocks noChangeArrowheads="1"/>
            </p:cNvSpPr>
            <p:nvPr/>
          </p:nvSpPr>
          <p:spPr bwMode="auto">
            <a:xfrm>
              <a:off x="3779838" y="2992462"/>
              <a:ext cx="973137" cy="97313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3">
                    <a:lumMod val="75000"/>
                    <a:lumOff val="25000"/>
                  </a:schemeClr>
                </a:solidFill>
                <a:cs typeface="+mn-ea"/>
                <a:sym typeface="+mn-lt"/>
              </a:endParaRPr>
            </a:p>
          </p:txBody>
        </p:sp>
        <p:sp>
          <p:nvSpPr>
            <p:cNvPr id="13" name="Text Box 46"/>
            <p:cNvSpPr txBox="1">
              <a:spLocks noChangeArrowheads="1"/>
            </p:cNvSpPr>
            <p:nvPr/>
          </p:nvSpPr>
          <p:spPr bwMode="auto">
            <a:xfrm>
              <a:off x="4036853" y="3265512"/>
              <a:ext cx="492443" cy="475802"/>
            </a:xfrm>
            <a:prstGeom prst="rect">
              <a:avLst/>
            </a:prstGeom>
            <a:noFill/>
            <a:ln w="9525" algn="ctr">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accent3">
                      <a:lumMod val="75000"/>
                      <a:lumOff val="25000"/>
                    </a:schemeClr>
                  </a:solidFill>
                  <a:cs typeface="+mn-ea"/>
                  <a:sym typeface="+mn-lt"/>
                </a:rPr>
                <a:t>填加</a:t>
              </a:r>
              <a:endParaRPr lang="en-US" altLang="zh-CN" sz="1200" b="1" dirty="0">
                <a:solidFill>
                  <a:schemeClr val="accent3">
                    <a:lumMod val="75000"/>
                    <a:lumOff val="25000"/>
                  </a:schemeClr>
                </a:solidFill>
                <a:cs typeface="+mn-ea"/>
                <a:sym typeface="+mn-lt"/>
              </a:endParaRPr>
            </a:p>
            <a:p>
              <a:pPr algn="ctr"/>
              <a:r>
                <a:rPr lang="zh-CN" altLang="en-US" sz="1200" b="1" dirty="0">
                  <a:solidFill>
                    <a:schemeClr val="accent3">
                      <a:lumMod val="75000"/>
                      <a:lumOff val="25000"/>
                    </a:schemeClr>
                  </a:solidFill>
                  <a:cs typeface="+mn-ea"/>
                  <a:sym typeface="+mn-lt"/>
                </a:rPr>
                <a:t>标题</a:t>
              </a:r>
              <a:endParaRPr lang="en-US" altLang="ko-KR" sz="1200" b="1" dirty="0">
                <a:solidFill>
                  <a:schemeClr val="accent3">
                    <a:lumMod val="75000"/>
                    <a:lumOff val="25000"/>
                  </a:schemeClr>
                </a:solidFill>
                <a:cs typeface="+mn-ea"/>
                <a:sym typeface="+mn-lt"/>
              </a:endParaRPr>
            </a:p>
          </p:txBody>
        </p:sp>
      </p:grpSp>
      <p:grpSp>
        <p:nvGrpSpPr>
          <p:cNvPr id="14" name="组合 13"/>
          <p:cNvGrpSpPr/>
          <p:nvPr/>
        </p:nvGrpSpPr>
        <p:grpSpPr>
          <a:xfrm>
            <a:off x="2628900" y="3641751"/>
            <a:ext cx="973138" cy="944223"/>
            <a:chOff x="2628900" y="3641749"/>
            <a:chExt cx="973138" cy="973137"/>
          </a:xfrm>
        </p:grpSpPr>
        <p:sp>
          <p:nvSpPr>
            <p:cNvPr id="15" name="Oval 5"/>
            <p:cNvSpPr>
              <a:spLocks noChangeArrowheads="1"/>
            </p:cNvSpPr>
            <p:nvPr/>
          </p:nvSpPr>
          <p:spPr bwMode="auto">
            <a:xfrm>
              <a:off x="2628900" y="3641749"/>
              <a:ext cx="973138" cy="97313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solidFill>
                  <a:schemeClr val="accent3">
                    <a:lumMod val="75000"/>
                    <a:lumOff val="25000"/>
                  </a:schemeClr>
                </a:solidFill>
                <a:cs typeface="+mn-ea"/>
                <a:sym typeface="+mn-lt"/>
              </a:endParaRPr>
            </a:p>
          </p:txBody>
        </p:sp>
        <p:sp>
          <p:nvSpPr>
            <p:cNvPr id="16" name="Text Box 47"/>
            <p:cNvSpPr txBox="1">
              <a:spLocks noChangeArrowheads="1"/>
            </p:cNvSpPr>
            <p:nvPr/>
          </p:nvSpPr>
          <p:spPr bwMode="auto">
            <a:xfrm>
              <a:off x="2865279" y="3914800"/>
              <a:ext cx="492443" cy="47580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accent3">
                      <a:lumMod val="75000"/>
                      <a:lumOff val="25000"/>
                    </a:schemeClr>
                  </a:solidFill>
                  <a:cs typeface="+mn-ea"/>
                  <a:sym typeface="+mn-lt"/>
                </a:rPr>
                <a:t>填加</a:t>
              </a:r>
              <a:endParaRPr lang="en-US" altLang="zh-CN" sz="1200" b="1" dirty="0">
                <a:solidFill>
                  <a:schemeClr val="accent3">
                    <a:lumMod val="75000"/>
                    <a:lumOff val="25000"/>
                  </a:schemeClr>
                </a:solidFill>
                <a:cs typeface="+mn-ea"/>
                <a:sym typeface="+mn-lt"/>
              </a:endParaRPr>
            </a:p>
            <a:p>
              <a:pPr algn="ctr"/>
              <a:r>
                <a:rPr lang="zh-CN" altLang="en-US" sz="1200" b="1" dirty="0">
                  <a:solidFill>
                    <a:schemeClr val="accent3">
                      <a:lumMod val="75000"/>
                      <a:lumOff val="25000"/>
                    </a:schemeClr>
                  </a:solidFill>
                  <a:cs typeface="+mn-ea"/>
                  <a:sym typeface="+mn-lt"/>
                </a:rPr>
                <a:t>标题</a:t>
              </a:r>
              <a:endParaRPr lang="en-US" altLang="ko-KR" sz="1200" b="1" dirty="0">
                <a:solidFill>
                  <a:schemeClr val="accent3">
                    <a:lumMod val="75000"/>
                    <a:lumOff val="25000"/>
                  </a:schemeClr>
                </a:solidFill>
                <a:cs typeface="+mn-ea"/>
                <a:sym typeface="+mn-lt"/>
              </a:endParaRPr>
            </a:p>
          </p:txBody>
        </p:sp>
      </p:grpSp>
      <p:grpSp>
        <p:nvGrpSpPr>
          <p:cNvPr id="17" name="组合 16"/>
          <p:cNvGrpSpPr/>
          <p:nvPr/>
        </p:nvGrpSpPr>
        <p:grpSpPr>
          <a:xfrm>
            <a:off x="6084890" y="1698652"/>
            <a:ext cx="973137" cy="944223"/>
            <a:chOff x="6084888" y="1698650"/>
            <a:chExt cx="973137" cy="973137"/>
          </a:xfrm>
        </p:grpSpPr>
        <p:sp>
          <p:nvSpPr>
            <p:cNvPr id="18" name="Oval 20"/>
            <p:cNvSpPr>
              <a:spLocks noChangeArrowheads="1"/>
            </p:cNvSpPr>
            <p:nvPr/>
          </p:nvSpPr>
          <p:spPr bwMode="auto">
            <a:xfrm>
              <a:off x="6084888" y="1698650"/>
              <a:ext cx="973137" cy="97313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3">
                    <a:lumMod val="75000"/>
                    <a:lumOff val="25000"/>
                  </a:schemeClr>
                </a:solidFill>
                <a:cs typeface="+mn-ea"/>
                <a:sym typeface="+mn-lt"/>
              </a:endParaRPr>
            </a:p>
          </p:txBody>
        </p:sp>
        <p:sp>
          <p:nvSpPr>
            <p:cNvPr id="19" name="Text Box 48"/>
            <p:cNvSpPr txBox="1">
              <a:spLocks noChangeArrowheads="1"/>
            </p:cNvSpPr>
            <p:nvPr/>
          </p:nvSpPr>
          <p:spPr bwMode="auto">
            <a:xfrm>
              <a:off x="6330791" y="1970112"/>
              <a:ext cx="492443" cy="47580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accent3">
                      <a:lumMod val="75000"/>
                      <a:lumOff val="25000"/>
                    </a:schemeClr>
                  </a:solidFill>
                  <a:cs typeface="+mn-ea"/>
                  <a:sym typeface="+mn-lt"/>
                </a:rPr>
                <a:t>填加</a:t>
              </a:r>
              <a:endParaRPr lang="en-US" altLang="zh-CN" sz="1200" b="1" dirty="0">
                <a:solidFill>
                  <a:schemeClr val="accent3">
                    <a:lumMod val="75000"/>
                    <a:lumOff val="25000"/>
                  </a:schemeClr>
                </a:solidFill>
                <a:cs typeface="+mn-ea"/>
                <a:sym typeface="+mn-lt"/>
              </a:endParaRPr>
            </a:p>
            <a:p>
              <a:pPr algn="ctr"/>
              <a:r>
                <a:rPr lang="zh-CN" altLang="en-US" sz="1200" b="1" dirty="0">
                  <a:solidFill>
                    <a:schemeClr val="accent3">
                      <a:lumMod val="75000"/>
                      <a:lumOff val="25000"/>
                    </a:schemeClr>
                  </a:solidFill>
                  <a:cs typeface="+mn-ea"/>
                  <a:sym typeface="+mn-lt"/>
                </a:rPr>
                <a:t>标题</a:t>
              </a:r>
              <a:endParaRPr lang="en-US" altLang="ko-KR" sz="1200" b="1" dirty="0">
                <a:solidFill>
                  <a:schemeClr val="accent3">
                    <a:lumMod val="75000"/>
                    <a:lumOff val="25000"/>
                  </a:schemeClr>
                </a:solidFill>
                <a:cs typeface="+mn-ea"/>
                <a:sym typeface="+mn-lt"/>
              </a:endParaRPr>
            </a:p>
          </p:txBody>
        </p:sp>
      </p:grpSp>
      <p:grpSp>
        <p:nvGrpSpPr>
          <p:cNvPr id="20" name="组合 19"/>
          <p:cNvGrpSpPr/>
          <p:nvPr/>
        </p:nvGrpSpPr>
        <p:grpSpPr>
          <a:xfrm>
            <a:off x="4930775" y="2344763"/>
            <a:ext cx="973138" cy="944224"/>
            <a:chOff x="4930775" y="2344762"/>
            <a:chExt cx="973138" cy="973138"/>
          </a:xfrm>
        </p:grpSpPr>
        <p:sp>
          <p:nvSpPr>
            <p:cNvPr id="21" name="Oval 15"/>
            <p:cNvSpPr>
              <a:spLocks noChangeArrowheads="1"/>
            </p:cNvSpPr>
            <p:nvPr/>
          </p:nvSpPr>
          <p:spPr bwMode="auto">
            <a:xfrm>
              <a:off x="4930775" y="2344762"/>
              <a:ext cx="973138" cy="97313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3">
                    <a:lumMod val="75000"/>
                    <a:lumOff val="25000"/>
                  </a:schemeClr>
                </a:solidFill>
                <a:cs typeface="+mn-ea"/>
                <a:sym typeface="+mn-lt"/>
              </a:endParaRPr>
            </a:p>
          </p:txBody>
        </p:sp>
        <p:sp>
          <p:nvSpPr>
            <p:cNvPr id="22" name="Text Box 49"/>
            <p:cNvSpPr txBox="1">
              <a:spLocks noChangeArrowheads="1"/>
            </p:cNvSpPr>
            <p:nvPr/>
          </p:nvSpPr>
          <p:spPr bwMode="auto">
            <a:xfrm>
              <a:off x="5171916" y="2617812"/>
              <a:ext cx="492443" cy="47580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accent3">
                      <a:lumMod val="75000"/>
                      <a:lumOff val="25000"/>
                    </a:schemeClr>
                  </a:solidFill>
                  <a:cs typeface="+mn-ea"/>
                  <a:sym typeface="+mn-lt"/>
                </a:rPr>
                <a:t>填加</a:t>
              </a:r>
              <a:endParaRPr lang="en-US" altLang="zh-CN" sz="1200" b="1" dirty="0">
                <a:solidFill>
                  <a:schemeClr val="accent3">
                    <a:lumMod val="75000"/>
                    <a:lumOff val="25000"/>
                  </a:schemeClr>
                </a:solidFill>
                <a:cs typeface="+mn-ea"/>
                <a:sym typeface="+mn-lt"/>
              </a:endParaRPr>
            </a:p>
            <a:p>
              <a:pPr algn="ctr"/>
              <a:r>
                <a:rPr lang="zh-CN" altLang="en-US" sz="1200" b="1" dirty="0">
                  <a:solidFill>
                    <a:schemeClr val="accent3">
                      <a:lumMod val="75000"/>
                      <a:lumOff val="25000"/>
                    </a:schemeClr>
                  </a:solidFill>
                  <a:cs typeface="+mn-ea"/>
                  <a:sym typeface="+mn-lt"/>
                </a:rPr>
                <a:t>标题</a:t>
              </a:r>
              <a:endParaRPr lang="en-US" altLang="ko-KR" sz="1200" b="1" dirty="0">
                <a:solidFill>
                  <a:schemeClr val="accent3">
                    <a:lumMod val="75000"/>
                    <a:lumOff val="25000"/>
                  </a:schemeClr>
                </a:solidFill>
                <a:cs typeface="+mn-ea"/>
                <a:sym typeface="+mn-lt"/>
              </a:endParaRPr>
            </a:p>
          </p:txBody>
        </p:sp>
      </p:grpSp>
      <p:grpSp>
        <p:nvGrpSpPr>
          <p:cNvPr id="23" name="组合 22"/>
          <p:cNvGrpSpPr/>
          <p:nvPr/>
        </p:nvGrpSpPr>
        <p:grpSpPr>
          <a:xfrm>
            <a:off x="7235825" y="1049364"/>
            <a:ext cx="973138" cy="944224"/>
            <a:chOff x="7235825" y="1049362"/>
            <a:chExt cx="973138" cy="973138"/>
          </a:xfrm>
        </p:grpSpPr>
        <p:sp>
          <p:nvSpPr>
            <p:cNvPr id="24" name="Oval 25"/>
            <p:cNvSpPr>
              <a:spLocks noChangeArrowheads="1"/>
            </p:cNvSpPr>
            <p:nvPr/>
          </p:nvSpPr>
          <p:spPr bwMode="auto">
            <a:xfrm>
              <a:off x="7235825" y="1049362"/>
              <a:ext cx="973138" cy="97313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3">
                    <a:lumMod val="75000"/>
                    <a:lumOff val="25000"/>
                  </a:schemeClr>
                </a:solidFill>
                <a:cs typeface="+mn-ea"/>
                <a:sym typeface="+mn-lt"/>
              </a:endParaRPr>
            </a:p>
          </p:txBody>
        </p:sp>
        <p:sp>
          <p:nvSpPr>
            <p:cNvPr id="25" name="Text Box 50"/>
            <p:cNvSpPr txBox="1">
              <a:spLocks noChangeArrowheads="1"/>
            </p:cNvSpPr>
            <p:nvPr/>
          </p:nvSpPr>
          <p:spPr bwMode="auto">
            <a:xfrm>
              <a:off x="7459503" y="1322412"/>
              <a:ext cx="492443" cy="47580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accent3">
                      <a:lumMod val="75000"/>
                      <a:lumOff val="25000"/>
                    </a:schemeClr>
                  </a:solidFill>
                  <a:cs typeface="+mn-ea"/>
                  <a:sym typeface="+mn-lt"/>
                </a:rPr>
                <a:t>填加</a:t>
              </a:r>
              <a:endParaRPr lang="en-US" altLang="zh-CN" sz="1200" b="1" dirty="0">
                <a:solidFill>
                  <a:schemeClr val="accent3">
                    <a:lumMod val="75000"/>
                    <a:lumOff val="25000"/>
                  </a:schemeClr>
                </a:solidFill>
                <a:cs typeface="+mn-ea"/>
                <a:sym typeface="+mn-lt"/>
              </a:endParaRPr>
            </a:p>
            <a:p>
              <a:pPr algn="ctr"/>
              <a:r>
                <a:rPr lang="zh-CN" altLang="en-US" sz="1200" b="1" dirty="0">
                  <a:solidFill>
                    <a:schemeClr val="accent3">
                      <a:lumMod val="75000"/>
                      <a:lumOff val="25000"/>
                    </a:schemeClr>
                  </a:solidFill>
                  <a:cs typeface="+mn-ea"/>
                  <a:sym typeface="+mn-lt"/>
                </a:rPr>
                <a:t>标题</a:t>
              </a:r>
              <a:endParaRPr lang="en-US" altLang="ko-KR" sz="1200" b="1" dirty="0">
                <a:solidFill>
                  <a:schemeClr val="accent3">
                    <a:lumMod val="75000"/>
                    <a:lumOff val="25000"/>
                  </a:schemeClr>
                </a:solidFill>
                <a:cs typeface="+mn-ea"/>
                <a:sym typeface="+mn-lt"/>
              </a:endParaRPr>
            </a:p>
          </p:txBody>
        </p:sp>
      </p:grpSp>
      <p:sp>
        <p:nvSpPr>
          <p:cNvPr id="26"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不足之处</a:t>
            </a:r>
          </a:p>
        </p:txBody>
      </p:sp>
      <p:sp>
        <p:nvSpPr>
          <p:cNvPr id="27"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8" name="组合 27"/>
          <p:cNvGrpSpPr/>
          <p:nvPr/>
        </p:nvGrpSpPr>
        <p:grpSpPr>
          <a:xfrm>
            <a:off x="3562128" y="427662"/>
            <a:ext cx="197506" cy="296260"/>
            <a:chOff x="5284519" y="1508166"/>
            <a:chExt cx="213756" cy="427512"/>
          </a:xfrm>
        </p:grpSpPr>
        <p:cxnSp>
          <p:nvCxnSpPr>
            <p:cNvPr id="29" name="直接连接符 28"/>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par>
                          <p:cTn id="58" fill="hold">
                            <p:stCondLst>
                              <p:cond delay="5500"/>
                            </p:stCondLst>
                            <p:childTnLst>
                              <p:par>
                                <p:cTn id="59" presetID="16" presetClass="entr" presetSubtype="2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59763" y="892645"/>
            <a:ext cx="3349625" cy="4343401"/>
            <a:chOff x="2967675" y="634316"/>
            <a:chExt cx="3349625" cy="4343401"/>
          </a:xfrm>
        </p:grpSpPr>
        <p:sp>
          <p:nvSpPr>
            <p:cNvPr id="3" name="Freeform 4"/>
            <p:cNvSpPr/>
            <p:nvPr/>
          </p:nvSpPr>
          <p:spPr bwMode="gray">
            <a:xfrm>
              <a:off x="3850325" y="3615641"/>
              <a:ext cx="2466975" cy="771525"/>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tx2"/>
            </a:solidFill>
            <a:ln w="25400" cap="flat" cmpd="sng" algn="ctr">
              <a:noFill/>
              <a:prstDash val="solid"/>
            </a:ln>
            <a:effectLst/>
            <a:scene3d>
              <a:camera prst="orthographicFront"/>
              <a:lightRig rig="flat" dir="t"/>
            </a:scene3d>
            <a:sp3d extrusionH="304800">
              <a:bevelB w="0" h="63500"/>
              <a:contourClr>
                <a:srgbClr val="AFEAFF"/>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400" b="0" i="0" u="none" strike="noStrike" kern="0" cap="none" spc="0" normalizeH="0" baseline="0" noProof="0" dirty="0">
                <a:ln>
                  <a:noFill/>
                </a:ln>
                <a:solidFill>
                  <a:srgbClr val="1F497D"/>
                </a:solidFill>
                <a:effectLst>
                  <a:reflection blurRad="6350" stA="50000" endA="300" endPos="50000" dist="29997" dir="5400000" sy="-100000" algn="bl" rotWithShape="0"/>
                </a:effectLst>
                <a:uLnTx/>
                <a:uFillTx/>
                <a:cs typeface="+mn-ea"/>
                <a:sym typeface="+mn-lt"/>
              </a:endParaRPr>
            </a:p>
          </p:txBody>
        </p:sp>
        <p:sp>
          <p:nvSpPr>
            <p:cNvPr id="4" name="Freeform 5"/>
            <p:cNvSpPr/>
            <p:nvPr/>
          </p:nvSpPr>
          <p:spPr bwMode="gray">
            <a:xfrm rot="3600000">
              <a:off x="2672400" y="3360054"/>
              <a:ext cx="2465388" cy="769938"/>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w="25400" cap="flat" cmpd="sng" algn="ctr">
              <a:noFill/>
              <a:prstDash val="solid"/>
            </a:ln>
            <a:effectLst/>
            <a:scene3d>
              <a:camera prst="orthographicFront"/>
              <a:lightRig rig="flat" dir="t"/>
            </a:scene3d>
            <a:sp3d extrusionH="304800">
              <a:bevelB w="0" h="63500"/>
              <a:contourClr>
                <a:srgbClr val="FFE593"/>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400" b="0" i="0" u="none" strike="noStrike" kern="0" cap="none" spc="0" normalizeH="0" baseline="0" noProof="0" dirty="0">
                <a:ln>
                  <a:noFill/>
                </a:ln>
                <a:solidFill>
                  <a:srgbClr val="1F497D"/>
                </a:solidFill>
                <a:effectLst>
                  <a:reflection blurRad="6350" stA="50000" endA="300" endPos="50000" dist="29997" dir="5400000" sy="-100000" algn="bl" rotWithShape="0"/>
                </a:effectLst>
                <a:uLnTx/>
                <a:uFillTx/>
                <a:cs typeface="+mn-ea"/>
                <a:sym typeface="+mn-lt"/>
              </a:endParaRPr>
            </a:p>
          </p:txBody>
        </p:sp>
        <p:sp>
          <p:nvSpPr>
            <p:cNvPr id="5" name="Freeform 6"/>
            <p:cNvSpPr/>
            <p:nvPr/>
          </p:nvSpPr>
          <p:spPr bwMode="gray">
            <a:xfrm rot="7200000">
              <a:off x="2343787" y="2059891"/>
              <a:ext cx="2465388" cy="769938"/>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tx2"/>
            </a:solidFill>
            <a:ln w="25400" cap="flat" cmpd="sng" algn="ctr">
              <a:noFill/>
              <a:prstDash val="solid"/>
            </a:ln>
            <a:effectLst/>
            <a:scene3d>
              <a:camera prst="orthographicFront"/>
              <a:lightRig rig="flat" dir="t"/>
            </a:scene3d>
            <a:sp3d>
              <a:bevelB w="0" h="0"/>
              <a:contourClr>
                <a:sysClr val="window" lastClr="FFFFFF"/>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400" b="1" i="0" u="none" strike="noStrike" kern="0" cap="none" spc="0" normalizeH="0" baseline="0" noProof="0">
                <a:ln>
                  <a:noFill/>
                </a:ln>
                <a:solidFill>
                  <a:srgbClr val="1F497D"/>
                </a:solidFill>
                <a:effectLst/>
                <a:uLnTx/>
                <a:uFillTx/>
                <a:cs typeface="+mn-ea"/>
                <a:sym typeface="+mn-lt"/>
              </a:endParaRPr>
            </a:p>
          </p:txBody>
        </p:sp>
        <p:sp>
          <p:nvSpPr>
            <p:cNvPr id="6" name="Freeform 7"/>
            <p:cNvSpPr/>
            <p:nvPr/>
          </p:nvSpPr>
          <p:spPr bwMode="gray">
            <a:xfrm rot="10800000">
              <a:off x="2967675" y="1186766"/>
              <a:ext cx="2466975" cy="769938"/>
            </a:xfrm>
            <a:custGeom>
              <a:avLst/>
              <a:gdLst>
                <a:gd name="T0" fmla="*/ 385 w 1717"/>
                <a:gd name="T1" fmla="*/ 102 h 484"/>
                <a:gd name="T2" fmla="*/ 421 w 1717"/>
                <a:gd name="T3" fmla="*/ 408 h 484"/>
                <a:gd name="T4" fmla="*/ 402 w 1717"/>
                <a:gd name="T5" fmla="*/ 382 h 484"/>
                <a:gd name="T6" fmla="*/ 376 w 1717"/>
                <a:gd name="T7" fmla="*/ 416 h 484"/>
                <a:gd name="T8" fmla="*/ 349 w 1717"/>
                <a:gd name="T9" fmla="*/ 446 h 484"/>
                <a:gd name="T10" fmla="*/ 316 w 1717"/>
                <a:gd name="T11" fmla="*/ 471 h 484"/>
                <a:gd name="T12" fmla="*/ 291 w 1717"/>
                <a:gd name="T13" fmla="*/ 485 h 484"/>
                <a:gd name="T14" fmla="*/ 264 w 1717"/>
                <a:gd name="T15" fmla="*/ 492 h 484"/>
                <a:gd name="T16" fmla="*/ 238 w 1717"/>
                <a:gd name="T17" fmla="*/ 492 h 484"/>
                <a:gd name="T18" fmla="*/ 208 w 1717"/>
                <a:gd name="T19" fmla="*/ 481 h 484"/>
                <a:gd name="T20" fmla="*/ 174 w 1717"/>
                <a:gd name="T21" fmla="*/ 452 h 484"/>
                <a:gd name="T22" fmla="*/ 144 w 1717"/>
                <a:gd name="T23" fmla="*/ 420 h 484"/>
                <a:gd name="T24" fmla="*/ 118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7 w 1717"/>
                <a:gd name="T37" fmla="*/ 124 h 484"/>
                <a:gd name="T38" fmla="*/ 60 w 1717"/>
                <a:gd name="T39" fmla="*/ 186 h 484"/>
                <a:gd name="T40" fmla="*/ 83 w 1717"/>
                <a:gd name="T41" fmla="*/ 231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09 h 484"/>
                <a:gd name="T62" fmla="*/ 391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w="25400" cap="flat" cmpd="sng" algn="ctr">
              <a:noFill/>
              <a:prstDash val="solid"/>
            </a:ln>
            <a:effectLst/>
            <a:scene3d>
              <a:camera prst="orthographicFront"/>
              <a:lightRig rig="flat" dir="t"/>
            </a:scene3d>
            <a:sp3d extrusionH="304800">
              <a:bevelB w="0" h="63500"/>
              <a:contourClr>
                <a:srgbClr val="AFEAFF"/>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400" b="0" i="0" u="none" strike="noStrike" kern="0" cap="none" spc="0" normalizeH="0" baseline="0" noProof="0" dirty="0">
                <a:ln>
                  <a:noFill/>
                </a:ln>
                <a:solidFill>
                  <a:srgbClr val="1F497D"/>
                </a:solidFill>
                <a:effectLst>
                  <a:reflection blurRad="6350" stA="50000" endA="300" endPos="50000" dist="29997" dir="5400000" sy="-100000" algn="bl" rotWithShape="0"/>
                </a:effectLst>
                <a:uLnTx/>
                <a:uFillTx/>
                <a:cs typeface="+mn-ea"/>
                <a:sym typeface="+mn-lt"/>
              </a:endParaRPr>
            </a:p>
          </p:txBody>
        </p:sp>
        <p:sp>
          <p:nvSpPr>
            <p:cNvPr id="7" name="Freeform 8"/>
            <p:cNvSpPr/>
            <p:nvPr/>
          </p:nvSpPr>
          <p:spPr bwMode="gray">
            <a:xfrm rot="14400000">
              <a:off x="4218625" y="1482041"/>
              <a:ext cx="2465388" cy="769938"/>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tx1"/>
            </a:solidFill>
            <a:ln w="25400" cap="flat" cmpd="sng" algn="ctr">
              <a:noFill/>
              <a:prstDash val="solid"/>
            </a:ln>
            <a:effectLst/>
            <a:scene3d>
              <a:camera prst="orthographicFront"/>
              <a:lightRig rig="flat" dir="t"/>
            </a:scene3d>
            <a:sp3d extrusionH="304800">
              <a:bevelB w="0" h="63500"/>
              <a:contourClr>
                <a:srgbClr val="FFE593"/>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400" b="0" i="0" u="none" strike="noStrike" kern="0" cap="none" spc="0" normalizeH="0" baseline="0" noProof="0" dirty="0">
                <a:ln>
                  <a:noFill/>
                </a:ln>
                <a:solidFill>
                  <a:srgbClr val="1F497D"/>
                </a:solidFill>
                <a:effectLst>
                  <a:reflection blurRad="6350" stA="50000" endA="300" endPos="50000" dist="29997" dir="5400000" sy="-100000" algn="bl" rotWithShape="0"/>
                </a:effectLst>
                <a:uLnTx/>
                <a:uFillTx/>
                <a:cs typeface="+mn-ea"/>
                <a:sym typeface="+mn-lt"/>
              </a:endParaRPr>
            </a:p>
          </p:txBody>
        </p:sp>
        <p:sp>
          <p:nvSpPr>
            <p:cNvPr id="8" name="Freeform 9"/>
            <p:cNvSpPr/>
            <p:nvPr/>
          </p:nvSpPr>
          <p:spPr bwMode="gray">
            <a:xfrm rot="18000000">
              <a:off x="4548825" y="2696479"/>
              <a:ext cx="2466975" cy="771525"/>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2"/>
            </a:solidFill>
            <a:ln w="25400" cap="flat" cmpd="sng" algn="ctr">
              <a:noFill/>
              <a:prstDash val="solid"/>
            </a:ln>
            <a:effectLst/>
            <a:scene3d>
              <a:camera prst="orthographicFront"/>
              <a:lightRig rig="flat" dir="t"/>
            </a:scene3d>
            <a:sp3d>
              <a:bevelB w="0" h="0"/>
              <a:contourClr>
                <a:sysClr val="window" lastClr="FFFFFF"/>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en-US" sz="1400" b="1" i="0" u="none" strike="noStrike" kern="0" cap="none" spc="0" normalizeH="0" baseline="0" noProof="0">
                <a:ln>
                  <a:noFill/>
                </a:ln>
                <a:solidFill>
                  <a:srgbClr val="1F497D"/>
                </a:solidFill>
                <a:effectLst/>
                <a:uLnTx/>
                <a:uFillTx/>
                <a:cs typeface="+mn-ea"/>
                <a:sym typeface="+mn-lt"/>
              </a:endParaRPr>
            </a:p>
          </p:txBody>
        </p:sp>
      </p:grpSp>
      <p:grpSp>
        <p:nvGrpSpPr>
          <p:cNvPr id="9" name="组合 57"/>
          <p:cNvGrpSpPr/>
          <p:nvPr/>
        </p:nvGrpSpPr>
        <p:grpSpPr bwMode="auto">
          <a:xfrm>
            <a:off x="4427984" y="2107096"/>
            <a:ext cx="2184400" cy="1754188"/>
            <a:chOff x="1041982" y="2329496"/>
            <a:chExt cx="1904726" cy="1529713"/>
          </a:xfrm>
        </p:grpSpPr>
        <p:sp>
          <p:nvSpPr>
            <p:cNvPr id="10" name="Oval 2"/>
            <p:cNvSpPr>
              <a:spLocks noChangeAspect="1" noChangeArrowheads="1"/>
            </p:cNvSpPr>
            <p:nvPr/>
          </p:nvSpPr>
          <p:spPr bwMode="auto">
            <a:xfrm>
              <a:off x="1214410" y="2329496"/>
              <a:ext cx="1528794" cy="1529713"/>
            </a:xfrm>
            <a:prstGeom prst="ellipse">
              <a:avLst/>
            </a:prstGeom>
            <a:solidFill>
              <a:schemeClr val="bg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fr-FR" altLang="zh-CN" sz="1400" b="1" i="0" u="none" strike="noStrike" kern="0" cap="none" spc="0" normalizeH="0" baseline="0" noProof="0" dirty="0">
                <a:ln>
                  <a:noFill/>
                </a:ln>
                <a:solidFill>
                  <a:srgbClr val="1F497D"/>
                </a:solidFill>
                <a:effectLst/>
                <a:uLnTx/>
                <a:uFillTx/>
                <a:cs typeface="+mn-ea"/>
                <a:sym typeface="+mn-lt"/>
              </a:endParaRPr>
            </a:p>
          </p:txBody>
        </p:sp>
        <p:sp>
          <p:nvSpPr>
            <p:cNvPr id="11" name="TextBox 147"/>
            <p:cNvSpPr txBox="1">
              <a:spLocks noChangeArrowheads="1"/>
            </p:cNvSpPr>
            <p:nvPr/>
          </p:nvSpPr>
          <p:spPr bwMode="auto">
            <a:xfrm>
              <a:off x="1041982" y="2925020"/>
              <a:ext cx="1904726" cy="348910"/>
            </a:xfrm>
            <a:prstGeom prst="rect">
              <a:avLst/>
            </a:prstGeom>
            <a:noFill/>
            <a:ln w="9525">
              <a:noFill/>
              <a:miter lim="800000"/>
            </a:ln>
          </p:spPr>
          <p:txBody>
            <a:bodyPr anchor="ctr">
              <a:spAutoFit/>
            </a:bodyPr>
            <a:lstStyle/>
            <a:p>
              <a:pPr marL="0" marR="0" lvl="0" indent="0" algn="ctr" defTabSz="914400" eaLnBrk="1" fontAlgn="ctr" latinLnBrk="0" hangingPunct="1">
                <a:lnSpc>
                  <a:spcPct val="100000"/>
                </a:lnSpc>
                <a:spcBef>
                  <a:spcPts val="0"/>
                </a:spcBef>
                <a:spcAft>
                  <a:spcPts val="0"/>
                </a:spcAft>
                <a:buClr>
                  <a:srgbClr val="FF0000"/>
                </a:buClr>
                <a:buSzPct val="70000"/>
                <a:buFontTx/>
                <a:buNone/>
                <a:defRPr/>
              </a:pPr>
              <a:r>
                <a:rPr kumimoji="1" lang="zh-CN" altLang="en-US" sz="2000" b="1" i="0" u="none" strike="noStrike" kern="0" cap="none" spc="0" normalizeH="0" baseline="0" noProof="0" dirty="0">
                  <a:ln>
                    <a:noFill/>
                  </a:ln>
                  <a:solidFill>
                    <a:schemeClr val="accent2"/>
                  </a:solidFill>
                  <a:effectLst/>
                  <a:uLnTx/>
                  <a:uFillTx/>
                  <a:cs typeface="+mn-ea"/>
                  <a:sym typeface="+mn-lt"/>
                </a:rPr>
                <a:t>添加标题</a:t>
              </a:r>
            </a:p>
          </p:txBody>
        </p:sp>
      </p:grpSp>
      <p:grpSp>
        <p:nvGrpSpPr>
          <p:cNvPr id="12" name="组合 11"/>
          <p:cNvGrpSpPr/>
          <p:nvPr/>
        </p:nvGrpSpPr>
        <p:grpSpPr>
          <a:xfrm>
            <a:off x="1547664" y="1053643"/>
            <a:ext cx="7920880" cy="3956421"/>
            <a:chOff x="755576" y="795314"/>
            <a:chExt cx="7920880" cy="3956421"/>
          </a:xfrm>
        </p:grpSpPr>
        <p:sp>
          <p:nvSpPr>
            <p:cNvPr id="13" name="TextBox 12"/>
            <p:cNvSpPr txBox="1"/>
            <p:nvPr/>
          </p:nvSpPr>
          <p:spPr>
            <a:xfrm>
              <a:off x="2627784" y="795314"/>
              <a:ext cx="2952328" cy="307777"/>
            </a:xfrm>
            <a:prstGeom prst="rect">
              <a:avLst/>
            </a:prstGeom>
            <a:noFill/>
          </p:spPr>
          <p:txBody>
            <a:bodyPr wrap="square" rtlCol="0">
              <a:spAutoFit/>
            </a:bodyPr>
            <a:lstStyle/>
            <a:p>
              <a:r>
                <a:rPr lang="zh-CN" altLang="en-US" sz="1400" dirty="0" smtClean="0">
                  <a:solidFill>
                    <a:schemeClr val="accent1"/>
                  </a:solidFill>
                  <a:cs typeface="+mn-ea"/>
                  <a:sym typeface="+mn-lt"/>
                </a:rPr>
                <a:t>请在这输入文字内容</a:t>
              </a:r>
              <a:endParaRPr lang="zh-CN" altLang="en-US" sz="1400" dirty="0">
                <a:solidFill>
                  <a:schemeClr val="accent1"/>
                </a:solidFill>
                <a:cs typeface="+mn-ea"/>
                <a:sym typeface="+mn-lt"/>
              </a:endParaRPr>
            </a:p>
          </p:txBody>
        </p:sp>
        <p:sp>
          <p:nvSpPr>
            <p:cNvPr id="14" name="TextBox 13"/>
            <p:cNvSpPr txBox="1"/>
            <p:nvPr/>
          </p:nvSpPr>
          <p:spPr>
            <a:xfrm>
              <a:off x="971600" y="1482574"/>
              <a:ext cx="2952328" cy="307777"/>
            </a:xfrm>
            <a:prstGeom prst="rect">
              <a:avLst/>
            </a:prstGeom>
            <a:noFill/>
          </p:spPr>
          <p:txBody>
            <a:bodyPr wrap="square" rtlCol="0">
              <a:spAutoFit/>
            </a:bodyPr>
            <a:lstStyle/>
            <a:p>
              <a:r>
                <a:rPr lang="zh-CN" altLang="en-US" sz="1400" dirty="0" smtClean="0">
                  <a:solidFill>
                    <a:schemeClr val="accent1"/>
                  </a:solidFill>
                  <a:cs typeface="+mn-ea"/>
                  <a:sym typeface="+mn-lt"/>
                </a:rPr>
                <a:t>请在这输入文字内容</a:t>
              </a:r>
              <a:endParaRPr lang="zh-CN" altLang="en-US" sz="1400" dirty="0">
                <a:solidFill>
                  <a:schemeClr val="accent1"/>
                </a:solidFill>
                <a:cs typeface="+mn-ea"/>
                <a:sym typeface="+mn-lt"/>
              </a:endParaRPr>
            </a:p>
          </p:txBody>
        </p:sp>
        <p:sp>
          <p:nvSpPr>
            <p:cNvPr id="15" name="TextBox 14"/>
            <p:cNvSpPr txBox="1"/>
            <p:nvPr/>
          </p:nvSpPr>
          <p:spPr>
            <a:xfrm>
              <a:off x="755576" y="3127039"/>
              <a:ext cx="2160240" cy="307777"/>
            </a:xfrm>
            <a:prstGeom prst="rect">
              <a:avLst/>
            </a:prstGeom>
            <a:noFill/>
          </p:spPr>
          <p:txBody>
            <a:bodyPr wrap="square" rtlCol="0">
              <a:spAutoFit/>
            </a:bodyPr>
            <a:lstStyle/>
            <a:p>
              <a:r>
                <a:rPr lang="zh-CN" altLang="en-US" sz="1400" dirty="0" smtClean="0">
                  <a:solidFill>
                    <a:schemeClr val="accent1"/>
                  </a:solidFill>
                  <a:cs typeface="+mn-ea"/>
                  <a:sym typeface="+mn-lt"/>
                </a:rPr>
                <a:t>请在这输入文字内容</a:t>
              </a:r>
              <a:endParaRPr lang="zh-CN" altLang="en-US" sz="1400" dirty="0">
                <a:solidFill>
                  <a:schemeClr val="accent1"/>
                </a:solidFill>
                <a:cs typeface="+mn-ea"/>
                <a:sym typeface="+mn-lt"/>
              </a:endParaRPr>
            </a:p>
          </p:txBody>
        </p:sp>
        <p:sp>
          <p:nvSpPr>
            <p:cNvPr id="16" name="TextBox 15"/>
            <p:cNvSpPr txBox="1"/>
            <p:nvPr/>
          </p:nvSpPr>
          <p:spPr>
            <a:xfrm>
              <a:off x="5083812" y="4443958"/>
              <a:ext cx="2160240" cy="307777"/>
            </a:xfrm>
            <a:prstGeom prst="rect">
              <a:avLst/>
            </a:prstGeom>
            <a:noFill/>
          </p:spPr>
          <p:txBody>
            <a:bodyPr wrap="square" rtlCol="0">
              <a:spAutoFit/>
            </a:bodyPr>
            <a:lstStyle/>
            <a:p>
              <a:r>
                <a:rPr lang="zh-CN" altLang="en-US" sz="1400" dirty="0" smtClean="0">
                  <a:solidFill>
                    <a:schemeClr val="accent1"/>
                  </a:solidFill>
                  <a:cs typeface="+mn-ea"/>
                  <a:sym typeface="+mn-lt"/>
                </a:rPr>
                <a:t>请在这输入文字内容</a:t>
              </a:r>
              <a:endParaRPr lang="zh-CN" altLang="en-US" sz="1400" dirty="0">
                <a:solidFill>
                  <a:schemeClr val="accent1"/>
                </a:solidFill>
                <a:cs typeface="+mn-ea"/>
                <a:sym typeface="+mn-lt"/>
              </a:endParaRPr>
            </a:p>
          </p:txBody>
        </p:sp>
        <p:sp>
          <p:nvSpPr>
            <p:cNvPr id="17" name="TextBox 16"/>
            <p:cNvSpPr txBox="1"/>
            <p:nvPr/>
          </p:nvSpPr>
          <p:spPr>
            <a:xfrm>
              <a:off x="6516216" y="3745023"/>
              <a:ext cx="2160240" cy="307777"/>
            </a:xfrm>
            <a:prstGeom prst="rect">
              <a:avLst/>
            </a:prstGeom>
            <a:noFill/>
          </p:spPr>
          <p:txBody>
            <a:bodyPr wrap="square" rtlCol="0">
              <a:spAutoFit/>
            </a:bodyPr>
            <a:lstStyle/>
            <a:p>
              <a:r>
                <a:rPr lang="zh-CN" altLang="en-US" sz="1400" dirty="0" smtClean="0">
                  <a:solidFill>
                    <a:schemeClr val="accent1"/>
                  </a:solidFill>
                  <a:cs typeface="+mn-ea"/>
                  <a:sym typeface="+mn-lt"/>
                </a:rPr>
                <a:t>请在这输入文字内容</a:t>
              </a:r>
              <a:endParaRPr lang="zh-CN" altLang="en-US" sz="1400" dirty="0">
                <a:solidFill>
                  <a:schemeClr val="accent1"/>
                </a:solidFill>
                <a:cs typeface="+mn-ea"/>
                <a:sym typeface="+mn-lt"/>
              </a:endParaRPr>
            </a:p>
          </p:txBody>
        </p:sp>
        <p:sp>
          <p:nvSpPr>
            <p:cNvPr id="18" name="TextBox 17"/>
            <p:cNvSpPr txBox="1"/>
            <p:nvPr/>
          </p:nvSpPr>
          <p:spPr>
            <a:xfrm>
              <a:off x="6415877" y="1697733"/>
              <a:ext cx="2160240" cy="307777"/>
            </a:xfrm>
            <a:prstGeom prst="rect">
              <a:avLst/>
            </a:prstGeom>
            <a:noFill/>
          </p:spPr>
          <p:txBody>
            <a:bodyPr wrap="square" rtlCol="0">
              <a:spAutoFit/>
            </a:bodyPr>
            <a:lstStyle/>
            <a:p>
              <a:r>
                <a:rPr lang="zh-CN" altLang="en-US" sz="1400" dirty="0" smtClean="0">
                  <a:solidFill>
                    <a:schemeClr val="accent1"/>
                  </a:solidFill>
                  <a:cs typeface="+mn-ea"/>
                  <a:sym typeface="+mn-lt"/>
                </a:rPr>
                <a:t>请在这输入文字内容</a:t>
              </a:r>
              <a:endParaRPr lang="zh-CN" altLang="en-US" sz="1400" dirty="0">
                <a:solidFill>
                  <a:schemeClr val="accent1"/>
                </a:solidFill>
                <a:cs typeface="+mn-ea"/>
                <a:sym typeface="+mn-lt"/>
              </a:endParaRPr>
            </a:p>
          </p:txBody>
        </p:sp>
      </p:grpSp>
      <p:sp>
        <p:nvSpPr>
          <p:cNvPr id="19"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不足之处</a:t>
            </a:r>
          </a:p>
        </p:txBody>
      </p:sp>
      <p:sp>
        <p:nvSpPr>
          <p:cNvPr id="20"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1" name="组合 20"/>
          <p:cNvGrpSpPr/>
          <p:nvPr/>
        </p:nvGrpSpPr>
        <p:grpSpPr>
          <a:xfrm>
            <a:off x="3562128" y="427662"/>
            <a:ext cx="197506" cy="296260"/>
            <a:chOff x="5284519" y="1508166"/>
            <a:chExt cx="213756" cy="427512"/>
          </a:xfrm>
        </p:grpSpPr>
        <p:cxnSp>
          <p:nvCxnSpPr>
            <p:cNvPr id="22" name="直接连接符 21"/>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75694" y="1146293"/>
            <a:ext cx="2827061" cy="746786"/>
            <a:chOff x="5505214" y="1341804"/>
            <a:chExt cx="3188529" cy="842270"/>
          </a:xfrm>
        </p:grpSpPr>
        <p:sp>
          <p:nvSpPr>
            <p:cNvPr id="3" name="TextBox 2"/>
            <p:cNvSpPr txBox="1"/>
            <p:nvPr/>
          </p:nvSpPr>
          <p:spPr>
            <a:xfrm>
              <a:off x="5505214" y="1341804"/>
              <a:ext cx="3188529" cy="520693"/>
            </a:xfrm>
            <a:prstGeom prst="rect">
              <a:avLst/>
            </a:prstGeom>
            <a:noFill/>
          </p:spPr>
          <p:txBody>
            <a:bodyPr wrap="square" rtlCol="0">
              <a:spAutoFit/>
            </a:bodyPr>
            <a:lstStyle/>
            <a:p>
              <a:r>
                <a:rPr lang="en-US" altLang="zh-CN" sz="2400" b="1" dirty="0" smtClean="0">
                  <a:solidFill>
                    <a:schemeClr val="accent1">
                      <a:lumMod val="75000"/>
                      <a:lumOff val="25000"/>
                    </a:schemeClr>
                  </a:solidFill>
                  <a:cs typeface="+mn-ea"/>
                  <a:sym typeface="+mn-lt"/>
                </a:rPr>
                <a:t>01.</a:t>
              </a:r>
              <a:r>
                <a:rPr lang="zh-CN" altLang="en-US" sz="2400" b="1" dirty="0" smtClean="0">
                  <a:solidFill>
                    <a:schemeClr val="accent1">
                      <a:lumMod val="75000"/>
                      <a:lumOff val="25000"/>
                    </a:schemeClr>
                  </a:solidFill>
                  <a:cs typeface="+mn-ea"/>
                  <a:sym typeface="+mn-lt"/>
                </a:rPr>
                <a:t>标题</a:t>
              </a:r>
              <a:endParaRPr lang="zh-CN" altLang="en-US" sz="2400" b="1" dirty="0">
                <a:solidFill>
                  <a:schemeClr val="accent1">
                    <a:lumMod val="75000"/>
                    <a:lumOff val="25000"/>
                  </a:schemeClr>
                </a:solidFill>
                <a:cs typeface="+mn-ea"/>
                <a:sym typeface="+mn-lt"/>
              </a:endParaRPr>
            </a:p>
          </p:txBody>
        </p:sp>
        <p:sp>
          <p:nvSpPr>
            <p:cNvPr id="4" name="TextBox 3"/>
            <p:cNvSpPr txBox="1"/>
            <p:nvPr/>
          </p:nvSpPr>
          <p:spPr>
            <a:xfrm>
              <a:off x="5508104" y="1836945"/>
              <a:ext cx="3185639" cy="347129"/>
            </a:xfrm>
            <a:prstGeom prst="rect">
              <a:avLst/>
            </a:prstGeom>
            <a:noFill/>
          </p:spPr>
          <p:txBody>
            <a:bodyPr wrap="square" rtlCol="0">
              <a:spAutoFit/>
            </a:bodyPr>
            <a:lstStyle/>
            <a:p>
              <a:r>
                <a:rPr lang="zh-CN" altLang="en-US" sz="1400" dirty="0" smtClean="0">
                  <a:solidFill>
                    <a:schemeClr val="accent1">
                      <a:lumMod val="75000"/>
                      <a:lumOff val="25000"/>
                    </a:schemeClr>
                  </a:solidFill>
                  <a:cs typeface="+mn-ea"/>
                  <a:sym typeface="+mn-lt"/>
                </a:rPr>
                <a:t>请输入要写的文字内容</a:t>
              </a:r>
              <a:endParaRPr lang="zh-CN" altLang="en-US" sz="1400" dirty="0">
                <a:solidFill>
                  <a:schemeClr val="accent1">
                    <a:lumMod val="75000"/>
                    <a:lumOff val="25000"/>
                  </a:schemeClr>
                </a:solidFill>
                <a:cs typeface="+mn-ea"/>
                <a:sym typeface="+mn-lt"/>
              </a:endParaRPr>
            </a:p>
          </p:txBody>
        </p:sp>
      </p:grpSp>
      <p:grpSp>
        <p:nvGrpSpPr>
          <p:cNvPr id="5" name="组合 4"/>
          <p:cNvGrpSpPr/>
          <p:nvPr/>
        </p:nvGrpSpPr>
        <p:grpSpPr>
          <a:xfrm>
            <a:off x="3360615" y="1182211"/>
            <a:ext cx="3707023" cy="3621787"/>
            <a:chOff x="2660814" y="1013618"/>
            <a:chExt cx="3707023" cy="3621787"/>
          </a:xfrm>
        </p:grpSpPr>
        <p:sp>
          <p:nvSpPr>
            <p:cNvPr id="6" name="等腰三角形 5"/>
            <p:cNvSpPr/>
            <p:nvPr/>
          </p:nvSpPr>
          <p:spPr>
            <a:xfrm rot="21500399">
              <a:off x="3871753" y="1013618"/>
              <a:ext cx="1232971" cy="1062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7" name="等腰三角形 6"/>
            <p:cNvSpPr/>
            <p:nvPr/>
          </p:nvSpPr>
          <p:spPr>
            <a:xfrm rot="4227329">
              <a:off x="5219899" y="1923409"/>
              <a:ext cx="1232971" cy="10629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8" name="等腰三角形 7"/>
            <p:cNvSpPr/>
            <p:nvPr/>
          </p:nvSpPr>
          <p:spPr>
            <a:xfrm rot="8518912">
              <a:off x="4759170" y="3518733"/>
              <a:ext cx="1232971" cy="106290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9" name="等腰三角形 8"/>
            <p:cNvSpPr/>
            <p:nvPr/>
          </p:nvSpPr>
          <p:spPr>
            <a:xfrm rot="12845080">
              <a:off x="3139043" y="3572501"/>
              <a:ext cx="1232971" cy="106290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10" name="等腰三角形 9"/>
            <p:cNvSpPr/>
            <p:nvPr/>
          </p:nvSpPr>
          <p:spPr>
            <a:xfrm rot="17109199">
              <a:off x="2575780" y="2048063"/>
              <a:ext cx="1232971" cy="106290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11" name="TextBox 10"/>
            <p:cNvSpPr txBox="1"/>
            <p:nvPr/>
          </p:nvSpPr>
          <p:spPr>
            <a:xfrm>
              <a:off x="4308886" y="1378133"/>
              <a:ext cx="371919" cy="646331"/>
            </a:xfrm>
            <a:prstGeom prst="rect">
              <a:avLst/>
            </a:prstGeom>
            <a:noFill/>
            <a:ln>
              <a:noFill/>
            </a:ln>
          </p:spPr>
          <p:txBody>
            <a:bodyPr wrap="square" rtlCol="0">
              <a:spAutoFit/>
            </a:bodyPr>
            <a:lstStyle/>
            <a:p>
              <a:r>
                <a:rPr lang="en-US" altLang="zh-CN" sz="3600" dirty="0" smtClean="0">
                  <a:solidFill>
                    <a:schemeClr val="accent2"/>
                  </a:solidFill>
                  <a:cs typeface="+mn-ea"/>
                  <a:sym typeface="+mn-lt"/>
                </a:rPr>
                <a:t>1</a:t>
              </a:r>
              <a:endParaRPr lang="zh-CN" altLang="en-US" sz="3600" dirty="0">
                <a:solidFill>
                  <a:schemeClr val="accent2"/>
                </a:solidFill>
                <a:cs typeface="+mn-ea"/>
                <a:sym typeface="+mn-lt"/>
              </a:endParaRPr>
            </a:p>
          </p:txBody>
        </p:sp>
        <p:sp>
          <p:nvSpPr>
            <p:cNvPr id="12" name="TextBox 11"/>
            <p:cNvSpPr txBox="1"/>
            <p:nvPr/>
          </p:nvSpPr>
          <p:spPr>
            <a:xfrm>
              <a:off x="5075024" y="3612701"/>
              <a:ext cx="371919" cy="646331"/>
            </a:xfrm>
            <a:prstGeom prst="rect">
              <a:avLst/>
            </a:prstGeom>
            <a:noFill/>
            <a:ln>
              <a:noFill/>
            </a:ln>
          </p:spPr>
          <p:txBody>
            <a:bodyPr wrap="square" rtlCol="0">
              <a:spAutoFit/>
            </a:bodyPr>
            <a:lstStyle/>
            <a:p>
              <a:r>
                <a:rPr lang="en-US" altLang="zh-CN" sz="3600" dirty="0" smtClean="0">
                  <a:solidFill>
                    <a:schemeClr val="accent2"/>
                  </a:solidFill>
                  <a:cs typeface="+mn-ea"/>
                  <a:sym typeface="+mn-lt"/>
                </a:rPr>
                <a:t>3</a:t>
              </a:r>
              <a:endParaRPr lang="zh-CN" altLang="en-US" sz="3600" dirty="0">
                <a:solidFill>
                  <a:schemeClr val="accent2"/>
                </a:solidFill>
                <a:cs typeface="+mn-ea"/>
                <a:sym typeface="+mn-lt"/>
              </a:endParaRPr>
            </a:p>
          </p:txBody>
        </p:sp>
        <p:sp>
          <p:nvSpPr>
            <p:cNvPr id="13" name="TextBox 12"/>
            <p:cNvSpPr txBox="1"/>
            <p:nvPr/>
          </p:nvSpPr>
          <p:spPr>
            <a:xfrm>
              <a:off x="3606593" y="3612701"/>
              <a:ext cx="371919" cy="646331"/>
            </a:xfrm>
            <a:prstGeom prst="rect">
              <a:avLst/>
            </a:prstGeom>
            <a:noFill/>
            <a:ln>
              <a:noFill/>
            </a:ln>
          </p:spPr>
          <p:txBody>
            <a:bodyPr wrap="square" rtlCol="0">
              <a:spAutoFit/>
            </a:bodyPr>
            <a:lstStyle/>
            <a:p>
              <a:r>
                <a:rPr lang="en-US" altLang="zh-CN" sz="3600" dirty="0">
                  <a:solidFill>
                    <a:schemeClr val="accent2"/>
                  </a:solidFill>
                  <a:cs typeface="+mn-ea"/>
                  <a:sym typeface="+mn-lt"/>
                </a:rPr>
                <a:t>4</a:t>
              </a:r>
              <a:endParaRPr lang="zh-CN" altLang="en-US" sz="3600" dirty="0">
                <a:solidFill>
                  <a:schemeClr val="accent2"/>
                </a:solidFill>
                <a:cs typeface="+mn-ea"/>
                <a:sym typeface="+mn-lt"/>
              </a:endParaRPr>
            </a:p>
          </p:txBody>
        </p:sp>
        <p:sp>
          <p:nvSpPr>
            <p:cNvPr id="14" name="TextBox 13"/>
            <p:cNvSpPr txBox="1"/>
            <p:nvPr/>
          </p:nvSpPr>
          <p:spPr>
            <a:xfrm>
              <a:off x="3192133" y="2324895"/>
              <a:ext cx="371919" cy="646331"/>
            </a:xfrm>
            <a:prstGeom prst="rect">
              <a:avLst/>
            </a:prstGeom>
            <a:noFill/>
            <a:ln>
              <a:noFill/>
            </a:ln>
          </p:spPr>
          <p:txBody>
            <a:bodyPr wrap="square" rtlCol="0">
              <a:spAutoFit/>
            </a:bodyPr>
            <a:lstStyle/>
            <a:p>
              <a:r>
                <a:rPr lang="en-US" altLang="zh-CN" sz="3600" dirty="0" smtClean="0">
                  <a:solidFill>
                    <a:schemeClr val="accent2"/>
                  </a:solidFill>
                  <a:cs typeface="+mn-ea"/>
                  <a:sym typeface="+mn-lt"/>
                </a:rPr>
                <a:t>5</a:t>
              </a:r>
              <a:endParaRPr lang="zh-CN" altLang="en-US" sz="3600" dirty="0">
                <a:solidFill>
                  <a:schemeClr val="accent2"/>
                </a:solidFill>
                <a:cs typeface="+mn-ea"/>
                <a:sym typeface="+mn-lt"/>
              </a:endParaRPr>
            </a:p>
          </p:txBody>
        </p:sp>
        <p:sp>
          <p:nvSpPr>
            <p:cNvPr id="15" name="TextBox 14"/>
            <p:cNvSpPr txBox="1"/>
            <p:nvPr/>
          </p:nvSpPr>
          <p:spPr>
            <a:xfrm>
              <a:off x="3923928" y="2571750"/>
              <a:ext cx="1414219" cy="646331"/>
            </a:xfrm>
            <a:prstGeom prst="rect">
              <a:avLst/>
            </a:prstGeom>
            <a:noFill/>
            <a:ln>
              <a:noFill/>
            </a:ln>
          </p:spPr>
          <p:txBody>
            <a:bodyPr wrap="square" rtlCol="0">
              <a:spAutoFit/>
            </a:bodyPr>
            <a:lstStyle/>
            <a:p>
              <a:r>
                <a:rPr lang="zh-CN" altLang="en-US" sz="3600" b="1" dirty="0" smtClean="0">
                  <a:solidFill>
                    <a:schemeClr val="accent1">
                      <a:lumMod val="75000"/>
                      <a:lumOff val="25000"/>
                    </a:schemeClr>
                  </a:solidFill>
                  <a:cs typeface="+mn-ea"/>
                  <a:sym typeface="+mn-lt"/>
                </a:rPr>
                <a:t>利润</a:t>
              </a:r>
              <a:endParaRPr lang="zh-CN" altLang="en-US" sz="3600" b="1" dirty="0">
                <a:solidFill>
                  <a:schemeClr val="accent1">
                    <a:lumMod val="75000"/>
                    <a:lumOff val="25000"/>
                  </a:schemeClr>
                </a:solidFill>
                <a:cs typeface="+mn-ea"/>
                <a:sym typeface="+mn-lt"/>
              </a:endParaRPr>
            </a:p>
          </p:txBody>
        </p:sp>
        <p:sp>
          <p:nvSpPr>
            <p:cNvPr id="16" name="TextBox 15"/>
            <p:cNvSpPr txBox="1"/>
            <p:nvPr/>
          </p:nvSpPr>
          <p:spPr>
            <a:xfrm>
              <a:off x="5446943" y="2211710"/>
              <a:ext cx="371919" cy="646331"/>
            </a:xfrm>
            <a:prstGeom prst="rect">
              <a:avLst/>
            </a:prstGeom>
            <a:noFill/>
            <a:ln>
              <a:noFill/>
            </a:ln>
          </p:spPr>
          <p:txBody>
            <a:bodyPr wrap="square" rtlCol="0">
              <a:spAutoFit/>
            </a:bodyPr>
            <a:lstStyle/>
            <a:p>
              <a:r>
                <a:rPr lang="en-US" altLang="zh-CN" sz="3600" dirty="0" smtClean="0">
                  <a:solidFill>
                    <a:schemeClr val="accent2"/>
                  </a:solidFill>
                  <a:cs typeface="+mn-ea"/>
                  <a:sym typeface="+mn-lt"/>
                </a:rPr>
                <a:t>2</a:t>
              </a:r>
              <a:endParaRPr lang="zh-CN" altLang="en-US" sz="3600" dirty="0">
                <a:solidFill>
                  <a:schemeClr val="accent2"/>
                </a:solidFill>
                <a:cs typeface="+mn-ea"/>
                <a:sym typeface="+mn-lt"/>
              </a:endParaRPr>
            </a:p>
          </p:txBody>
        </p:sp>
      </p:grpSp>
      <p:grpSp>
        <p:nvGrpSpPr>
          <p:cNvPr id="17" name="组合 16"/>
          <p:cNvGrpSpPr/>
          <p:nvPr/>
        </p:nvGrpSpPr>
        <p:grpSpPr>
          <a:xfrm>
            <a:off x="6929515" y="3163432"/>
            <a:ext cx="2827061" cy="746786"/>
            <a:chOff x="5505214" y="1341804"/>
            <a:chExt cx="3188529" cy="842270"/>
          </a:xfrm>
        </p:grpSpPr>
        <p:sp>
          <p:nvSpPr>
            <p:cNvPr id="18" name="TextBox 17"/>
            <p:cNvSpPr txBox="1"/>
            <p:nvPr/>
          </p:nvSpPr>
          <p:spPr>
            <a:xfrm>
              <a:off x="5505214" y="1341804"/>
              <a:ext cx="3188529" cy="520693"/>
            </a:xfrm>
            <a:prstGeom prst="rect">
              <a:avLst/>
            </a:prstGeom>
            <a:noFill/>
          </p:spPr>
          <p:txBody>
            <a:bodyPr wrap="square" rtlCol="0">
              <a:spAutoFit/>
            </a:bodyPr>
            <a:lstStyle/>
            <a:p>
              <a:r>
                <a:rPr lang="en-US" altLang="zh-CN" sz="2400" b="1" dirty="0" smtClean="0">
                  <a:solidFill>
                    <a:schemeClr val="accent1">
                      <a:lumMod val="75000"/>
                      <a:lumOff val="25000"/>
                    </a:schemeClr>
                  </a:solidFill>
                  <a:cs typeface="+mn-ea"/>
                  <a:sym typeface="+mn-lt"/>
                </a:rPr>
                <a:t>02.</a:t>
              </a:r>
              <a:r>
                <a:rPr lang="zh-CN" altLang="en-US" sz="2400" b="1" dirty="0" smtClean="0">
                  <a:solidFill>
                    <a:schemeClr val="accent1">
                      <a:lumMod val="75000"/>
                      <a:lumOff val="25000"/>
                    </a:schemeClr>
                  </a:solidFill>
                  <a:cs typeface="+mn-ea"/>
                  <a:sym typeface="+mn-lt"/>
                </a:rPr>
                <a:t>标题</a:t>
              </a:r>
              <a:endParaRPr lang="zh-CN" altLang="en-US" sz="2400" b="1" dirty="0">
                <a:solidFill>
                  <a:schemeClr val="accent1">
                    <a:lumMod val="75000"/>
                    <a:lumOff val="25000"/>
                  </a:schemeClr>
                </a:solidFill>
                <a:cs typeface="+mn-ea"/>
                <a:sym typeface="+mn-lt"/>
              </a:endParaRPr>
            </a:p>
          </p:txBody>
        </p:sp>
        <p:sp>
          <p:nvSpPr>
            <p:cNvPr id="19" name="TextBox 18"/>
            <p:cNvSpPr txBox="1"/>
            <p:nvPr/>
          </p:nvSpPr>
          <p:spPr>
            <a:xfrm>
              <a:off x="5508104" y="1836945"/>
              <a:ext cx="3185639" cy="347129"/>
            </a:xfrm>
            <a:prstGeom prst="rect">
              <a:avLst/>
            </a:prstGeom>
            <a:noFill/>
          </p:spPr>
          <p:txBody>
            <a:bodyPr wrap="square" rtlCol="0">
              <a:spAutoFit/>
            </a:bodyPr>
            <a:lstStyle/>
            <a:p>
              <a:r>
                <a:rPr lang="zh-CN" altLang="en-US" sz="1400" dirty="0" smtClean="0">
                  <a:solidFill>
                    <a:schemeClr val="accent1">
                      <a:lumMod val="75000"/>
                      <a:lumOff val="25000"/>
                    </a:schemeClr>
                  </a:solidFill>
                  <a:cs typeface="+mn-ea"/>
                  <a:sym typeface="+mn-lt"/>
                </a:rPr>
                <a:t>请输入要写的文字内容</a:t>
              </a:r>
              <a:endParaRPr lang="zh-CN" altLang="en-US" sz="1400" dirty="0">
                <a:solidFill>
                  <a:schemeClr val="accent1">
                    <a:lumMod val="75000"/>
                    <a:lumOff val="25000"/>
                  </a:schemeClr>
                </a:solidFill>
                <a:cs typeface="+mn-ea"/>
                <a:sym typeface="+mn-lt"/>
              </a:endParaRPr>
            </a:p>
          </p:txBody>
        </p:sp>
      </p:grpSp>
      <p:grpSp>
        <p:nvGrpSpPr>
          <p:cNvPr id="20" name="组合 19"/>
          <p:cNvGrpSpPr/>
          <p:nvPr/>
        </p:nvGrpSpPr>
        <p:grpSpPr>
          <a:xfrm>
            <a:off x="1508636" y="3300152"/>
            <a:ext cx="2827061" cy="746786"/>
            <a:chOff x="5505214" y="1341804"/>
            <a:chExt cx="3188529" cy="842270"/>
          </a:xfrm>
        </p:grpSpPr>
        <p:sp>
          <p:nvSpPr>
            <p:cNvPr id="21" name="TextBox 20"/>
            <p:cNvSpPr txBox="1"/>
            <p:nvPr/>
          </p:nvSpPr>
          <p:spPr>
            <a:xfrm>
              <a:off x="5505214" y="1341804"/>
              <a:ext cx="3188529" cy="520693"/>
            </a:xfrm>
            <a:prstGeom prst="rect">
              <a:avLst/>
            </a:prstGeom>
            <a:noFill/>
          </p:spPr>
          <p:txBody>
            <a:bodyPr wrap="square" rtlCol="0">
              <a:spAutoFit/>
            </a:bodyPr>
            <a:lstStyle/>
            <a:p>
              <a:r>
                <a:rPr lang="en-US" altLang="zh-CN" sz="2400" b="1" dirty="0" smtClean="0">
                  <a:solidFill>
                    <a:schemeClr val="accent1">
                      <a:lumMod val="75000"/>
                      <a:lumOff val="25000"/>
                    </a:schemeClr>
                  </a:solidFill>
                  <a:cs typeface="+mn-ea"/>
                  <a:sym typeface="+mn-lt"/>
                </a:rPr>
                <a:t>04.</a:t>
              </a:r>
              <a:r>
                <a:rPr lang="zh-CN" altLang="en-US" sz="2400" b="1" dirty="0" smtClean="0">
                  <a:solidFill>
                    <a:schemeClr val="accent1">
                      <a:lumMod val="75000"/>
                      <a:lumOff val="25000"/>
                    </a:schemeClr>
                  </a:solidFill>
                  <a:cs typeface="+mn-ea"/>
                  <a:sym typeface="+mn-lt"/>
                </a:rPr>
                <a:t>标题</a:t>
              </a:r>
              <a:endParaRPr lang="zh-CN" altLang="en-US" sz="2400" b="1" dirty="0">
                <a:solidFill>
                  <a:schemeClr val="accent1">
                    <a:lumMod val="75000"/>
                    <a:lumOff val="25000"/>
                  </a:schemeClr>
                </a:solidFill>
                <a:cs typeface="+mn-ea"/>
                <a:sym typeface="+mn-lt"/>
              </a:endParaRPr>
            </a:p>
          </p:txBody>
        </p:sp>
        <p:sp>
          <p:nvSpPr>
            <p:cNvPr id="22" name="TextBox 21"/>
            <p:cNvSpPr txBox="1"/>
            <p:nvPr/>
          </p:nvSpPr>
          <p:spPr>
            <a:xfrm>
              <a:off x="5508104" y="1836945"/>
              <a:ext cx="3185639" cy="347129"/>
            </a:xfrm>
            <a:prstGeom prst="rect">
              <a:avLst/>
            </a:prstGeom>
            <a:noFill/>
          </p:spPr>
          <p:txBody>
            <a:bodyPr wrap="square" rtlCol="0">
              <a:spAutoFit/>
            </a:bodyPr>
            <a:lstStyle/>
            <a:p>
              <a:r>
                <a:rPr lang="zh-CN" altLang="en-US" sz="1400" dirty="0" smtClean="0">
                  <a:solidFill>
                    <a:schemeClr val="accent1">
                      <a:lumMod val="75000"/>
                      <a:lumOff val="25000"/>
                    </a:schemeClr>
                  </a:solidFill>
                  <a:cs typeface="+mn-ea"/>
                  <a:sym typeface="+mn-lt"/>
                </a:rPr>
                <a:t>请输入要写的文字内容</a:t>
              </a:r>
              <a:endParaRPr lang="zh-CN" altLang="en-US" sz="1400" dirty="0">
                <a:solidFill>
                  <a:schemeClr val="accent1">
                    <a:lumMod val="75000"/>
                    <a:lumOff val="25000"/>
                  </a:schemeClr>
                </a:solidFill>
                <a:cs typeface="+mn-ea"/>
                <a:sym typeface="+mn-lt"/>
              </a:endParaRPr>
            </a:p>
          </p:txBody>
        </p:sp>
      </p:grpSp>
      <p:grpSp>
        <p:nvGrpSpPr>
          <p:cNvPr id="23" name="组合 22"/>
          <p:cNvGrpSpPr/>
          <p:nvPr/>
        </p:nvGrpSpPr>
        <p:grpSpPr>
          <a:xfrm>
            <a:off x="1868676" y="1300182"/>
            <a:ext cx="2827061" cy="746786"/>
            <a:chOff x="5505214" y="1341804"/>
            <a:chExt cx="3188529" cy="842270"/>
          </a:xfrm>
        </p:grpSpPr>
        <p:sp>
          <p:nvSpPr>
            <p:cNvPr id="24" name="TextBox 23"/>
            <p:cNvSpPr txBox="1"/>
            <p:nvPr/>
          </p:nvSpPr>
          <p:spPr>
            <a:xfrm>
              <a:off x="5505214" y="1341804"/>
              <a:ext cx="3188529" cy="520693"/>
            </a:xfrm>
            <a:prstGeom prst="rect">
              <a:avLst/>
            </a:prstGeom>
            <a:noFill/>
          </p:spPr>
          <p:txBody>
            <a:bodyPr wrap="square" rtlCol="0">
              <a:spAutoFit/>
            </a:bodyPr>
            <a:lstStyle/>
            <a:p>
              <a:r>
                <a:rPr lang="en-US" altLang="zh-CN" sz="2400" b="1" dirty="0" smtClean="0">
                  <a:solidFill>
                    <a:schemeClr val="accent1">
                      <a:lumMod val="75000"/>
                      <a:lumOff val="25000"/>
                    </a:schemeClr>
                  </a:solidFill>
                  <a:cs typeface="+mn-ea"/>
                  <a:sym typeface="+mn-lt"/>
                </a:rPr>
                <a:t>05.</a:t>
              </a:r>
              <a:r>
                <a:rPr lang="zh-CN" altLang="en-US" sz="2400" b="1" dirty="0" smtClean="0">
                  <a:solidFill>
                    <a:schemeClr val="accent1">
                      <a:lumMod val="75000"/>
                      <a:lumOff val="25000"/>
                    </a:schemeClr>
                  </a:solidFill>
                  <a:cs typeface="+mn-ea"/>
                  <a:sym typeface="+mn-lt"/>
                </a:rPr>
                <a:t>标题</a:t>
              </a:r>
              <a:endParaRPr lang="zh-CN" altLang="en-US" sz="2400" b="1" dirty="0">
                <a:solidFill>
                  <a:schemeClr val="accent1">
                    <a:lumMod val="75000"/>
                    <a:lumOff val="25000"/>
                  </a:schemeClr>
                </a:solidFill>
                <a:cs typeface="+mn-ea"/>
                <a:sym typeface="+mn-lt"/>
              </a:endParaRPr>
            </a:p>
          </p:txBody>
        </p:sp>
        <p:sp>
          <p:nvSpPr>
            <p:cNvPr id="25" name="TextBox 24"/>
            <p:cNvSpPr txBox="1"/>
            <p:nvPr/>
          </p:nvSpPr>
          <p:spPr>
            <a:xfrm>
              <a:off x="5508104" y="1836945"/>
              <a:ext cx="3185639" cy="347129"/>
            </a:xfrm>
            <a:prstGeom prst="rect">
              <a:avLst/>
            </a:prstGeom>
            <a:noFill/>
          </p:spPr>
          <p:txBody>
            <a:bodyPr wrap="square" rtlCol="0">
              <a:spAutoFit/>
            </a:bodyPr>
            <a:lstStyle/>
            <a:p>
              <a:r>
                <a:rPr lang="zh-CN" altLang="en-US" sz="1400" dirty="0" smtClean="0">
                  <a:solidFill>
                    <a:schemeClr val="accent1">
                      <a:lumMod val="75000"/>
                      <a:lumOff val="25000"/>
                    </a:schemeClr>
                  </a:solidFill>
                  <a:cs typeface="+mn-ea"/>
                  <a:sym typeface="+mn-lt"/>
                </a:rPr>
                <a:t>请输入要写的文字内容</a:t>
              </a:r>
              <a:endParaRPr lang="zh-CN" altLang="en-US" sz="1400" dirty="0">
                <a:solidFill>
                  <a:schemeClr val="accent1">
                    <a:lumMod val="75000"/>
                    <a:lumOff val="25000"/>
                  </a:schemeClr>
                </a:solidFill>
                <a:cs typeface="+mn-ea"/>
                <a:sym typeface="+mn-lt"/>
              </a:endParaRPr>
            </a:p>
          </p:txBody>
        </p:sp>
      </p:grpSp>
      <p:sp>
        <p:nvSpPr>
          <p:cNvPr id="26"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不足之处</a:t>
            </a:r>
          </a:p>
        </p:txBody>
      </p:sp>
      <p:sp>
        <p:nvSpPr>
          <p:cNvPr id="27"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2">
                    <a:lumMod val="50000"/>
                  </a:schemeClr>
                </a:solidFill>
                <a:cs typeface="+mn-ea"/>
                <a:sym typeface="+mn-lt"/>
              </a:rPr>
              <a:t>Add Your Title</a:t>
            </a:r>
            <a:endParaRPr lang="zh-CN" altLang="en-US" sz="1100" baseline="-3000" dirty="0">
              <a:solidFill>
                <a:schemeClr val="accent2">
                  <a:lumMod val="50000"/>
                </a:schemeClr>
              </a:solidFill>
              <a:cs typeface="+mn-ea"/>
              <a:sym typeface="+mn-lt"/>
            </a:endParaRPr>
          </a:p>
        </p:txBody>
      </p:sp>
      <p:grpSp>
        <p:nvGrpSpPr>
          <p:cNvPr id="28" name="组合 27"/>
          <p:cNvGrpSpPr/>
          <p:nvPr/>
        </p:nvGrpSpPr>
        <p:grpSpPr>
          <a:xfrm>
            <a:off x="3562128" y="427662"/>
            <a:ext cx="197506" cy="296260"/>
            <a:chOff x="5284519" y="1508166"/>
            <a:chExt cx="213756" cy="427512"/>
          </a:xfrm>
        </p:grpSpPr>
        <p:cxnSp>
          <p:nvCxnSpPr>
            <p:cNvPr id="29" name="直接连接符 28"/>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66370" y="3003798"/>
            <a:ext cx="1672990" cy="1222929"/>
            <a:chOff x="1458841" y="2943034"/>
            <a:chExt cx="1887144" cy="1379472"/>
          </a:xfrm>
          <a:solidFill>
            <a:schemeClr val="bg2"/>
          </a:solidFill>
        </p:grpSpPr>
        <p:sp>
          <p:nvSpPr>
            <p:cNvPr id="3"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smtClean="0">
                <a:solidFill>
                  <a:schemeClr val="accent2"/>
                </a:solidFill>
                <a:cs typeface="+mn-ea"/>
                <a:sym typeface="+mn-lt"/>
              </a:endParaRPr>
            </a:p>
          </p:txBody>
        </p:sp>
        <p:cxnSp>
          <p:nvCxnSpPr>
            <p:cNvPr id="4" name="直接连接符 3"/>
            <p:cNvCxnSpPr/>
            <p:nvPr/>
          </p:nvCxnSpPr>
          <p:spPr>
            <a:xfrm flipH="1">
              <a:off x="1639942" y="4060156"/>
              <a:ext cx="1706043" cy="0"/>
            </a:xfrm>
            <a:prstGeom prst="line">
              <a:avLst/>
            </a:prstGeom>
            <a:grpFill/>
            <a:ln w="19050" cap="flat" cmpd="sng" algn="ctr">
              <a:noFill/>
              <a:prstDash val="sysDash"/>
            </a:ln>
            <a:effectLst/>
          </p:spPr>
        </p:cxnSp>
        <p:sp>
          <p:nvSpPr>
            <p:cNvPr id="5" name="TextBox 4"/>
            <p:cNvSpPr txBox="1"/>
            <p:nvPr/>
          </p:nvSpPr>
          <p:spPr>
            <a:xfrm>
              <a:off x="1780574" y="3240784"/>
              <a:ext cx="1198749" cy="32634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600" b="0" dirty="0" smtClean="0">
                  <a:solidFill>
                    <a:schemeClr val="accent2"/>
                  </a:solidFill>
                  <a:latin typeface="+mn-lt"/>
                  <a:ea typeface="+mn-ea"/>
                  <a:cs typeface="+mn-ea"/>
                  <a:sym typeface="+mn-lt"/>
                </a:rPr>
                <a:t>标题文字</a:t>
              </a:r>
              <a:endParaRPr lang="zh-CN" altLang="en-US" sz="1600" b="0" dirty="0">
                <a:solidFill>
                  <a:schemeClr val="accent2"/>
                </a:solidFill>
                <a:latin typeface="+mn-lt"/>
                <a:ea typeface="+mn-ea"/>
                <a:cs typeface="+mn-ea"/>
                <a:sym typeface="+mn-lt"/>
              </a:endParaRPr>
            </a:p>
          </p:txBody>
        </p:sp>
        <p:sp>
          <p:nvSpPr>
            <p:cNvPr id="6" name="TextBox 5"/>
            <p:cNvSpPr txBox="1"/>
            <p:nvPr/>
          </p:nvSpPr>
          <p:spPr>
            <a:xfrm>
              <a:off x="1671500" y="3486992"/>
              <a:ext cx="1462734" cy="451327"/>
            </a:xfrm>
            <a:prstGeom prst="rect">
              <a:avLst/>
            </a:prstGeom>
            <a:noFill/>
            <a:ln>
              <a:noFill/>
            </a:ln>
          </p:spPr>
          <p:txBody>
            <a:bodyPr wrap="square" rtlCol="0">
              <a:spAutoFit/>
            </a:bodyPr>
            <a:lstStyle/>
            <a:p>
              <a:pPr>
                <a:defRPr/>
              </a:pPr>
              <a:r>
                <a:rPr lang="zh-CN" altLang="en-US" sz="1000" kern="0" dirty="0">
                  <a:solidFill>
                    <a:schemeClr val="accent2"/>
                  </a:solidFill>
                  <a:cs typeface="+mn-ea"/>
                  <a:sym typeface="+mn-lt"/>
                </a:rPr>
                <a:t>单击此处添加段落文本单击字</a:t>
              </a:r>
              <a:r>
                <a:rPr lang="zh-CN" altLang="en-US" sz="1000" kern="0" dirty="0" smtClean="0">
                  <a:solidFill>
                    <a:schemeClr val="accent2"/>
                  </a:solidFill>
                  <a:cs typeface="+mn-ea"/>
                  <a:sym typeface="+mn-lt"/>
                </a:rPr>
                <a:t>单击</a:t>
              </a:r>
              <a:endParaRPr lang="zh-CN" altLang="en-US" sz="1000" kern="0" dirty="0">
                <a:solidFill>
                  <a:schemeClr val="accent2"/>
                </a:solidFill>
                <a:cs typeface="+mn-ea"/>
                <a:sym typeface="+mn-lt"/>
              </a:endParaRPr>
            </a:p>
          </p:txBody>
        </p:sp>
      </p:grpSp>
      <p:grpSp>
        <p:nvGrpSpPr>
          <p:cNvPr id="7" name="组合 6"/>
          <p:cNvGrpSpPr/>
          <p:nvPr/>
        </p:nvGrpSpPr>
        <p:grpSpPr>
          <a:xfrm>
            <a:off x="1719965" y="1275606"/>
            <a:ext cx="2255694" cy="1627655"/>
            <a:chOff x="685067" y="915566"/>
            <a:chExt cx="2728160" cy="1968576"/>
          </a:xfrm>
          <a:solidFill>
            <a:schemeClr val="bg1"/>
          </a:solidFill>
        </p:grpSpPr>
        <p:sp>
          <p:nvSpPr>
            <p:cNvPr id="8"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smtClean="0">
                <a:solidFill>
                  <a:schemeClr val="accent2"/>
                </a:solidFill>
                <a:cs typeface="+mn-ea"/>
                <a:sym typeface="+mn-lt"/>
              </a:endParaRPr>
            </a:p>
          </p:txBody>
        </p:sp>
        <p:sp>
          <p:nvSpPr>
            <p:cNvPr id="9" name="TextBox 8"/>
            <p:cNvSpPr txBox="1"/>
            <p:nvPr/>
          </p:nvSpPr>
          <p:spPr>
            <a:xfrm>
              <a:off x="755576" y="1351018"/>
              <a:ext cx="1825587" cy="349908"/>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600" b="0" dirty="0" smtClean="0">
                  <a:solidFill>
                    <a:schemeClr val="accent2"/>
                  </a:solidFill>
                  <a:latin typeface="+mn-lt"/>
                  <a:ea typeface="+mn-ea"/>
                  <a:cs typeface="+mn-ea"/>
                  <a:sym typeface="+mn-lt"/>
                </a:rPr>
                <a:t>标题文字</a:t>
              </a:r>
              <a:endParaRPr lang="zh-CN" altLang="en-US" sz="1600" b="0" dirty="0">
                <a:solidFill>
                  <a:schemeClr val="accent2"/>
                </a:solidFill>
                <a:latin typeface="+mn-lt"/>
                <a:ea typeface="+mn-ea"/>
                <a:cs typeface="+mn-ea"/>
                <a:sym typeface="+mn-lt"/>
              </a:endParaRPr>
            </a:p>
          </p:txBody>
        </p:sp>
        <p:sp>
          <p:nvSpPr>
            <p:cNvPr id="10" name="TextBox 9"/>
            <p:cNvSpPr txBox="1"/>
            <p:nvPr/>
          </p:nvSpPr>
          <p:spPr>
            <a:xfrm>
              <a:off x="915027" y="1635645"/>
              <a:ext cx="2062774" cy="856156"/>
            </a:xfrm>
            <a:prstGeom prst="rect">
              <a:avLst/>
            </a:prstGeom>
            <a:grpFill/>
            <a:ln>
              <a:noFill/>
            </a:ln>
          </p:spPr>
          <p:txBody>
            <a:bodyPr wrap="square" rtlCol="0">
              <a:spAutoFit/>
            </a:bodyPr>
            <a:lstStyle/>
            <a:p>
              <a:pPr>
                <a:defRPr/>
              </a:pPr>
              <a:r>
                <a:rPr lang="zh-CN" altLang="en-US" sz="1000" kern="0" dirty="0">
                  <a:solidFill>
                    <a:schemeClr val="accent2"/>
                  </a:solidFill>
                  <a:cs typeface="+mn-ea"/>
                  <a:sym typeface="+mn-lt"/>
                </a:rPr>
                <a:t>单击此处添加段落文本单击字单击此处添加段落文本单击字单击此处此处添加单击此处</a:t>
              </a:r>
              <a:r>
                <a:rPr lang="zh-CN" altLang="en-US" sz="1000" kern="0" dirty="0" smtClean="0">
                  <a:solidFill>
                    <a:schemeClr val="accent2"/>
                  </a:solidFill>
                  <a:cs typeface="+mn-ea"/>
                  <a:sym typeface="+mn-lt"/>
                </a:rPr>
                <a:t>添加</a:t>
              </a:r>
              <a:endParaRPr lang="zh-CN" altLang="en-US" sz="1000" kern="0" dirty="0">
                <a:solidFill>
                  <a:schemeClr val="accent2"/>
                </a:solidFill>
                <a:cs typeface="+mn-ea"/>
                <a:sym typeface="+mn-lt"/>
              </a:endParaRPr>
            </a:p>
          </p:txBody>
        </p:sp>
      </p:grpSp>
      <p:grpSp>
        <p:nvGrpSpPr>
          <p:cNvPr id="11" name="组合 10"/>
          <p:cNvGrpSpPr/>
          <p:nvPr/>
        </p:nvGrpSpPr>
        <p:grpSpPr>
          <a:xfrm>
            <a:off x="4069619" y="2987126"/>
            <a:ext cx="1977211" cy="1479496"/>
            <a:chOff x="3390310" y="2983512"/>
            <a:chExt cx="2333818" cy="1746336"/>
          </a:xfrm>
        </p:grpSpPr>
        <p:sp>
          <p:nvSpPr>
            <p:cNvPr id="12"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tx2"/>
            </a:solidFill>
            <a:ln w="28575" cap="flat" cmpd="sng" algn="ctr">
              <a:noFill/>
              <a:prstDash val="solid"/>
            </a:ln>
            <a:effectLst/>
          </p:spPr>
          <p:txBody>
            <a:bodyPr rtlCol="0" anchor="ctr"/>
            <a:lstStyle/>
            <a:p>
              <a:pPr algn="ctr">
                <a:defRPr/>
              </a:pPr>
              <a:endParaRPr lang="en-US" kern="0" smtClean="0">
                <a:solidFill>
                  <a:schemeClr val="accent2"/>
                </a:solidFill>
                <a:cs typeface="+mn-ea"/>
                <a:sym typeface="+mn-lt"/>
              </a:endParaRPr>
            </a:p>
          </p:txBody>
        </p:sp>
        <p:sp>
          <p:nvSpPr>
            <p:cNvPr id="13" name="TextBox 12"/>
            <p:cNvSpPr txBox="1"/>
            <p:nvPr/>
          </p:nvSpPr>
          <p:spPr>
            <a:xfrm>
              <a:off x="3640702" y="3281209"/>
              <a:ext cx="1352006" cy="3533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600" b="0" dirty="0" smtClean="0">
                  <a:solidFill>
                    <a:schemeClr val="accent2"/>
                  </a:solidFill>
                  <a:latin typeface="+mn-lt"/>
                  <a:ea typeface="+mn-ea"/>
                  <a:cs typeface="+mn-ea"/>
                  <a:sym typeface="+mn-lt"/>
                </a:rPr>
                <a:t>标题文字</a:t>
              </a:r>
              <a:endParaRPr lang="zh-CN" altLang="en-US" sz="1600" b="0" dirty="0">
                <a:solidFill>
                  <a:schemeClr val="accent2"/>
                </a:solidFill>
                <a:latin typeface="+mn-lt"/>
                <a:ea typeface="+mn-ea"/>
                <a:cs typeface="+mn-ea"/>
                <a:sym typeface="+mn-lt"/>
              </a:endParaRPr>
            </a:p>
          </p:txBody>
        </p:sp>
        <p:sp>
          <p:nvSpPr>
            <p:cNvPr id="14" name="TextBox 13"/>
            <p:cNvSpPr txBox="1"/>
            <p:nvPr/>
          </p:nvSpPr>
          <p:spPr>
            <a:xfrm>
              <a:off x="3540613" y="3598912"/>
              <a:ext cx="2062773" cy="653916"/>
            </a:xfrm>
            <a:prstGeom prst="rect">
              <a:avLst/>
            </a:prstGeom>
            <a:noFill/>
          </p:spPr>
          <p:txBody>
            <a:bodyPr wrap="square" rtlCol="0">
              <a:spAutoFit/>
            </a:bodyPr>
            <a:lstStyle/>
            <a:p>
              <a:pPr>
                <a:defRPr/>
              </a:pPr>
              <a:r>
                <a:rPr lang="zh-CN" altLang="en-US" sz="1000" kern="0" dirty="0">
                  <a:solidFill>
                    <a:schemeClr val="accent2"/>
                  </a:solidFill>
                  <a:cs typeface="+mn-ea"/>
                  <a:sym typeface="+mn-lt"/>
                </a:rPr>
                <a:t>单击此处添加段落文本单击字单击此处添加段落文本单击字单击</a:t>
              </a:r>
              <a:r>
                <a:rPr lang="zh-CN" altLang="en-US" sz="1000" kern="0" dirty="0" smtClean="0">
                  <a:solidFill>
                    <a:schemeClr val="accent2"/>
                  </a:solidFill>
                  <a:cs typeface="+mn-ea"/>
                  <a:sym typeface="+mn-lt"/>
                </a:rPr>
                <a:t>此处</a:t>
              </a:r>
              <a:endParaRPr lang="zh-CN" altLang="en-US" sz="1000" kern="0" dirty="0">
                <a:solidFill>
                  <a:schemeClr val="accent2"/>
                </a:solidFill>
                <a:cs typeface="+mn-ea"/>
                <a:sym typeface="+mn-lt"/>
              </a:endParaRPr>
            </a:p>
          </p:txBody>
        </p:sp>
      </p:grpSp>
      <p:grpSp>
        <p:nvGrpSpPr>
          <p:cNvPr id="15" name="组合 14"/>
          <p:cNvGrpSpPr/>
          <p:nvPr/>
        </p:nvGrpSpPr>
        <p:grpSpPr>
          <a:xfrm>
            <a:off x="4067944" y="1680798"/>
            <a:ext cx="1650955" cy="1222929"/>
            <a:chOff x="3467029" y="1542643"/>
            <a:chExt cx="1862287" cy="1379472"/>
          </a:xfrm>
        </p:grpSpPr>
        <p:sp>
          <p:nvSpPr>
            <p:cNvPr id="16"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tx1"/>
            </a:solidFill>
            <a:ln w="28575" cap="flat" cmpd="sng" algn="ctr">
              <a:noFill/>
              <a:prstDash val="solid"/>
            </a:ln>
            <a:effectLst/>
          </p:spPr>
          <p:txBody>
            <a:bodyPr rtlCol="0" anchor="ctr"/>
            <a:lstStyle/>
            <a:p>
              <a:pPr algn="ctr">
                <a:defRPr/>
              </a:pPr>
              <a:endParaRPr lang="en-US" kern="0" smtClean="0">
                <a:solidFill>
                  <a:schemeClr val="accent2"/>
                </a:solidFill>
                <a:cs typeface="+mn-ea"/>
                <a:sym typeface="+mn-lt"/>
              </a:endParaRPr>
            </a:p>
          </p:txBody>
        </p:sp>
        <p:sp>
          <p:nvSpPr>
            <p:cNvPr id="17" name="TextBox 16"/>
            <p:cNvSpPr txBox="1"/>
            <p:nvPr/>
          </p:nvSpPr>
          <p:spPr>
            <a:xfrm>
              <a:off x="3681730" y="1885058"/>
              <a:ext cx="1395882" cy="337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600" b="0" dirty="0" smtClean="0">
                  <a:solidFill>
                    <a:schemeClr val="accent2"/>
                  </a:solidFill>
                  <a:latin typeface="+mn-lt"/>
                  <a:ea typeface="+mn-ea"/>
                  <a:cs typeface="+mn-ea"/>
                  <a:sym typeface="+mn-lt"/>
                </a:rPr>
                <a:t>标题文字</a:t>
              </a:r>
              <a:endParaRPr lang="zh-CN" altLang="en-US" sz="1600" b="0" dirty="0">
                <a:solidFill>
                  <a:schemeClr val="accent2"/>
                </a:solidFill>
                <a:latin typeface="+mn-lt"/>
                <a:ea typeface="+mn-ea"/>
                <a:cs typeface="+mn-ea"/>
                <a:sym typeface="+mn-lt"/>
              </a:endParaRPr>
            </a:p>
          </p:txBody>
        </p:sp>
        <p:sp>
          <p:nvSpPr>
            <p:cNvPr id="18" name="TextBox 17"/>
            <p:cNvSpPr txBox="1"/>
            <p:nvPr/>
          </p:nvSpPr>
          <p:spPr>
            <a:xfrm>
              <a:off x="3735565" y="2148963"/>
              <a:ext cx="1496959" cy="451327"/>
            </a:xfrm>
            <a:prstGeom prst="rect">
              <a:avLst/>
            </a:prstGeom>
            <a:noFill/>
          </p:spPr>
          <p:txBody>
            <a:bodyPr wrap="square" rtlCol="0">
              <a:spAutoFit/>
            </a:bodyPr>
            <a:lstStyle/>
            <a:p>
              <a:pPr>
                <a:defRPr/>
              </a:pPr>
              <a:r>
                <a:rPr lang="zh-CN" altLang="en-US" sz="1000" kern="0" dirty="0">
                  <a:solidFill>
                    <a:schemeClr val="accent2"/>
                  </a:solidFill>
                  <a:cs typeface="+mn-ea"/>
                  <a:sym typeface="+mn-lt"/>
                </a:rPr>
                <a:t>单击此处添加段落文本单击字</a:t>
              </a:r>
              <a:r>
                <a:rPr lang="zh-CN" altLang="en-US" sz="1000" kern="0" dirty="0" smtClean="0">
                  <a:solidFill>
                    <a:schemeClr val="accent2"/>
                  </a:solidFill>
                  <a:cs typeface="+mn-ea"/>
                  <a:sym typeface="+mn-lt"/>
                </a:rPr>
                <a:t>单击</a:t>
              </a:r>
              <a:endParaRPr lang="zh-CN" altLang="en-US" sz="1000" kern="0" dirty="0">
                <a:solidFill>
                  <a:schemeClr val="accent2"/>
                </a:solidFill>
                <a:cs typeface="+mn-ea"/>
                <a:sym typeface="+mn-lt"/>
              </a:endParaRPr>
            </a:p>
          </p:txBody>
        </p:sp>
      </p:grpSp>
      <p:grpSp>
        <p:nvGrpSpPr>
          <p:cNvPr id="19" name="组合 18"/>
          <p:cNvGrpSpPr/>
          <p:nvPr/>
        </p:nvGrpSpPr>
        <p:grpSpPr>
          <a:xfrm>
            <a:off x="6524178" y="1230860"/>
            <a:ext cx="2872358" cy="1149226"/>
            <a:chOff x="755576" y="1770370"/>
            <a:chExt cx="2872358" cy="1149226"/>
          </a:xfrm>
        </p:grpSpPr>
        <p:sp>
          <p:nvSpPr>
            <p:cNvPr id="20" name="TextBox 19"/>
            <p:cNvSpPr txBox="1"/>
            <p:nvPr/>
          </p:nvSpPr>
          <p:spPr>
            <a:xfrm>
              <a:off x="755576" y="1770370"/>
              <a:ext cx="2800350" cy="369332"/>
            </a:xfrm>
            <a:prstGeom prst="rect">
              <a:avLst/>
            </a:prstGeom>
            <a:noFill/>
          </p:spPr>
          <p:txBody>
            <a:bodyPr wrap="square" rtlCol="0">
              <a:spAutoFit/>
            </a:bodyPr>
            <a:lstStyle/>
            <a:p>
              <a:pPr algn="ctr"/>
              <a:r>
                <a:rPr lang="zh-CN" altLang="en-US" dirty="0" smtClean="0">
                  <a:solidFill>
                    <a:schemeClr val="accent1">
                      <a:lumMod val="75000"/>
                      <a:lumOff val="25000"/>
                    </a:schemeClr>
                  </a:solidFill>
                  <a:cs typeface="+mn-ea"/>
                  <a:sym typeface="+mn-lt"/>
                </a:rPr>
                <a:t>标题文字</a:t>
              </a:r>
              <a:endParaRPr lang="zh-CN" altLang="en-US" dirty="0">
                <a:solidFill>
                  <a:schemeClr val="accent1">
                    <a:lumMod val="75000"/>
                    <a:lumOff val="25000"/>
                  </a:schemeClr>
                </a:solidFill>
                <a:cs typeface="+mn-ea"/>
                <a:sym typeface="+mn-lt"/>
              </a:endParaRPr>
            </a:p>
          </p:txBody>
        </p:sp>
        <p:sp>
          <p:nvSpPr>
            <p:cNvPr id="21" name="TextBox 20"/>
            <p:cNvSpPr txBox="1"/>
            <p:nvPr/>
          </p:nvSpPr>
          <p:spPr>
            <a:xfrm>
              <a:off x="830317" y="2211710"/>
              <a:ext cx="2797617" cy="707886"/>
            </a:xfrm>
            <a:prstGeom prst="rect">
              <a:avLst/>
            </a:prstGeom>
            <a:noFill/>
          </p:spPr>
          <p:txBody>
            <a:bodyPr wrap="square" rtlCol="0">
              <a:spAutoFit/>
            </a:bodyPr>
            <a:lstStyle/>
            <a:p>
              <a:r>
                <a:rPr lang="zh-CN" altLang="en-US" sz="1000" spc="-10" dirty="0" smtClean="0">
                  <a:solidFill>
                    <a:schemeClr val="accent1">
                      <a:lumMod val="75000"/>
                      <a:lumOff val="25000"/>
                    </a:schemeClr>
                  </a:solidFill>
                  <a:cs typeface="+mn-ea"/>
                  <a:sym typeface="+mn-lt"/>
                </a:rPr>
                <a:t>请输入内容请输入文字内容请输入内容请输入文字内容请输入内容请输入文字内容请输入内容请输入文字内容请输入内容请输入文字内容请输入内容</a:t>
              </a:r>
            </a:p>
          </p:txBody>
        </p:sp>
      </p:grpSp>
      <p:sp>
        <p:nvSpPr>
          <p:cNvPr id="22" name="TextBox 21"/>
          <p:cNvSpPr txBox="1"/>
          <p:nvPr/>
        </p:nvSpPr>
        <p:spPr>
          <a:xfrm>
            <a:off x="6598919" y="2583944"/>
            <a:ext cx="2797617" cy="707886"/>
          </a:xfrm>
          <a:prstGeom prst="rect">
            <a:avLst/>
          </a:prstGeom>
          <a:noFill/>
        </p:spPr>
        <p:txBody>
          <a:bodyPr wrap="square" rtlCol="0">
            <a:spAutoFit/>
          </a:bodyPr>
          <a:lstStyle/>
          <a:p>
            <a:r>
              <a:rPr lang="zh-CN" altLang="en-US" sz="1000" spc="-10" dirty="0" smtClean="0">
                <a:solidFill>
                  <a:schemeClr val="accent1">
                    <a:lumMod val="75000"/>
                    <a:lumOff val="25000"/>
                  </a:schemeClr>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23"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不足之处</a:t>
            </a:r>
          </a:p>
        </p:txBody>
      </p:sp>
      <p:sp>
        <p:nvSpPr>
          <p:cNvPr id="24"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5" name="组合 24"/>
          <p:cNvGrpSpPr/>
          <p:nvPr/>
        </p:nvGrpSpPr>
        <p:grpSpPr>
          <a:xfrm>
            <a:off x="3562128" y="427662"/>
            <a:ext cx="197506" cy="296260"/>
            <a:chOff x="5284519" y="1508166"/>
            <a:chExt cx="213756" cy="427512"/>
          </a:xfrm>
        </p:grpSpPr>
        <p:cxnSp>
          <p:nvCxnSpPr>
            <p:cNvPr id="26" name="直接连接符 25"/>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3"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2"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a:spLocks noChangeArrowheads="1"/>
          </p:cNvSpPr>
          <p:nvPr/>
        </p:nvSpPr>
        <p:spPr bwMode="auto">
          <a:xfrm>
            <a:off x="1620242" y="1563638"/>
            <a:ext cx="1150937" cy="1150937"/>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smtClean="0">
                <a:solidFill>
                  <a:schemeClr val="accent1">
                    <a:lumMod val="75000"/>
                    <a:lumOff val="25000"/>
                  </a:schemeClr>
                </a:solidFill>
                <a:cs typeface="+mn-ea"/>
                <a:sym typeface="+mn-lt"/>
              </a:rPr>
              <a:t> 标题</a:t>
            </a:r>
            <a:endParaRPr lang="en-US" altLang="zh-CN" b="1" dirty="0">
              <a:solidFill>
                <a:schemeClr val="accent1">
                  <a:lumMod val="75000"/>
                  <a:lumOff val="25000"/>
                </a:schemeClr>
              </a:solidFill>
              <a:cs typeface="+mn-ea"/>
              <a:sym typeface="+mn-lt"/>
            </a:endParaRPr>
          </a:p>
        </p:txBody>
      </p:sp>
      <p:sp>
        <p:nvSpPr>
          <p:cNvPr id="3" name="Oval 8"/>
          <p:cNvSpPr>
            <a:spLocks noChangeArrowheads="1"/>
          </p:cNvSpPr>
          <p:nvPr/>
        </p:nvSpPr>
        <p:spPr bwMode="auto">
          <a:xfrm>
            <a:off x="7884417" y="1635075"/>
            <a:ext cx="1008063" cy="1008063"/>
          </a:xfrm>
          <a:prstGeom prst="ellipse">
            <a:avLst/>
          </a:prstGeom>
          <a:solidFill>
            <a:schemeClr val="bg2"/>
          </a:solidFill>
          <a:ln>
            <a:noFill/>
          </a:ln>
          <a:effectLst/>
        </p:spPr>
        <p:txBody>
          <a:bodyPr wrap="none" anchor="ctr"/>
          <a:lstStyle/>
          <a:p>
            <a:r>
              <a:rPr lang="zh-CN" altLang="en-US" dirty="0" smtClean="0">
                <a:solidFill>
                  <a:schemeClr val="accent2"/>
                </a:solidFill>
                <a:cs typeface="+mn-ea"/>
                <a:sym typeface="+mn-lt"/>
              </a:rPr>
              <a:t>内容</a:t>
            </a:r>
            <a:endParaRPr lang="en-US" altLang="zh-CN" dirty="0">
              <a:solidFill>
                <a:schemeClr val="accent2"/>
              </a:solidFill>
              <a:cs typeface="+mn-ea"/>
              <a:sym typeface="+mn-lt"/>
            </a:endParaRPr>
          </a:p>
        </p:txBody>
      </p:sp>
      <p:sp>
        <p:nvSpPr>
          <p:cNvPr id="4" name="Line 9"/>
          <p:cNvSpPr>
            <a:spLocks noChangeShapeType="1"/>
          </p:cNvSpPr>
          <p:nvPr/>
        </p:nvSpPr>
        <p:spPr bwMode="auto">
          <a:xfrm flipH="1">
            <a:off x="2987079" y="2139900"/>
            <a:ext cx="5256213" cy="0"/>
          </a:xfrm>
          <a:prstGeom prst="line">
            <a:avLst/>
          </a:prstGeom>
          <a:noFill/>
          <a:ln w="12700">
            <a:solidFill>
              <a:schemeClr val="bg2"/>
            </a:solidFill>
            <a:prstDash val="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5" name="Rectangle 10"/>
          <p:cNvSpPr>
            <a:spLocks noChangeArrowheads="1"/>
          </p:cNvSpPr>
          <p:nvPr/>
        </p:nvSpPr>
        <p:spPr bwMode="auto">
          <a:xfrm>
            <a:off x="2987079" y="1635075"/>
            <a:ext cx="5184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400" dirty="0" smtClean="0">
                <a:solidFill>
                  <a:schemeClr val="accent1"/>
                </a:solidFill>
                <a:cs typeface="+mn-ea"/>
                <a:sym typeface="+mn-lt"/>
              </a:rPr>
              <a:t>请输入文字内容及说明</a:t>
            </a:r>
            <a:endParaRPr lang="en-US" altLang="zh-CN" sz="1400" dirty="0">
              <a:solidFill>
                <a:schemeClr val="accent1"/>
              </a:solidFill>
              <a:cs typeface="+mn-ea"/>
              <a:sym typeface="+mn-lt"/>
            </a:endParaRPr>
          </a:p>
        </p:txBody>
      </p:sp>
      <p:sp>
        <p:nvSpPr>
          <p:cNvPr id="6" name="Oval 12"/>
          <p:cNvSpPr>
            <a:spLocks noChangeArrowheads="1"/>
          </p:cNvSpPr>
          <p:nvPr/>
        </p:nvSpPr>
        <p:spPr bwMode="auto">
          <a:xfrm>
            <a:off x="5868392" y="3146375"/>
            <a:ext cx="1008062" cy="1008063"/>
          </a:xfrm>
          <a:prstGeom prst="ellipse">
            <a:avLst/>
          </a:prstGeom>
          <a:solidFill>
            <a:schemeClr val="tx1"/>
          </a:solidFill>
          <a:ln>
            <a:noFill/>
          </a:ln>
          <a:effectLst/>
        </p:spPr>
        <p:txBody>
          <a:bodyPr wrap="none" anchor="ctr"/>
          <a:lstStyle/>
          <a:p>
            <a:r>
              <a:rPr lang="zh-CN" altLang="en-US" dirty="0" smtClean="0">
                <a:solidFill>
                  <a:schemeClr val="accent2"/>
                </a:solidFill>
                <a:cs typeface="+mn-ea"/>
                <a:sym typeface="+mn-lt"/>
              </a:rPr>
              <a:t>内容</a:t>
            </a:r>
            <a:endParaRPr lang="en-US" altLang="zh-CN" dirty="0">
              <a:solidFill>
                <a:schemeClr val="accent2"/>
              </a:solidFill>
              <a:cs typeface="+mn-ea"/>
              <a:sym typeface="+mn-lt"/>
            </a:endParaRPr>
          </a:p>
        </p:txBody>
      </p:sp>
      <p:sp>
        <p:nvSpPr>
          <p:cNvPr id="7" name="Line 13"/>
          <p:cNvSpPr>
            <a:spLocks noChangeShapeType="1"/>
          </p:cNvSpPr>
          <p:nvPr/>
        </p:nvSpPr>
        <p:spPr bwMode="auto">
          <a:xfrm flipH="1">
            <a:off x="2987079" y="3651200"/>
            <a:ext cx="2736850" cy="0"/>
          </a:xfrm>
          <a:prstGeom prst="line">
            <a:avLst/>
          </a:prstGeom>
          <a:noFill/>
          <a:ln w="12700">
            <a:solidFill>
              <a:schemeClr val="tx1"/>
            </a:solidFill>
            <a:prstDash val="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8" name="Rectangle 14"/>
          <p:cNvSpPr>
            <a:spLocks noChangeArrowheads="1"/>
          </p:cNvSpPr>
          <p:nvPr/>
        </p:nvSpPr>
        <p:spPr bwMode="auto">
          <a:xfrm>
            <a:off x="2987079" y="3146375"/>
            <a:ext cx="2881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400" dirty="0">
                <a:solidFill>
                  <a:schemeClr val="accent1"/>
                </a:solidFill>
                <a:cs typeface="+mn-ea"/>
                <a:sym typeface="+mn-lt"/>
              </a:rPr>
              <a:t>请输入文字</a:t>
            </a:r>
            <a:r>
              <a:rPr lang="zh-CN" altLang="en-US" sz="1400" dirty="0" smtClean="0">
                <a:solidFill>
                  <a:schemeClr val="accent1"/>
                </a:solidFill>
                <a:cs typeface="+mn-ea"/>
                <a:sym typeface="+mn-lt"/>
              </a:rPr>
              <a:t>内容</a:t>
            </a:r>
            <a:endParaRPr lang="en-US" altLang="zh-CN" sz="1400" dirty="0">
              <a:solidFill>
                <a:schemeClr val="accent1"/>
              </a:solidFill>
              <a:cs typeface="+mn-ea"/>
              <a:sym typeface="+mn-lt"/>
            </a:endParaRPr>
          </a:p>
        </p:txBody>
      </p:sp>
      <p:sp>
        <p:nvSpPr>
          <p:cNvPr id="9" name="Oval 15"/>
          <p:cNvSpPr>
            <a:spLocks noChangeArrowheads="1"/>
          </p:cNvSpPr>
          <p:nvPr/>
        </p:nvSpPr>
        <p:spPr bwMode="auto">
          <a:xfrm>
            <a:off x="1620242" y="3073326"/>
            <a:ext cx="1150937" cy="1150938"/>
          </a:xfrm>
          <a:prstGeom prst="ellipse">
            <a:avLst/>
          </a:prstGeom>
          <a:noFill/>
          <a:ln w="9525">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mn-ea"/>
              <a:sym typeface="+mn-lt"/>
            </a:endParaRPr>
          </a:p>
        </p:txBody>
      </p:sp>
      <p:sp>
        <p:nvSpPr>
          <p:cNvPr id="10" name="Oval 16"/>
          <p:cNvSpPr>
            <a:spLocks noChangeArrowheads="1"/>
          </p:cNvSpPr>
          <p:nvPr/>
        </p:nvSpPr>
        <p:spPr bwMode="auto">
          <a:xfrm>
            <a:off x="1691679" y="3144764"/>
            <a:ext cx="1008063" cy="1008062"/>
          </a:xfrm>
          <a:prstGeom prst="ellipse">
            <a:avLst/>
          </a:prstGeom>
          <a:solidFill>
            <a:schemeClr val="bg2"/>
          </a:solidFill>
          <a:ln>
            <a:noFill/>
          </a:ln>
          <a:effectLst/>
        </p:spPr>
        <p:txBody>
          <a:bodyPr wrap="none" anchor="ctr"/>
          <a:lstStyle/>
          <a:p>
            <a:r>
              <a:rPr lang="zh-CN" altLang="en-US" dirty="0" smtClean="0">
                <a:solidFill>
                  <a:schemeClr val="accent2"/>
                </a:solidFill>
                <a:cs typeface="+mn-ea"/>
                <a:sym typeface="+mn-lt"/>
              </a:rPr>
              <a:t>标题</a:t>
            </a:r>
            <a:endParaRPr lang="en-US" altLang="zh-CN" dirty="0">
              <a:solidFill>
                <a:schemeClr val="accent2"/>
              </a:solidFill>
              <a:cs typeface="+mn-ea"/>
              <a:sym typeface="+mn-lt"/>
            </a:endParaRPr>
          </a:p>
        </p:txBody>
      </p:sp>
      <p:sp>
        <p:nvSpPr>
          <p:cNvPr id="11"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不足之处</a:t>
            </a:r>
          </a:p>
        </p:txBody>
      </p:sp>
      <p:sp>
        <p:nvSpPr>
          <p:cNvPr id="12"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13" name="组合 12"/>
          <p:cNvGrpSpPr/>
          <p:nvPr/>
        </p:nvGrpSpPr>
        <p:grpSpPr>
          <a:xfrm>
            <a:off x="3562128" y="427662"/>
            <a:ext cx="197506" cy="296260"/>
            <a:chOff x="5284519" y="1508166"/>
            <a:chExt cx="213756" cy="427512"/>
          </a:xfrm>
        </p:grpSpPr>
        <p:cxnSp>
          <p:nvCxnSpPr>
            <p:cNvPr id="14" name="直接连接符 13"/>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4500"/>
                            </p:stCondLst>
                            <p:childTnLst>
                              <p:par>
                                <p:cTn id="45" presetID="22" presetClass="entr" presetSubtype="2"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p:bldP spid="9" grpId="0" animBg="1"/>
      <p:bldP spid="10"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菱形 4"/>
          <p:cNvSpPr/>
          <p:nvPr/>
        </p:nvSpPr>
        <p:spPr>
          <a:xfrm>
            <a:off x="-352167"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2" name="菱形 21"/>
          <p:cNvSpPr/>
          <p:nvPr/>
        </p:nvSpPr>
        <p:spPr>
          <a:xfrm>
            <a:off x="2940908"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5" name="菱形 24"/>
          <p:cNvSpPr/>
          <p:nvPr/>
        </p:nvSpPr>
        <p:spPr>
          <a:xfrm>
            <a:off x="6257770" y="-690434"/>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6" name="菱形 25"/>
          <p:cNvSpPr/>
          <p:nvPr/>
        </p:nvSpPr>
        <p:spPr>
          <a:xfrm>
            <a:off x="2940908"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1" name="菱形 30"/>
          <p:cNvSpPr/>
          <p:nvPr/>
        </p:nvSpPr>
        <p:spPr>
          <a:xfrm>
            <a:off x="-352167"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2" name="菱形 31"/>
          <p:cNvSpPr/>
          <p:nvPr/>
        </p:nvSpPr>
        <p:spPr>
          <a:xfrm>
            <a:off x="6227806" y="2561099"/>
            <a:ext cx="3262184" cy="3262184"/>
          </a:xfrm>
          <a:prstGeom prst="diamond">
            <a:avLst/>
          </a:prstGeom>
          <a:noFill/>
          <a:ln w="76200">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3" name="文本框 32"/>
          <p:cNvSpPr txBox="1"/>
          <p:nvPr/>
        </p:nvSpPr>
        <p:spPr>
          <a:xfrm>
            <a:off x="3828789" y="741405"/>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经营状况</a:t>
            </a:r>
          </a:p>
        </p:txBody>
      </p:sp>
      <p:sp>
        <p:nvSpPr>
          <p:cNvPr id="34" name="KSO_Shape"/>
          <p:cNvSpPr/>
          <p:nvPr/>
        </p:nvSpPr>
        <p:spPr bwMode="auto">
          <a:xfrm>
            <a:off x="4306619" y="1241853"/>
            <a:ext cx="530762" cy="47575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5" name="文本框 34"/>
          <p:cNvSpPr txBox="1"/>
          <p:nvPr/>
        </p:nvSpPr>
        <p:spPr>
          <a:xfrm>
            <a:off x="3791717" y="4005424"/>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不足之处</a:t>
            </a:r>
          </a:p>
        </p:txBody>
      </p:sp>
      <p:sp>
        <p:nvSpPr>
          <p:cNvPr id="36" name="文本框 35"/>
          <p:cNvSpPr txBox="1"/>
          <p:nvPr/>
        </p:nvSpPr>
        <p:spPr>
          <a:xfrm>
            <a:off x="5897611" y="2329376"/>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工作举措</a:t>
            </a:r>
          </a:p>
        </p:txBody>
      </p:sp>
      <p:sp>
        <p:nvSpPr>
          <p:cNvPr id="37" name="文本框 36"/>
          <p:cNvSpPr txBox="1"/>
          <p:nvPr/>
        </p:nvSpPr>
        <p:spPr>
          <a:xfrm>
            <a:off x="1864061" y="2329376"/>
            <a:ext cx="2714115" cy="484748"/>
          </a:xfrm>
          <a:prstGeom prst="rect">
            <a:avLst/>
          </a:prstGeom>
          <a:noFill/>
        </p:spPr>
        <p:txBody>
          <a:bodyPr vert="horz" wrap="square" lIns="68580" tIns="34290" rIns="68580" bIns="34290" rtlCol="0">
            <a:spAutoFit/>
          </a:bodyPr>
          <a:lstStyle/>
          <a:p>
            <a:r>
              <a:rPr lang="zh-CN" altLang="en-US" sz="2700" dirty="0">
                <a:solidFill>
                  <a:schemeClr val="accent1"/>
                </a:solidFill>
                <a:cs typeface="+mn-ea"/>
                <a:sym typeface="+mn-lt"/>
              </a:rPr>
              <a:t>明年展望</a:t>
            </a:r>
          </a:p>
        </p:txBody>
      </p:sp>
      <p:sp>
        <p:nvSpPr>
          <p:cNvPr id="38" name="KSO_Shape"/>
          <p:cNvSpPr/>
          <p:nvPr/>
        </p:nvSpPr>
        <p:spPr bwMode="auto">
          <a:xfrm>
            <a:off x="5368081" y="2249831"/>
            <a:ext cx="507560" cy="643838"/>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9" name="KSO_Shape"/>
          <p:cNvSpPr/>
          <p:nvPr/>
        </p:nvSpPr>
        <p:spPr bwMode="auto">
          <a:xfrm>
            <a:off x="4298221" y="3381375"/>
            <a:ext cx="547559" cy="547559"/>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40" name="KSO_Shape"/>
          <p:cNvSpPr>
            <a:spLocks noChangeArrowheads="1"/>
          </p:cNvSpPr>
          <p:nvPr/>
        </p:nvSpPr>
        <p:spPr bwMode="auto">
          <a:xfrm>
            <a:off x="3360248" y="2294514"/>
            <a:ext cx="587735" cy="554473"/>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bg1"/>
          </a:solidFill>
          <a:ln>
            <a:noFill/>
          </a:ln>
        </p:spPr>
        <p:txBody>
          <a:bodyPr lIns="68580" tIns="34290" rIns="68580" bIns="34290" anchor="ctr" anchorCtr="1"/>
          <a:lstStyle/>
          <a:p>
            <a:endParaRPr lang="zh-CN" altLang="en-US">
              <a:solidFill>
                <a:schemeClr val="accent1"/>
              </a:solidFill>
              <a:cs typeface="+mn-ea"/>
              <a:sym typeface="+mn-lt"/>
            </a:endParaRPr>
          </a:p>
        </p:txBody>
      </p:sp>
      <p:sp>
        <p:nvSpPr>
          <p:cNvPr id="42" name="菱形 41"/>
          <p:cNvSpPr/>
          <p:nvPr/>
        </p:nvSpPr>
        <p:spPr>
          <a:xfrm>
            <a:off x="8149285" y="940658"/>
            <a:ext cx="3262184" cy="3262184"/>
          </a:xfrm>
          <a:prstGeom prst="diamond">
            <a:avLst/>
          </a:prstGeom>
          <a:solidFill>
            <a:schemeClr val="accent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1" name="菱形 20"/>
          <p:cNvSpPr/>
          <p:nvPr/>
        </p:nvSpPr>
        <p:spPr>
          <a:xfrm>
            <a:off x="-2267463" y="940658"/>
            <a:ext cx="3262184" cy="3262184"/>
          </a:xfrm>
          <a:prstGeom prst="diamond">
            <a:avLst/>
          </a:prstGeom>
          <a:solidFill>
            <a:schemeClr val="accent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40"/>
                                        </p:tgtEl>
                                      </p:cBhvr>
                                    </p:animEffect>
                                    <p:animScale>
                                      <p:cBhvr>
                                        <p:cTn id="7" dur="250" autoRev="1" fill="hold"/>
                                        <p:tgtEl>
                                          <p:spTgt spid="40"/>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37"/>
                                        </p:tgtEl>
                                      </p:cBhvr>
                                    </p:animEffect>
                                    <p:animScale>
                                      <p:cBhvr>
                                        <p:cTn id="10"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菱形 4"/>
          <p:cNvSpPr/>
          <p:nvPr/>
        </p:nvSpPr>
        <p:spPr>
          <a:xfrm>
            <a:off x="-352167" y="-690434"/>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2" name="菱形 21"/>
          <p:cNvSpPr/>
          <p:nvPr/>
        </p:nvSpPr>
        <p:spPr>
          <a:xfrm>
            <a:off x="2940908" y="-690434"/>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5" name="菱形 24"/>
          <p:cNvSpPr/>
          <p:nvPr/>
        </p:nvSpPr>
        <p:spPr>
          <a:xfrm>
            <a:off x="6257770" y="-690434"/>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26" name="菱形 25"/>
          <p:cNvSpPr/>
          <p:nvPr/>
        </p:nvSpPr>
        <p:spPr>
          <a:xfrm>
            <a:off x="2940908" y="2561099"/>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1" name="菱形 30"/>
          <p:cNvSpPr/>
          <p:nvPr/>
        </p:nvSpPr>
        <p:spPr>
          <a:xfrm>
            <a:off x="-352167" y="2561099"/>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2" name="菱形 31"/>
          <p:cNvSpPr/>
          <p:nvPr/>
        </p:nvSpPr>
        <p:spPr>
          <a:xfrm>
            <a:off x="6227806" y="2561099"/>
            <a:ext cx="3262184" cy="3262184"/>
          </a:xfrm>
          <a:prstGeom prst="diamond">
            <a:avLst/>
          </a:prstGeom>
          <a:noFill/>
          <a:ln w="952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cs typeface="+mn-ea"/>
              <a:sym typeface="+mn-lt"/>
            </a:endParaRPr>
          </a:p>
        </p:txBody>
      </p:sp>
      <p:sp>
        <p:nvSpPr>
          <p:cNvPr id="33" name="文本框 32"/>
          <p:cNvSpPr txBox="1"/>
          <p:nvPr/>
        </p:nvSpPr>
        <p:spPr>
          <a:xfrm>
            <a:off x="3828789" y="741405"/>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经营状况</a:t>
            </a:r>
          </a:p>
        </p:txBody>
      </p:sp>
      <p:sp>
        <p:nvSpPr>
          <p:cNvPr id="34" name="KSO_Shape"/>
          <p:cNvSpPr/>
          <p:nvPr/>
        </p:nvSpPr>
        <p:spPr bwMode="auto">
          <a:xfrm>
            <a:off x="4306619" y="1241853"/>
            <a:ext cx="530762" cy="47575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w="9525">
            <a:solidFill>
              <a:schemeClr val="tx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5" name="文本框 34"/>
          <p:cNvSpPr txBox="1"/>
          <p:nvPr/>
        </p:nvSpPr>
        <p:spPr>
          <a:xfrm>
            <a:off x="3791717" y="4005424"/>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不足之处</a:t>
            </a:r>
          </a:p>
        </p:txBody>
      </p:sp>
      <p:sp>
        <p:nvSpPr>
          <p:cNvPr id="36" name="文本框 35"/>
          <p:cNvSpPr txBox="1"/>
          <p:nvPr/>
        </p:nvSpPr>
        <p:spPr>
          <a:xfrm>
            <a:off x="5897611" y="2329376"/>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工作举措</a:t>
            </a:r>
          </a:p>
        </p:txBody>
      </p:sp>
      <p:sp>
        <p:nvSpPr>
          <p:cNvPr id="37" name="文本框 36"/>
          <p:cNvSpPr txBox="1"/>
          <p:nvPr/>
        </p:nvSpPr>
        <p:spPr>
          <a:xfrm>
            <a:off x="1864061" y="2329376"/>
            <a:ext cx="2714115" cy="484748"/>
          </a:xfrm>
          <a:prstGeom prst="rect">
            <a:avLst/>
          </a:prstGeom>
          <a:noFill/>
          <a:ln w="9525">
            <a:solidFill>
              <a:schemeClr val="tx1"/>
            </a:solidFill>
          </a:ln>
        </p:spPr>
        <p:txBody>
          <a:bodyPr vert="horz" wrap="square" lIns="68580" tIns="34290" rIns="68580" bIns="34290" rtlCol="0">
            <a:spAutoFit/>
          </a:bodyPr>
          <a:lstStyle/>
          <a:p>
            <a:r>
              <a:rPr lang="zh-CN" altLang="en-US" sz="2700" dirty="0">
                <a:solidFill>
                  <a:schemeClr val="accent1"/>
                </a:solidFill>
                <a:cs typeface="+mn-ea"/>
                <a:sym typeface="+mn-lt"/>
              </a:rPr>
              <a:t>明年展望</a:t>
            </a:r>
          </a:p>
        </p:txBody>
      </p:sp>
      <p:sp>
        <p:nvSpPr>
          <p:cNvPr id="38" name="KSO_Shape"/>
          <p:cNvSpPr/>
          <p:nvPr/>
        </p:nvSpPr>
        <p:spPr bwMode="auto">
          <a:xfrm>
            <a:off x="5368081" y="2249831"/>
            <a:ext cx="507560" cy="643838"/>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w="9525">
            <a:solidFill>
              <a:schemeClr val="tx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39" name="KSO_Shape"/>
          <p:cNvSpPr/>
          <p:nvPr/>
        </p:nvSpPr>
        <p:spPr bwMode="auto">
          <a:xfrm>
            <a:off x="4298221" y="3381375"/>
            <a:ext cx="547559" cy="547559"/>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w="9525">
            <a:solidFill>
              <a:schemeClr val="tx1"/>
            </a:solid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accent1"/>
              </a:solidFill>
              <a:cs typeface="+mn-ea"/>
              <a:sym typeface="+mn-lt"/>
            </a:endParaRPr>
          </a:p>
        </p:txBody>
      </p:sp>
      <p:sp>
        <p:nvSpPr>
          <p:cNvPr id="40" name="KSO_Shape"/>
          <p:cNvSpPr>
            <a:spLocks noChangeArrowheads="1"/>
          </p:cNvSpPr>
          <p:nvPr/>
        </p:nvSpPr>
        <p:spPr bwMode="auto">
          <a:xfrm>
            <a:off x="3360248" y="2294514"/>
            <a:ext cx="587735" cy="554473"/>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accent1"/>
          </a:solidFill>
          <a:ln w="9525">
            <a:solidFill>
              <a:schemeClr val="tx1"/>
            </a:solidFill>
          </a:ln>
        </p:spPr>
        <p:txBody>
          <a:bodyPr lIns="68580" tIns="34290" rIns="68580" bIns="34290" anchor="ctr" anchorCtr="1"/>
          <a:lstStyle/>
          <a:p>
            <a:endParaRPr lang="zh-CN" altLang="en-US">
              <a:solidFill>
                <a:schemeClr val="accent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34"/>
                                        </p:tgtEl>
                                      </p:cBhvr>
                                    </p:animEffect>
                                    <p:animScale>
                                      <p:cBhvr>
                                        <p:cTn id="7" dur="250" autoRev="1" fill="hold"/>
                                        <p:tgtEl>
                                          <p:spTgt spid="34"/>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33"/>
                                        </p:tgtEl>
                                      </p:cBhvr>
                                    </p:animEffect>
                                    <p:animScale>
                                      <p:cBhvr>
                                        <p:cTn id="10"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921469" y="1453754"/>
            <a:ext cx="1703785" cy="2849165"/>
            <a:chOff x="2143399" y="1938243"/>
            <a:chExt cx="2271724" cy="3799261"/>
          </a:xfrm>
        </p:grpSpPr>
        <p:sp>
          <p:nvSpPr>
            <p:cNvPr id="28" name="Freeform 5"/>
            <p:cNvSpPr/>
            <p:nvPr/>
          </p:nvSpPr>
          <p:spPr bwMode="auto">
            <a:xfrm>
              <a:off x="2830790" y="4865881"/>
              <a:ext cx="950917" cy="871623"/>
            </a:xfrm>
            <a:custGeom>
              <a:avLst/>
              <a:gdLst>
                <a:gd name="T0" fmla="*/ 163 w 163"/>
                <a:gd name="T1" fmla="*/ 31 h 150"/>
                <a:gd name="T2" fmla="*/ 163 w 163"/>
                <a:gd name="T3" fmla="*/ 0 h 150"/>
                <a:gd name="T4" fmla="*/ 157 w 163"/>
                <a:gd name="T5" fmla="*/ 0 h 150"/>
                <a:gd name="T6" fmla="*/ 7 w 163"/>
                <a:gd name="T7" fmla="*/ 0 h 150"/>
                <a:gd name="T8" fmla="*/ 0 w 163"/>
                <a:gd name="T9" fmla="*/ 0 h 150"/>
                <a:gd name="T10" fmla="*/ 0 w 163"/>
                <a:gd name="T11" fmla="*/ 31 h 150"/>
                <a:gd name="T12" fmla="*/ 7 w 163"/>
                <a:gd name="T13" fmla="*/ 39 h 150"/>
                <a:gd name="T14" fmla="*/ 7 w 163"/>
                <a:gd name="T15" fmla="*/ 46 h 150"/>
                <a:gd name="T16" fmla="*/ 0 w 163"/>
                <a:gd name="T17" fmla="*/ 53 h 150"/>
                <a:gd name="T18" fmla="*/ 7 w 163"/>
                <a:gd name="T19" fmla="*/ 59 h 150"/>
                <a:gd name="T20" fmla="*/ 7 w 163"/>
                <a:gd name="T21" fmla="*/ 69 h 150"/>
                <a:gd name="T22" fmla="*/ 0 w 163"/>
                <a:gd name="T23" fmla="*/ 76 h 150"/>
                <a:gd name="T24" fmla="*/ 7 w 163"/>
                <a:gd name="T25" fmla="*/ 82 h 150"/>
                <a:gd name="T26" fmla="*/ 7 w 163"/>
                <a:gd name="T27" fmla="*/ 92 h 150"/>
                <a:gd name="T28" fmla="*/ 0 w 163"/>
                <a:gd name="T29" fmla="*/ 99 h 150"/>
                <a:gd name="T30" fmla="*/ 7 w 163"/>
                <a:gd name="T31" fmla="*/ 105 h 150"/>
                <a:gd name="T32" fmla="*/ 7 w 163"/>
                <a:gd name="T33" fmla="*/ 113 h 150"/>
                <a:gd name="T34" fmla="*/ 57 w 163"/>
                <a:gd name="T35" fmla="*/ 141 h 150"/>
                <a:gd name="T36" fmla="*/ 61 w 163"/>
                <a:gd name="T37" fmla="*/ 141 h 150"/>
                <a:gd name="T38" fmla="*/ 82 w 163"/>
                <a:gd name="T39" fmla="*/ 150 h 150"/>
                <a:gd name="T40" fmla="*/ 102 w 163"/>
                <a:gd name="T41" fmla="*/ 141 h 150"/>
                <a:gd name="T42" fmla="*/ 106 w 163"/>
                <a:gd name="T43" fmla="*/ 141 h 150"/>
                <a:gd name="T44" fmla="*/ 157 w 163"/>
                <a:gd name="T45" fmla="*/ 113 h 150"/>
                <a:gd name="T46" fmla="*/ 157 w 163"/>
                <a:gd name="T47" fmla="*/ 113 h 150"/>
                <a:gd name="T48" fmla="*/ 157 w 163"/>
                <a:gd name="T49" fmla="*/ 105 h 150"/>
                <a:gd name="T50" fmla="*/ 163 w 163"/>
                <a:gd name="T51" fmla="*/ 99 h 150"/>
                <a:gd name="T52" fmla="*/ 157 w 163"/>
                <a:gd name="T53" fmla="*/ 92 h 150"/>
                <a:gd name="T54" fmla="*/ 157 w 163"/>
                <a:gd name="T55" fmla="*/ 82 h 150"/>
                <a:gd name="T56" fmla="*/ 163 w 163"/>
                <a:gd name="T57" fmla="*/ 76 h 150"/>
                <a:gd name="T58" fmla="*/ 157 w 163"/>
                <a:gd name="T59" fmla="*/ 69 h 150"/>
                <a:gd name="T60" fmla="*/ 157 w 163"/>
                <a:gd name="T61" fmla="*/ 59 h 150"/>
                <a:gd name="T62" fmla="*/ 163 w 163"/>
                <a:gd name="T63" fmla="*/ 53 h 150"/>
                <a:gd name="T64" fmla="*/ 157 w 163"/>
                <a:gd name="T65" fmla="*/ 46 h 150"/>
                <a:gd name="T66" fmla="*/ 157 w 163"/>
                <a:gd name="T67" fmla="*/ 39 h 150"/>
                <a:gd name="T68" fmla="*/ 163 w 163"/>
                <a:gd name="T69" fmla="*/ 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50">
                  <a:moveTo>
                    <a:pt x="163" y="31"/>
                  </a:moveTo>
                  <a:cubicBezTo>
                    <a:pt x="163" y="0"/>
                    <a:pt x="163" y="0"/>
                    <a:pt x="163" y="0"/>
                  </a:cubicBezTo>
                  <a:cubicBezTo>
                    <a:pt x="157" y="0"/>
                    <a:pt x="157" y="0"/>
                    <a:pt x="157" y="0"/>
                  </a:cubicBezTo>
                  <a:cubicBezTo>
                    <a:pt x="7" y="0"/>
                    <a:pt x="7" y="0"/>
                    <a:pt x="7" y="0"/>
                  </a:cubicBezTo>
                  <a:cubicBezTo>
                    <a:pt x="0" y="0"/>
                    <a:pt x="0" y="0"/>
                    <a:pt x="0" y="0"/>
                  </a:cubicBezTo>
                  <a:cubicBezTo>
                    <a:pt x="0" y="31"/>
                    <a:pt x="0" y="31"/>
                    <a:pt x="0" y="31"/>
                  </a:cubicBezTo>
                  <a:cubicBezTo>
                    <a:pt x="7" y="39"/>
                    <a:pt x="7" y="39"/>
                    <a:pt x="7" y="39"/>
                  </a:cubicBezTo>
                  <a:cubicBezTo>
                    <a:pt x="7" y="46"/>
                    <a:pt x="7" y="46"/>
                    <a:pt x="7" y="46"/>
                  </a:cubicBezTo>
                  <a:cubicBezTo>
                    <a:pt x="3" y="46"/>
                    <a:pt x="0" y="49"/>
                    <a:pt x="0" y="53"/>
                  </a:cubicBezTo>
                  <a:cubicBezTo>
                    <a:pt x="0" y="56"/>
                    <a:pt x="3" y="59"/>
                    <a:pt x="7" y="59"/>
                  </a:cubicBezTo>
                  <a:cubicBezTo>
                    <a:pt x="7" y="69"/>
                    <a:pt x="7" y="69"/>
                    <a:pt x="7" y="69"/>
                  </a:cubicBezTo>
                  <a:cubicBezTo>
                    <a:pt x="3" y="69"/>
                    <a:pt x="0" y="72"/>
                    <a:pt x="0" y="76"/>
                  </a:cubicBezTo>
                  <a:cubicBezTo>
                    <a:pt x="0" y="79"/>
                    <a:pt x="3" y="82"/>
                    <a:pt x="7" y="82"/>
                  </a:cubicBezTo>
                  <a:cubicBezTo>
                    <a:pt x="7" y="92"/>
                    <a:pt x="7" y="92"/>
                    <a:pt x="7" y="92"/>
                  </a:cubicBezTo>
                  <a:cubicBezTo>
                    <a:pt x="3" y="92"/>
                    <a:pt x="0" y="95"/>
                    <a:pt x="0" y="99"/>
                  </a:cubicBezTo>
                  <a:cubicBezTo>
                    <a:pt x="0" y="102"/>
                    <a:pt x="3" y="105"/>
                    <a:pt x="7" y="105"/>
                  </a:cubicBezTo>
                  <a:cubicBezTo>
                    <a:pt x="7" y="113"/>
                    <a:pt x="7" y="113"/>
                    <a:pt x="7" y="113"/>
                  </a:cubicBezTo>
                  <a:cubicBezTo>
                    <a:pt x="57" y="141"/>
                    <a:pt x="57" y="141"/>
                    <a:pt x="57" y="141"/>
                  </a:cubicBezTo>
                  <a:cubicBezTo>
                    <a:pt x="61" y="141"/>
                    <a:pt x="61" y="141"/>
                    <a:pt x="61" y="141"/>
                  </a:cubicBezTo>
                  <a:cubicBezTo>
                    <a:pt x="64" y="146"/>
                    <a:pt x="72" y="150"/>
                    <a:pt x="82" y="150"/>
                  </a:cubicBezTo>
                  <a:cubicBezTo>
                    <a:pt x="91" y="150"/>
                    <a:pt x="99" y="146"/>
                    <a:pt x="102" y="141"/>
                  </a:cubicBezTo>
                  <a:cubicBezTo>
                    <a:pt x="106" y="141"/>
                    <a:pt x="106" y="141"/>
                    <a:pt x="106" y="141"/>
                  </a:cubicBezTo>
                  <a:cubicBezTo>
                    <a:pt x="157" y="113"/>
                    <a:pt x="157" y="113"/>
                    <a:pt x="157" y="113"/>
                  </a:cubicBezTo>
                  <a:cubicBezTo>
                    <a:pt x="157" y="113"/>
                    <a:pt x="157" y="113"/>
                    <a:pt x="157" y="113"/>
                  </a:cubicBezTo>
                  <a:cubicBezTo>
                    <a:pt x="157" y="105"/>
                    <a:pt x="157" y="105"/>
                    <a:pt x="157" y="105"/>
                  </a:cubicBezTo>
                  <a:cubicBezTo>
                    <a:pt x="160" y="105"/>
                    <a:pt x="163" y="102"/>
                    <a:pt x="163" y="99"/>
                  </a:cubicBezTo>
                  <a:cubicBezTo>
                    <a:pt x="163" y="95"/>
                    <a:pt x="160" y="92"/>
                    <a:pt x="157" y="92"/>
                  </a:cubicBezTo>
                  <a:cubicBezTo>
                    <a:pt x="157" y="82"/>
                    <a:pt x="157" y="82"/>
                    <a:pt x="157" y="82"/>
                  </a:cubicBezTo>
                  <a:cubicBezTo>
                    <a:pt x="160" y="82"/>
                    <a:pt x="163" y="79"/>
                    <a:pt x="163" y="76"/>
                  </a:cubicBezTo>
                  <a:cubicBezTo>
                    <a:pt x="163" y="72"/>
                    <a:pt x="160" y="69"/>
                    <a:pt x="157" y="69"/>
                  </a:cubicBezTo>
                  <a:cubicBezTo>
                    <a:pt x="157" y="59"/>
                    <a:pt x="157" y="59"/>
                    <a:pt x="157" y="59"/>
                  </a:cubicBezTo>
                  <a:cubicBezTo>
                    <a:pt x="160" y="59"/>
                    <a:pt x="163" y="56"/>
                    <a:pt x="163" y="53"/>
                  </a:cubicBezTo>
                  <a:cubicBezTo>
                    <a:pt x="163" y="49"/>
                    <a:pt x="160" y="46"/>
                    <a:pt x="157" y="46"/>
                  </a:cubicBezTo>
                  <a:cubicBezTo>
                    <a:pt x="157" y="39"/>
                    <a:pt x="157" y="39"/>
                    <a:pt x="157" y="39"/>
                  </a:cubicBezTo>
                  <a:lnTo>
                    <a:pt x="163" y="31"/>
                  </a:lnTo>
                  <a:close/>
                </a:path>
              </a:pathLst>
            </a:custGeom>
            <a:solidFill>
              <a:schemeClr val="bg1"/>
            </a:solidFill>
            <a:ln>
              <a:noFill/>
            </a:ln>
          </p:spPr>
          <p:txBody>
            <a:bodyPr/>
            <a:lstStyle/>
            <a:p>
              <a:pPr>
                <a:defRPr/>
              </a:pPr>
              <a:endParaRPr lang="id-ID">
                <a:solidFill>
                  <a:srgbClr val="D02E35"/>
                </a:solidFill>
                <a:cs typeface="+mn-ea"/>
                <a:sym typeface="+mn-lt"/>
              </a:endParaRPr>
            </a:p>
          </p:txBody>
        </p:sp>
        <p:sp>
          <p:nvSpPr>
            <p:cNvPr id="42013" name="Freeform 9"/>
            <p:cNvSpPr/>
            <p:nvPr/>
          </p:nvSpPr>
          <p:spPr bwMode="auto">
            <a:xfrm>
              <a:off x="2214392" y="1938243"/>
              <a:ext cx="2124844" cy="714809"/>
            </a:xfrm>
            <a:custGeom>
              <a:avLst/>
              <a:gdLst>
                <a:gd name="T0" fmla="*/ 0 w 365"/>
                <a:gd name="T1" fmla="*/ 2147483647 h 123"/>
                <a:gd name="T2" fmla="*/ 2147483647 w 365"/>
                <a:gd name="T3" fmla="*/ 2147483647 h 123"/>
                <a:gd name="T4" fmla="*/ 2147483647 w 365"/>
                <a:gd name="T5" fmla="*/ 0 h 123"/>
                <a:gd name="T6" fmla="*/ 0 w 365"/>
                <a:gd name="T7" fmla="*/ 2147483647 h 123"/>
                <a:gd name="T8" fmla="*/ 0 60000 65536"/>
                <a:gd name="T9" fmla="*/ 0 60000 65536"/>
                <a:gd name="T10" fmla="*/ 0 60000 65536"/>
                <a:gd name="T11" fmla="*/ 0 60000 65536"/>
                <a:gd name="T12" fmla="*/ 0 w 365"/>
                <a:gd name="T13" fmla="*/ 0 h 123"/>
                <a:gd name="T14" fmla="*/ 365 w 365"/>
                <a:gd name="T15" fmla="*/ 123 h 123"/>
              </a:gdLst>
              <a:ahLst/>
              <a:cxnLst>
                <a:cxn ang="T8">
                  <a:pos x="T0" y="T1"/>
                </a:cxn>
                <a:cxn ang="T9">
                  <a:pos x="T2" y="T3"/>
                </a:cxn>
                <a:cxn ang="T10">
                  <a:pos x="T4" y="T5"/>
                </a:cxn>
                <a:cxn ang="T11">
                  <a:pos x="T6" y="T7"/>
                </a:cxn>
              </a:cxnLst>
              <a:rect l="T12" t="T13" r="T14" b="T15"/>
              <a:pathLst>
                <a:path w="365" h="123">
                  <a:moveTo>
                    <a:pt x="0" y="123"/>
                  </a:moveTo>
                  <a:cubicBezTo>
                    <a:pt x="365" y="123"/>
                    <a:pt x="365" y="123"/>
                    <a:pt x="365" y="123"/>
                  </a:cubicBezTo>
                  <a:cubicBezTo>
                    <a:pt x="341" y="60"/>
                    <a:pt x="282" y="0"/>
                    <a:pt x="183" y="0"/>
                  </a:cubicBezTo>
                  <a:cubicBezTo>
                    <a:pt x="83" y="0"/>
                    <a:pt x="24" y="60"/>
                    <a:pt x="0" y="123"/>
                  </a:cubicBezTo>
                  <a:close/>
                </a:path>
              </a:pathLst>
            </a:custGeom>
            <a:solidFill>
              <a:schemeClr val="bg1"/>
            </a:solidFill>
            <a:ln w="9525">
              <a:noFill/>
              <a:round/>
            </a:ln>
          </p:spPr>
          <p:txBody>
            <a:bodyPr/>
            <a:lstStyle/>
            <a:p>
              <a:endParaRPr lang="zh-CN" altLang="en-US">
                <a:solidFill>
                  <a:srgbClr val="D02E35"/>
                </a:solidFill>
                <a:cs typeface="+mn-ea"/>
                <a:sym typeface="+mn-lt"/>
              </a:endParaRPr>
            </a:p>
          </p:txBody>
        </p:sp>
        <p:sp>
          <p:nvSpPr>
            <p:cNvPr id="42014" name="TextBox 21"/>
            <p:cNvSpPr txBox="1">
              <a:spLocks noChangeArrowheads="1"/>
            </p:cNvSpPr>
            <p:nvPr/>
          </p:nvSpPr>
          <p:spPr bwMode="auto">
            <a:xfrm>
              <a:off x="3165981" y="2148890"/>
              <a:ext cx="226558" cy="246246"/>
            </a:xfrm>
            <a:prstGeom prst="rect">
              <a:avLst/>
            </a:prstGeom>
            <a:noFill/>
            <a:ln w="9525">
              <a:noFill/>
              <a:miter lim="800000"/>
            </a:ln>
          </p:spPr>
          <p:txBody>
            <a:bodyPr wrap="none" lIns="0" tIns="0" rIns="0" bIns="0">
              <a:spAutoFit/>
            </a:bodyPr>
            <a:lstStyle/>
            <a:p>
              <a:pPr algn="ctr" eaLnBrk="1" hangingPunct="1"/>
              <a:r>
                <a:rPr lang="en-AU" altLang="zh-CN" sz="1200">
                  <a:solidFill>
                    <a:srgbClr val="D02E35"/>
                  </a:solidFill>
                  <a:cs typeface="+mn-ea"/>
                  <a:sym typeface="+mn-lt"/>
                </a:rPr>
                <a:t>01</a:t>
              </a:r>
              <a:endParaRPr lang="en-US" altLang="zh-CN" sz="1200">
                <a:solidFill>
                  <a:srgbClr val="D02E35"/>
                </a:solidFill>
                <a:cs typeface="+mn-ea"/>
                <a:sym typeface="+mn-lt"/>
              </a:endParaRPr>
            </a:p>
          </p:txBody>
        </p:sp>
        <p:sp>
          <p:nvSpPr>
            <p:cNvPr id="42015" name="Freeform 8"/>
            <p:cNvSpPr/>
            <p:nvPr/>
          </p:nvSpPr>
          <p:spPr bwMode="auto">
            <a:xfrm>
              <a:off x="2143399" y="2653053"/>
              <a:ext cx="2271724" cy="719706"/>
            </a:xfrm>
            <a:custGeom>
              <a:avLst/>
              <a:gdLst>
                <a:gd name="T0" fmla="*/ 0 w 390"/>
                <a:gd name="T1" fmla="*/ 2147483647 h 124"/>
                <a:gd name="T2" fmla="*/ 339296527 w 390"/>
                <a:gd name="T3" fmla="*/ 2147483647 h 124"/>
                <a:gd name="T4" fmla="*/ 2147483647 w 390"/>
                <a:gd name="T5" fmla="*/ 2147483647 h 124"/>
                <a:gd name="T6" fmla="*/ 2147483647 w 390"/>
                <a:gd name="T7" fmla="*/ 2147483647 h 124"/>
                <a:gd name="T8" fmla="*/ 2147483647 w 390"/>
                <a:gd name="T9" fmla="*/ 0 h 124"/>
                <a:gd name="T10" fmla="*/ 407157070 w 390"/>
                <a:gd name="T11" fmla="*/ 0 h 124"/>
                <a:gd name="T12" fmla="*/ 0 w 390"/>
                <a:gd name="T13" fmla="*/ 2147483647 h 124"/>
                <a:gd name="T14" fmla="*/ 0 60000 65536"/>
                <a:gd name="T15" fmla="*/ 0 60000 65536"/>
                <a:gd name="T16" fmla="*/ 0 60000 65536"/>
                <a:gd name="T17" fmla="*/ 0 60000 65536"/>
                <a:gd name="T18" fmla="*/ 0 60000 65536"/>
                <a:gd name="T19" fmla="*/ 0 60000 65536"/>
                <a:gd name="T20" fmla="*/ 0 60000 65536"/>
                <a:gd name="T21" fmla="*/ 0 w 390"/>
                <a:gd name="T22" fmla="*/ 0 h 124"/>
                <a:gd name="T23" fmla="*/ 390 w 390"/>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124">
                  <a:moveTo>
                    <a:pt x="0" y="67"/>
                  </a:moveTo>
                  <a:cubicBezTo>
                    <a:pt x="0" y="87"/>
                    <a:pt x="4" y="105"/>
                    <a:pt x="10" y="124"/>
                  </a:cubicBezTo>
                  <a:cubicBezTo>
                    <a:pt x="380" y="124"/>
                    <a:pt x="380" y="124"/>
                    <a:pt x="380" y="124"/>
                  </a:cubicBezTo>
                  <a:cubicBezTo>
                    <a:pt x="386" y="105"/>
                    <a:pt x="390" y="87"/>
                    <a:pt x="390" y="67"/>
                  </a:cubicBezTo>
                  <a:cubicBezTo>
                    <a:pt x="390" y="46"/>
                    <a:pt x="385" y="23"/>
                    <a:pt x="377" y="0"/>
                  </a:cubicBezTo>
                  <a:cubicBezTo>
                    <a:pt x="12" y="0"/>
                    <a:pt x="12" y="0"/>
                    <a:pt x="12" y="0"/>
                  </a:cubicBezTo>
                  <a:cubicBezTo>
                    <a:pt x="4" y="23"/>
                    <a:pt x="0" y="46"/>
                    <a:pt x="0" y="67"/>
                  </a:cubicBezTo>
                  <a:close/>
                </a:path>
              </a:pathLst>
            </a:custGeom>
            <a:solidFill>
              <a:schemeClr val="bg2"/>
            </a:solidFill>
            <a:ln w="9525">
              <a:noFill/>
              <a:round/>
            </a:ln>
          </p:spPr>
          <p:txBody>
            <a:bodyPr/>
            <a:lstStyle/>
            <a:p>
              <a:endParaRPr lang="zh-CN" altLang="en-US">
                <a:solidFill>
                  <a:srgbClr val="D02E35"/>
                </a:solidFill>
                <a:cs typeface="+mn-ea"/>
                <a:sym typeface="+mn-lt"/>
              </a:endParaRPr>
            </a:p>
          </p:txBody>
        </p:sp>
        <p:sp>
          <p:nvSpPr>
            <p:cNvPr id="42016" name="TextBox 22"/>
            <p:cNvSpPr txBox="1">
              <a:spLocks noChangeArrowheads="1"/>
            </p:cNvSpPr>
            <p:nvPr/>
          </p:nvSpPr>
          <p:spPr bwMode="auto">
            <a:xfrm>
              <a:off x="3165982" y="2850464"/>
              <a:ext cx="226558" cy="246246"/>
            </a:xfrm>
            <a:prstGeom prst="rect">
              <a:avLst/>
            </a:prstGeom>
            <a:noFill/>
            <a:ln w="9525">
              <a:noFill/>
              <a:miter lim="800000"/>
            </a:ln>
          </p:spPr>
          <p:txBody>
            <a:bodyPr wrap="none" lIns="0" tIns="0" rIns="0" bIns="0">
              <a:spAutoFit/>
            </a:bodyPr>
            <a:lstStyle/>
            <a:p>
              <a:pPr algn="ctr" eaLnBrk="1" hangingPunct="1"/>
              <a:r>
                <a:rPr lang="en-AU" altLang="zh-CN" sz="1200">
                  <a:solidFill>
                    <a:srgbClr val="D02E35"/>
                  </a:solidFill>
                  <a:cs typeface="+mn-ea"/>
                  <a:sym typeface="+mn-lt"/>
                </a:rPr>
                <a:t>02</a:t>
              </a:r>
              <a:endParaRPr lang="en-US" altLang="zh-CN" sz="1200">
                <a:solidFill>
                  <a:srgbClr val="D02E35"/>
                </a:solidFill>
                <a:cs typeface="+mn-ea"/>
                <a:sym typeface="+mn-lt"/>
              </a:endParaRPr>
            </a:p>
          </p:txBody>
        </p:sp>
        <p:sp>
          <p:nvSpPr>
            <p:cNvPr id="42017" name="Freeform 7"/>
            <p:cNvSpPr/>
            <p:nvPr/>
          </p:nvSpPr>
          <p:spPr bwMode="auto">
            <a:xfrm>
              <a:off x="2202151" y="3372759"/>
              <a:ext cx="2154220" cy="714809"/>
            </a:xfrm>
            <a:custGeom>
              <a:avLst/>
              <a:gdLst>
                <a:gd name="T0" fmla="*/ 2147483647 w 370"/>
                <a:gd name="T1" fmla="*/ 2147483647 h 123"/>
                <a:gd name="T2" fmla="*/ 2147483647 w 370"/>
                <a:gd name="T3" fmla="*/ 2147483647 h 123"/>
                <a:gd name="T4" fmla="*/ 2147483647 w 370"/>
                <a:gd name="T5" fmla="*/ 0 h 123"/>
                <a:gd name="T6" fmla="*/ 0 w 370"/>
                <a:gd name="T7" fmla="*/ 0 h 123"/>
                <a:gd name="T8" fmla="*/ 2147483647 w 370"/>
                <a:gd name="T9" fmla="*/ 2147483647 h 123"/>
                <a:gd name="T10" fmla="*/ 0 60000 65536"/>
                <a:gd name="T11" fmla="*/ 0 60000 65536"/>
                <a:gd name="T12" fmla="*/ 0 60000 65536"/>
                <a:gd name="T13" fmla="*/ 0 60000 65536"/>
                <a:gd name="T14" fmla="*/ 0 60000 65536"/>
                <a:gd name="T15" fmla="*/ 0 w 370"/>
                <a:gd name="T16" fmla="*/ 0 h 123"/>
                <a:gd name="T17" fmla="*/ 370 w 370"/>
                <a:gd name="T18" fmla="*/ 123 h 123"/>
              </a:gdLst>
              <a:ahLst/>
              <a:cxnLst>
                <a:cxn ang="T10">
                  <a:pos x="T0" y="T1"/>
                </a:cxn>
                <a:cxn ang="T11">
                  <a:pos x="T2" y="T3"/>
                </a:cxn>
                <a:cxn ang="T12">
                  <a:pos x="T4" y="T5"/>
                </a:cxn>
                <a:cxn ang="T13">
                  <a:pos x="T6" y="T7"/>
                </a:cxn>
                <a:cxn ang="T14">
                  <a:pos x="T8" y="T9"/>
                </a:cxn>
              </a:cxnLst>
              <a:rect l="T15" t="T16" r="T17" b="T18"/>
              <a:pathLst>
                <a:path w="370" h="123">
                  <a:moveTo>
                    <a:pt x="65" y="123"/>
                  </a:moveTo>
                  <a:cubicBezTo>
                    <a:pt x="304" y="123"/>
                    <a:pt x="304" y="123"/>
                    <a:pt x="304" y="123"/>
                  </a:cubicBezTo>
                  <a:cubicBezTo>
                    <a:pt x="324" y="87"/>
                    <a:pt x="354" y="45"/>
                    <a:pt x="370" y="0"/>
                  </a:cubicBezTo>
                  <a:cubicBezTo>
                    <a:pt x="0" y="0"/>
                    <a:pt x="0" y="0"/>
                    <a:pt x="0" y="0"/>
                  </a:cubicBezTo>
                  <a:cubicBezTo>
                    <a:pt x="15" y="45"/>
                    <a:pt x="45" y="87"/>
                    <a:pt x="65" y="123"/>
                  </a:cubicBezTo>
                  <a:close/>
                </a:path>
              </a:pathLst>
            </a:custGeom>
            <a:solidFill>
              <a:schemeClr val="tx2"/>
            </a:solidFill>
            <a:ln w="9525">
              <a:noFill/>
              <a:round/>
            </a:ln>
          </p:spPr>
          <p:txBody>
            <a:bodyPr/>
            <a:lstStyle/>
            <a:p>
              <a:endParaRPr lang="zh-CN" altLang="en-US">
                <a:solidFill>
                  <a:srgbClr val="D02E35"/>
                </a:solidFill>
                <a:cs typeface="+mn-ea"/>
                <a:sym typeface="+mn-lt"/>
              </a:endParaRPr>
            </a:p>
          </p:txBody>
        </p:sp>
        <p:sp>
          <p:nvSpPr>
            <p:cNvPr id="42018" name="TextBox 23"/>
            <p:cNvSpPr txBox="1">
              <a:spLocks noChangeArrowheads="1"/>
            </p:cNvSpPr>
            <p:nvPr/>
          </p:nvSpPr>
          <p:spPr bwMode="auto">
            <a:xfrm>
              <a:off x="3165982" y="3579346"/>
              <a:ext cx="226558" cy="246246"/>
            </a:xfrm>
            <a:prstGeom prst="rect">
              <a:avLst/>
            </a:prstGeom>
            <a:noFill/>
            <a:ln w="9525">
              <a:noFill/>
              <a:miter lim="800000"/>
            </a:ln>
          </p:spPr>
          <p:txBody>
            <a:bodyPr wrap="none" lIns="0" tIns="0" rIns="0" bIns="0">
              <a:spAutoFit/>
            </a:bodyPr>
            <a:lstStyle/>
            <a:p>
              <a:pPr algn="ctr" eaLnBrk="1" hangingPunct="1"/>
              <a:r>
                <a:rPr lang="en-AU" altLang="zh-CN" sz="1200">
                  <a:solidFill>
                    <a:srgbClr val="D02E35"/>
                  </a:solidFill>
                  <a:cs typeface="+mn-ea"/>
                  <a:sym typeface="+mn-lt"/>
                </a:rPr>
                <a:t>03</a:t>
              </a:r>
              <a:endParaRPr lang="en-US" altLang="zh-CN" sz="1200">
                <a:solidFill>
                  <a:srgbClr val="D02E35"/>
                </a:solidFill>
                <a:cs typeface="+mn-ea"/>
                <a:sym typeface="+mn-lt"/>
              </a:endParaRPr>
            </a:p>
          </p:txBody>
        </p:sp>
        <p:sp>
          <p:nvSpPr>
            <p:cNvPr id="42019" name="Freeform 6"/>
            <p:cNvSpPr/>
            <p:nvPr/>
          </p:nvSpPr>
          <p:spPr bwMode="auto">
            <a:xfrm>
              <a:off x="2581587" y="4087568"/>
              <a:ext cx="1390452" cy="714809"/>
            </a:xfrm>
            <a:custGeom>
              <a:avLst/>
              <a:gdLst>
                <a:gd name="T0" fmla="*/ 2147483647 w 239"/>
                <a:gd name="T1" fmla="*/ 1756198832 h 123"/>
                <a:gd name="T2" fmla="*/ 2147483647 w 239"/>
                <a:gd name="T3" fmla="*/ 0 h 123"/>
                <a:gd name="T4" fmla="*/ 0 w 239"/>
                <a:gd name="T5" fmla="*/ 0 h 123"/>
                <a:gd name="T6" fmla="*/ 643086976 w 239"/>
                <a:gd name="T7" fmla="*/ 1756198832 h 123"/>
                <a:gd name="T8" fmla="*/ 1726179540 w 239"/>
                <a:gd name="T9" fmla="*/ 2147483647 h 123"/>
                <a:gd name="T10" fmla="*/ 2147483647 w 239"/>
                <a:gd name="T11" fmla="*/ 2147483647 h 123"/>
                <a:gd name="T12" fmla="*/ 2147483647 w 239"/>
                <a:gd name="T13" fmla="*/ 2147483647 h 123"/>
                <a:gd name="T14" fmla="*/ 2147483647 w 239"/>
                <a:gd name="T15" fmla="*/ 1756198832 h 123"/>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23"/>
                <a:gd name="T26" fmla="*/ 239 w 239"/>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23">
                  <a:moveTo>
                    <a:pt x="221" y="52"/>
                  </a:moveTo>
                  <a:cubicBezTo>
                    <a:pt x="221" y="37"/>
                    <a:pt x="228" y="19"/>
                    <a:pt x="239" y="0"/>
                  </a:cubicBezTo>
                  <a:cubicBezTo>
                    <a:pt x="0" y="0"/>
                    <a:pt x="0" y="0"/>
                    <a:pt x="0" y="0"/>
                  </a:cubicBezTo>
                  <a:cubicBezTo>
                    <a:pt x="11" y="19"/>
                    <a:pt x="19" y="37"/>
                    <a:pt x="19" y="52"/>
                  </a:cubicBezTo>
                  <a:cubicBezTo>
                    <a:pt x="19" y="105"/>
                    <a:pt x="37" y="123"/>
                    <a:pt x="51" y="123"/>
                  </a:cubicBezTo>
                  <a:cubicBezTo>
                    <a:pt x="65" y="123"/>
                    <a:pt x="120" y="123"/>
                    <a:pt x="120" y="123"/>
                  </a:cubicBezTo>
                  <a:cubicBezTo>
                    <a:pt x="120" y="123"/>
                    <a:pt x="174" y="123"/>
                    <a:pt x="188" y="123"/>
                  </a:cubicBezTo>
                  <a:cubicBezTo>
                    <a:pt x="202" y="123"/>
                    <a:pt x="221" y="105"/>
                    <a:pt x="221" y="52"/>
                  </a:cubicBezTo>
                  <a:close/>
                </a:path>
              </a:pathLst>
            </a:custGeom>
            <a:solidFill>
              <a:schemeClr val="bg2"/>
            </a:solidFill>
            <a:ln w="9525">
              <a:noFill/>
              <a:round/>
            </a:ln>
          </p:spPr>
          <p:txBody>
            <a:bodyPr/>
            <a:lstStyle/>
            <a:p>
              <a:endParaRPr lang="zh-CN" altLang="en-US">
                <a:solidFill>
                  <a:srgbClr val="D02E35"/>
                </a:solidFill>
                <a:cs typeface="+mn-ea"/>
                <a:sym typeface="+mn-lt"/>
              </a:endParaRPr>
            </a:p>
          </p:txBody>
        </p:sp>
        <p:sp>
          <p:nvSpPr>
            <p:cNvPr id="42020" name="TextBox 24"/>
            <p:cNvSpPr txBox="1">
              <a:spLocks noChangeArrowheads="1"/>
            </p:cNvSpPr>
            <p:nvPr/>
          </p:nvSpPr>
          <p:spPr bwMode="auto">
            <a:xfrm>
              <a:off x="3165982" y="4280916"/>
              <a:ext cx="226558" cy="246246"/>
            </a:xfrm>
            <a:prstGeom prst="rect">
              <a:avLst/>
            </a:prstGeom>
            <a:noFill/>
            <a:ln w="9525">
              <a:noFill/>
              <a:miter lim="800000"/>
            </a:ln>
          </p:spPr>
          <p:txBody>
            <a:bodyPr wrap="none" lIns="0" tIns="0" rIns="0" bIns="0">
              <a:spAutoFit/>
            </a:bodyPr>
            <a:lstStyle/>
            <a:p>
              <a:pPr algn="ctr" eaLnBrk="1" hangingPunct="1"/>
              <a:r>
                <a:rPr lang="en-AU" altLang="zh-CN" sz="1200">
                  <a:solidFill>
                    <a:srgbClr val="D02E35"/>
                  </a:solidFill>
                  <a:cs typeface="+mn-ea"/>
                  <a:sym typeface="+mn-lt"/>
                </a:rPr>
                <a:t>04</a:t>
              </a:r>
              <a:endParaRPr lang="en-US" altLang="zh-CN" sz="1200">
                <a:solidFill>
                  <a:srgbClr val="D02E35"/>
                </a:solidFill>
                <a:cs typeface="+mn-ea"/>
                <a:sym typeface="+mn-lt"/>
              </a:endParaRPr>
            </a:p>
          </p:txBody>
        </p:sp>
      </p:grpSp>
      <p:grpSp>
        <p:nvGrpSpPr>
          <p:cNvPr id="3" name="组合 2"/>
          <p:cNvGrpSpPr/>
          <p:nvPr/>
        </p:nvGrpSpPr>
        <p:grpSpPr bwMode="auto">
          <a:xfrm>
            <a:off x="3666926" y="1028700"/>
            <a:ext cx="4937522" cy="682110"/>
            <a:chOff x="4470326" y="1371178"/>
            <a:chExt cx="6583324" cy="909098"/>
          </a:xfrm>
        </p:grpSpPr>
        <p:sp>
          <p:nvSpPr>
            <p:cNvPr id="37" name="Oval 29"/>
            <p:cNvSpPr>
              <a:spLocks noChangeAspect="1"/>
            </p:cNvSpPr>
            <p:nvPr/>
          </p:nvSpPr>
          <p:spPr>
            <a:xfrm>
              <a:off x="6507077" y="1410849"/>
              <a:ext cx="660396" cy="6601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rgbClr val="D02E35"/>
                  </a:solidFill>
                  <a:cs typeface="+mn-ea"/>
                  <a:sym typeface="+mn-lt"/>
                </a:rPr>
                <a:t>1</a:t>
              </a:r>
            </a:p>
          </p:txBody>
        </p:sp>
        <p:cxnSp>
          <p:nvCxnSpPr>
            <p:cNvPr id="41" name="Elbow Connector 9"/>
            <p:cNvCxnSpPr/>
            <p:nvPr/>
          </p:nvCxnSpPr>
          <p:spPr>
            <a:xfrm flipV="1">
              <a:off x="4470326" y="1745671"/>
              <a:ext cx="1724015" cy="483985"/>
            </a:xfrm>
            <a:prstGeom prst="bentConnector3">
              <a:avLst>
                <a:gd name="adj1" fmla="val 39133"/>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16"/>
            <p:cNvSpPr txBox="1"/>
            <p:nvPr/>
          </p:nvSpPr>
          <p:spPr>
            <a:xfrm>
              <a:off x="7313523" y="1706001"/>
              <a:ext cx="3130531" cy="574275"/>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23" name="文本框 22"/>
            <p:cNvSpPr txBox="1"/>
            <p:nvPr/>
          </p:nvSpPr>
          <p:spPr>
            <a:xfrm>
              <a:off x="7313523" y="1371178"/>
              <a:ext cx="3740127" cy="430706"/>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grpSp>
        <p:nvGrpSpPr>
          <p:cNvPr id="4" name="组合 3"/>
          <p:cNvGrpSpPr/>
          <p:nvPr/>
        </p:nvGrpSpPr>
        <p:grpSpPr bwMode="auto">
          <a:xfrm>
            <a:off x="3859806" y="1968103"/>
            <a:ext cx="4744641" cy="682109"/>
            <a:chOff x="4726801" y="2623391"/>
            <a:chExt cx="6326849" cy="910781"/>
          </a:xfrm>
        </p:grpSpPr>
        <p:sp>
          <p:nvSpPr>
            <p:cNvPr id="38" name="Oval 30"/>
            <p:cNvSpPr>
              <a:spLocks noChangeAspect="1"/>
            </p:cNvSpPr>
            <p:nvPr/>
          </p:nvSpPr>
          <p:spPr>
            <a:xfrm>
              <a:off x="6506575" y="2706059"/>
              <a:ext cx="660469" cy="6597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rgbClr val="D02E35"/>
                  </a:solidFill>
                  <a:cs typeface="+mn-ea"/>
                  <a:sym typeface="+mn-lt"/>
                </a:rPr>
                <a:t>2</a:t>
              </a:r>
            </a:p>
          </p:txBody>
        </p:sp>
        <p:cxnSp>
          <p:nvCxnSpPr>
            <p:cNvPr id="44" name="Straight Connector 60"/>
            <p:cNvCxnSpPr/>
            <p:nvPr/>
          </p:nvCxnSpPr>
          <p:spPr>
            <a:xfrm>
              <a:off x="4726801" y="3024014"/>
              <a:ext cx="1468591"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16"/>
            <p:cNvSpPr txBox="1"/>
            <p:nvPr/>
          </p:nvSpPr>
          <p:spPr>
            <a:xfrm>
              <a:off x="7314695" y="2958833"/>
              <a:ext cx="3129290" cy="575339"/>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25" name="文本框 24"/>
            <p:cNvSpPr txBox="1"/>
            <p:nvPr/>
          </p:nvSpPr>
          <p:spPr>
            <a:xfrm>
              <a:off x="7314695" y="2623391"/>
              <a:ext cx="3738955" cy="431504"/>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grpSp>
        <p:nvGrpSpPr>
          <p:cNvPr id="5" name="组合 4"/>
          <p:cNvGrpSpPr/>
          <p:nvPr/>
        </p:nvGrpSpPr>
        <p:grpSpPr bwMode="auto">
          <a:xfrm>
            <a:off x="3666926" y="2808685"/>
            <a:ext cx="4937522" cy="830937"/>
            <a:chOff x="4470326" y="3744801"/>
            <a:chExt cx="6583324" cy="1107692"/>
          </a:xfrm>
        </p:grpSpPr>
        <p:sp>
          <p:nvSpPr>
            <p:cNvPr id="39" name="Oval 38"/>
            <p:cNvSpPr>
              <a:spLocks noChangeAspect="1"/>
            </p:cNvSpPr>
            <p:nvPr/>
          </p:nvSpPr>
          <p:spPr>
            <a:xfrm>
              <a:off x="6507077" y="4000336"/>
              <a:ext cx="660396" cy="6602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D02E35"/>
                  </a:solidFill>
                  <a:cs typeface="+mn-ea"/>
                  <a:sym typeface="+mn-lt"/>
                </a:rPr>
                <a:t>3</a:t>
              </a:r>
              <a:endParaRPr lang="en-AU" b="1" dirty="0">
                <a:solidFill>
                  <a:srgbClr val="D02E35"/>
                </a:solidFill>
                <a:cs typeface="+mn-ea"/>
                <a:sym typeface="+mn-lt"/>
              </a:endParaRPr>
            </a:p>
          </p:txBody>
        </p:sp>
        <p:cxnSp>
          <p:nvCxnSpPr>
            <p:cNvPr id="43" name="Elbow Connector 64"/>
            <p:cNvCxnSpPr/>
            <p:nvPr/>
          </p:nvCxnSpPr>
          <p:spPr>
            <a:xfrm>
              <a:off x="4470326" y="3744801"/>
              <a:ext cx="1741478" cy="598366"/>
            </a:xfrm>
            <a:prstGeom prst="bentConnector3">
              <a:avLst>
                <a:gd name="adj1" fmla="val 5837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16"/>
            <p:cNvSpPr txBox="1"/>
            <p:nvPr/>
          </p:nvSpPr>
          <p:spPr>
            <a:xfrm>
              <a:off x="7313523" y="4278093"/>
              <a:ext cx="3130531" cy="574400"/>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27" name="文本框 26"/>
            <p:cNvSpPr txBox="1"/>
            <p:nvPr/>
          </p:nvSpPr>
          <p:spPr>
            <a:xfrm>
              <a:off x="7313523" y="3943198"/>
              <a:ext cx="3740127" cy="430800"/>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grpSp>
        <p:nvGrpSpPr>
          <p:cNvPr id="6" name="组合 5"/>
          <p:cNvGrpSpPr/>
          <p:nvPr/>
        </p:nvGrpSpPr>
        <p:grpSpPr bwMode="auto">
          <a:xfrm>
            <a:off x="3396654" y="3333751"/>
            <a:ext cx="5207794" cy="1267897"/>
            <a:chOff x="4110292" y="4444972"/>
            <a:chExt cx="6943358" cy="1691113"/>
          </a:xfrm>
        </p:grpSpPr>
        <p:sp>
          <p:nvSpPr>
            <p:cNvPr id="40" name="Oval 42"/>
            <p:cNvSpPr>
              <a:spLocks noChangeAspect="1"/>
            </p:cNvSpPr>
            <p:nvPr/>
          </p:nvSpPr>
          <p:spPr>
            <a:xfrm>
              <a:off x="6507290" y="5296166"/>
              <a:ext cx="658777" cy="65904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D02E35"/>
                  </a:solidFill>
                  <a:cs typeface="+mn-ea"/>
                  <a:sym typeface="+mn-lt"/>
                </a:rPr>
                <a:t>4</a:t>
              </a:r>
              <a:endParaRPr lang="en-AU" b="1" dirty="0">
                <a:solidFill>
                  <a:srgbClr val="D02E35"/>
                </a:solidFill>
                <a:cs typeface="+mn-ea"/>
                <a:sym typeface="+mn-lt"/>
              </a:endParaRPr>
            </a:p>
          </p:txBody>
        </p:sp>
        <p:cxnSp>
          <p:nvCxnSpPr>
            <p:cNvPr id="42" name="Elbow Connector 62"/>
            <p:cNvCxnSpPr/>
            <p:nvPr/>
          </p:nvCxnSpPr>
          <p:spPr>
            <a:xfrm>
              <a:off x="4110292" y="4444972"/>
              <a:ext cx="2084277" cy="1179920"/>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16"/>
            <p:cNvSpPr txBox="1"/>
            <p:nvPr/>
          </p:nvSpPr>
          <p:spPr>
            <a:xfrm>
              <a:off x="7313699" y="5561371"/>
              <a:ext cx="3130385" cy="574714"/>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50" name="文本框 49"/>
            <p:cNvSpPr txBox="1"/>
            <p:nvPr/>
          </p:nvSpPr>
          <p:spPr>
            <a:xfrm>
              <a:off x="7313699" y="5224704"/>
              <a:ext cx="3739951" cy="431035"/>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sp>
        <p:nvSpPr>
          <p:cNvPr id="32" name="矩形 3"/>
          <p:cNvSpPr>
            <a:spLocks noChangeArrowheads="1"/>
          </p:cNvSpPr>
          <p:nvPr/>
        </p:nvSpPr>
        <p:spPr bwMode="auto">
          <a:xfrm>
            <a:off x="3961002" y="386568"/>
            <a:ext cx="1273411"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smtClean="0">
                <a:solidFill>
                  <a:schemeClr val="accent1"/>
                </a:solidFill>
                <a:latin typeface="+mn-lt"/>
                <a:ea typeface="+mn-ea"/>
                <a:cs typeface="+mn-ea"/>
                <a:sym typeface="+mn-lt"/>
              </a:rPr>
              <a:t>明年展望</a:t>
            </a:r>
            <a:endParaRPr lang="zh-CN" altLang="en-US" sz="2200" b="1" dirty="0">
              <a:solidFill>
                <a:schemeClr val="accent1"/>
              </a:solidFill>
              <a:latin typeface="+mn-lt"/>
              <a:ea typeface="+mn-ea"/>
              <a:cs typeface="+mn-ea"/>
              <a:sym typeface="+mn-lt"/>
            </a:endParaRPr>
          </a:p>
        </p:txBody>
      </p:sp>
      <p:sp>
        <p:nvSpPr>
          <p:cNvPr id="33"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34" name="组合 33"/>
          <p:cNvGrpSpPr/>
          <p:nvPr/>
        </p:nvGrpSpPr>
        <p:grpSpPr>
          <a:xfrm>
            <a:off x="3562128" y="427662"/>
            <a:ext cx="197506" cy="296260"/>
            <a:chOff x="5284519" y="1508166"/>
            <a:chExt cx="213756" cy="427512"/>
          </a:xfrm>
        </p:grpSpPr>
        <p:cxnSp>
          <p:nvCxnSpPr>
            <p:cNvPr id="35" name="直接连接符 34"/>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0105" y="1316145"/>
            <a:ext cx="1308039" cy="1295294"/>
            <a:chOff x="4056049" y="897981"/>
            <a:chExt cx="1308039" cy="1295294"/>
          </a:xfrm>
        </p:grpSpPr>
        <p:sp>
          <p:nvSpPr>
            <p:cNvPr id="3" name="椭圆 2"/>
            <p:cNvSpPr/>
            <p:nvPr/>
          </p:nvSpPr>
          <p:spPr>
            <a:xfrm>
              <a:off x="4056049" y="897981"/>
              <a:ext cx="1295294" cy="1295294"/>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2"/>
                </a:solidFill>
                <a:effectLst/>
                <a:uLnTx/>
                <a:uFillTx/>
                <a:cs typeface="+mn-ea"/>
                <a:sym typeface="+mn-lt"/>
              </a:endParaRPr>
            </a:p>
          </p:txBody>
        </p:sp>
        <p:sp>
          <p:nvSpPr>
            <p:cNvPr id="4" name="TextBox 3"/>
            <p:cNvSpPr txBox="1"/>
            <p:nvPr/>
          </p:nvSpPr>
          <p:spPr>
            <a:xfrm flipH="1">
              <a:off x="4355317" y="1020645"/>
              <a:ext cx="696757" cy="634020"/>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400" b="1" i="0" u="none" strike="noStrike" kern="0" cap="none" spc="0" normalizeH="0" baseline="0" noProof="0" dirty="0" smtClean="0">
                  <a:ln w="18415" cmpd="sng">
                    <a:noFill/>
                    <a:prstDash val="solid"/>
                  </a:ln>
                  <a:solidFill>
                    <a:schemeClr val="accent2"/>
                  </a:solidFill>
                  <a:effectLst/>
                  <a:uLnTx/>
                  <a:uFillTx/>
                  <a:latin typeface="+mn-lt"/>
                  <a:ea typeface="+mn-ea"/>
                  <a:cs typeface="+mn-ea"/>
                  <a:sym typeface="+mn-lt"/>
                </a:rPr>
                <a:t>A</a:t>
              </a:r>
              <a:endParaRPr kumimoji="0" lang="zh-CN" altLang="en-US" sz="4400" b="1" i="0" u="none" strike="noStrike" kern="0" cap="none" spc="0" normalizeH="0" baseline="0" noProof="0" dirty="0">
                <a:ln w="18415" cmpd="sng">
                  <a:noFill/>
                  <a:prstDash val="solid"/>
                </a:ln>
                <a:solidFill>
                  <a:schemeClr val="accent2"/>
                </a:solidFill>
                <a:effectLst/>
                <a:uLnTx/>
                <a:uFillTx/>
                <a:latin typeface="+mn-lt"/>
                <a:ea typeface="+mn-ea"/>
                <a:cs typeface="+mn-ea"/>
                <a:sym typeface="+mn-lt"/>
              </a:endParaRPr>
            </a:p>
          </p:txBody>
        </p:sp>
        <p:sp>
          <p:nvSpPr>
            <p:cNvPr id="5" name="TextBox 4"/>
            <p:cNvSpPr txBox="1"/>
            <p:nvPr/>
          </p:nvSpPr>
          <p:spPr>
            <a:xfrm>
              <a:off x="4257693" y="1534021"/>
              <a:ext cx="1106395" cy="40011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2"/>
                  </a:solidFill>
                  <a:effectLst/>
                  <a:uLnTx/>
                  <a:uFillTx/>
                  <a:cs typeface="+mn-ea"/>
                  <a:sym typeface="+mn-lt"/>
                </a:rPr>
                <a:t>单击此处</a:t>
              </a:r>
              <a:r>
                <a:rPr kumimoji="0" lang="zh-CN" altLang="en-US" sz="1000" b="0" i="0" u="none" strike="noStrike" kern="0" cap="none" spc="0" normalizeH="0" baseline="0" noProof="0" dirty="0" smtClean="0">
                  <a:ln>
                    <a:noFill/>
                  </a:ln>
                  <a:solidFill>
                    <a:schemeClr val="accent2"/>
                  </a:solidFill>
                  <a:effectLst/>
                  <a:uLnTx/>
                  <a:uFillTx/>
                  <a:cs typeface="+mn-ea"/>
                  <a:sym typeface="+mn-lt"/>
                </a:rPr>
                <a:t>添加</a:t>
              </a:r>
              <a:endParaRPr kumimoji="0" lang="en-US" altLang="zh-CN" sz="1000" b="0" i="0" u="none" strike="noStrike" kern="0" cap="none" spc="0" normalizeH="0" baseline="0" noProof="0" dirty="0" smtClean="0">
                <a:ln>
                  <a:noFill/>
                </a:ln>
                <a:solidFill>
                  <a:schemeClr val="accent2"/>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2"/>
                  </a:solidFill>
                  <a:effectLst/>
                  <a:uLnTx/>
                  <a:uFillTx/>
                  <a:cs typeface="+mn-ea"/>
                  <a:sym typeface="+mn-lt"/>
                </a:rPr>
                <a:t>段落</a:t>
              </a:r>
              <a:r>
                <a:rPr kumimoji="0" lang="zh-CN" altLang="en-US" sz="1000" b="0" i="0" u="none" strike="noStrike" kern="0" cap="none" spc="0" normalizeH="0" baseline="0" noProof="0" dirty="0">
                  <a:ln>
                    <a:noFill/>
                  </a:ln>
                  <a:solidFill>
                    <a:schemeClr val="accent2"/>
                  </a:solidFill>
                  <a:effectLst/>
                  <a:uLnTx/>
                  <a:uFillTx/>
                  <a:cs typeface="+mn-ea"/>
                  <a:sym typeface="+mn-lt"/>
                </a:rPr>
                <a:t>文本</a:t>
              </a:r>
              <a:r>
                <a:rPr kumimoji="0" lang="zh-CN" altLang="en-US" sz="1000" b="0" i="0" u="none" strike="noStrike" kern="0" cap="none" spc="0" normalizeH="0" baseline="0" noProof="0" dirty="0" smtClean="0">
                  <a:ln>
                    <a:noFill/>
                  </a:ln>
                  <a:solidFill>
                    <a:schemeClr val="accent2"/>
                  </a:solidFill>
                  <a:effectLst/>
                  <a:uLnTx/>
                  <a:uFillTx/>
                  <a:cs typeface="+mn-ea"/>
                  <a:sym typeface="+mn-lt"/>
                </a:rPr>
                <a:t>单击</a:t>
              </a:r>
              <a:endParaRPr kumimoji="0" lang="zh-CN" altLang="en-US" sz="1000" b="0" i="0" u="none" strike="noStrike" kern="0" cap="none" spc="0" normalizeH="0" baseline="0" noProof="0" dirty="0">
                <a:ln>
                  <a:noFill/>
                </a:ln>
                <a:solidFill>
                  <a:schemeClr val="accent2"/>
                </a:solidFill>
                <a:effectLst/>
                <a:uLnTx/>
                <a:uFillTx/>
                <a:cs typeface="+mn-ea"/>
                <a:sym typeface="+mn-lt"/>
              </a:endParaRPr>
            </a:p>
          </p:txBody>
        </p:sp>
      </p:grpSp>
      <p:grpSp>
        <p:nvGrpSpPr>
          <p:cNvPr id="6" name="组合 5"/>
          <p:cNvGrpSpPr/>
          <p:nvPr/>
        </p:nvGrpSpPr>
        <p:grpSpPr>
          <a:xfrm>
            <a:off x="3611240" y="2327512"/>
            <a:ext cx="1295294" cy="1295294"/>
            <a:chOff x="2970217" y="1909348"/>
            <a:chExt cx="1295294" cy="1295294"/>
          </a:xfrm>
        </p:grpSpPr>
        <p:sp>
          <p:nvSpPr>
            <p:cNvPr id="7" name="椭圆 6"/>
            <p:cNvSpPr/>
            <p:nvPr/>
          </p:nvSpPr>
          <p:spPr>
            <a:xfrm rot="292466">
              <a:off x="2970217" y="1909348"/>
              <a:ext cx="1295294" cy="1295294"/>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accent2"/>
                </a:solidFill>
                <a:effectLst/>
                <a:uLnTx/>
                <a:uFillTx/>
                <a:cs typeface="+mn-ea"/>
                <a:sym typeface="+mn-lt"/>
              </a:endParaRPr>
            </a:p>
          </p:txBody>
        </p:sp>
        <p:sp>
          <p:nvSpPr>
            <p:cNvPr id="8" name="TextBox 7"/>
            <p:cNvSpPr txBox="1"/>
            <p:nvPr/>
          </p:nvSpPr>
          <p:spPr>
            <a:xfrm flipH="1">
              <a:off x="3251154" y="2038630"/>
              <a:ext cx="696757" cy="6340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400" b="1" i="0" u="none" strike="noStrike" kern="0" cap="none" spc="0" normalizeH="0" baseline="0" noProof="0" dirty="0" smtClean="0">
                  <a:ln w="18415" cmpd="sng">
                    <a:noFill/>
                    <a:prstDash val="solid"/>
                  </a:ln>
                  <a:solidFill>
                    <a:schemeClr val="accent2"/>
                  </a:solidFill>
                  <a:effectLst/>
                  <a:uLnTx/>
                  <a:uFillTx/>
                  <a:latin typeface="+mn-lt"/>
                  <a:ea typeface="+mn-ea"/>
                  <a:cs typeface="+mn-ea"/>
                  <a:sym typeface="+mn-lt"/>
                </a:rPr>
                <a:t>B</a:t>
              </a:r>
              <a:endParaRPr kumimoji="0" lang="zh-CN" altLang="en-US" sz="4400" b="1" i="0" u="none" strike="noStrike" kern="0" cap="none" spc="0" normalizeH="0" baseline="0" noProof="0" dirty="0">
                <a:ln w="18415" cmpd="sng">
                  <a:noFill/>
                  <a:prstDash val="solid"/>
                </a:ln>
                <a:solidFill>
                  <a:schemeClr val="accent2"/>
                </a:solidFill>
                <a:effectLst/>
                <a:uLnTx/>
                <a:uFillTx/>
                <a:latin typeface="+mn-lt"/>
                <a:ea typeface="+mn-ea"/>
                <a:cs typeface="+mn-ea"/>
                <a:sym typeface="+mn-lt"/>
              </a:endParaRPr>
            </a:p>
          </p:txBody>
        </p:sp>
        <p:sp>
          <p:nvSpPr>
            <p:cNvPr id="9" name="TextBox 8"/>
            <p:cNvSpPr txBox="1"/>
            <p:nvPr/>
          </p:nvSpPr>
          <p:spPr>
            <a:xfrm>
              <a:off x="3131840" y="2566730"/>
              <a:ext cx="110639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2"/>
                  </a:solidFill>
                  <a:effectLst/>
                  <a:uLnTx/>
                  <a:uFillTx/>
                  <a:cs typeface="+mn-ea"/>
                  <a:sym typeface="+mn-lt"/>
                </a:rPr>
                <a:t>单击此处</a:t>
              </a:r>
              <a:r>
                <a:rPr kumimoji="0" lang="zh-CN" altLang="en-US" sz="1000" b="0" i="0" u="none" strike="noStrike" kern="0" cap="none" spc="0" normalizeH="0" baseline="0" noProof="0" dirty="0" smtClean="0">
                  <a:ln>
                    <a:noFill/>
                  </a:ln>
                  <a:solidFill>
                    <a:schemeClr val="accent2"/>
                  </a:solidFill>
                  <a:effectLst/>
                  <a:uLnTx/>
                  <a:uFillTx/>
                  <a:cs typeface="+mn-ea"/>
                  <a:sym typeface="+mn-lt"/>
                </a:rPr>
                <a:t>添加</a:t>
              </a:r>
              <a:endParaRPr kumimoji="0" lang="en-US" altLang="zh-CN" sz="1000" b="0" i="0" u="none" strike="noStrike" kern="0" cap="none" spc="0" normalizeH="0" baseline="0" noProof="0" dirty="0" smtClean="0">
                <a:ln>
                  <a:noFill/>
                </a:ln>
                <a:solidFill>
                  <a:schemeClr val="accent2"/>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2"/>
                  </a:solidFill>
                  <a:effectLst/>
                  <a:uLnTx/>
                  <a:uFillTx/>
                  <a:cs typeface="+mn-ea"/>
                  <a:sym typeface="+mn-lt"/>
                </a:rPr>
                <a:t>段落</a:t>
              </a:r>
              <a:r>
                <a:rPr kumimoji="0" lang="zh-CN" altLang="en-US" sz="1000" b="0" i="0" u="none" strike="noStrike" kern="0" cap="none" spc="0" normalizeH="0" baseline="0" noProof="0" dirty="0">
                  <a:ln>
                    <a:noFill/>
                  </a:ln>
                  <a:solidFill>
                    <a:schemeClr val="accent2"/>
                  </a:solidFill>
                  <a:effectLst/>
                  <a:uLnTx/>
                  <a:uFillTx/>
                  <a:cs typeface="+mn-ea"/>
                  <a:sym typeface="+mn-lt"/>
                </a:rPr>
                <a:t>文本</a:t>
              </a:r>
              <a:r>
                <a:rPr kumimoji="0" lang="zh-CN" altLang="en-US" sz="1000" b="0" i="0" u="none" strike="noStrike" kern="0" cap="none" spc="0" normalizeH="0" baseline="0" noProof="0" dirty="0" smtClean="0">
                  <a:ln>
                    <a:noFill/>
                  </a:ln>
                  <a:solidFill>
                    <a:schemeClr val="accent2"/>
                  </a:solidFill>
                  <a:effectLst/>
                  <a:uLnTx/>
                  <a:uFillTx/>
                  <a:cs typeface="+mn-ea"/>
                  <a:sym typeface="+mn-lt"/>
                </a:rPr>
                <a:t>单击</a:t>
              </a:r>
              <a:endParaRPr kumimoji="0" lang="zh-CN" altLang="en-US" sz="1000" b="0" i="0" u="none" strike="noStrike" kern="0" cap="none" spc="0" normalizeH="0" baseline="0" noProof="0" dirty="0">
                <a:ln>
                  <a:noFill/>
                </a:ln>
                <a:solidFill>
                  <a:schemeClr val="accent2"/>
                </a:solidFill>
                <a:effectLst/>
                <a:uLnTx/>
                <a:uFillTx/>
                <a:cs typeface="+mn-ea"/>
                <a:sym typeface="+mn-lt"/>
              </a:endParaRPr>
            </a:p>
          </p:txBody>
        </p:sp>
      </p:grpSp>
      <p:grpSp>
        <p:nvGrpSpPr>
          <p:cNvPr id="10" name="组合 9"/>
          <p:cNvGrpSpPr/>
          <p:nvPr/>
        </p:nvGrpSpPr>
        <p:grpSpPr>
          <a:xfrm>
            <a:off x="5472815" y="2378731"/>
            <a:ext cx="1305613" cy="1295294"/>
            <a:chOff x="5092862" y="1960567"/>
            <a:chExt cx="1305613" cy="1295294"/>
          </a:xfrm>
        </p:grpSpPr>
        <p:sp>
          <p:nvSpPr>
            <p:cNvPr id="11" name="椭圆 10"/>
            <p:cNvSpPr/>
            <p:nvPr/>
          </p:nvSpPr>
          <p:spPr>
            <a:xfrm rot="21045709">
              <a:off x="5092862" y="1960567"/>
              <a:ext cx="1295294" cy="1295294"/>
            </a:xfrm>
            <a:prstGeom prst="ellipse">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accent2"/>
                </a:solidFill>
                <a:effectLst/>
                <a:uLnTx/>
                <a:uFillTx/>
                <a:cs typeface="+mn-ea"/>
                <a:sym typeface="+mn-lt"/>
              </a:endParaRPr>
            </a:p>
          </p:txBody>
        </p:sp>
        <p:sp>
          <p:nvSpPr>
            <p:cNvPr id="12" name="TextBox 11"/>
            <p:cNvSpPr txBox="1"/>
            <p:nvPr/>
          </p:nvSpPr>
          <p:spPr>
            <a:xfrm flipH="1">
              <a:off x="5384119" y="2088861"/>
              <a:ext cx="696757" cy="6340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400" b="1" i="0" u="none" strike="noStrike" kern="0" cap="none" spc="0" normalizeH="0" baseline="0" noProof="0" dirty="0" smtClean="0">
                  <a:ln w="18415" cmpd="sng">
                    <a:noFill/>
                    <a:prstDash val="solid"/>
                  </a:ln>
                  <a:solidFill>
                    <a:schemeClr val="accent2"/>
                  </a:solidFill>
                  <a:effectLst/>
                  <a:uLnTx/>
                  <a:uFillTx/>
                  <a:latin typeface="+mn-lt"/>
                  <a:ea typeface="+mn-ea"/>
                  <a:cs typeface="+mn-ea"/>
                  <a:sym typeface="+mn-lt"/>
                </a:rPr>
                <a:t>C</a:t>
              </a:r>
              <a:endParaRPr kumimoji="0" lang="zh-CN" altLang="en-US" sz="4400" b="1" i="0" u="none" strike="noStrike" kern="0" cap="none" spc="0" normalizeH="0" baseline="0" noProof="0" dirty="0">
                <a:ln w="18415" cmpd="sng">
                  <a:noFill/>
                  <a:prstDash val="solid"/>
                </a:ln>
                <a:solidFill>
                  <a:schemeClr val="accent2"/>
                </a:solidFill>
                <a:effectLst/>
                <a:uLnTx/>
                <a:uFillTx/>
                <a:latin typeface="+mn-lt"/>
                <a:ea typeface="+mn-ea"/>
                <a:cs typeface="+mn-ea"/>
                <a:sym typeface="+mn-lt"/>
              </a:endParaRPr>
            </a:p>
          </p:txBody>
        </p:sp>
        <p:sp>
          <p:nvSpPr>
            <p:cNvPr id="13" name="TextBox 12"/>
            <p:cNvSpPr txBox="1"/>
            <p:nvPr/>
          </p:nvSpPr>
          <p:spPr>
            <a:xfrm>
              <a:off x="5292080" y="2566730"/>
              <a:ext cx="110639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2"/>
                  </a:solidFill>
                  <a:effectLst/>
                  <a:uLnTx/>
                  <a:uFillTx/>
                  <a:cs typeface="+mn-ea"/>
                  <a:sym typeface="+mn-lt"/>
                </a:rPr>
                <a:t>单击此处</a:t>
              </a:r>
              <a:r>
                <a:rPr kumimoji="0" lang="zh-CN" altLang="en-US" sz="1000" b="0" i="0" u="none" strike="noStrike" kern="0" cap="none" spc="0" normalizeH="0" baseline="0" noProof="0" dirty="0" smtClean="0">
                  <a:ln>
                    <a:noFill/>
                  </a:ln>
                  <a:solidFill>
                    <a:schemeClr val="accent2"/>
                  </a:solidFill>
                  <a:effectLst/>
                  <a:uLnTx/>
                  <a:uFillTx/>
                  <a:cs typeface="+mn-ea"/>
                  <a:sym typeface="+mn-lt"/>
                </a:rPr>
                <a:t>添加</a:t>
              </a:r>
              <a:endParaRPr kumimoji="0" lang="en-US" altLang="zh-CN" sz="1000" b="0" i="0" u="none" strike="noStrike" kern="0" cap="none" spc="0" normalizeH="0" baseline="0" noProof="0" dirty="0" smtClean="0">
                <a:ln>
                  <a:noFill/>
                </a:ln>
                <a:solidFill>
                  <a:schemeClr val="accent2"/>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2"/>
                  </a:solidFill>
                  <a:effectLst/>
                  <a:uLnTx/>
                  <a:uFillTx/>
                  <a:cs typeface="+mn-ea"/>
                  <a:sym typeface="+mn-lt"/>
                </a:rPr>
                <a:t>段落</a:t>
              </a:r>
              <a:r>
                <a:rPr kumimoji="0" lang="zh-CN" altLang="en-US" sz="1000" b="0" i="0" u="none" strike="noStrike" kern="0" cap="none" spc="0" normalizeH="0" baseline="0" noProof="0" dirty="0">
                  <a:ln>
                    <a:noFill/>
                  </a:ln>
                  <a:solidFill>
                    <a:schemeClr val="accent2"/>
                  </a:solidFill>
                  <a:effectLst/>
                  <a:uLnTx/>
                  <a:uFillTx/>
                  <a:cs typeface="+mn-ea"/>
                  <a:sym typeface="+mn-lt"/>
                </a:rPr>
                <a:t>文本</a:t>
              </a:r>
              <a:r>
                <a:rPr kumimoji="0" lang="zh-CN" altLang="en-US" sz="1000" b="0" i="0" u="none" strike="noStrike" kern="0" cap="none" spc="0" normalizeH="0" baseline="0" noProof="0" dirty="0" smtClean="0">
                  <a:ln>
                    <a:noFill/>
                  </a:ln>
                  <a:solidFill>
                    <a:schemeClr val="accent2"/>
                  </a:solidFill>
                  <a:effectLst/>
                  <a:uLnTx/>
                  <a:uFillTx/>
                  <a:cs typeface="+mn-ea"/>
                  <a:sym typeface="+mn-lt"/>
                </a:rPr>
                <a:t>单击</a:t>
              </a:r>
              <a:endParaRPr kumimoji="0" lang="zh-CN" altLang="en-US" sz="1000" b="0" i="0" u="none" strike="noStrike" kern="0" cap="none" spc="0" normalizeH="0" baseline="0" noProof="0" dirty="0">
                <a:ln>
                  <a:noFill/>
                </a:ln>
                <a:solidFill>
                  <a:schemeClr val="accent2"/>
                </a:solidFill>
                <a:effectLst/>
                <a:uLnTx/>
                <a:uFillTx/>
                <a:cs typeface="+mn-ea"/>
                <a:sym typeface="+mn-lt"/>
              </a:endParaRPr>
            </a:p>
          </p:txBody>
        </p:sp>
      </p:grpSp>
      <p:grpSp>
        <p:nvGrpSpPr>
          <p:cNvPr id="14" name="组合 13"/>
          <p:cNvGrpSpPr/>
          <p:nvPr/>
        </p:nvGrpSpPr>
        <p:grpSpPr>
          <a:xfrm>
            <a:off x="4502150" y="3364688"/>
            <a:ext cx="1295294" cy="1295294"/>
            <a:chOff x="3998094" y="2946524"/>
            <a:chExt cx="1295294" cy="1295294"/>
          </a:xfrm>
        </p:grpSpPr>
        <p:sp>
          <p:nvSpPr>
            <p:cNvPr id="15" name="椭圆 14"/>
            <p:cNvSpPr/>
            <p:nvPr/>
          </p:nvSpPr>
          <p:spPr>
            <a:xfrm>
              <a:off x="3998094" y="2946524"/>
              <a:ext cx="1295294" cy="1295294"/>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accent2"/>
                </a:solidFill>
                <a:effectLst/>
                <a:uLnTx/>
                <a:uFillTx/>
                <a:cs typeface="+mn-ea"/>
                <a:sym typeface="+mn-lt"/>
              </a:endParaRPr>
            </a:p>
          </p:txBody>
        </p:sp>
        <p:sp>
          <p:nvSpPr>
            <p:cNvPr id="16" name="TextBox 15"/>
            <p:cNvSpPr txBox="1"/>
            <p:nvPr/>
          </p:nvSpPr>
          <p:spPr>
            <a:xfrm flipH="1">
              <a:off x="4279269" y="3075107"/>
              <a:ext cx="696757" cy="6340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400" b="1" i="0" u="none" strike="noStrike" kern="0" cap="none" spc="0" normalizeH="0" baseline="0" noProof="0" dirty="0" smtClean="0">
                  <a:ln w="18415" cmpd="sng">
                    <a:noFill/>
                    <a:prstDash val="solid"/>
                  </a:ln>
                  <a:solidFill>
                    <a:schemeClr val="accent2"/>
                  </a:solidFill>
                  <a:effectLst/>
                  <a:uLnTx/>
                  <a:uFillTx/>
                  <a:latin typeface="+mn-lt"/>
                  <a:ea typeface="+mn-ea"/>
                  <a:cs typeface="+mn-ea"/>
                  <a:sym typeface="+mn-lt"/>
                </a:rPr>
                <a:t>D</a:t>
              </a:r>
              <a:endParaRPr kumimoji="0" lang="zh-CN" altLang="en-US" sz="4400" b="1" i="0" u="none" strike="noStrike" kern="0" cap="none" spc="0" normalizeH="0" baseline="0" noProof="0" dirty="0">
                <a:ln w="18415" cmpd="sng">
                  <a:noFill/>
                  <a:prstDash val="solid"/>
                </a:ln>
                <a:solidFill>
                  <a:schemeClr val="accent2"/>
                </a:solidFill>
                <a:effectLst/>
                <a:uLnTx/>
                <a:uFillTx/>
                <a:latin typeface="+mn-lt"/>
                <a:ea typeface="+mn-ea"/>
                <a:cs typeface="+mn-ea"/>
                <a:sym typeface="+mn-lt"/>
              </a:endParaRPr>
            </a:p>
          </p:txBody>
        </p:sp>
        <p:sp>
          <p:nvSpPr>
            <p:cNvPr id="17" name="TextBox 16"/>
            <p:cNvSpPr txBox="1"/>
            <p:nvPr/>
          </p:nvSpPr>
          <p:spPr>
            <a:xfrm>
              <a:off x="4185685" y="3594171"/>
              <a:ext cx="110639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2"/>
                  </a:solidFill>
                  <a:effectLst/>
                  <a:uLnTx/>
                  <a:uFillTx/>
                  <a:cs typeface="+mn-ea"/>
                  <a:sym typeface="+mn-lt"/>
                </a:rPr>
                <a:t>单击此处</a:t>
              </a:r>
              <a:r>
                <a:rPr kumimoji="0" lang="zh-CN" altLang="en-US" sz="1000" b="0" i="0" u="none" strike="noStrike" kern="0" cap="none" spc="0" normalizeH="0" baseline="0" noProof="0" dirty="0" smtClean="0">
                  <a:ln>
                    <a:noFill/>
                  </a:ln>
                  <a:solidFill>
                    <a:schemeClr val="accent2"/>
                  </a:solidFill>
                  <a:effectLst/>
                  <a:uLnTx/>
                  <a:uFillTx/>
                  <a:cs typeface="+mn-ea"/>
                  <a:sym typeface="+mn-lt"/>
                </a:rPr>
                <a:t>添加</a:t>
              </a:r>
              <a:endParaRPr kumimoji="0" lang="en-US" altLang="zh-CN" sz="1000" b="0" i="0" u="none" strike="noStrike" kern="0" cap="none" spc="0" normalizeH="0" baseline="0" noProof="0" dirty="0" smtClean="0">
                <a:ln>
                  <a:noFill/>
                </a:ln>
                <a:solidFill>
                  <a:schemeClr val="accent2"/>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2"/>
                  </a:solidFill>
                  <a:effectLst/>
                  <a:uLnTx/>
                  <a:uFillTx/>
                  <a:cs typeface="+mn-ea"/>
                  <a:sym typeface="+mn-lt"/>
                </a:rPr>
                <a:t>段落</a:t>
              </a:r>
              <a:r>
                <a:rPr kumimoji="0" lang="zh-CN" altLang="en-US" sz="1000" b="0" i="0" u="none" strike="noStrike" kern="0" cap="none" spc="0" normalizeH="0" baseline="0" noProof="0" dirty="0">
                  <a:ln>
                    <a:noFill/>
                  </a:ln>
                  <a:solidFill>
                    <a:schemeClr val="accent2"/>
                  </a:solidFill>
                  <a:effectLst/>
                  <a:uLnTx/>
                  <a:uFillTx/>
                  <a:cs typeface="+mn-ea"/>
                  <a:sym typeface="+mn-lt"/>
                </a:rPr>
                <a:t>文本</a:t>
              </a:r>
              <a:r>
                <a:rPr kumimoji="0" lang="zh-CN" altLang="en-US" sz="1000" b="0" i="0" u="none" strike="noStrike" kern="0" cap="none" spc="0" normalizeH="0" baseline="0" noProof="0" dirty="0" smtClean="0">
                  <a:ln>
                    <a:noFill/>
                  </a:ln>
                  <a:solidFill>
                    <a:schemeClr val="accent2"/>
                  </a:solidFill>
                  <a:effectLst/>
                  <a:uLnTx/>
                  <a:uFillTx/>
                  <a:cs typeface="+mn-ea"/>
                  <a:sym typeface="+mn-lt"/>
                </a:rPr>
                <a:t>单击</a:t>
              </a:r>
              <a:endParaRPr kumimoji="0" lang="zh-CN" altLang="en-US" sz="1000" b="0" i="0" u="none" strike="noStrike" kern="0" cap="none" spc="0" normalizeH="0" baseline="0" noProof="0" dirty="0">
                <a:ln>
                  <a:noFill/>
                </a:ln>
                <a:solidFill>
                  <a:schemeClr val="accent2"/>
                </a:solidFill>
                <a:effectLst/>
                <a:uLnTx/>
                <a:uFillTx/>
                <a:cs typeface="+mn-ea"/>
                <a:sym typeface="+mn-lt"/>
              </a:endParaRPr>
            </a:p>
          </p:txBody>
        </p:sp>
      </p:grpSp>
      <p:grpSp>
        <p:nvGrpSpPr>
          <p:cNvPr id="18" name="组合 17"/>
          <p:cNvGrpSpPr/>
          <p:nvPr/>
        </p:nvGrpSpPr>
        <p:grpSpPr>
          <a:xfrm>
            <a:off x="6724365" y="2005692"/>
            <a:ext cx="2456147" cy="880268"/>
            <a:chOff x="5770505" y="2725131"/>
            <a:chExt cx="2456147" cy="880268"/>
          </a:xfrm>
        </p:grpSpPr>
        <p:grpSp>
          <p:nvGrpSpPr>
            <p:cNvPr id="19" name="组合 44"/>
            <p:cNvGrpSpPr/>
            <p:nvPr/>
          </p:nvGrpSpPr>
          <p:grpSpPr bwMode="auto">
            <a:xfrm flipH="1">
              <a:off x="6042252" y="3141849"/>
              <a:ext cx="2184400" cy="400110"/>
              <a:chOff x="-362770" y="3102960"/>
              <a:chExt cx="2183514" cy="400110"/>
            </a:xfrm>
          </p:grpSpPr>
          <p:sp>
            <p:nvSpPr>
              <p:cNvPr id="22"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sp>
            <p:nvSpPr>
              <p:cNvPr id="23"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grpSp>
        <p:sp>
          <p:nvSpPr>
            <p:cNvPr id="20"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cxnSp>
          <p:nvCxnSpPr>
            <p:cNvPr id="21" name="直接连接符 20"/>
            <p:cNvCxnSpPr/>
            <p:nvPr/>
          </p:nvCxnSpPr>
          <p:spPr>
            <a:xfrm flipH="1">
              <a:off x="5770505" y="3605399"/>
              <a:ext cx="2260036" cy="0"/>
            </a:xfrm>
            <a:prstGeom prst="line">
              <a:avLst/>
            </a:prstGeom>
            <a:noFill/>
            <a:ln w="12700" cap="flat" cmpd="sng" algn="ctr">
              <a:solidFill>
                <a:schemeClr val="tx1"/>
              </a:solidFill>
              <a:prstDash val="sysDot"/>
              <a:headEnd type="oval"/>
              <a:tailEnd type="oval"/>
            </a:ln>
            <a:effectLst/>
          </p:spPr>
        </p:cxnSp>
      </p:grpSp>
      <p:grpSp>
        <p:nvGrpSpPr>
          <p:cNvPr id="24" name="组合 23"/>
          <p:cNvGrpSpPr/>
          <p:nvPr/>
        </p:nvGrpSpPr>
        <p:grpSpPr>
          <a:xfrm>
            <a:off x="1485279" y="2629874"/>
            <a:ext cx="2639983" cy="880268"/>
            <a:chOff x="821899" y="3716534"/>
            <a:chExt cx="2639983" cy="880268"/>
          </a:xfrm>
        </p:grpSpPr>
        <p:grpSp>
          <p:nvGrpSpPr>
            <p:cNvPr id="25" name="组合 44"/>
            <p:cNvGrpSpPr/>
            <p:nvPr/>
          </p:nvGrpSpPr>
          <p:grpSpPr bwMode="auto">
            <a:xfrm flipH="1">
              <a:off x="821899" y="4133252"/>
              <a:ext cx="2184400" cy="400110"/>
              <a:chOff x="-362770" y="3102960"/>
              <a:chExt cx="2183514" cy="400110"/>
            </a:xfrm>
          </p:grpSpPr>
          <p:sp>
            <p:nvSpPr>
              <p:cNvPr id="28"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sp>
            <p:nvSpPr>
              <p:cNvPr id="29"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grpSp>
        <p:sp>
          <p:nvSpPr>
            <p:cNvPr id="26"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cxnSp>
          <p:nvCxnSpPr>
            <p:cNvPr id="27" name="直接连接符 26"/>
            <p:cNvCxnSpPr/>
            <p:nvPr/>
          </p:nvCxnSpPr>
          <p:spPr>
            <a:xfrm flipH="1">
              <a:off x="868640" y="4596802"/>
              <a:ext cx="2593242" cy="0"/>
            </a:xfrm>
            <a:prstGeom prst="line">
              <a:avLst/>
            </a:prstGeom>
            <a:noFill/>
            <a:ln w="12700" cap="flat" cmpd="sng" algn="ctr">
              <a:solidFill>
                <a:schemeClr val="tx2"/>
              </a:solidFill>
              <a:prstDash val="sysDot"/>
              <a:headEnd type="oval"/>
              <a:tailEnd type="oval"/>
            </a:ln>
            <a:effectLst/>
          </p:spPr>
        </p:cxnSp>
      </p:grpSp>
      <p:grpSp>
        <p:nvGrpSpPr>
          <p:cNvPr id="30" name="组合 29"/>
          <p:cNvGrpSpPr/>
          <p:nvPr/>
        </p:nvGrpSpPr>
        <p:grpSpPr>
          <a:xfrm>
            <a:off x="2272144" y="997190"/>
            <a:ext cx="2639983" cy="880268"/>
            <a:chOff x="821899" y="3716534"/>
            <a:chExt cx="2639983" cy="880268"/>
          </a:xfrm>
        </p:grpSpPr>
        <p:grpSp>
          <p:nvGrpSpPr>
            <p:cNvPr id="31" name="组合 44"/>
            <p:cNvGrpSpPr/>
            <p:nvPr/>
          </p:nvGrpSpPr>
          <p:grpSpPr bwMode="auto">
            <a:xfrm flipH="1">
              <a:off x="821899" y="4133252"/>
              <a:ext cx="2184400" cy="400110"/>
              <a:chOff x="-362770" y="3102960"/>
              <a:chExt cx="2183514" cy="400110"/>
            </a:xfrm>
          </p:grpSpPr>
          <p:sp>
            <p:nvSpPr>
              <p:cNvPr id="34"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sp>
            <p:nvSpPr>
              <p:cNvPr id="35"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grpSp>
        <p:sp>
          <p:nvSpPr>
            <p:cNvPr id="32"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cxnSp>
          <p:nvCxnSpPr>
            <p:cNvPr id="33" name="直接连接符 32"/>
            <p:cNvCxnSpPr/>
            <p:nvPr/>
          </p:nvCxnSpPr>
          <p:spPr>
            <a:xfrm flipH="1">
              <a:off x="868640" y="4596802"/>
              <a:ext cx="2593242" cy="0"/>
            </a:xfrm>
            <a:prstGeom prst="line">
              <a:avLst/>
            </a:prstGeom>
            <a:noFill/>
            <a:ln w="12700" cap="flat" cmpd="sng" algn="ctr">
              <a:solidFill>
                <a:schemeClr val="bg1"/>
              </a:solidFill>
              <a:prstDash val="sysDot"/>
              <a:headEnd type="oval"/>
              <a:tailEnd type="oval"/>
            </a:ln>
            <a:effectLst/>
          </p:spPr>
        </p:cxnSp>
      </p:grpSp>
      <p:grpSp>
        <p:nvGrpSpPr>
          <p:cNvPr id="36" name="组合 35"/>
          <p:cNvGrpSpPr/>
          <p:nvPr/>
        </p:nvGrpSpPr>
        <p:grpSpPr>
          <a:xfrm>
            <a:off x="5311993" y="3875496"/>
            <a:ext cx="2548069" cy="769912"/>
            <a:chOff x="5770504" y="2835487"/>
            <a:chExt cx="2548069" cy="769912"/>
          </a:xfrm>
        </p:grpSpPr>
        <p:grpSp>
          <p:nvGrpSpPr>
            <p:cNvPr id="37" name="组合 36"/>
            <p:cNvGrpSpPr/>
            <p:nvPr/>
          </p:nvGrpSpPr>
          <p:grpSpPr bwMode="auto">
            <a:xfrm flipH="1">
              <a:off x="6164532" y="3141849"/>
              <a:ext cx="2062120" cy="400110"/>
              <a:chOff x="-362770" y="3102960"/>
              <a:chExt cx="2061283" cy="400110"/>
            </a:xfrm>
          </p:grpSpPr>
          <p:sp>
            <p:nvSpPr>
              <p:cNvPr id="40" name="TextBox 11"/>
              <p:cNvSpPr txBox="1">
                <a:spLocks noChangeArrowheads="1"/>
              </p:cNvSpPr>
              <p:nvPr/>
            </p:nvSpPr>
            <p:spPr bwMode="auto">
              <a:xfrm>
                <a:off x="552803"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sp>
            <p:nvSpPr>
              <p:cNvPr id="41"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a:t>
                </a:r>
                <a:endParaRPr kumimoji="0" lang="en-US" altLang="zh-CN" sz="1000" b="0"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grpSp>
        <p:sp>
          <p:nvSpPr>
            <p:cNvPr id="38" name="TextBox 11"/>
            <p:cNvSpPr txBox="1">
              <a:spLocks noChangeArrowheads="1"/>
            </p:cNvSpPr>
            <p:nvPr/>
          </p:nvSpPr>
          <p:spPr bwMode="auto">
            <a:xfrm flipH="1">
              <a:off x="6430186" y="2835487"/>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rPr>
                <a:t>点击添加文本    </a:t>
              </a:r>
              <a:endParaRPr kumimoji="0" lang="en-US" altLang="zh-CN" sz="1600" b="1" i="0" u="none" strike="noStrike" kern="0" cap="none" spc="0" normalizeH="0" baseline="0" noProof="0" dirty="0" smtClean="0">
                <a:ln>
                  <a:noFill/>
                </a:ln>
                <a:solidFill>
                  <a:schemeClr val="accent1">
                    <a:lumMod val="75000"/>
                    <a:lumOff val="25000"/>
                  </a:schemeClr>
                </a:solidFill>
                <a:effectLst/>
                <a:uLnTx/>
                <a:uFillTx/>
                <a:latin typeface="+mn-lt"/>
                <a:ea typeface="+mn-ea"/>
                <a:cs typeface="+mn-ea"/>
                <a:sym typeface="+mn-lt"/>
              </a:endParaRPr>
            </a:p>
          </p:txBody>
        </p:sp>
        <p:cxnSp>
          <p:nvCxnSpPr>
            <p:cNvPr id="39" name="直接连接符 38"/>
            <p:cNvCxnSpPr/>
            <p:nvPr/>
          </p:nvCxnSpPr>
          <p:spPr>
            <a:xfrm flipH="1">
              <a:off x="5770504" y="3605399"/>
              <a:ext cx="2548069" cy="0"/>
            </a:xfrm>
            <a:prstGeom prst="line">
              <a:avLst/>
            </a:prstGeom>
            <a:noFill/>
            <a:ln w="12700" cap="flat" cmpd="sng" algn="ctr">
              <a:solidFill>
                <a:schemeClr val="bg2"/>
              </a:solidFill>
              <a:prstDash val="sysDot"/>
              <a:headEnd type="oval"/>
              <a:tailEnd type="oval"/>
            </a:ln>
            <a:effectLst/>
          </p:spPr>
        </p:cxnSp>
      </p:grpSp>
      <p:sp>
        <p:nvSpPr>
          <p:cNvPr id="42"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明年展望</a:t>
            </a:r>
          </a:p>
        </p:txBody>
      </p:sp>
      <p:sp>
        <p:nvSpPr>
          <p:cNvPr id="43"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2">
                    <a:lumMod val="50000"/>
                  </a:schemeClr>
                </a:solidFill>
                <a:cs typeface="+mn-ea"/>
                <a:sym typeface="+mn-lt"/>
              </a:rPr>
              <a:t>Add Your Title</a:t>
            </a:r>
            <a:endParaRPr lang="zh-CN" altLang="en-US" sz="1100" baseline="-3000" dirty="0">
              <a:solidFill>
                <a:schemeClr val="accent2">
                  <a:lumMod val="50000"/>
                </a:schemeClr>
              </a:solidFill>
              <a:cs typeface="+mn-ea"/>
              <a:sym typeface="+mn-lt"/>
            </a:endParaRPr>
          </a:p>
        </p:txBody>
      </p:sp>
      <p:grpSp>
        <p:nvGrpSpPr>
          <p:cNvPr id="44" name="组合 43"/>
          <p:cNvGrpSpPr/>
          <p:nvPr/>
        </p:nvGrpSpPr>
        <p:grpSpPr>
          <a:xfrm>
            <a:off x="3562128" y="427662"/>
            <a:ext cx="197506" cy="296260"/>
            <a:chOff x="5284519" y="1508166"/>
            <a:chExt cx="213756" cy="427512"/>
          </a:xfrm>
        </p:grpSpPr>
        <p:cxnSp>
          <p:nvCxnSpPr>
            <p:cNvPr id="45" name="直接连接符 44"/>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000"/>
                            </p:stCondLst>
                            <p:childTnLst>
                              <p:par>
                                <p:cTn id="38" presetID="12" presetClass="entr" presetSubtype="2"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lide(fromRight)">
                                      <p:cBhvr>
                                        <p:cTn id="40" dur="1000"/>
                                        <p:tgtEl>
                                          <p:spTgt spid="18"/>
                                        </p:tgtEl>
                                      </p:cBhvr>
                                    </p:animEffect>
                                  </p:childTnLst>
                                </p:cTn>
                              </p:par>
                              <p:par>
                                <p:cTn id="41" presetID="12" presetClass="entr" presetSubtype="8"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lide(fromLeft)">
                                      <p:cBhvr>
                                        <p:cTn id="43" dur="1000"/>
                                        <p:tgtEl>
                                          <p:spTgt spid="24"/>
                                        </p:tgtEl>
                                      </p:cBhvr>
                                    </p:animEffect>
                                  </p:childTnLst>
                                </p:cTn>
                              </p:par>
                              <p:par>
                                <p:cTn id="44" presetID="12" presetClass="entr" presetSubtype="8"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slide(fromLeft)">
                                      <p:cBhvr>
                                        <p:cTn id="46" dur="1000"/>
                                        <p:tgtEl>
                                          <p:spTgt spid="30"/>
                                        </p:tgtEl>
                                      </p:cBhvr>
                                    </p:animEffect>
                                  </p:childTnLst>
                                </p:cTn>
                              </p:par>
                              <p:par>
                                <p:cTn id="47" presetID="12" presetClass="entr" presetSubtype="2"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slide(fromRight)">
                                      <p:cBhvr>
                                        <p:cTn id="4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4113@|5FFC:192|FBC:16777215|LFC:16777215|LBC:16777215"/>
          <p:cNvSpPr/>
          <p:nvPr/>
        </p:nvSpPr>
        <p:spPr bwMode="auto">
          <a:xfrm>
            <a:off x="1691680" y="1602581"/>
            <a:ext cx="1487091" cy="15216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tx1"/>
          </a:solidFill>
          <a:ln w="12700">
            <a:miter lim="400000"/>
          </a:ln>
        </p:spPr>
        <p:txBody>
          <a:bodyPr lIns="38097" tIns="38097" rIns="38097" bIns="38097" anchor="ctr"/>
          <a:lstStyle/>
          <a:p>
            <a:pPr defTabSz="457200">
              <a:defRPr sz="3200">
                <a:solidFill>
                  <a:srgbClr val="FFFFFF"/>
                </a:solidFill>
                <a:latin typeface="Helvetica Light"/>
                <a:ea typeface="Helvetica Light"/>
                <a:cs typeface="Helvetica Light"/>
                <a:sym typeface="Helvetica Light"/>
              </a:defRPr>
            </a:pPr>
            <a:endParaRPr sz="1200" kern="0">
              <a:solidFill>
                <a:schemeClr val="accent1"/>
              </a:solidFill>
              <a:cs typeface="+mn-ea"/>
              <a:sym typeface="+mn-lt"/>
            </a:endParaRPr>
          </a:p>
        </p:txBody>
      </p:sp>
      <p:sp>
        <p:nvSpPr>
          <p:cNvPr id="31768" name="TextBox 24@|17FFC:16777215|FBC:16777215|LFC:16777215|LBC:16777215"/>
          <p:cNvSpPr txBox="1">
            <a:spLocks noChangeArrowheads="1"/>
          </p:cNvSpPr>
          <p:nvPr/>
        </p:nvSpPr>
        <p:spPr bwMode="auto">
          <a:xfrm>
            <a:off x="2039342" y="2019300"/>
            <a:ext cx="792957" cy="307777"/>
          </a:xfrm>
          <a:prstGeom prst="rect">
            <a:avLst/>
          </a:prstGeom>
          <a:noFill/>
          <a:ln w="9525">
            <a:noFill/>
            <a:miter lim="800000"/>
          </a:ln>
        </p:spPr>
        <p:txBody>
          <a:bodyPr lIns="0" tIns="0" rIns="0" bIns="0">
            <a:spAutoFit/>
          </a:bodyPr>
          <a:lstStyle/>
          <a:p>
            <a:pPr algn="ctr" defTabSz="455930"/>
            <a:r>
              <a:rPr lang="en-GB" altLang="zh-CN" sz="2000" b="1">
                <a:solidFill>
                  <a:schemeClr val="accent1"/>
                </a:solidFill>
                <a:cs typeface="+mn-ea"/>
                <a:sym typeface="+mn-lt"/>
              </a:rPr>
              <a:t>1</a:t>
            </a:r>
          </a:p>
        </p:txBody>
      </p:sp>
      <p:sp>
        <p:nvSpPr>
          <p:cNvPr id="36" name="TextBox 13@|17FFC:16777215|FBC:16777215|LFC:16777215|LBC:16777215"/>
          <p:cNvSpPr txBox="1"/>
          <p:nvPr/>
        </p:nvSpPr>
        <p:spPr bwMode="auto">
          <a:xfrm>
            <a:off x="1691680" y="3377804"/>
            <a:ext cx="1587103"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spcBef>
                <a:spcPct val="20000"/>
              </a:spcBef>
              <a:defRPr/>
            </a:pPr>
            <a:r>
              <a:rPr lang="zh-CN" altLang="en-US" sz="1500" b="1" dirty="0">
                <a:solidFill>
                  <a:schemeClr val="accent1"/>
                </a:solidFill>
                <a:cs typeface="+mn-ea"/>
                <a:sym typeface="+mn-lt"/>
              </a:rPr>
              <a:t>单击编辑标题</a:t>
            </a:r>
            <a:endParaRPr lang="en-US" sz="1500" b="1" dirty="0">
              <a:solidFill>
                <a:schemeClr val="accent1"/>
              </a:solidFill>
              <a:cs typeface="+mn-ea"/>
              <a:sym typeface="+mn-lt"/>
            </a:endParaRPr>
          </a:p>
        </p:txBody>
      </p:sp>
      <p:sp>
        <p:nvSpPr>
          <p:cNvPr id="37" name="TextBox 13@|17FFC:16777215|FBC:16777215|LFC:16777215|LBC:16777215"/>
          <p:cNvSpPr txBox="1"/>
          <p:nvPr/>
        </p:nvSpPr>
        <p:spPr bwMode="auto">
          <a:xfrm>
            <a:off x="1691680" y="3684985"/>
            <a:ext cx="1599010" cy="50783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100" dirty="0">
                <a:solidFill>
                  <a:schemeClr val="accent1"/>
                </a:solidFill>
                <a:cs typeface="+mn-ea"/>
                <a:sym typeface="+mn-lt"/>
              </a:rPr>
              <a:t>单击此处可编辑内容，根据您的需要自由拉伸文本框大小</a:t>
            </a:r>
            <a:endParaRPr lang="en-US" altLang="zh-CN" sz="1100" dirty="0">
              <a:solidFill>
                <a:schemeClr val="accent1"/>
              </a:solidFill>
              <a:cs typeface="+mn-ea"/>
              <a:sym typeface="+mn-lt"/>
            </a:endParaRPr>
          </a:p>
        </p:txBody>
      </p:sp>
      <p:sp>
        <p:nvSpPr>
          <p:cNvPr id="28" name="Shape 4096@|5FFC:681197|FBC:16777215|LFC:16777215|LBC:16777215"/>
          <p:cNvSpPr/>
          <p:nvPr/>
        </p:nvSpPr>
        <p:spPr bwMode="auto">
          <a:xfrm>
            <a:off x="3562698" y="1602581"/>
            <a:ext cx="1488281" cy="15216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38097" tIns="38097" rIns="38097" bIns="38097" anchor="ctr"/>
          <a:lstStyle/>
          <a:p>
            <a:pPr defTabSz="457200">
              <a:defRPr sz="3200">
                <a:solidFill>
                  <a:srgbClr val="FFFFFF"/>
                </a:solidFill>
                <a:latin typeface="Helvetica Light"/>
                <a:ea typeface="Helvetica Light"/>
                <a:cs typeface="Helvetica Light"/>
                <a:sym typeface="Helvetica Light"/>
              </a:defRPr>
            </a:pPr>
            <a:endParaRPr sz="1200" kern="0">
              <a:solidFill>
                <a:schemeClr val="accent1"/>
              </a:solidFill>
              <a:cs typeface="+mn-ea"/>
              <a:sym typeface="+mn-lt"/>
            </a:endParaRPr>
          </a:p>
        </p:txBody>
      </p:sp>
      <p:sp>
        <p:nvSpPr>
          <p:cNvPr id="33" name="TextBox 25@|17FFC:16777215|FBC:16777215|LFC:16777215|LBC:16777215"/>
          <p:cNvSpPr txBox="1"/>
          <p:nvPr/>
        </p:nvSpPr>
        <p:spPr bwMode="auto">
          <a:xfrm>
            <a:off x="3910360" y="2019300"/>
            <a:ext cx="792956" cy="322660"/>
          </a:xfrm>
          <a:prstGeom prst="rect">
            <a:avLst/>
          </a:prstGeom>
          <a:noFill/>
        </p:spPr>
        <p:txBody>
          <a:bodyPr lIns="0" tIns="0" rIns="0" bIns="0">
            <a:spAutoFit/>
          </a:bodyPr>
          <a:lstStyle/>
          <a:p>
            <a:pPr algn="ctr" defTabSz="457200">
              <a:defRPr/>
            </a:pPr>
            <a:r>
              <a:rPr lang="en-US" sz="2100" b="1" dirty="0">
                <a:solidFill>
                  <a:schemeClr val="accent1"/>
                </a:solidFill>
                <a:cs typeface="+mn-ea"/>
                <a:sym typeface="+mn-lt"/>
              </a:rPr>
              <a:t>2</a:t>
            </a:r>
            <a:endParaRPr lang="en-GB" sz="2100" b="1" dirty="0">
              <a:solidFill>
                <a:schemeClr val="accent1"/>
              </a:solidFill>
              <a:cs typeface="+mn-ea"/>
              <a:sym typeface="+mn-lt"/>
            </a:endParaRPr>
          </a:p>
        </p:txBody>
      </p:sp>
      <p:sp>
        <p:nvSpPr>
          <p:cNvPr id="38" name="TextBox 13@|17FFC:16777215|FBC:16777215|LFC:16777215|LBC:16777215"/>
          <p:cNvSpPr txBox="1"/>
          <p:nvPr/>
        </p:nvSpPr>
        <p:spPr bwMode="auto">
          <a:xfrm>
            <a:off x="3562698" y="3377804"/>
            <a:ext cx="1588294"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spcBef>
                <a:spcPct val="20000"/>
              </a:spcBef>
              <a:defRPr/>
            </a:pPr>
            <a:r>
              <a:rPr lang="zh-CN" altLang="en-US" sz="1500" b="1" dirty="0">
                <a:solidFill>
                  <a:schemeClr val="accent1"/>
                </a:solidFill>
                <a:cs typeface="+mn-ea"/>
                <a:sym typeface="+mn-lt"/>
              </a:rPr>
              <a:t>单击编辑标题</a:t>
            </a:r>
            <a:endParaRPr lang="en-US" sz="1500" b="1" dirty="0">
              <a:solidFill>
                <a:schemeClr val="accent1"/>
              </a:solidFill>
              <a:cs typeface="+mn-ea"/>
              <a:sym typeface="+mn-lt"/>
            </a:endParaRPr>
          </a:p>
        </p:txBody>
      </p:sp>
      <p:sp>
        <p:nvSpPr>
          <p:cNvPr id="39" name="TextBox 13@|17FFC:16777215|FBC:16777215|LFC:16777215|LBC:16777215"/>
          <p:cNvSpPr txBox="1"/>
          <p:nvPr/>
        </p:nvSpPr>
        <p:spPr bwMode="auto">
          <a:xfrm>
            <a:off x="3562698" y="3684985"/>
            <a:ext cx="1600200" cy="50783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100" dirty="0">
                <a:solidFill>
                  <a:schemeClr val="accent1"/>
                </a:solidFill>
                <a:cs typeface="+mn-ea"/>
                <a:sym typeface="+mn-lt"/>
              </a:rPr>
              <a:t>单击此处可编辑内容，根据您的需要自由拉伸文本框大小</a:t>
            </a:r>
            <a:endParaRPr lang="en-US" altLang="zh-CN" sz="1100" dirty="0">
              <a:solidFill>
                <a:schemeClr val="accent1"/>
              </a:solidFill>
              <a:cs typeface="+mn-ea"/>
              <a:sym typeface="+mn-lt"/>
            </a:endParaRPr>
          </a:p>
        </p:txBody>
      </p:sp>
      <p:sp>
        <p:nvSpPr>
          <p:cNvPr id="31" name="Shape 4115@|5FFC:192|FBC:16777215|LFC:16777215|LBC:16777215"/>
          <p:cNvSpPr/>
          <p:nvPr/>
        </p:nvSpPr>
        <p:spPr bwMode="auto">
          <a:xfrm>
            <a:off x="5434906" y="1602581"/>
            <a:ext cx="1488281" cy="15216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2"/>
          </a:solidFill>
          <a:ln w="12700">
            <a:miter lim="400000"/>
          </a:ln>
        </p:spPr>
        <p:txBody>
          <a:bodyPr lIns="38097" tIns="38097" rIns="38097" bIns="38097" anchor="ctr"/>
          <a:lstStyle/>
          <a:p>
            <a:pPr defTabSz="457200">
              <a:defRPr sz="3200">
                <a:solidFill>
                  <a:srgbClr val="FFFFFF"/>
                </a:solidFill>
                <a:latin typeface="Helvetica Light"/>
                <a:ea typeface="Helvetica Light"/>
                <a:cs typeface="Helvetica Light"/>
                <a:sym typeface="Helvetica Light"/>
              </a:defRPr>
            </a:pPr>
            <a:endParaRPr sz="1200" kern="0">
              <a:solidFill>
                <a:schemeClr val="accent1"/>
              </a:solidFill>
              <a:cs typeface="+mn-ea"/>
              <a:sym typeface="+mn-lt"/>
            </a:endParaRPr>
          </a:p>
        </p:txBody>
      </p:sp>
      <p:sp>
        <p:nvSpPr>
          <p:cNvPr id="34" name="TextBox 26@|17FFC:16777215|FBC:16777215|LFC:16777215|LBC:16777215"/>
          <p:cNvSpPr txBox="1"/>
          <p:nvPr/>
        </p:nvSpPr>
        <p:spPr bwMode="auto">
          <a:xfrm>
            <a:off x="5775425" y="2019300"/>
            <a:ext cx="792956" cy="322660"/>
          </a:xfrm>
          <a:prstGeom prst="rect">
            <a:avLst/>
          </a:prstGeom>
          <a:noFill/>
        </p:spPr>
        <p:txBody>
          <a:bodyPr lIns="0" tIns="0" rIns="0" bIns="0">
            <a:spAutoFit/>
          </a:bodyPr>
          <a:lstStyle/>
          <a:p>
            <a:pPr algn="ctr" defTabSz="457200">
              <a:defRPr/>
            </a:pPr>
            <a:r>
              <a:rPr lang="en-US" sz="2100" b="1" dirty="0">
                <a:solidFill>
                  <a:schemeClr val="accent1"/>
                </a:solidFill>
                <a:cs typeface="+mn-ea"/>
                <a:sym typeface="+mn-lt"/>
              </a:rPr>
              <a:t>3</a:t>
            </a:r>
            <a:endParaRPr lang="en-GB" sz="2100" b="1" dirty="0">
              <a:solidFill>
                <a:schemeClr val="accent1"/>
              </a:solidFill>
              <a:cs typeface="+mn-ea"/>
              <a:sym typeface="+mn-lt"/>
            </a:endParaRPr>
          </a:p>
        </p:txBody>
      </p:sp>
      <p:sp>
        <p:nvSpPr>
          <p:cNvPr id="40" name="TextBox 13@|17FFC:16777215|FBC:16777215|LFC:16777215|LBC:16777215"/>
          <p:cNvSpPr txBox="1"/>
          <p:nvPr/>
        </p:nvSpPr>
        <p:spPr bwMode="auto">
          <a:xfrm>
            <a:off x="5434906" y="3377804"/>
            <a:ext cx="1588294"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spcBef>
                <a:spcPct val="20000"/>
              </a:spcBef>
              <a:defRPr/>
            </a:pPr>
            <a:r>
              <a:rPr lang="zh-CN" altLang="en-US" sz="1500" b="1" dirty="0">
                <a:solidFill>
                  <a:schemeClr val="accent1"/>
                </a:solidFill>
                <a:cs typeface="+mn-ea"/>
                <a:sym typeface="+mn-lt"/>
              </a:rPr>
              <a:t>单击编辑标题</a:t>
            </a:r>
            <a:endParaRPr lang="en-US" sz="1500" b="1" dirty="0">
              <a:solidFill>
                <a:schemeClr val="accent1"/>
              </a:solidFill>
              <a:cs typeface="+mn-ea"/>
              <a:sym typeface="+mn-lt"/>
            </a:endParaRPr>
          </a:p>
        </p:txBody>
      </p:sp>
      <p:sp>
        <p:nvSpPr>
          <p:cNvPr id="41" name="TextBox 13@|17FFC:16777215|FBC:16777215|LFC:16777215|LBC:16777215"/>
          <p:cNvSpPr txBox="1"/>
          <p:nvPr/>
        </p:nvSpPr>
        <p:spPr bwMode="auto">
          <a:xfrm>
            <a:off x="5434906" y="3684985"/>
            <a:ext cx="1600200" cy="50783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100" dirty="0">
                <a:solidFill>
                  <a:schemeClr val="accent1"/>
                </a:solidFill>
                <a:cs typeface="+mn-ea"/>
                <a:sym typeface="+mn-lt"/>
              </a:rPr>
              <a:t>单击此处可编辑内容，根据您的需要自由拉伸文本框大小</a:t>
            </a:r>
            <a:endParaRPr lang="en-US" altLang="zh-CN" sz="1100" dirty="0">
              <a:solidFill>
                <a:schemeClr val="accent1"/>
              </a:solidFill>
              <a:cs typeface="+mn-ea"/>
              <a:sym typeface="+mn-lt"/>
            </a:endParaRPr>
          </a:p>
        </p:txBody>
      </p:sp>
      <p:sp>
        <p:nvSpPr>
          <p:cNvPr id="30" name="Shape 4114@|5FFC:681197|FBC:16777215|LFC:16777215|LBC:16777215"/>
          <p:cNvSpPr/>
          <p:nvPr/>
        </p:nvSpPr>
        <p:spPr bwMode="auto">
          <a:xfrm>
            <a:off x="7291635" y="1602581"/>
            <a:ext cx="1488282" cy="15216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tx2"/>
          </a:solidFill>
          <a:ln w="12700">
            <a:miter lim="400000"/>
          </a:ln>
        </p:spPr>
        <p:txBody>
          <a:bodyPr lIns="38097" tIns="38097" rIns="38097" bIns="38097" anchor="ctr"/>
          <a:lstStyle/>
          <a:p>
            <a:pPr defTabSz="457200">
              <a:defRPr sz="3200">
                <a:solidFill>
                  <a:srgbClr val="FFFFFF"/>
                </a:solidFill>
                <a:latin typeface="Helvetica Light"/>
                <a:ea typeface="Helvetica Light"/>
                <a:cs typeface="Helvetica Light"/>
                <a:sym typeface="Helvetica Light"/>
              </a:defRPr>
            </a:pPr>
            <a:endParaRPr sz="1200" kern="0">
              <a:solidFill>
                <a:schemeClr val="accent1"/>
              </a:solidFill>
              <a:cs typeface="+mn-ea"/>
              <a:sym typeface="+mn-lt"/>
            </a:endParaRPr>
          </a:p>
        </p:txBody>
      </p:sp>
      <p:sp>
        <p:nvSpPr>
          <p:cNvPr id="31756" name="TextBox 27@|17FFC:16777215|FBC:16777215|LFC:16777215|LBC:16777215"/>
          <p:cNvSpPr txBox="1">
            <a:spLocks noChangeArrowheads="1"/>
          </p:cNvSpPr>
          <p:nvPr/>
        </p:nvSpPr>
        <p:spPr bwMode="auto">
          <a:xfrm>
            <a:off x="7646442" y="2019300"/>
            <a:ext cx="792956" cy="307777"/>
          </a:xfrm>
          <a:prstGeom prst="rect">
            <a:avLst/>
          </a:prstGeom>
          <a:noFill/>
          <a:ln w="9525">
            <a:noFill/>
            <a:miter lim="800000"/>
          </a:ln>
        </p:spPr>
        <p:txBody>
          <a:bodyPr lIns="0" tIns="0" rIns="0" bIns="0">
            <a:spAutoFit/>
          </a:bodyPr>
          <a:lstStyle/>
          <a:p>
            <a:pPr algn="ctr" defTabSz="455930"/>
            <a:r>
              <a:rPr lang="en-GB" altLang="zh-CN" sz="2000" b="1">
                <a:solidFill>
                  <a:schemeClr val="accent1"/>
                </a:solidFill>
                <a:cs typeface="+mn-ea"/>
                <a:sym typeface="+mn-lt"/>
              </a:rPr>
              <a:t>4</a:t>
            </a:r>
          </a:p>
        </p:txBody>
      </p:sp>
      <p:sp>
        <p:nvSpPr>
          <p:cNvPr id="42" name="TextBox 13@|17FFC:16777215|FBC:16777215|LFC:16777215|LBC:16777215"/>
          <p:cNvSpPr txBox="1"/>
          <p:nvPr/>
        </p:nvSpPr>
        <p:spPr bwMode="auto">
          <a:xfrm>
            <a:off x="7307114" y="3377804"/>
            <a:ext cx="1588294"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spcBef>
                <a:spcPct val="20000"/>
              </a:spcBef>
              <a:defRPr/>
            </a:pPr>
            <a:r>
              <a:rPr lang="zh-CN" altLang="en-US" sz="1500" b="1" dirty="0">
                <a:solidFill>
                  <a:schemeClr val="accent1"/>
                </a:solidFill>
                <a:cs typeface="+mn-ea"/>
                <a:sym typeface="+mn-lt"/>
              </a:rPr>
              <a:t>单击编辑标题</a:t>
            </a:r>
            <a:endParaRPr lang="en-US" sz="1500" b="1" dirty="0">
              <a:solidFill>
                <a:schemeClr val="accent1"/>
              </a:solidFill>
              <a:cs typeface="+mn-ea"/>
              <a:sym typeface="+mn-lt"/>
            </a:endParaRPr>
          </a:p>
        </p:txBody>
      </p:sp>
      <p:sp>
        <p:nvSpPr>
          <p:cNvPr id="43" name="TextBox 13@|17FFC:16777215|FBC:16777215|LFC:16777215|LBC:16777215"/>
          <p:cNvSpPr txBox="1"/>
          <p:nvPr/>
        </p:nvSpPr>
        <p:spPr bwMode="auto">
          <a:xfrm>
            <a:off x="7307114" y="3684985"/>
            <a:ext cx="1600200" cy="50783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100" dirty="0">
                <a:solidFill>
                  <a:schemeClr val="accent1"/>
                </a:solidFill>
                <a:cs typeface="+mn-ea"/>
                <a:sym typeface="+mn-lt"/>
              </a:rPr>
              <a:t>单击此处可编辑内容，根据您的需要自由拉伸文本框大小</a:t>
            </a:r>
            <a:endParaRPr lang="en-US" altLang="zh-CN" sz="1100" dirty="0">
              <a:solidFill>
                <a:schemeClr val="accent1"/>
              </a:solidFill>
              <a:cs typeface="+mn-ea"/>
              <a:sym typeface="+mn-lt"/>
            </a:endParaRPr>
          </a:p>
        </p:txBody>
      </p:sp>
      <p:sp>
        <p:nvSpPr>
          <p:cNvPr id="18"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明年展望</a:t>
            </a:r>
          </a:p>
        </p:txBody>
      </p:sp>
      <p:sp>
        <p:nvSpPr>
          <p:cNvPr id="19"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0" name="组合 19"/>
          <p:cNvGrpSpPr/>
          <p:nvPr/>
        </p:nvGrpSpPr>
        <p:grpSpPr>
          <a:xfrm>
            <a:off x="3562128" y="427662"/>
            <a:ext cx="197506" cy="296260"/>
            <a:chOff x="5284519" y="1508166"/>
            <a:chExt cx="213756" cy="427512"/>
          </a:xfrm>
        </p:grpSpPr>
        <p:cxnSp>
          <p:nvCxnSpPr>
            <p:cNvPr id="21" name="直接连接符 20"/>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1768"/>
                                        </p:tgtEl>
                                        <p:attrNameLst>
                                          <p:attrName>style.visibility</p:attrName>
                                        </p:attrNameLst>
                                      </p:cBhvr>
                                      <p:to>
                                        <p:strVal val="visible"/>
                                      </p:to>
                                    </p:set>
                                    <p:animEffect transition="in" filter="fade">
                                      <p:cBhvr>
                                        <p:cTn id="25" dur="1000"/>
                                        <p:tgtEl>
                                          <p:spTgt spid="31768"/>
                                        </p:tgtEl>
                                      </p:cBhvr>
                                    </p:animEffect>
                                    <p:anim calcmode="lin" valueType="num">
                                      <p:cBhvr>
                                        <p:cTn id="26" dur="1000" fill="hold"/>
                                        <p:tgtEl>
                                          <p:spTgt spid="31768"/>
                                        </p:tgtEl>
                                        <p:attrNameLst>
                                          <p:attrName>ppt_x</p:attrName>
                                        </p:attrNameLst>
                                      </p:cBhvr>
                                      <p:tavLst>
                                        <p:tav tm="0">
                                          <p:val>
                                            <p:strVal val="#ppt_x"/>
                                          </p:val>
                                        </p:tav>
                                        <p:tav tm="100000">
                                          <p:val>
                                            <p:strVal val="#ppt_x"/>
                                          </p:val>
                                        </p:tav>
                                      </p:tavLst>
                                    </p:anim>
                                    <p:anim calcmode="lin" valueType="num">
                                      <p:cBhvr>
                                        <p:cTn id="27" dur="1000" fill="hold"/>
                                        <p:tgtEl>
                                          <p:spTgt spid="317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756"/>
                                        </p:tgtEl>
                                        <p:attrNameLst>
                                          <p:attrName>style.visibility</p:attrName>
                                        </p:attrNameLst>
                                      </p:cBhvr>
                                      <p:to>
                                        <p:strVal val="visible"/>
                                      </p:to>
                                    </p:set>
                                    <p:animEffect transition="in" filter="fade">
                                      <p:cBhvr>
                                        <p:cTn id="85" dur="1000"/>
                                        <p:tgtEl>
                                          <p:spTgt spid="31756"/>
                                        </p:tgtEl>
                                      </p:cBhvr>
                                    </p:animEffect>
                                    <p:anim calcmode="lin" valueType="num">
                                      <p:cBhvr>
                                        <p:cTn id="86" dur="1000" fill="hold"/>
                                        <p:tgtEl>
                                          <p:spTgt spid="31756"/>
                                        </p:tgtEl>
                                        <p:attrNameLst>
                                          <p:attrName>ppt_x</p:attrName>
                                        </p:attrNameLst>
                                      </p:cBhvr>
                                      <p:tavLst>
                                        <p:tav tm="0">
                                          <p:val>
                                            <p:strVal val="#ppt_x"/>
                                          </p:val>
                                        </p:tav>
                                        <p:tav tm="100000">
                                          <p:val>
                                            <p:strVal val="#ppt_x"/>
                                          </p:val>
                                        </p:tav>
                                      </p:tavLst>
                                    </p:anim>
                                    <p:anim calcmode="lin" valueType="num">
                                      <p:cBhvr>
                                        <p:cTn id="87" dur="1000" fill="hold"/>
                                        <p:tgtEl>
                                          <p:spTgt spid="3175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768" grpId="0"/>
      <p:bldP spid="36" grpId="0"/>
      <p:bldP spid="37" grpId="0"/>
      <p:bldP spid="28" grpId="0" animBg="1"/>
      <p:bldP spid="33" grpId="0"/>
      <p:bldP spid="38" grpId="0"/>
      <p:bldP spid="39" grpId="0"/>
      <p:bldP spid="31" grpId="0" animBg="1"/>
      <p:bldP spid="34" grpId="0"/>
      <p:bldP spid="40" grpId="0"/>
      <p:bldP spid="41" grpId="0"/>
      <p:bldP spid="30" grpId="0" animBg="1"/>
      <p:bldP spid="31756" grpId="0"/>
      <p:bldP spid="42" grpId="0"/>
      <p:bldP spid="43"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5@|1FFC:7355919|FBC:16777215|LFC:16777215|LBC:16777215"/>
          <p:cNvSpPr/>
          <p:nvPr/>
        </p:nvSpPr>
        <p:spPr bwMode="auto">
          <a:xfrm>
            <a:off x="1848890" y="1469231"/>
            <a:ext cx="3115867" cy="363141"/>
          </a:xfrm>
          <a:prstGeom prst="roundRect">
            <a:avLst>
              <a:gd name="adj" fmla="val 0"/>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dirty="0">
              <a:solidFill>
                <a:schemeClr val="accent3">
                  <a:lumMod val="75000"/>
                  <a:lumOff val="25000"/>
                </a:schemeClr>
              </a:solidFill>
              <a:cs typeface="+mn-ea"/>
              <a:sym typeface="+mn-lt"/>
            </a:endParaRPr>
          </a:p>
        </p:txBody>
      </p:sp>
      <p:sp>
        <p:nvSpPr>
          <p:cNvPr id="32" name="Rectangle 31@|1FFC:16777215|FBC:16777215|LFC:16777215|LBC:16777215"/>
          <p:cNvSpPr/>
          <p:nvPr/>
        </p:nvSpPr>
        <p:spPr bwMode="auto">
          <a:xfrm>
            <a:off x="2057250" y="1896666"/>
            <a:ext cx="2907507" cy="769441"/>
          </a:xfrm>
          <a:prstGeom prst="rect">
            <a:avLst/>
          </a:prstGeom>
        </p:spPr>
        <p:txBody>
          <a:bodyPr>
            <a:spAutoFit/>
          </a:bodyPr>
          <a:lstStyle/>
          <a:p>
            <a:r>
              <a:rPr lang="zh-CN" altLang="en-US" sz="1100" spc="-10" dirty="0">
                <a:solidFill>
                  <a:schemeClr val="accent1"/>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32796" name="Rectangle 35@|1FFC:16777215|FBC:16777215|LFC:16777215|LBC:16777215"/>
          <p:cNvSpPr>
            <a:spLocks noChangeArrowheads="1"/>
          </p:cNvSpPr>
          <p:nvPr/>
        </p:nvSpPr>
        <p:spPr bwMode="auto">
          <a:xfrm>
            <a:off x="2057057" y="1512254"/>
            <a:ext cx="2090811" cy="323165"/>
          </a:xfrm>
          <a:prstGeom prst="rect">
            <a:avLst/>
          </a:prstGeom>
          <a:noFill/>
          <a:ln w="9525">
            <a:noFill/>
            <a:miter lim="800000"/>
          </a:ln>
        </p:spPr>
        <p:txBody>
          <a:bodyPr>
            <a:spAutoFit/>
          </a:bodyPr>
          <a:lstStyle/>
          <a:p>
            <a:pPr eaLnBrk="1" hangingPunct="1"/>
            <a:r>
              <a:rPr lang="zh-CN" altLang="en-US" sz="1500" b="1" dirty="0">
                <a:solidFill>
                  <a:schemeClr val="accent3">
                    <a:lumMod val="75000"/>
                    <a:lumOff val="25000"/>
                  </a:schemeClr>
                </a:solidFill>
                <a:cs typeface="+mn-ea"/>
                <a:sym typeface="+mn-lt"/>
              </a:rPr>
              <a:t>点击此处添加标题</a:t>
            </a:r>
          </a:p>
        </p:txBody>
      </p:sp>
      <p:sp>
        <p:nvSpPr>
          <p:cNvPr id="2" name="Rectangle 1@|1FFC:3289814|FBC:16777215|LFC:16777215|LBC:16777215"/>
          <p:cNvSpPr/>
          <p:nvPr/>
        </p:nvSpPr>
        <p:spPr bwMode="auto">
          <a:xfrm>
            <a:off x="1606003" y="1469231"/>
            <a:ext cx="375047" cy="3631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3">
                  <a:lumMod val="75000"/>
                  <a:lumOff val="25000"/>
                </a:schemeClr>
              </a:solidFill>
              <a:cs typeface="+mn-ea"/>
              <a:sym typeface="+mn-lt"/>
            </a:endParaRPr>
          </a:p>
        </p:txBody>
      </p:sp>
      <p:sp>
        <p:nvSpPr>
          <p:cNvPr id="32798" name="Rectangle 39@|1FFC:16777215|FBC:16777215|LFC:16777215|LBC:16777215"/>
          <p:cNvSpPr>
            <a:spLocks noChangeArrowheads="1"/>
          </p:cNvSpPr>
          <p:nvPr/>
        </p:nvSpPr>
        <p:spPr bwMode="auto">
          <a:xfrm>
            <a:off x="1629806" y="1482023"/>
            <a:ext cx="327234" cy="369332"/>
          </a:xfrm>
          <a:prstGeom prst="rect">
            <a:avLst/>
          </a:prstGeom>
          <a:noFill/>
          <a:ln w="9525">
            <a:noFill/>
            <a:miter lim="800000"/>
          </a:ln>
        </p:spPr>
        <p:txBody>
          <a:bodyPr>
            <a:spAutoFit/>
          </a:bodyPr>
          <a:lstStyle/>
          <a:p>
            <a:pPr algn="ctr" eaLnBrk="1" hangingPunct="1"/>
            <a:r>
              <a:rPr lang="en-US" altLang="zh-CN" b="1">
                <a:solidFill>
                  <a:schemeClr val="accent3">
                    <a:lumMod val="75000"/>
                    <a:lumOff val="25000"/>
                  </a:schemeClr>
                </a:solidFill>
                <a:cs typeface="+mn-ea"/>
                <a:sym typeface="+mn-lt"/>
              </a:rPr>
              <a:t>1</a:t>
            </a:r>
            <a:endParaRPr lang="zh-CN" altLang="en-US" b="1">
              <a:solidFill>
                <a:schemeClr val="accent3">
                  <a:lumMod val="75000"/>
                  <a:lumOff val="25000"/>
                </a:schemeClr>
              </a:solidFill>
              <a:cs typeface="+mn-ea"/>
              <a:sym typeface="+mn-lt"/>
            </a:endParaRPr>
          </a:p>
        </p:txBody>
      </p:sp>
      <p:sp>
        <p:nvSpPr>
          <p:cNvPr id="29" name="Rounded Rectangle 7@|1FFC:7355919|FBC:16777215|LFC:16777215|LBC:16777215"/>
          <p:cNvSpPr/>
          <p:nvPr/>
        </p:nvSpPr>
        <p:spPr bwMode="auto">
          <a:xfrm>
            <a:off x="1848891" y="2982516"/>
            <a:ext cx="3115866" cy="363140"/>
          </a:xfrm>
          <a:prstGeom prst="roundRect">
            <a:avLst>
              <a:gd name="adj" fmla="val 0"/>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dirty="0">
              <a:solidFill>
                <a:schemeClr val="accent3">
                  <a:lumMod val="75000"/>
                  <a:lumOff val="25000"/>
                </a:schemeClr>
              </a:solidFill>
              <a:cs typeface="+mn-ea"/>
              <a:sym typeface="+mn-lt"/>
            </a:endParaRPr>
          </a:p>
        </p:txBody>
      </p:sp>
      <p:sp>
        <p:nvSpPr>
          <p:cNvPr id="34" name="Rectangle 33@|1FFC:16777215|FBC:16777215|LFC:16777215|LBC:16777215"/>
          <p:cNvSpPr/>
          <p:nvPr/>
        </p:nvSpPr>
        <p:spPr bwMode="auto">
          <a:xfrm>
            <a:off x="2038201" y="3455194"/>
            <a:ext cx="2965847" cy="769441"/>
          </a:xfrm>
          <a:prstGeom prst="rect">
            <a:avLst/>
          </a:prstGeom>
        </p:spPr>
        <p:txBody>
          <a:bodyPr>
            <a:spAutoFit/>
          </a:bodyPr>
          <a:lstStyle/>
          <a:p>
            <a:r>
              <a:rPr lang="zh-CN" altLang="en-US" sz="1100" spc="-10" dirty="0">
                <a:solidFill>
                  <a:schemeClr val="accent1"/>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32791" name="Rectangle 37@|1FFC:16777215|FBC:16777215|LFC:16777215|LBC:16777215"/>
          <p:cNvSpPr>
            <a:spLocks noChangeArrowheads="1"/>
          </p:cNvSpPr>
          <p:nvPr/>
        </p:nvSpPr>
        <p:spPr bwMode="auto">
          <a:xfrm>
            <a:off x="2057025" y="3011416"/>
            <a:ext cx="2090656" cy="323165"/>
          </a:xfrm>
          <a:prstGeom prst="rect">
            <a:avLst/>
          </a:prstGeom>
          <a:noFill/>
          <a:ln w="9525">
            <a:noFill/>
            <a:miter lim="800000"/>
          </a:ln>
        </p:spPr>
        <p:txBody>
          <a:bodyPr>
            <a:spAutoFit/>
          </a:bodyPr>
          <a:lstStyle/>
          <a:p>
            <a:pPr eaLnBrk="1" hangingPunct="1"/>
            <a:r>
              <a:rPr lang="zh-CN" altLang="en-US" sz="1500" b="1">
                <a:solidFill>
                  <a:schemeClr val="accent3">
                    <a:lumMod val="75000"/>
                    <a:lumOff val="25000"/>
                  </a:schemeClr>
                </a:solidFill>
                <a:cs typeface="+mn-ea"/>
                <a:sym typeface="+mn-lt"/>
              </a:rPr>
              <a:t>点击此处添加标题</a:t>
            </a:r>
          </a:p>
        </p:txBody>
      </p:sp>
      <p:sp>
        <p:nvSpPr>
          <p:cNvPr id="41" name="Rectangle 40@|1FFC:3289814|FBC:16777215|LFC:16777215|LBC:16777215"/>
          <p:cNvSpPr/>
          <p:nvPr/>
        </p:nvSpPr>
        <p:spPr bwMode="auto">
          <a:xfrm>
            <a:off x="1606004" y="2982516"/>
            <a:ext cx="375048" cy="363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3">
                  <a:lumMod val="75000"/>
                  <a:lumOff val="25000"/>
                </a:schemeClr>
              </a:solidFill>
              <a:cs typeface="+mn-ea"/>
              <a:sym typeface="+mn-lt"/>
            </a:endParaRPr>
          </a:p>
        </p:txBody>
      </p:sp>
      <p:sp>
        <p:nvSpPr>
          <p:cNvPr id="32793" name="Rectangle 41@|1FFC:16777215|FBC:16777215|LFC:16777215|LBC:16777215"/>
          <p:cNvSpPr>
            <a:spLocks noChangeArrowheads="1"/>
          </p:cNvSpPr>
          <p:nvPr/>
        </p:nvSpPr>
        <p:spPr bwMode="auto">
          <a:xfrm>
            <a:off x="1629806" y="2995307"/>
            <a:ext cx="327209" cy="369332"/>
          </a:xfrm>
          <a:prstGeom prst="rect">
            <a:avLst/>
          </a:prstGeom>
          <a:noFill/>
          <a:ln w="9525">
            <a:noFill/>
            <a:miter lim="800000"/>
          </a:ln>
        </p:spPr>
        <p:txBody>
          <a:bodyPr>
            <a:spAutoFit/>
          </a:bodyPr>
          <a:lstStyle/>
          <a:p>
            <a:pPr algn="ctr" eaLnBrk="1" hangingPunct="1"/>
            <a:r>
              <a:rPr lang="en-US" altLang="zh-CN" b="1">
                <a:solidFill>
                  <a:schemeClr val="accent3">
                    <a:lumMod val="75000"/>
                    <a:lumOff val="25000"/>
                  </a:schemeClr>
                </a:solidFill>
                <a:cs typeface="+mn-ea"/>
                <a:sym typeface="+mn-lt"/>
              </a:rPr>
              <a:t>3</a:t>
            </a:r>
            <a:endParaRPr lang="zh-CN" altLang="en-US" b="1">
              <a:solidFill>
                <a:schemeClr val="accent3">
                  <a:lumMod val="75000"/>
                  <a:lumOff val="25000"/>
                </a:schemeClr>
              </a:solidFill>
              <a:cs typeface="+mn-ea"/>
              <a:sym typeface="+mn-lt"/>
            </a:endParaRPr>
          </a:p>
        </p:txBody>
      </p:sp>
      <p:sp>
        <p:nvSpPr>
          <p:cNvPr id="30" name="Rounded Rectangle 9@|1FFC:7355919|FBC:16777215|LFC:16777215|LBC:16777215"/>
          <p:cNvSpPr/>
          <p:nvPr/>
        </p:nvSpPr>
        <p:spPr bwMode="auto">
          <a:xfrm>
            <a:off x="5593308" y="1469231"/>
            <a:ext cx="3115866" cy="363141"/>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dirty="0">
              <a:solidFill>
                <a:schemeClr val="accent3">
                  <a:lumMod val="75000"/>
                  <a:lumOff val="25000"/>
                </a:schemeClr>
              </a:solidFill>
              <a:cs typeface="+mn-ea"/>
              <a:sym typeface="+mn-lt"/>
            </a:endParaRPr>
          </a:p>
        </p:txBody>
      </p:sp>
      <p:sp>
        <p:nvSpPr>
          <p:cNvPr id="33" name="Rectangle 32@|1FFC:16777215|FBC:16777215|LFC:16777215|LBC:16777215"/>
          <p:cNvSpPr/>
          <p:nvPr/>
        </p:nvSpPr>
        <p:spPr bwMode="auto">
          <a:xfrm>
            <a:off x="5782618" y="1907381"/>
            <a:ext cx="2965846" cy="769441"/>
          </a:xfrm>
          <a:prstGeom prst="rect">
            <a:avLst/>
          </a:prstGeom>
        </p:spPr>
        <p:txBody>
          <a:bodyPr>
            <a:spAutoFit/>
          </a:bodyPr>
          <a:lstStyle/>
          <a:p>
            <a:r>
              <a:rPr lang="zh-CN" altLang="en-US" sz="1100" spc="-10" dirty="0">
                <a:solidFill>
                  <a:schemeClr val="accent1"/>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32786" name="Rectangle 36@|1FFC:16777215|FBC:16777215|LFC:16777215|LBC:16777215"/>
          <p:cNvSpPr>
            <a:spLocks noChangeArrowheads="1"/>
          </p:cNvSpPr>
          <p:nvPr/>
        </p:nvSpPr>
        <p:spPr bwMode="auto">
          <a:xfrm>
            <a:off x="5792336" y="1512287"/>
            <a:ext cx="2090358" cy="323165"/>
          </a:xfrm>
          <a:prstGeom prst="rect">
            <a:avLst/>
          </a:prstGeom>
          <a:noFill/>
          <a:ln w="9525">
            <a:noFill/>
            <a:miter lim="800000"/>
          </a:ln>
        </p:spPr>
        <p:txBody>
          <a:bodyPr>
            <a:spAutoFit/>
          </a:bodyPr>
          <a:lstStyle/>
          <a:p>
            <a:pPr eaLnBrk="1" hangingPunct="1"/>
            <a:r>
              <a:rPr lang="zh-CN" altLang="en-US" sz="1500" b="1">
                <a:solidFill>
                  <a:schemeClr val="accent3">
                    <a:lumMod val="75000"/>
                    <a:lumOff val="25000"/>
                  </a:schemeClr>
                </a:solidFill>
                <a:cs typeface="+mn-ea"/>
                <a:sym typeface="+mn-lt"/>
              </a:rPr>
              <a:t>点击此处添加标题</a:t>
            </a:r>
          </a:p>
        </p:txBody>
      </p:sp>
      <p:sp>
        <p:nvSpPr>
          <p:cNvPr id="43" name="Rectangle 42@|1FFC:3289814|FBC:16777215|LFC:16777215|LBC:16777215"/>
          <p:cNvSpPr/>
          <p:nvPr/>
        </p:nvSpPr>
        <p:spPr bwMode="auto">
          <a:xfrm>
            <a:off x="5406380" y="1469231"/>
            <a:ext cx="375047" cy="363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3">
                  <a:lumMod val="75000"/>
                  <a:lumOff val="25000"/>
                </a:schemeClr>
              </a:solidFill>
              <a:cs typeface="+mn-ea"/>
              <a:sym typeface="+mn-lt"/>
            </a:endParaRPr>
          </a:p>
        </p:txBody>
      </p:sp>
      <p:sp>
        <p:nvSpPr>
          <p:cNvPr id="32788" name="Rectangle 43@|1FFC:16777215|FBC:16777215|LFC:16777215|LBC:16777215"/>
          <p:cNvSpPr>
            <a:spLocks noChangeArrowheads="1"/>
          </p:cNvSpPr>
          <p:nvPr/>
        </p:nvSpPr>
        <p:spPr bwMode="auto">
          <a:xfrm>
            <a:off x="5430178" y="1482033"/>
            <a:ext cx="327163" cy="369332"/>
          </a:xfrm>
          <a:prstGeom prst="rect">
            <a:avLst/>
          </a:prstGeom>
          <a:noFill/>
          <a:ln w="9525">
            <a:noFill/>
            <a:miter lim="800000"/>
          </a:ln>
        </p:spPr>
        <p:txBody>
          <a:bodyPr>
            <a:spAutoFit/>
          </a:bodyPr>
          <a:lstStyle/>
          <a:p>
            <a:pPr algn="ctr" eaLnBrk="1" hangingPunct="1"/>
            <a:r>
              <a:rPr lang="en-US" altLang="zh-CN" b="1" dirty="0">
                <a:solidFill>
                  <a:schemeClr val="accent3">
                    <a:lumMod val="75000"/>
                    <a:lumOff val="25000"/>
                  </a:schemeClr>
                </a:solidFill>
                <a:cs typeface="+mn-ea"/>
                <a:sym typeface="+mn-lt"/>
              </a:rPr>
              <a:t>2</a:t>
            </a:r>
            <a:endParaRPr lang="zh-CN" altLang="en-US" b="1" dirty="0">
              <a:solidFill>
                <a:schemeClr val="accent3">
                  <a:lumMod val="75000"/>
                  <a:lumOff val="25000"/>
                </a:schemeClr>
              </a:solidFill>
              <a:cs typeface="+mn-ea"/>
              <a:sym typeface="+mn-lt"/>
            </a:endParaRPr>
          </a:p>
        </p:txBody>
      </p:sp>
      <p:sp>
        <p:nvSpPr>
          <p:cNvPr id="31" name="Rounded Rectangle 11@|1FFC:7355919|FBC:16777215|LFC:16777215|LBC:16777215"/>
          <p:cNvSpPr/>
          <p:nvPr/>
        </p:nvSpPr>
        <p:spPr bwMode="auto">
          <a:xfrm>
            <a:off x="5593308" y="2982516"/>
            <a:ext cx="3115866" cy="363140"/>
          </a:xfrm>
          <a:prstGeom prst="roundRect">
            <a:avLst>
              <a:gd name="adj" fmla="val 0"/>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dirty="0">
              <a:solidFill>
                <a:schemeClr val="accent3">
                  <a:lumMod val="75000"/>
                  <a:lumOff val="25000"/>
                </a:schemeClr>
              </a:solidFill>
              <a:cs typeface="+mn-ea"/>
              <a:sym typeface="+mn-lt"/>
            </a:endParaRPr>
          </a:p>
        </p:txBody>
      </p:sp>
      <p:sp>
        <p:nvSpPr>
          <p:cNvPr id="35" name="Rectangle 34@|1FFC:16777215|FBC:16777215|LFC:16777215|LBC:16777215"/>
          <p:cNvSpPr/>
          <p:nvPr/>
        </p:nvSpPr>
        <p:spPr bwMode="auto">
          <a:xfrm>
            <a:off x="5754043" y="3455194"/>
            <a:ext cx="2965846" cy="769441"/>
          </a:xfrm>
          <a:prstGeom prst="rect">
            <a:avLst/>
          </a:prstGeom>
        </p:spPr>
        <p:txBody>
          <a:bodyPr>
            <a:spAutoFit/>
          </a:bodyPr>
          <a:lstStyle/>
          <a:p>
            <a:r>
              <a:rPr lang="zh-CN" altLang="en-US" sz="1100" spc="-10" dirty="0">
                <a:solidFill>
                  <a:schemeClr val="accent1"/>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32781" name="Rectangle 38@|1FFC:16777215|FBC:16777215|LFC:16777215|LBC:16777215"/>
          <p:cNvSpPr>
            <a:spLocks noChangeArrowheads="1"/>
          </p:cNvSpPr>
          <p:nvPr/>
        </p:nvSpPr>
        <p:spPr bwMode="auto">
          <a:xfrm>
            <a:off x="5792335" y="3011416"/>
            <a:ext cx="2090357" cy="323165"/>
          </a:xfrm>
          <a:prstGeom prst="rect">
            <a:avLst/>
          </a:prstGeom>
          <a:noFill/>
          <a:ln w="9525">
            <a:noFill/>
            <a:miter lim="800000"/>
          </a:ln>
        </p:spPr>
        <p:txBody>
          <a:bodyPr>
            <a:spAutoFit/>
          </a:bodyPr>
          <a:lstStyle/>
          <a:p>
            <a:pPr eaLnBrk="1" hangingPunct="1"/>
            <a:r>
              <a:rPr lang="zh-CN" altLang="en-US" sz="1500" b="1">
                <a:solidFill>
                  <a:schemeClr val="accent3">
                    <a:lumMod val="75000"/>
                    <a:lumOff val="25000"/>
                  </a:schemeClr>
                </a:solidFill>
                <a:cs typeface="+mn-ea"/>
                <a:sym typeface="+mn-lt"/>
              </a:rPr>
              <a:t>点击此处添加标题</a:t>
            </a:r>
          </a:p>
        </p:txBody>
      </p:sp>
      <p:sp>
        <p:nvSpPr>
          <p:cNvPr id="45" name="Rectangle 44@|1FFC:3289814|FBC:16777215|LFC:16777215|LBC:16777215"/>
          <p:cNvSpPr/>
          <p:nvPr/>
        </p:nvSpPr>
        <p:spPr bwMode="auto">
          <a:xfrm>
            <a:off x="5406380" y="2982516"/>
            <a:ext cx="375047" cy="363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3">
                  <a:lumMod val="75000"/>
                  <a:lumOff val="25000"/>
                </a:schemeClr>
              </a:solidFill>
              <a:cs typeface="+mn-ea"/>
              <a:sym typeface="+mn-lt"/>
            </a:endParaRPr>
          </a:p>
        </p:txBody>
      </p:sp>
      <p:sp>
        <p:nvSpPr>
          <p:cNvPr id="32783" name="Rectangle 45@|1FFC:16777215|FBC:16777215|LFC:16777215|LBC:16777215"/>
          <p:cNvSpPr>
            <a:spLocks noChangeArrowheads="1"/>
          </p:cNvSpPr>
          <p:nvPr/>
        </p:nvSpPr>
        <p:spPr bwMode="auto">
          <a:xfrm>
            <a:off x="5430178" y="2995307"/>
            <a:ext cx="327163" cy="369332"/>
          </a:xfrm>
          <a:prstGeom prst="rect">
            <a:avLst/>
          </a:prstGeom>
          <a:noFill/>
          <a:ln w="9525">
            <a:noFill/>
            <a:miter lim="800000"/>
          </a:ln>
        </p:spPr>
        <p:txBody>
          <a:bodyPr>
            <a:spAutoFit/>
          </a:bodyPr>
          <a:lstStyle/>
          <a:p>
            <a:pPr algn="ctr" eaLnBrk="1" hangingPunct="1"/>
            <a:r>
              <a:rPr lang="en-US" altLang="zh-CN" b="1">
                <a:solidFill>
                  <a:schemeClr val="accent3">
                    <a:lumMod val="75000"/>
                    <a:lumOff val="25000"/>
                  </a:schemeClr>
                </a:solidFill>
                <a:cs typeface="+mn-ea"/>
                <a:sym typeface="+mn-lt"/>
              </a:rPr>
              <a:t>4</a:t>
            </a:r>
            <a:endParaRPr lang="zh-CN" altLang="en-US" b="1">
              <a:solidFill>
                <a:schemeClr val="accent3">
                  <a:lumMod val="75000"/>
                  <a:lumOff val="25000"/>
                </a:schemeClr>
              </a:solidFill>
              <a:cs typeface="+mn-ea"/>
              <a:sym typeface="+mn-lt"/>
            </a:endParaRPr>
          </a:p>
        </p:txBody>
      </p:sp>
      <p:sp>
        <p:nvSpPr>
          <p:cNvPr id="22"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明年展望</a:t>
            </a:r>
          </a:p>
        </p:txBody>
      </p:sp>
      <p:sp>
        <p:nvSpPr>
          <p:cNvPr id="23"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4" name="组合 23"/>
          <p:cNvGrpSpPr/>
          <p:nvPr/>
        </p:nvGrpSpPr>
        <p:grpSpPr>
          <a:xfrm>
            <a:off x="3562128" y="427662"/>
            <a:ext cx="197506" cy="296260"/>
            <a:chOff x="5284519" y="1508166"/>
            <a:chExt cx="213756" cy="427512"/>
          </a:xfrm>
        </p:grpSpPr>
        <p:cxnSp>
          <p:nvCxnSpPr>
            <p:cNvPr id="25" name="直接连接符 24"/>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796"/>
                                        </p:tgtEl>
                                        <p:attrNameLst>
                                          <p:attrName>style.visibility</p:attrName>
                                        </p:attrNameLst>
                                      </p:cBhvr>
                                      <p:to>
                                        <p:strVal val="visible"/>
                                      </p:to>
                                    </p:set>
                                    <p:animEffect transition="in" filter="fade">
                                      <p:cBhvr>
                                        <p:cTn id="25" dur="1000"/>
                                        <p:tgtEl>
                                          <p:spTgt spid="32796"/>
                                        </p:tgtEl>
                                      </p:cBhvr>
                                    </p:animEffect>
                                    <p:anim calcmode="lin" valueType="num">
                                      <p:cBhvr>
                                        <p:cTn id="26" dur="1000" fill="hold"/>
                                        <p:tgtEl>
                                          <p:spTgt spid="32796"/>
                                        </p:tgtEl>
                                        <p:attrNameLst>
                                          <p:attrName>ppt_x</p:attrName>
                                        </p:attrNameLst>
                                      </p:cBhvr>
                                      <p:tavLst>
                                        <p:tav tm="0">
                                          <p:val>
                                            <p:strVal val="#ppt_x"/>
                                          </p:val>
                                        </p:tav>
                                        <p:tav tm="100000">
                                          <p:val>
                                            <p:strVal val="#ppt_x"/>
                                          </p:val>
                                        </p:tav>
                                      </p:tavLst>
                                    </p:anim>
                                    <p:anim calcmode="lin" valueType="num">
                                      <p:cBhvr>
                                        <p:cTn id="27" dur="1000" fill="hold"/>
                                        <p:tgtEl>
                                          <p:spTgt spid="3279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798"/>
                                        </p:tgtEl>
                                        <p:attrNameLst>
                                          <p:attrName>style.visibility</p:attrName>
                                        </p:attrNameLst>
                                      </p:cBhvr>
                                      <p:to>
                                        <p:strVal val="visible"/>
                                      </p:to>
                                    </p:set>
                                    <p:animEffect transition="in" filter="fade">
                                      <p:cBhvr>
                                        <p:cTn id="35" dur="1000"/>
                                        <p:tgtEl>
                                          <p:spTgt spid="32798"/>
                                        </p:tgtEl>
                                      </p:cBhvr>
                                    </p:animEffect>
                                    <p:anim calcmode="lin" valueType="num">
                                      <p:cBhvr>
                                        <p:cTn id="36" dur="1000" fill="hold"/>
                                        <p:tgtEl>
                                          <p:spTgt spid="32798"/>
                                        </p:tgtEl>
                                        <p:attrNameLst>
                                          <p:attrName>ppt_x</p:attrName>
                                        </p:attrNameLst>
                                      </p:cBhvr>
                                      <p:tavLst>
                                        <p:tav tm="0">
                                          <p:val>
                                            <p:strVal val="#ppt_x"/>
                                          </p:val>
                                        </p:tav>
                                        <p:tav tm="100000">
                                          <p:val>
                                            <p:strVal val="#ppt_x"/>
                                          </p:val>
                                        </p:tav>
                                      </p:tavLst>
                                    </p:anim>
                                    <p:anim calcmode="lin" valueType="num">
                                      <p:cBhvr>
                                        <p:cTn id="37" dur="1000" fill="hold"/>
                                        <p:tgtEl>
                                          <p:spTgt spid="3279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786"/>
                                        </p:tgtEl>
                                        <p:attrNameLst>
                                          <p:attrName>style.visibility</p:attrName>
                                        </p:attrNameLst>
                                      </p:cBhvr>
                                      <p:to>
                                        <p:strVal val="visible"/>
                                      </p:to>
                                    </p:set>
                                    <p:animEffect transition="in" filter="fade">
                                      <p:cBhvr>
                                        <p:cTn id="52" dur="1000"/>
                                        <p:tgtEl>
                                          <p:spTgt spid="32786"/>
                                        </p:tgtEl>
                                      </p:cBhvr>
                                    </p:animEffect>
                                    <p:anim calcmode="lin" valueType="num">
                                      <p:cBhvr>
                                        <p:cTn id="53" dur="1000" fill="hold"/>
                                        <p:tgtEl>
                                          <p:spTgt spid="32786"/>
                                        </p:tgtEl>
                                        <p:attrNameLst>
                                          <p:attrName>ppt_x</p:attrName>
                                        </p:attrNameLst>
                                      </p:cBhvr>
                                      <p:tavLst>
                                        <p:tav tm="0">
                                          <p:val>
                                            <p:strVal val="#ppt_x"/>
                                          </p:val>
                                        </p:tav>
                                        <p:tav tm="100000">
                                          <p:val>
                                            <p:strVal val="#ppt_x"/>
                                          </p:val>
                                        </p:tav>
                                      </p:tavLst>
                                    </p:anim>
                                    <p:anim calcmode="lin" valueType="num">
                                      <p:cBhvr>
                                        <p:cTn id="54" dur="1000" fill="hold"/>
                                        <p:tgtEl>
                                          <p:spTgt spid="3278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2788"/>
                                        </p:tgtEl>
                                        <p:attrNameLst>
                                          <p:attrName>style.visibility</p:attrName>
                                        </p:attrNameLst>
                                      </p:cBhvr>
                                      <p:to>
                                        <p:strVal val="visible"/>
                                      </p:to>
                                    </p:set>
                                    <p:animEffect transition="in" filter="fade">
                                      <p:cBhvr>
                                        <p:cTn id="62" dur="1000"/>
                                        <p:tgtEl>
                                          <p:spTgt spid="32788"/>
                                        </p:tgtEl>
                                      </p:cBhvr>
                                    </p:animEffect>
                                    <p:anim calcmode="lin" valueType="num">
                                      <p:cBhvr>
                                        <p:cTn id="63" dur="1000" fill="hold"/>
                                        <p:tgtEl>
                                          <p:spTgt spid="32788"/>
                                        </p:tgtEl>
                                        <p:attrNameLst>
                                          <p:attrName>ppt_x</p:attrName>
                                        </p:attrNameLst>
                                      </p:cBhvr>
                                      <p:tavLst>
                                        <p:tav tm="0">
                                          <p:val>
                                            <p:strVal val="#ppt_x"/>
                                          </p:val>
                                        </p:tav>
                                        <p:tav tm="100000">
                                          <p:val>
                                            <p:strVal val="#ppt_x"/>
                                          </p:val>
                                        </p:tav>
                                      </p:tavLst>
                                    </p:anim>
                                    <p:anim calcmode="lin" valueType="num">
                                      <p:cBhvr>
                                        <p:cTn id="64" dur="1000" fill="hold"/>
                                        <p:tgtEl>
                                          <p:spTgt spid="3278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2791"/>
                                        </p:tgtEl>
                                        <p:attrNameLst>
                                          <p:attrName>style.visibility</p:attrName>
                                        </p:attrNameLst>
                                      </p:cBhvr>
                                      <p:to>
                                        <p:strVal val="visible"/>
                                      </p:to>
                                    </p:set>
                                    <p:animEffect transition="in" filter="fade">
                                      <p:cBhvr>
                                        <p:cTn id="79" dur="1000"/>
                                        <p:tgtEl>
                                          <p:spTgt spid="32791"/>
                                        </p:tgtEl>
                                      </p:cBhvr>
                                    </p:animEffect>
                                    <p:anim calcmode="lin" valueType="num">
                                      <p:cBhvr>
                                        <p:cTn id="80" dur="1000" fill="hold"/>
                                        <p:tgtEl>
                                          <p:spTgt spid="32791"/>
                                        </p:tgtEl>
                                        <p:attrNameLst>
                                          <p:attrName>ppt_x</p:attrName>
                                        </p:attrNameLst>
                                      </p:cBhvr>
                                      <p:tavLst>
                                        <p:tav tm="0">
                                          <p:val>
                                            <p:strVal val="#ppt_x"/>
                                          </p:val>
                                        </p:tav>
                                        <p:tav tm="100000">
                                          <p:val>
                                            <p:strVal val="#ppt_x"/>
                                          </p:val>
                                        </p:tav>
                                      </p:tavLst>
                                    </p:anim>
                                    <p:anim calcmode="lin" valueType="num">
                                      <p:cBhvr>
                                        <p:cTn id="81" dur="1000" fill="hold"/>
                                        <p:tgtEl>
                                          <p:spTgt spid="3279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2793"/>
                                        </p:tgtEl>
                                        <p:attrNameLst>
                                          <p:attrName>style.visibility</p:attrName>
                                        </p:attrNameLst>
                                      </p:cBhvr>
                                      <p:to>
                                        <p:strVal val="visible"/>
                                      </p:to>
                                    </p:set>
                                    <p:animEffect transition="in" filter="fade">
                                      <p:cBhvr>
                                        <p:cTn id="89" dur="1000"/>
                                        <p:tgtEl>
                                          <p:spTgt spid="32793"/>
                                        </p:tgtEl>
                                      </p:cBhvr>
                                    </p:animEffect>
                                    <p:anim calcmode="lin" valueType="num">
                                      <p:cBhvr>
                                        <p:cTn id="90" dur="1000" fill="hold"/>
                                        <p:tgtEl>
                                          <p:spTgt spid="32793"/>
                                        </p:tgtEl>
                                        <p:attrNameLst>
                                          <p:attrName>ppt_x</p:attrName>
                                        </p:attrNameLst>
                                      </p:cBhvr>
                                      <p:tavLst>
                                        <p:tav tm="0">
                                          <p:val>
                                            <p:strVal val="#ppt_x"/>
                                          </p:val>
                                        </p:tav>
                                        <p:tav tm="100000">
                                          <p:val>
                                            <p:strVal val="#ppt_x"/>
                                          </p:val>
                                        </p:tav>
                                      </p:tavLst>
                                    </p:anim>
                                    <p:anim calcmode="lin" valueType="num">
                                      <p:cBhvr>
                                        <p:cTn id="91" dur="1000" fill="hold"/>
                                        <p:tgtEl>
                                          <p:spTgt spid="3279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2781"/>
                                        </p:tgtEl>
                                        <p:attrNameLst>
                                          <p:attrName>style.visibility</p:attrName>
                                        </p:attrNameLst>
                                      </p:cBhvr>
                                      <p:to>
                                        <p:strVal val="visible"/>
                                      </p:to>
                                    </p:set>
                                    <p:animEffect transition="in" filter="fade">
                                      <p:cBhvr>
                                        <p:cTn id="106" dur="1000"/>
                                        <p:tgtEl>
                                          <p:spTgt spid="32781"/>
                                        </p:tgtEl>
                                      </p:cBhvr>
                                    </p:animEffect>
                                    <p:anim calcmode="lin" valueType="num">
                                      <p:cBhvr>
                                        <p:cTn id="107" dur="1000" fill="hold"/>
                                        <p:tgtEl>
                                          <p:spTgt spid="32781"/>
                                        </p:tgtEl>
                                        <p:attrNameLst>
                                          <p:attrName>ppt_x</p:attrName>
                                        </p:attrNameLst>
                                      </p:cBhvr>
                                      <p:tavLst>
                                        <p:tav tm="0">
                                          <p:val>
                                            <p:strVal val="#ppt_x"/>
                                          </p:val>
                                        </p:tav>
                                        <p:tav tm="100000">
                                          <p:val>
                                            <p:strVal val="#ppt_x"/>
                                          </p:val>
                                        </p:tav>
                                      </p:tavLst>
                                    </p:anim>
                                    <p:anim calcmode="lin" valueType="num">
                                      <p:cBhvr>
                                        <p:cTn id="108" dur="1000" fill="hold"/>
                                        <p:tgtEl>
                                          <p:spTgt spid="3278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1000"/>
                                        <p:tgtEl>
                                          <p:spTgt spid="45"/>
                                        </p:tgtEl>
                                      </p:cBhvr>
                                    </p:animEffect>
                                    <p:anim calcmode="lin" valueType="num">
                                      <p:cBhvr>
                                        <p:cTn id="112" dur="1000" fill="hold"/>
                                        <p:tgtEl>
                                          <p:spTgt spid="45"/>
                                        </p:tgtEl>
                                        <p:attrNameLst>
                                          <p:attrName>ppt_x</p:attrName>
                                        </p:attrNameLst>
                                      </p:cBhvr>
                                      <p:tavLst>
                                        <p:tav tm="0">
                                          <p:val>
                                            <p:strVal val="#ppt_x"/>
                                          </p:val>
                                        </p:tav>
                                        <p:tav tm="100000">
                                          <p:val>
                                            <p:strVal val="#ppt_x"/>
                                          </p:val>
                                        </p:tav>
                                      </p:tavLst>
                                    </p:anim>
                                    <p:anim calcmode="lin" valueType="num">
                                      <p:cBhvr>
                                        <p:cTn id="113" dur="1000" fill="hold"/>
                                        <p:tgtEl>
                                          <p:spTgt spid="45"/>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2783"/>
                                        </p:tgtEl>
                                        <p:attrNameLst>
                                          <p:attrName>style.visibility</p:attrName>
                                        </p:attrNameLst>
                                      </p:cBhvr>
                                      <p:to>
                                        <p:strVal val="visible"/>
                                      </p:to>
                                    </p:set>
                                    <p:animEffect transition="in" filter="fade">
                                      <p:cBhvr>
                                        <p:cTn id="116" dur="1000"/>
                                        <p:tgtEl>
                                          <p:spTgt spid="32783"/>
                                        </p:tgtEl>
                                      </p:cBhvr>
                                    </p:animEffect>
                                    <p:anim calcmode="lin" valueType="num">
                                      <p:cBhvr>
                                        <p:cTn id="117" dur="1000" fill="hold"/>
                                        <p:tgtEl>
                                          <p:spTgt spid="32783"/>
                                        </p:tgtEl>
                                        <p:attrNameLst>
                                          <p:attrName>ppt_x</p:attrName>
                                        </p:attrNameLst>
                                      </p:cBhvr>
                                      <p:tavLst>
                                        <p:tav tm="0">
                                          <p:val>
                                            <p:strVal val="#ppt_x"/>
                                          </p:val>
                                        </p:tav>
                                        <p:tav tm="100000">
                                          <p:val>
                                            <p:strVal val="#ppt_x"/>
                                          </p:val>
                                        </p:tav>
                                      </p:tavLst>
                                    </p:anim>
                                    <p:anim calcmode="lin" valueType="num">
                                      <p:cBhvr>
                                        <p:cTn id="118" dur="1000" fill="hold"/>
                                        <p:tgtEl>
                                          <p:spTgt spid="3278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2796" grpId="0"/>
      <p:bldP spid="2" grpId="0" animBg="1"/>
      <p:bldP spid="32798" grpId="0"/>
      <p:bldP spid="29" grpId="0" animBg="1"/>
      <p:bldP spid="34" grpId="0"/>
      <p:bldP spid="32791" grpId="0"/>
      <p:bldP spid="41" grpId="0" animBg="1"/>
      <p:bldP spid="32793" grpId="0"/>
      <p:bldP spid="30" grpId="0" animBg="1"/>
      <p:bldP spid="33" grpId="0"/>
      <p:bldP spid="32786" grpId="0"/>
      <p:bldP spid="43" grpId="0" animBg="1"/>
      <p:bldP spid="32788" grpId="0"/>
      <p:bldP spid="31" grpId="0" animBg="1"/>
      <p:bldP spid="32781" grpId="0"/>
      <p:bldP spid="45" grpId="0" animBg="1"/>
      <p:bldP spid="32783"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bwMode="auto">
          <a:xfrm rot="21386346">
            <a:off x="6295818" y="1478276"/>
            <a:ext cx="1479048" cy="1509232"/>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tx1"/>
          </a:solidFill>
          <a:ln w="9525">
            <a:noFill/>
            <a:round/>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3" name="KSO_Shape"/>
          <p:cNvSpPr/>
          <p:nvPr/>
        </p:nvSpPr>
        <p:spPr bwMode="auto">
          <a:xfrm rot="20796412">
            <a:off x="7495908" y="961776"/>
            <a:ext cx="1054229" cy="1075743"/>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4" name="KSO_Shape"/>
          <p:cNvSpPr/>
          <p:nvPr/>
        </p:nvSpPr>
        <p:spPr bwMode="auto">
          <a:xfrm rot="399524">
            <a:off x="8114295" y="1878180"/>
            <a:ext cx="665793" cy="67938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5" name="KSO_Shape"/>
          <p:cNvSpPr/>
          <p:nvPr/>
        </p:nvSpPr>
        <p:spPr bwMode="auto">
          <a:xfrm rot="900208">
            <a:off x="7091799" y="2505093"/>
            <a:ext cx="1808646" cy="1845557"/>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6" name="KSO_Shape"/>
          <p:cNvSpPr/>
          <p:nvPr/>
        </p:nvSpPr>
        <p:spPr bwMode="auto">
          <a:xfrm>
            <a:off x="6162892" y="3367575"/>
            <a:ext cx="1054229" cy="1075743"/>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7" name="KSO_Shape"/>
          <p:cNvSpPr/>
          <p:nvPr/>
        </p:nvSpPr>
        <p:spPr bwMode="auto">
          <a:xfrm rot="21187563">
            <a:off x="6995242" y="4130190"/>
            <a:ext cx="665793" cy="67938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nvGrpSpPr>
          <p:cNvPr id="9" name="组合 8"/>
          <p:cNvGrpSpPr/>
          <p:nvPr/>
        </p:nvGrpSpPr>
        <p:grpSpPr>
          <a:xfrm>
            <a:off x="1589069" y="1720137"/>
            <a:ext cx="4423091" cy="2507797"/>
            <a:chOff x="605877" y="2150250"/>
            <a:chExt cx="4423091" cy="2507797"/>
          </a:xfrm>
        </p:grpSpPr>
        <p:grpSp>
          <p:nvGrpSpPr>
            <p:cNvPr id="10" name="组合 9"/>
            <p:cNvGrpSpPr/>
            <p:nvPr/>
          </p:nvGrpSpPr>
          <p:grpSpPr>
            <a:xfrm>
              <a:off x="605877" y="2183244"/>
              <a:ext cx="455672" cy="455672"/>
              <a:chOff x="1090938" y="2029373"/>
              <a:chExt cx="1012696" cy="1012696"/>
            </a:xfrm>
          </p:grpSpPr>
          <p:sp>
            <p:nvSpPr>
              <p:cNvPr id="32" name="椭圆 31"/>
              <p:cNvSpPr/>
              <p:nvPr/>
            </p:nvSpPr>
            <p:spPr>
              <a:xfrm>
                <a:off x="1090938" y="2029373"/>
                <a:ext cx="1012696" cy="1012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33" name="Freeform 14"/>
              <p:cNvSpPr>
                <a:spLocks noEditPoints="1"/>
              </p:cNvSpPr>
              <p:nvPr/>
            </p:nvSpPr>
            <p:spPr bwMode="auto">
              <a:xfrm>
                <a:off x="1339894" y="2290190"/>
                <a:ext cx="514784" cy="491062"/>
              </a:xfrm>
              <a:custGeom>
                <a:avLst/>
                <a:gdLst>
                  <a:gd name="T0" fmla="*/ 1302 w 1302"/>
                  <a:gd name="T1" fmla="*/ 651 h 1241"/>
                  <a:gd name="T2" fmla="*/ 1297 w 1302"/>
                  <a:gd name="T3" fmla="*/ 675 h 1241"/>
                  <a:gd name="T4" fmla="*/ 1285 w 1302"/>
                  <a:gd name="T5" fmla="*/ 694 h 1241"/>
                  <a:gd name="T6" fmla="*/ 1266 w 1302"/>
                  <a:gd name="T7" fmla="*/ 708 h 1241"/>
                  <a:gd name="T8" fmla="*/ 1241 w 1302"/>
                  <a:gd name="T9" fmla="*/ 712 h 1241"/>
                  <a:gd name="T10" fmla="*/ 1230 w 1302"/>
                  <a:gd name="T11" fmla="*/ 711 h 1241"/>
                  <a:gd name="T12" fmla="*/ 1209 w 1302"/>
                  <a:gd name="T13" fmla="*/ 703 h 1241"/>
                  <a:gd name="T14" fmla="*/ 1199 w 1302"/>
                  <a:gd name="T15" fmla="*/ 695 h 1241"/>
                  <a:gd name="T16" fmla="*/ 653 w 1302"/>
                  <a:gd name="T17" fmla="*/ 149 h 1241"/>
                  <a:gd name="T18" fmla="*/ 104 w 1302"/>
                  <a:gd name="T19" fmla="*/ 694 h 1241"/>
                  <a:gd name="T20" fmla="*/ 104 w 1302"/>
                  <a:gd name="T21" fmla="*/ 694 h 1241"/>
                  <a:gd name="T22" fmla="*/ 84 w 1302"/>
                  <a:gd name="T23" fmla="*/ 708 h 1241"/>
                  <a:gd name="T24" fmla="*/ 61 w 1302"/>
                  <a:gd name="T25" fmla="*/ 712 h 1241"/>
                  <a:gd name="T26" fmla="*/ 49 w 1302"/>
                  <a:gd name="T27" fmla="*/ 711 h 1241"/>
                  <a:gd name="T28" fmla="*/ 27 w 1302"/>
                  <a:gd name="T29" fmla="*/ 701 h 1241"/>
                  <a:gd name="T30" fmla="*/ 11 w 1302"/>
                  <a:gd name="T31" fmla="*/ 686 h 1241"/>
                  <a:gd name="T32" fmla="*/ 1 w 1302"/>
                  <a:gd name="T33" fmla="*/ 663 h 1241"/>
                  <a:gd name="T34" fmla="*/ 0 w 1302"/>
                  <a:gd name="T35" fmla="*/ 651 h 1241"/>
                  <a:gd name="T36" fmla="*/ 5 w 1302"/>
                  <a:gd name="T37" fmla="*/ 627 h 1241"/>
                  <a:gd name="T38" fmla="*/ 19 w 1302"/>
                  <a:gd name="T39" fmla="*/ 607 h 1241"/>
                  <a:gd name="T40" fmla="*/ 607 w 1302"/>
                  <a:gd name="T41" fmla="*/ 18 h 1241"/>
                  <a:gd name="T42" fmla="*/ 627 w 1302"/>
                  <a:gd name="T43" fmla="*/ 5 h 1241"/>
                  <a:gd name="T44" fmla="*/ 651 w 1302"/>
                  <a:gd name="T45" fmla="*/ 0 h 1241"/>
                  <a:gd name="T46" fmla="*/ 651 w 1302"/>
                  <a:gd name="T47" fmla="*/ 0 h 1241"/>
                  <a:gd name="T48" fmla="*/ 655 w 1302"/>
                  <a:gd name="T49" fmla="*/ 0 h 1241"/>
                  <a:gd name="T50" fmla="*/ 655 w 1302"/>
                  <a:gd name="T51" fmla="*/ 0 h 1241"/>
                  <a:gd name="T52" fmla="*/ 658 w 1302"/>
                  <a:gd name="T53" fmla="*/ 0 h 1241"/>
                  <a:gd name="T54" fmla="*/ 658 w 1302"/>
                  <a:gd name="T55" fmla="*/ 0 h 1241"/>
                  <a:gd name="T56" fmla="*/ 679 w 1302"/>
                  <a:gd name="T57" fmla="*/ 6 h 1241"/>
                  <a:gd name="T58" fmla="*/ 696 w 1302"/>
                  <a:gd name="T59" fmla="*/ 20 h 1241"/>
                  <a:gd name="T60" fmla="*/ 936 w 1302"/>
                  <a:gd name="T61" fmla="*/ 260 h 1241"/>
                  <a:gd name="T62" fmla="*/ 936 w 1302"/>
                  <a:gd name="T63" fmla="*/ 203 h 1241"/>
                  <a:gd name="T64" fmla="*/ 941 w 1302"/>
                  <a:gd name="T65" fmla="*/ 180 h 1241"/>
                  <a:gd name="T66" fmla="*/ 955 w 1302"/>
                  <a:gd name="T67" fmla="*/ 160 h 1241"/>
                  <a:gd name="T68" fmla="*/ 973 w 1302"/>
                  <a:gd name="T69" fmla="*/ 147 h 1241"/>
                  <a:gd name="T70" fmla="*/ 997 w 1302"/>
                  <a:gd name="T71" fmla="*/ 142 h 1241"/>
                  <a:gd name="T72" fmla="*/ 1010 w 1302"/>
                  <a:gd name="T73" fmla="*/ 143 h 1241"/>
                  <a:gd name="T74" fmla="*/ 1032 w 1302"/>
                  <a:gd name="T75" fmla="*/ 153 h 1241"/>
                  <a:gd name="T76" fmla="*/ 1048 w 1302"/>
                  <a:gd name="T77" fmla="*/ 169 h 1241"/>
                  <a:gd name="T78" fmla="*/ 1057 w 1302"/>
                  <a:gd name="T79" fmla="*/ 191 h 1241"/>
                  <a:gd name="T80" fmla="*/ 1059 w 1302"/>
                  <a:gd name="T81" fmla="*/ 382 h 1241"/>
                  <a:gd name="T82" fmla="*/ 1286 w 1302"/>
                  <a:gd name="T83" fmla="*/ 610 h 1241"/>
                  <a:gd name="T84" fmla="*/ 1292 w 1302"/>
                  <a:gd name="T85" fmla="*/ 618 h 1241"/>
                  <a:gd name="T86" fmla="*/ 1301 w 1302"/>
                  <a:gd name="T87" fmla="*/ 639 h 1241"/>
                  <a:gd name="T88" fmla="*/ 1180 w 1302"/>
                  <a:gd name="T89" fmla="*/ 753 h 1241"/>
                  <a:gd name="T90" fmla="*/ 1180 w 1302"/>
                  <a:gd name="T91" fmla="*/ 1017 h 1241"/>
                  <a:gd name="T92" fmla="*/ 1180 w 1302"/>
                  <a:gd name="T93" fmla="*/ 1180 h 1241"/>
                  <a:gd name="T94" fmla="*/ 1176 w 1302"/>
                  <a:gd name="T95" fmla="*/ 1205 h 1241"/>
                  <a:gd name="T96" fmla="*/ 1163 w 1302"/>
                  <a:gd name="T97" fmla="*/ 1223 h 1241"/>
                  <a:gd name="T98" fmla="*/ 1143 w 1302"/>
                  <a:gd name="T99" fmla="*/ 1236 h 1241"/>
                  <a:gd name="T100" fmla="*/ 1120 w 1302"/>
                  <a:gd name="T101" fmla="*/ 1241 h 1241"/>
                  <a:gd name="T102" fmla="*/ 997 w 1302"/>
                  <a:gd name="T103" fmla="*/ 753 h 1241"/>
                  <a:gd name="T104" fmla="*/ 753 w 1302"/>
                  <a:gd name="T105" fmla="*/ 1241 h 1241"/>
                  <a:gd name="T106" fmla="*/ 183 w 1302"/>
                  <a:gd name="T107" fmla="*/ 1241 h 1241"/>
                  <a:gd name="T108" fmla="*/ 160 w 1302"/>
                  <a:gd name="T109" fmla="*/ 1236 h 1241"/>
                  <a:gd name="T110" fmla="*/ 141 w 1302"/>
                  <a:gd name="T111" fmla="*/ 1223 h 1241"/>
                  <a:gd name="T112" fmla="*/ 127 w 1302"/>
                  <a:gd name="T113" fmla="*/ 1205 h 1241"/>
                  <a:gd name="T114" fmla="*/ 122 w 1302"/>
                  <a:gd name="T115" fmla="*/ 1180 h 1241"/>
                  <a:gd name="T116" fmla="*/ 122 w 1302"/>
                  <a:gd name="T117" fmla="*/ 936 h 1241"/>
                  <a:gd name="T118" fmla="*/ 651 w 1302"/>
                  <a:gd name="T119" fmla="*/ 224 h 1241"/>
                  <a:gd name="T120" fmla="*/ 549 w 1302"/>
                  <a:gd name="T121" fmla="*/ 753 h 1241"/>
                  <a:gd name="T122" fmla="*/ 306 w 1302"/>
                  <a:gd name="T123" fmla="*/ 998 h 1241"/>
                  <a:gd name="T124" fmla="*/ 549 w 1302"/>
                  <a:gd name="T125" fmla="*/ 75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2" h="1241">
                    <a:moveTo>
                      <a:pt x="1302" y="651"/>
                    </a:moveTo>
                    <a:lnTo>
                      <a:pt x="1302" y="651"/>
                    </a:lnTo>
                    <a:lnTo>
                      <a:pt x="1301" y="663"/>
                    </a:lnTo>
                    <a:lnTo>
                      <a:pt x="1297" y="675"/>
                    </a:lnTo>
                    <a:lnTo>
                      <a:pt x="1292" y="686"/>
                    </a:lnTo>
                    <a:lnTo>
                      <a:pt x="1285" y="694"/>
                    </a:lnTo>
                    <a:lnTo>
                      <a:pt x="1275" y="701"/>
                    </a:lnTo>
                    <a:lnTo>
                      <a:pt x="1266" y="708"/>
                    </a:lnTo>
                    <a:lnTo>
                      <a:pt x="1253" y="711"/>
                    </a:lnTo>
                    <a:lnTo>
                      <a:pt x="1241" y="712"/>
                    </a:lnTo>
                    <a:lnTo>
                      <a:pt x="1241" y="712"/>
                    </a:lnTo>
                    <a:lnTo>
                      <a:pt x="1230" y="711"/>
                    </a:lnTo>
                    <a:lnTo>
                      <a:pt x="1219" y="708"/>
                    </a:lnTo>
                    <a:lnTo>
                      <a:pt x="1209" y="703"/>
                    </a:lnTo>
                    <a:lnTo>
                      <a:pt x="1199" y="695"/>
                    </a:lnTo>
                    <a:lnTo>
                      <a:pt x="1199" y="695"/>
                    </a:lnTo>
                    <a:lnTo>
                      <a:pt x="653" y="149"/>
                    </a:lnTo>
                    <a:lnTo>
                      <a:pt x="653" y="149"/>
                    </a:lnTo>
                    <a:lnTo>
                      <a:pt x="651" y="147"/>
                    </a:lnTo>
                    <a:lnTo>
                      <a:pt x="104" y="694"/>
                    </a:lnTo>
                    <a:lnTo>
                      <a:pt x="104" y="694"/>
                    </a:lnTo>
                    <a:lnTo>
                      <a:pt x="104" y="694"/>
                    </a:lnTo>
                    <a:lnTo>
                      <a:pt x="95" y="701"/>
                    </a:lnTo>
                    <a:lnTo>
                      <a:pt x="84" y="708"/>
                    </a:lnTo>
                    <a:lnTo>
                      <a:pt x="73" y="711"/>
                    </a:lnTo>
                    <a:lnTo>
                      <a:pt x="61" y="712"/>
                    </a:lnTo>
                    <a:lnTo>
                      <a:pt x="61" y="712"/>
                    </a:lnTo>
                    <a:lnTo>
                      <a:pt x="49" y="711"/>
                    </a:lnTo>
                    <a:lnTo>
                      <a:pt x="38" y="708"/>
                    </a:lnTo>
                    <a:lnTo>
                      <a:pt x="27" y="701"/>
                    </a:lnTo>
                    <a:lnTo>
                      <a:pt x="18" y="694"/>
                    </a:lnTo>
                    <a:lnTo>
                      <a:pt x="11" y="686"/>
                    </a:lnTo>
                    <a:lnTo>
                      <a:pt x="5" y="675"/>
                    </a:lnTo>
                    <a:lnTo>
                      <a:pt x="1" y="663"/>
                    </a:lnTo>
                    <a:lnTo>
                      <a:pt x="0" y="651"/>
                    </a:lnTo>
                    <a:lnTo>
                      <a:pt x="0" y="651"/>
                    </a:lnTo>
                    <a:lnTo>
                      <a:pt x="1" y="639"/>
                    </a:lnTo>
                    <a:lnTo>
                      <a:pt x="5" y="627"/>
                    </a:lnTo>
                    <a:lnTo>
                      <a:pt x="11" y="616"/>
                    </a:lnTo>
                    <a:lnTo>
                      <a:pt x="19" y="607"/>
                    </a:lnTo>
                    <a:lnTo>
                      <a:pt x="607" y="18"/>
                    </a:lnTo>
                    <a:lnTo>
                      <a:pt x="607" y="18"/>
                    </a:lnTo>
                    <a:lnTo>
                      <a:pt x="617" y="11"/>
                    </a:lnTo>
                    <a:lnTo>
                      <a:pt x="627" y="5"/>
                    </a:lnTo>
                    <a:lnTo>
                      <a:pt x="639" y="1"/>
                    </a:lnTo>
                    <a:lnTo>
                      <a:pt x="651" y="0"/>
                    </a:lnTo>
                    <a:lnTo>
                      <a:pt x="651" y="0"/>
                    </a:lnTo>
                    <a:lnTo>
                      <a:pt x="651" y="0"/>
                    </a:lnTo>
                    <a:lnTo>
                      <a:pt x="655" y="0"/>
                    </a:lnTo>
                    <a:lnTo>
                      <a:pt x="655" y="0"/>
                    </a:lnTo>
                    <a:lnTo>
                      <a:pt x="655" y="0"/>
                    </a:lnTo>
                    <a:lnTo>
                      <a:pt x="655" y="0"/>
                    </a:lnTo>
                    <a:lnTo>
                      <a:pt x="658" y="0"/>
                    </a:lnTo>
                    <a:lnTo>
                      <a:pt x="658" y="0"/>
                    </a:lnTo>
                    <a:lnTo>
                      <a:pt x="658" y="0"/>
                    </a:lnTo>
                    <a:lnTo>
                      <a:pt x="658" y="0"/>
                    </a:lnTo>
                    <a:lnTo>
                      <a:pt x="669" y="2"/>
                    </a:lnTo>
                    <a:lnTo>
                      <a:pt x="679" y="6"/>
                    </a:lnTo>
                    <a:lnTo>
                      <a:pt x="688" y="12"/>
                    </a:lnTo>
                    <a:lnTo>
                      <a:pt x="696" y="20"/>
                    </a:lnTo>
                    <a:lnTo>
                      <a:pt x="696" y="20"/>
                    </a:lnTo>
                    <a:lnTo>
                      <a:pt x="936" y="260"/>
                    </a:lnTo>
                    <a:lnTo>
                      <a:pt x="936" y="203"/>
                    </a:lnTo>
                    <a:lnTo>
                      <a:pt x="936" y="203"/>
                    </a:lnTo>
                    <a:lnTo>
                      <a:pt x="937" y="191"/>
                    </a:lnTo>
                    <a:lnTo>
                      <a:pt x="941" y="180"/>
                    </a:lnTo>
                    <a:lnTo>
                      <a:pt x="946" y="169"/>
                    </a:lnTo>
                    <a:lnTo>
                      <a:pt x="955" y="160"/>
                    </a:lnTo>
                    <a:lnTo>
                      <a:pt x="963" y="153"/>
                    </a:lnTo>
                    <a:lnTo>
                      <a:pt x="973" y="147"/>
                    </a:lnTo>
                    <a:lnTo>
                      <a:pt x="985" y="143"/>
                    </a:lnTo>
                    <a:lnTo>
                      <a:pt x="997" y="142"/>
                    </a:lnTo>
                    <a:lnTo>
                      <a:pt x="997" y="142"/>
                    </a:lnTo>
                    <a:lnTo>
                      <a:pt x="1010" y="143"/>
                    </a:lnTo>
                    <a:lnTo>
                      <a:pt x="1021" y="147"/>
                    </a:lnTo>
                    <a:lnTo>
                      <a:pt x="1032" y="153"/>
                    </a:lnTo>
                    <a:lnTo>
                      <a:pt x="1040" y="160"/>
                    </a:lnTo>
                    <a:lnTo>
                      <a:pt x="1048" y="169"/>
                    </a:lnTo>
                    <a:lnTo>
                      <a:pt x="1054" y="180"/>
                    </a:lnTo>
                    <a:lnTo>
                      <a:pt x="1057" y="191"/>
                    </a:lnTo>
                    <a:lnTo>
                      <a:pt x="1059" y="203"/>
                    </a:lnTo>
                    <a:lnTo>
                      <a:pt x="1059" y="382"/>
                    </a:lnTo>
                    <a:lnTo>
                      <a:pt x="1286" y="610"/>
                    </a:lnTo>
                    <a:lnTo>
                      <a:pt x="1286" y="610"/>
                    </a:lnTo>
                    <a:lnTo>
                      <a:pt x="1286" y="610"/>
                    </a:lnTo>
                    <a:lnTo>
                      <a:pt x="1292" y="618"/>
                    </a:lnTo>
                    <a:lnTo>
                      <a:pt x="1299" y="628"/>
                    </a:lnTo>
                    <a:lnTo>
                      <a:pt x="1301" y="639"/>
                    </a:lnTo>
                    <a:lnTo>
                      <a:pt x="1302" y="651"/>
                    </a:lnTo>
                    <a:close/>
                    <a:moveTo>
                      <a:pt x="1180" y="753"/>
                    </a:moveTo>
                    <a:lnTo>
                      <a:pt x="1180" y="936"/>
                    </a:lnTo>
                    <a:lnTo>
                      <a:pt x="1180" y="1017"/>
                    </a:lnTo>
                    <a:lnTo>
                      <a:pt x="1180" y="1180"/>
                    </a:lnTo>
                    <a:lnTo>
                      <a:pt x="1180" y="1180"/>
                    </a:lnTo>
                    <a:lnTo>
                      <a:pt x="1179" y="1192"/>
                    </a:lnTo>
                    <a:lnTo>
                      <a:pt x="1176" y="1205"/>
                    </a:lnTo>
                    <a:lnTo>
                      <a:pt x="1170" y="1214"/>
                    </a:lnTo>
                    <a:lnTo>
                      <a:pt x="1163" y="1223"/>
                    </a:lnTo>
                    <a:lnTo>
                      <a:pt x="1153" y="1230"/>
                    </a:lnTo>
                    <a:lnTo>
                      <a:pt x="1143" y="1236"/>
                    </a:lnTo>
                    <a:lnTo>
                      <a:pt x="1132" y="1240"/>
                    </a:lnTo>
                    <a:lnTo>
                      <a:pt x="1120" y="1241"/>
                    </a:lnTo>
                    <a:lnTo>
                      <a:pt x="997" y="1241"/>
                    </a:lnTo>
                    <a:lnTo>
                      <a:pt x="997" y="753"/>
                    </a:lnTo>
                    <a:lnTo>
                      <a:pt x="753" y="753"/>
                    </a:lnTo>
                    <a:lnTo>
                      <a:pt x="753" y="1241"/>
                    </a:lnTo>
                    <a:lnTo>
                      <a:pt x="183" y="1241"/>
                    </a:lnTo>
                    <a:lnTo>
                      <a:pt x="183" y="1241"/>
                    </a:lnTo>
                    <a:lnTo>
                      <a:pt x="171" y="1240"/>
                    </a:lnTo>
                    <a:lnTo>
                      <a:pt x="160" y="1236"/>
                    </a:lnTo>
                    <a:lnTo>
                      <a:pt x="149" y="1230"/>
                    </a:lnTo>
                    <a:lnTo>
                      <a:pt x="141" y="1223"/>
                    </a:lnTo>
                    <a:lnTo>
                      <a:pt x="133" y="1214"/>
                    </a:lnTo>
                    <a:lnTo>
                      <a:pt x="127" y="1205"/>
                    </a:lnTo>
                    <a:lnTo>
                      <a:pt x="123" y="1192"/>
                    </a:lnTo>
                    <a:lnTo>
                      <a:pt x="122" y="1180"/>
                    </a:lnTo>
                    <a:lnTo>
                      <a:pt x="122" y="1017"/>
                    </a:lnTo>
                    <a:lnTo>
                      <a:pt x="122" y="936"/>
                    </a:lnTo>
                    <a:lnTo>
                      <a:pt x="122" y="753"/>
                    </a:lnTo>
                    <a:lnTo>
                      <a:pt x="651" y="224"/>
                    </a:lnTo>
                    <a:lnTo>
                      <a:pt x="1180" y="753"/>
                    </a:lnTo>
                    <a:close/>
                    <a:moveTo>
                      <a:pt x="549" y="753"/>
                    </a:moveTo>
                    <a:lnTo>
                      <a:pt x="306" y="753"/>
                    </a:lnTo>
                    <a:lnTo>
                      <a:pt x="306" y="998"/>
                    </a:lnTo>
                    <a:lnTo>
                      <a:pt x="549" y="998"/>
                    </a:lnTo>
                    <a:lnTo>
                      <a:pt x="549" y="753"/>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lumMod val="75000"/>
                      <a:lumOff val="25000"/>
                    </a:schemeClr>
                  </a:solidFill>
                  <a:cs typeface="+mn-ea"/>
                  <a:sym typeface="+mn-lt"/>
                </a:endParaRPr>
              </a:p>
            </p:txBody>
          </p:sp>
        </p:grpSp>
        <p:grpSp>
          <p:nvGrpSpPr>
            <p:cNvPr id="11" name="组合 10"/>
            <p:cNvGrpSpPr/>
            <p:nvPr/>
          </p:nvGrpSpPr>
          <p:grpSpPr>
            <a:xfrm>
              <a:off x="605877" y="3969258"/>
              <a:ext cx="455672" cy="455672"/>
              <a:chOff x="3365760" y="2029373"/>
              <a:chExt cx="1012696" cy="1012696"/>
            </a:xfrm>
          </p:grpSpPr>
          <p:sp>
            <p:nvSpPr>
              <p:cNvPr id="30" name="椭圆 29"/>
              <p:cNvSpPr/>
              <p:nvPr/>
            </p:nvSpPr>
            <p:spPr>
              <a:xfrm>
                <a:off x="3365760" y="2029373"/>
                <a:ext cx="1012696" cy="1012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31" name="Freeform 39"/>
              <p:cNvSpPr>
                <a:spLocks noEditPoints="1"/>
              </p:cNvSpPr>
              <p:nvPr/>
            </p:nvSpPr>
            <p:spPr bwMode="auto">
              <a:xfrm>
                <a:off x="3614322" y="2326171"/>
                <a:ext cx="515572" cy="419100"/>
              </a:xfrm>
              <a:custGeom>
                <a:avLst/>
                <a:gdLst>
                  <a:gd name="T0" fmla="*/ 38 w 1304"/>
                  <a:gd name="T1" fmla="*/ 1055 h 1059"/>
                  <a:gd name="T2" fmla="*/ 2 w 1304"/>
                  <a:gd name="T3" fmla="*/ 1010 h 1059"/>
                  <a:gd name="T4" fmla="*/ 5 w 1304"/>
                  <a:gd name="T5" fmla="*/ 159 h 1059"/>
                  <a:gd name="T6" fmla="*/ 50 w 1304"/>
                  <a:gd name="T7" fmla="*/ 123 h 1059"/>
                  <a:gd name="T8" fmla="*/ 425 w 1304"/>
                  <a:gd name="T9" fmla="*/ 19 h 1059"/>
                  <a:gd name="T10" fmla="*/ 455 w 1304"/>
                  <a:gd name="T11" fmla="*/ 1 h 1059"/>
                  <a:gd name="T12" fmla="*/ 849 w 1304"/>
                  <a:gd name="T13" fmla="*/ 1 h 1059"/>
                  <a:gd name="T14" fmla="*/ 983 w 1304"/>
                  <a:gd name="T15" fmla="*/ 122 h 1059"/>
                  <a:gd name="T16" fmla="*/ 1278 w 1304"/>
                  <a:gd name="T17" fmla="*/ 132 h 1059"/>
                  <a:gd name="T18" fmla="*/ 1304 w 1304"/>
                  <a:gd name="T19" fmla="*/ 183 h 1059"/>
                  <a:gd name="T20" fmla="*/ 1294 w 1304"/>
                  <a:gd name="T21" fmla="*/ 1032 h 1059"/>
                  <a:gd name="T22" fmla="*/ 1243 w 1304"/>
                  <a:gd name="T23" fmla="*/ 1059 h 1059"/>
                  <a:gd name="T24" fmla="*/ 596 w 1304"/>
                  <a:gd name="T25" fmla="*/ 207 h 1059"/>
                  <a:gd name="T26" fmla="*/ 510 w 1304"/>
                  <a:gd name="T27" fmla="*/ 233 h 1059"/>
                  <a:gd name="T28" fmla="*/ 433 w 1304"/>
                  <a:gd name="T29" fmla="*/ 276 h 1059"/>
                  <a:gd name="T30" fmla="*/ 369 w 1304"/>
                  <a:gd name="T31" fmla="*/ 337 h 1059"/>
                  <a:gd name="T32" fmla="*/ 321 w 1304"/>
                  <a:gd name="T33" fmla="*/ 411 h 1059"/>
                  <a:gd name="T34" fmla="*/ 294 w 1304"/>
                  <a:gd name="T35" fmla="*/ 496 h 1059"/>
                  <a:gd name="T36" fmla="*/ 285 w 1304"/>
                  <a:gd name="T37" fmla="*/ 570 h 1059"/>
                  <a:gd name="T38" fmla="*/ 297 w 1304"/>
                  <a:gd name="T39" fmla="*/ 662 h 1059"/>
                  <a:gd name="T40" fmla="*/ 330 w 1304"/>
                  <a:gd name="T41" fmla="*/ 745 h 1059"/>
                  <a:gd name="T42" fmla="*/ 381 w 1304"/>
                  <a:gd name="T43" fmla="*/ 817 h 1059"/>
                  <a:gd name="T44" fmla="*/ 447 w 1304"/>
                  <a:gd name="T45" fmla="*/ 874 h 1059"/>
                  <a:gd name="T46" fmla="*/ 527 w 1304"/>
                  <a:gd name="T47" fmla="*/ 915 h 1059"/>
                  <a:gd name="T48" fmla="*/ 614 w 1304"/>
                  <a:gd name="T49" fmla="*/ 934 h 1059"/>
                  <a:gd name="T50" fmla="*/ 690 w 1304"/>
                  <a:gd name="T51" fmla="*/ 934 h 1059"/>
                  <a:gd name="T52" fmla="*/ 779 w 1304"/>
                  <a:gd name="T53" fmla="*/ 915 h 1059"/>
                  <a:gd name="T54" fmla="*/ 857 w 1304"/>
                  <a:gd name="T55" fmla="*/ 874 h 1059"/>
                  <a:gd name="T56" fmla="*/ 924 w 1304"/>
                  <a:gd name="T57" fmla="*/ 817 h 1059"/>
                  <a:gd name="T58" fmla="*/ 975 w 1304"/>
                  <a:gd name="T59" fmla="*/ 745 h 1059"/>
                  <a:gd name="T60" fmla="*/ 1007 w 1304"/>
                  <a:gd name="T61" fmla="*/ 662 h 1059"/>
                  <a:gd name="T62" fmla="*/ 1019 w 1304"/>
                  <a:gd name="T63" fmla="*/ 570 h 1059"/>
                  <a:gd name="T64" fmla="*/ 1012 w 1304"/>
                  <a:gd name="T65" fmla="*/ 496 h 1059"/>
                  <a:gd name="T66" fmla="*/ 983 w 1304"/>
                  <a:gd name="T67" fmla="*/ 411 h 1059"/>
                  <a:gd name="T68" fmla="*/ 935 w 1304"/>
                  <a:gd name="T69" fmla="*/ 337 h 1059"/>
                  <a:gd name="T70" fmla="*/ 871 w 1304"/>
                  <a:gd name="T71" fmla="*/ 276 h 1059"/>
                  <a:gd name="T72" fmla="*/ 795 w 1304"/>
                  <a:gd name="T73" fmla="*/ 233 h 1059"/>
                  <a:gd name="T74" fmla="*/ 708 w 1304"/>
                  <a:gd name="T75" fmla="*/ 207 h 1059"/>
                  <a:gd name="T76" fmla="*/ 653 w 1304"/>
                  <a:gd name="T77" fmla="*/ 814 h 1059"/>
                  <a:gd name="T78" fmla="*/ 536 w 1304"/>
                  <a:gd name="T79" fmla="*/ 785 h 1059"/>
                  <a:gd name="T80" fmla="*/ 450 w 1304"/>
                  <a:gd name="T81" fmla="*/ 707 h 1059"/>
                  <a:gd name="T82" fmla="*/ 409 w 1304"/>
                  <a:gd name="T83" fmla="*/ 596 h 1059"/>
                  <a:gd name="T84" fmla="*/ 419 w 1304"/>
                  <a:gd name="T85" fmla="*/ 497 h 1059"/>
                  <a:gd name="T86" fmla="*/ 480 w 1304"/>
                  <a:gd name="T87" fmla="*/ 397 h 1059"/>
                  <a:gd name="T88" fmla="*/ 580 w 1304"/>
                  <a:gd name="T89" fmla="*/ 336 h 1059"/>
                  <a:gd name="T90" fmla="*/ 677 w 1304"/>
                  <a:gd name="T91" fmla="*/ 326 h 1059"/>
                  <a:gd name="T92" fmla="*/ 789 w 1304"/>
                  <a:gd name="T93" fmla="*/ 367 h 1059"/>
                  <a:gd name="T94" fmla="*/ 868 w 1304"/>
                  <a:gd name="T95" fmla="*/ 454 h 1059"/>
                  <a:gd name="T96" fmla="*/ 897 w 1304"/>
                  <a:gd name="T97" fmla="*/ 570 h 1059"/>
                  <a:gd name="T98" fmla="*/ 877 w 1304"/>
                  <a:gd name="T99" fmla="*/ 665 h 1059"/>
                  <a:gd name="T100" fmla="*/ 808 w 1304"/>
                  <a:gd name="T101" fmla="*/ 759 h 1059"/>
                  <a:gd name="T102" fmla="*/ 702 w 1304"/>
                  <a:gd name="T103" fmla="*/ 8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4" h="1059">
                    <a:moveTo>
                      <a:pt x="1243" y="1059"/>
                    </a:moveTo>
                    <a:lnTo>
                      <a:pt x="62" y="1059"/>
                    </a:lnTo>
                    <a:lnTo>
                      <a:pt x="62" y="1059"/>
                    </a:lnTo>
                    <a:lnTo>
                      <a:pt x="50" y="1058"/>
                    </a:lnTo>
                    <a:lnTo>
                      <a:pt x="38" y="1055"/>
                    </a:lnTo>
                    <a:lnTo>
                      <a:pt x="27" y="1049"/>
                    </a:lnTo>
                    <a:lnTo>
                      <a:pt x="18" y="1041"/>
                    </a:lnTo>
                    <a:lnTo>
                      <a:pt x="11" y="1032"/>
                    </a:lnTo>
                    <a:lnTo>
                      <a:pt x="5" y="1022"/>
                    </a:lnTo>
                    <a:lnTo>
                      <a:pt x="2" y="1010"/>
                    </a:lnTo>
                    <a:lnTo>
                      <a:pt x="0" y="998"/>
                    </a:lnTo>
                    <a:lnTo>
                      <a:pt x="0" y="183"/>
                    </a:lnTo>
                    <a:lnTo>
                      <a:pt x="0" y="183"/>
                    </a:lnTo>
                    <a:lnTo>
                      <a:pt x="2" y="170"/>
                    </a:lnTo>
                    <a:lnTo>
                      <a:pt x="5" y="159"/>
                    </a:lnTo>
                    <a:lnTo>
                      <a:pt x="11" y="149"/>
                    </a:lnTo>
                    <a:lnTo>
                      <a:pt x="18" y="140"/>
                    </a:lnTo>
                    <a:lnTo>
                      <a:pt x="27" y="132"/>
                    </a:lnTo>
                    <a:lnTo>
                      <a:pt x="38" y="127"/>
                    </a:lnTo>
                    <a:lnTo>
                      <a:pt x="50" y="123"/>
                    </a:lnTo>
                    <a:lnTo>
                      <a:pt x="62" y="122"/>
                    </a:lnTo>
                    <a:lnTo>
                      <a:pt x="322" y="122"/>
                    </a:lnTo>
                    <a:lnTo>
                      <a:pt x="421" y="24"/>
                    </a:lnTo>
                    <a:lnTo>
                      <a:pt x="421" y="24"/>
                    </a:lnTo>
                    <a:lnTo>
                      <a:pt x="425" y="19"/>
                    </a:lnTo>
                    <a:lnTo>
                      <a:pt x="431" y="14"/>
                    </a:lnTo>
                    <a:lnTo>
                      <a:pt x="435" y="10"/>
                    </a:lnTo>
                    <a:lnTo>
                      <a:pt x="441" y="7"/>
                    </a:lnTo>
                    <a:lnTo>
                      <a:pt x="447" y="3"/>
                    </a:lnTo>
                    <a:lnTo>
                      <a:pt x="455" y="1"/>
                    </a:lnTo>
                    <a:lnTo>
                      <a:pt x="462" y="0"/>
                    </a:lnTo>
                    <a:lnTo>
                      <a:pt x="469" y="0"/>
                    </a:lnTo>
                    <a:lnTo>
                      <a:pt x="835" y="0"/>
                    </a:lnTo>
                    <a:lnTo>
                      <a:pt x="835" y="0"/>
                    </a:lnTo>
                    <a:lnTo>
                      <a:pt x="849" y="1"/>
                    </a:lnTo>
                    <a:lnTo>
                      <a:pt x="859" y="4"/>
                    </a:lnTo>
                    <a:lnTo>
                      <a:pt x="870" y="10"/>
                    </a:lnTo>
                    <a:lnTo>
                      <a:pt x="880" y="18"/>
                    </a:lnTo>
                    <a:lnTo>
                      <a:pt x="880" y="18"/>
                    </a:lnTo>
                    <a:lnTo>
                      <a:pt x="983" y="122"/>
                    </a:lnTo>
                    <a:lnTo>
                      <a:pt x="1243" y="122"/>
                    </a:lnTo>
                    <a:lnTo>
                      <a:pt x="1243" y="122"/>
                    </a:lnTo>
                    <a:lnTo>
                      <a:pt x="1256" y="123"/>
                    </a:lnTo>
                    <a:lnTo>
                      <a:pt x="1267" y="127"/>
                    </a:lnTo>
                    <a:lnTo>
                      <a:pt x="1278" y="132"/>
                    </a:lnTo>
                    <a:lnTo>
                      <a:pt x="1286" y="140"/>
                    </a:lnTo>
                    <a:lnTo>
                      <a:pt x="1294" y="149"/>
                    </a:lnTo>
                    <a:lnTo>
                      <a:pt x="1299" y="159"/>
                    </a:lnTo>
                    <a:lnTo>
                      <a:pt x="1303" y="170"/>
                    </a:lnTo>
                    <a:lnTo>
                      <a:pt x="1304" y="183"/>
                    </a:lnTo>
                    <a:lnTo>
                      <a:pt x="1304" y="998"/>
                    </a:lnTo>
                    <a:lnTo>
                      <a:pt x="1304" y="998"/>
                    </a:lnTo>
                    <a:lnTo>
                      <a:pt x="1303" y="1010"/>
                    </a:lnTo>
                    <a:lnTo>
                      <a:pt x="1299" y="1022"/>
                    </a:lnTo>
                    <a:lnTo>
                      <a:pt x="1294" y="1032"/>
                    </a:lnTo>
                    <a:lnTo>
                      <a:pt x="1286" y="1041"/>
                    </a:lnTo>
                    <a:lnTo>
                      <a:pt x="1278" y="1049"/>
                    </a:lnTo>
                    <a:lnTo>
                      <a:pt x="1267" y="1055"/>
                    </a:lnTo>
                    <a:lnTo>
                      <a:pt x="1256" y="1058"/>
                    </a:lnTo>
                    <a:lnTo>
                      <a:pt x="1243" y="1059"/>
                    </a:lnTo>
                    <a:close/>
                    <a:moveTo>
                      <a:pt x="653" y="204"/>
                    </a:moveTo>
                    <a:lnTo>
                      <a:pt x="653" y="204"/>
                    </a:lnTo>
                    <a:lnTo>
                      <a:pt x="634" y="204"/>
                    </a:lnTo>
                    <a:lnTo>
                      <a:pt x="614" y="205"/>
                    </a:lnTo>
                    <a:lnTo>
                      <a:pt x="596" y="207"/>
                    </a:lnTo>
                    <a:lnTo>
                      <a:pt x="578" y="211"/>
                    </a:lnTo>
                    <a:lnTo>
                      <a:pt x="560" y="215"/>
                    </a:lnTo>
                    <a:lnTo>
                      <a:pt x="543" y="219"/>
                    </a:lnTo>
                    <a:lnTo>
                      <a:pt x="527" y="225"/>
                    </a:lnTo>
                    <a:lnTo>
                      <a:pt x="510" y="233"/>
                    </a:lnTo>
                    <a:lnTo>
                      <a:pt x="493" y="240"/>
                    </a:lnTo>
                    <a:lnTo>
                      <a:pt x="477" y="247"/>
                    </a:lnTo>
                    <a:lnTo>
                      <a:pt x="462" y="257"/>
                    </a:lnTo>
                    <a:lnTo>
                      <a:pt x="447" y="266"/>
                    </a:lnTo>
                    <a:lnTo>
                      <a:pt x="433" y="276"/>
                    </a:lnTo>
                    <a:lnTo>
                      <a:pt x="419" y="287"/>
                    </a:lnTo>
                    <a:lnTo>
                      <a:pt x="405" y="299"/>
                    </a:lnTo>
                    <a:lnTo>
                      <a:pt x="393" y="311"/>
                    </a:lnTo>
                    <a:lnTo>
                      <a:pt x="381" y="324"/>
                    </a:lnTo>
                    <a:lnTo>
                      <a:pt x="369" y="337"/>
                    </a:lnTo>
                    <a:lnTo>
                      <a:pt x="358" y="350"/>
                    </a:lnTo>
                    <a:lnTo>
                      <a:pt x="349" y="365"/>
                    </a:lnTo>
                    <a:lnTo>
                      <a:pt x="339" y="380"/>
                    </a:lnTo>
                    <a:lnTo>
                      <a:pt x="330" y="395"/>
                    </a:lnTo>
                    <a:lnTo>
                      <a:pt x="321" y="411"/>
                    </a:lnTo>
                    <a:lnTo>
                      <a:pt x="314" y="427"/>
                    </a:lnTo>
                    <a:lnTo>
                      <a:pt x="308" y="444"/>
                    </a:lnTo>
                    <a:lnTo>
                      <a:pt x="302" y="461"/>
                    </a:lnTo>
                    <a:lnTo>
                      <a:pt x="297" y="479"/>
                    </a:lnTo>
                    <a:lnTo>
                      <a:pt x="294" y="496"/>
                    </a:lnTo>
                    <a:lnTo>
                      <a:pt x="290" y="514"/>
                    </a:lnTo>
                    <a:lnTo>
                      <a:pt x="288" y="533"/>
                    </a:lnTo>
                    <a:lnTo>
                      <a:pt x="286" y="551"/>
                    </a:lnTo>
                    <a:lnTo>
                      <a:pt x="285" y="570"/>
                    </a:lnTo>
                    <a:lnTo>
                      <a:pt x="285" y="570"/>
                    </a:lnTo>
                    <a:lnTo>
                      <a:pt x="286" y="590"/>
                    </a:lnTo>
                    <a:lnTo>
                      <a:pt x="288" y="608"/>
                    </a:lnTo>
                    <a:lnTo>
                      <a:pt x="290" y="626"/>
                    </a:lnTo>
                    <a:lnTo>
                      <a:pt x="294" y="644"/>
                    </a:lnTo>
                    <a:lnTo>
                      <a:pt x="297" y="662"/>
                    </a:lnTo>
                    <a:lnTo>
                      <a:pt x="302" y="680"/>
                    </a:lnTo>
                    <a:lnTo>
                      <a:pt x="308" y="697"/>
                    </a:lnTo>
                    <a:lnTo>
                      <a:pt x="314" y="713"/>
                    </a:lnTo>
                    <a:lnTo>
                      <a:pt x="321" y="729"/>
                    </a:lnTo>
                    <a:lnTo>
                      <a:pt x="330" y="745"/>
                    </a:lnTo>
                    <a:lnTo>
                      <a:pt x="339" y="760"/>
                    </a:lnTo>
                    <a:lnTo>
                      <a:pt x="349" y="775"/>
                    </a:lnTo>
                    <a:lnTo>
                      <a:pt x="358" y="789"/>
                    </a:lnTo>
                    <a:lnTo>
                      <a:pt x="369" y="803"/>
                    </a:lnTo>
                    <a:lnTo>
                      <a:pt x="381" y="817"/>
                    </a:lnTo>
                    <a:lnTo>
                      <a:pt x="393" y="830"/>
                    </a:lnTo>
                    <a:lnTo>
                      <a:pt x="405" y="842"/>
                    </a:lnTo>
                    <a:lnTo>
                      <a:pt x="419" y="853"/>
                    </a:lnTo>
                    <a:lnTo>
                      <a:pt x="433" y="864"/>
                    </a:lnTo>
                    <a:lnTo>
                      <a:pt x="447" y="874"/>
                    </a:lnTo>
                    <a:lnTo>
                      <a:pt x="462" y="884"/>
                    </a:lnTo>
                    <a:lnTo>
                      <a:pt x="477" y="892"/>
                    </a:lnTo>
                    <a:lnTo>
                      <a:pt x="493" y="901"/>
                    </a:lnTo>
                    <a:lnTo>
                      <a:pt x="510" y="908"/>
                    </a:lnTo>
                    <a:lnTo>
                      <a:pt x="527" y="915"/>
                    </a:lnTo>
                    <a:lnTo>
                      <a:pt x="543" y="920"/>
                    </a:lnTo>
                    <a:lnTo>
                      <a:pt x="560" y="925"/>
                    </a:lnTo>
                    <a:lnTo>
                      <a:pt x="578" y="930"/>
                    </a:lnTo>
                    <a:lnTo>
                      <a:pt x="596" y="933"/>
                    </a:lnTo>
                    <a:lnTo>
                      <a:pt x="614" y="934"/>
                    </a:lnTo>
                    <a:lnTo>
                      <a:pt x="634" y="937"/>
                    </a:lnTo>
                    <a:lnTo>
                      <a:pt x="653" y="937"/>
                    </a:lnTo>
                    <a:lnTo>
                      <a:pt x="653" y="937"/>
                    </a:lnTo>
                    <a:lnTo>
                      <a:pt x="671" y="937"/>
                    </a:lnTo>
                    <a:lnTo>
                      <a:pt x="690" y="934"/>
                    </a:lnTo>
                    <a:lnTo>
                      <a:pt x="708" y="933"/>
                    </a:lnTo>
                    <a:lnTo>
                      <a:pt x="726" y="930"/>
                    </a:lnTo>
                    <a:lnTo>
                      <a:pt x="744" y="925"/>
                    </a:lnTo>
                    <a:lnTo>
                      <a:pt x="761" y="920"/>
                    </a:lnTo>
                    <a:lnTo>
                      <a:pt x="779" y="915"/>
                    </a:lnTo>
                    <a:lnTo>
                      <a:pt x="795" y="908"/>
                    </a:lnTo>
                    <a:lnTo>
                      <a:pt x="811" y="901"/>
                    </a:lnTo>
                    <a:lnTo>
                      <a:pt x="827" y="892"/>
                    </a:lnTo>
                    <a:lnTo>
                      <a:pt x="843" y="884"/>
                    </a:lnTo>
                    <a:lnTo>
                      <a:pt x="857" y="874"/>
                    </a:lnTo>
                    <a:lnTo>
                      <a:pt x="871" y="864"/>
                    </a:lnTo>
                    <a:lnTo>
                      <a:pt x="886" y="853"/>
                    </a:lnTo>
                    <a:lnTo>
                      <a:pt x="899" y="842"/>
                    </a:lnTo>
                    <a:lnTo>
                      <a:pt x="911" y="830"/>
                    </a:lnTo>
                    <a:lnTo>
                      <a:pt x="924" y="817"/>
                    </a:lnTo>
                    <a:lnTo>
                      <a:pt x="935" y="803"/>
                    </a:lnTo>
                    <a:lnTo>
                      <a:pt x="946" y="789"/>
                    </a:lnTo>
                    <a:lnTo>
                      <a:pt x="957" y="775"/>
                    </a:lnTo>
                    <a:lnTo>
                      <a:pt x="966" y="760"/>
                    </a:lnTo>
                    <a:lnTo>
                      <a:pt x="975" y="745"/>
                    </a:lnTo>
                    <a:lnTo>
                      <a:pt x="983" y="729"/>
                    </a:lnTo>
                    <a:lnTo>
                      <a:pt x="990" y="713"/>
                    </a:lnTo>
                    <a:lnTo>
                      <a:pt x="996" y="697"/>
                    </a:lnTo>
                    <a:lnTo>
                      <a:pt x="1002" y="680"/>
                    </a:lnTo>
                    <a:lnTo>
                      <a:pt x="1007" y="662"/>
                    </a:lnTo>
                    <a:lnTo>
                      <a:pt x="1012" y="644"/>
                    </a:lnTo>
                    <a:lnTo>
                      <a:pt x="1014" y="626"/>
                    </a:lnTo>
                    <a:lnTo>
                      <a:pt x="1017" y="608"/>
                    </a:lnTo>
                    <a:lnTo>
                      <a:pt x="1018" y="590"/>
                    </a:lnTo>
                    <a:lnTo>
                      <a:pt x="1019" y="570"/>
                    </a:lnTo>
                    <a:lnTo>
                      <a:pt x="1019" y="570"/>
                    </a:lnTo>
                    <a:lnTo>
                      <a:pt x="1018" y="551"/>
                    </a:lnTo>
                    <a:lnTo>
                      <a:pt x="1017" y="533"/>
                    </a:lnTo>
                    <a:lnTo>
                      <a:pt x="1014" y="514"/>
                    </a:lnTo>
                    <a:lnTo>
                      <a:pt x="1012" y="496"/>
                    </a:lnTo>
                    <a:lnTo>
                      <a:pt x="1007" y="479"/>
                    </a:lnTo>
                    <a:lnTo>
                      <a:pt x="1002" y="461"/>
                    </a:lnTo>
                    <a:lnTo>
                      <a:pt x="996" y="444"/>
                    </a:lnTo>
                    <a:lnTo>
                      <a:pt x="990" y="427"/>
                    </a:lnTo>
                    <a:lnTo>
                      <a:pt x="983" y="411"/>
                    </a:lnTo>
                    <a:lnTo>
                      <a:pt x="975" y="395"/>
                    </a:lnTo>
                    <a:lnTo>
                      <a:pt x="966" y="380"/>
                    </a:lnTo>
                    <a:lnTo>
                      <a:pt x="957" y="365"/>
                    </a:lnTo>
                    <a:lnTo>
                      <a:pt x="946" y="350"/>
                    </a:lnTo>
                    <a:lnTo>
                      <a:pt x="935" y="337"/>
                    </a:lnTo>
                    <a:lnTo>
                      <a:pt x="924" y="324"/>
                    </a:lnTo>
                    <a:lnTo>
                      <a:pt x="911" y="311"/>
                    </a:lnTo>
                    <a:lnTo>
                      <a:pt x="899" y="299"/>
                    </a:lnTo>
                    <a:lnTo>
                      <a:pt x="886" y="287"/>
                    </a:lnTo>
                    <a:lnTo>
                      <a:pt x="871" y="276"/>
                    </a:lnTo>
                    <a:lnTo>
                      <a:pt x="857" y="266"/>
                    </a:lnTo>
                    <a:lnTo>
                      <a:pt x="843" y="257"/>
                    </a:lnTo>
                    <a:lnTo>
                      <a:pt x="827" y="247"/>
                    </a:lnTo>
                    <a:lnTo>
                      <a:pt x="811" y="240"/>
                    </a:lnTo>
                    <a:lnTo>
                      <a:pt x="795" y="233"/>
                    </a:lnTo>
                    <a:lnTo>
                      <a:pt x="779" y="225"/>
                    </a:lnTo>
                    <a:lnTo>
                      <a:pt x="761" y="219"/>
                    </a:lnTo>
                    <a:lnTo>
                      <a:pt x="744" y="215"/>
                    </a:lnTo>
                    <a:lnTo>
                      <a:pt x="726" y="211"/>
                    </a:lnTo>
                    <a:lnTo>
                      <a:pt x="708" y="207"/>
                    </a:lnTo>
                    <a:lnTo>
                      <a:pt x="690" y="205"/>
                    </a:lnTo>
                    <a:lnTo>
                      <a:pt x="671" y="204"/>
                    </a:lnTo>
                    <a:lnTo>
                      <a:pt x="653" y="204"/>
                    </a:lnTo>
                    <a:close/>
                    <a:moveTo>
                      <a:pt x="653" y="814"/>
                    </a:moveTo>
                    <a:lnTo>
                      <a:pt x="653" y="814"/>
                    </a:lnTo>
                    <a:lnTo>
                      <a:pt x="628" y="813"/>
                    </a:lnTo>
                    <a:lnTo>
                      <a:pt x="604" y="809"/>
                    </a:lnTo>
                    <a:lnTo>
                      <a:pt x="580" y="803"/>
                    </a:lnTo>
                    <a:lnTo>
                      <a:pt x="557" y="795"/>
                    </a:lnTo>
                    <a:lnTo>
                      <a:pt x="536" y="785"/>
                    </a:lnTo>
                    <a:lnTo>
                      <a:pt x="516" y="773"/>
                    </a:lnTo>
                    <a:lnTo>
                      <a:pt x="497" y="759"/>
                    </a:lnTo>
                    <a:lnTo>
                      <a:pt x="480" y="743"/>
                    </a:lnTo>
                    <a:lnTo>
                      <a:pt x="464" y="725"/>
                    </a:lnTo>
                    <a:lnTo>
                      <a:pt x="450" y="707"/>
                    </a:lnTo>
                    <a:lnTo>
                      <a:pt x="438" y="687"/>
                    </a:lnTo>
                    <a:lnTo>
                      <a:pt x="427" y="665"/>
                    </a:lnTo>
                    <a:lnTo>
                      <a:pt x="419" y="642"/>
                    </a:lnTo>
                    <a:lnTo>
                      <a:pt x="413" y="620"/>
                    </a:lnTo>
                    <a:lnTo>
                      <a:pt x="409" y="596"/>
                    </a:lnTo>
                    <a:lnTo>
                      <a:pt x="408" y="570"/>
                    </a:lnTo>
                    <a:lnTo>
                      <a:pt x="408" y="570"/>
                    </a:lnTo>
                    <a:lnTo>
                      <a:pt x="409" y="545"/>
                    </a:lnTo>
                    <a:lnTo>
                      <a:pt x="413" y="521"/>
                    </a:lnTo>
                    <a:lnTo>
                      <a:pt x="419" y="497"/>
                    </a:lnTo>
                    <a:lnTo>
                      <a:pt x="427" y="475"/>
                    </a:lnTo>
                    <a:lnTo>
                      <a:pt x="438" y="454"/>
                    </a:lnTo>
                    <a:lnTo>
                      <a:pt x="450" y="433"/>
                    </a:lnTo>
                    <a:lnTo>
                      <a:pt x="464" y="414"/>
                    </a:lnTo>
                    <a:lnTo>
                      <a:pt x="480" y="397"/>
                    </a:lnTo>
                    <a:lnTo>
                      <a:pt x="497" y="382"/>
                    </a:lnTo>
                    <a:lnTo>
                      <a:pt x="516" y="367"/>
                    </a:lnTo>
                    <a:lnTo>
                      <a:pt x="536" y="355"/>
                    </a:lnTo>
                    <a:lnTo>
                      <a:pt x="557" y="344"/>
                    </a:lnTo>
                    <a:lnTo>
                      <a:pt x="580" y="336"/>
                    </a:lnTo>
                    <a:lnTo>
                      <a:pt x="604" y="330"/>
                    </a:lnTo>
                    <a:lnTo>
                      <a:pt x="628" y="326"/>
                    </a:lnTo>
                    <a:lnTo>
                      <a:pt x="653" y="325"/>
                    </a:lnTo>
                    <a:lnTo>
                      <a:pt x="653" y="325"/>
                    </a:lnTo>
                    <a:lnTo>
                      <a:pt x="677" y="326"/>
                    </a:lnTo>
                    <a:lnTo>
                      <a:pt x="702" y="330"/>
                    </a:lnTo>
                    <a:lnTo>
                      <a:pt x="725" y="336"/>
                    </a:lnTo>
                    <a:lnTo>
                      <a:pt x="748" y="344"/>
                    </a:lnTo>
                    <a:lnTo>
                      <a:pt x="769" y="355"/>
                    </a:lnTo>
                    <a:lnTo>
                      <a:pt x="789" y="367"/>
                    </a:lnTo>
                    <a:lnTo>
                      <a:pt x="808" y="382"/>
                    </a:lnTo>
                    <a:lnTo>
                      <a:pt x="826" y="397"/>
                    </a:lnTo>
                    <a:lnTo>
                      <a:pt x="841" y="414"/>
                    </a:lnTo>
                    <a:lnTo>
                      <a:pt x="855" y="433"/>
                    </a:lnTo>
                    <a:lnTo>
                      <a:pt x="868" y="454"/>
                    </a:lnTo>
                    <a:lnTo>
                      <a:pt x="877" y="475"/>
                    </a:lnTo>
                    <a:lnTo>
                      <a:pt x="886" y="497"/>
                    </a:lnTo>
                    <a:lnTo>
                      <a:pt x="892" y="521"/>
                    </a:lnTo>
                    <a:lnTo>
                      <a:pt x="895" y="545"/>
                    </a:lnTo>
                    <a:lnTo>
                      <a:pt x="897" y="570"/>
                    </a:lnTo>
                    <a:lnTo>
                      <a:pt x="897" y="570"/>
                    </a:lnTo>
                    <a:lnTo>
                      <a:pt x="895" y="596"/>
                    </a:lnTo>
                    <a:lnTo>
                      <a:pt x="892" y="620"/>
                    </a:lnTo>
                    <a:lnTo>
                      <a:pt x="886" y="642"/>
                    </a:lnTo>
                    <a:lnTo>
                      <a:pt x="877" y="665"/>
                    </a:lnTo>
                    <a:lnTo>
                      <a:pt x="868" y="687"/>
                    </a:lnTo>
                    <a:lnTo>
                      <a:pt x="855" y="707"/>
                    </a:lnTo>
                    <a:lnTo>
                      <a:pt x="841" y="725"/>
                    </a:lnTo>
                    <a:lnTo>
                      <a:pt x="826" y="743"/>
                    </a:lnTo>
                    <a:lnTo>
                      <a:pt x="808" y="759"/>
                    </a:lnTo>
                    <a:lnTo>
                      <a:pt x="789" y="773"/>
                    </a:lnTo>
                    <a:lnTo>
                      <a:pt x="769" y="785"/>
                    </a:lnTo>
                    <a:lnTo>
                      <a:pt x="748" y="795"/>
                    </a:lnTo>
                    <a:lnTo>
                      <a:pt x="725" y="803"/>
                    </a:lnTo>
                    <a:lnTo>
                      <a:pt x="702" y="809"/>
                    </a:lnTo>
                    <a:lnTo>
                      <a:pt x="677" y="813"/>
                    </a:lnTo>
                    <a:lnTo>
                      <a:pt x="653" y="814"/>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lumMod val="75000"/>
                      <a:lumOff val="25000"/>
                    </a:schemeClr>
                  </a:solidFill>
                  <a:cs typeface="+mn-ea"/>
                  <a:sym typeface="+mn-lt"/>
                </a:endParaRPr>
              </a:p>
            </p:txBody>
          </p:sp>
        </p:grpSp>
        <p:grpSp>
          <p:nvGrpSpPr>
            <p:cNvPr id="12" name="组合 11"/>
            <p:cNvGrpSpPr/>
            <p:nvPr/>
          </p:nvGrpSpPr>
          <p:grpSpPr>
            <a:xfrm>
              <a:off x="605877" y="3076251"/>
              <a:ext cx="455672" cy="455672"/>
              <a:chOff x="5640582" y="2029373"/>
              <a:chExt cx="1012696" cy="1012696"/>
            </a:xfrm>
          </p:grpSpPr>
          <p:sp>
            <p:nvSpPr>
              <p:cNvPr id="28" name="椭圆 27"/>
              <p:cNvSpPr/>
              <p:nvPr/>
            </p:nvSpPr>
            <p:spPr>
              <a:xfrm>
                <a:off x="5640582" y="2029373"/>
                <a:ext cx="1012696" cy="10126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29" name="Freeform 18"/>
              <p:cNvSpPr>
                <a:spLocks noEditPoints="1"/>
              </p:cNvSpPr>
              <p:nvPr/>
            </p:nvSpPr>
            <p:spPr bwMode="auto">
              <a:xfrm>
                <a:off x="5889934" y="2302448"/>
                <a:ext cx="513992" cy="466546"/>
              </a:xfrm>
              <a:custGeom>
                <a:avLst/>
                <a:gdLst>
                  <a:gd name="T0" fmla="*/ 1138 w 1301"/>
                  <a:gd name="T1" fmla="*/ 691 h 1180"/>
                  <a:gd name="T2" fmla="*/ 1241 w 1301"/>
                  <a:gd name="T3" fmla="*/ 304 h 1180"/>
                  <a:gd name="T4" fmla="*/ 1274 w 1301"/>
                  <a:gd name="T5" fmla="*/ 315 h 1180"/>
                  <a:gd name="T6" fmla="*/ 1297 w 1301"/>
                  <a:gd name="T7" fmla="*/ 342 h 1180"/>
                  <a:gd name="T8" fmla="*/ 1301 w 1301"/>
                  <a:gd name="T9" fmla="*/ 752 h 1180"/>
                  <a:gd name="T10" fmla="*/ 1301 w 1301"/>
                  <a:gd name="T11" fmla="*/ 1118 h 1180"/>
                  <a:gd name="T12" fmla="*/ 1291 w 1301"/>
                  <a:gd name="T13" fmla="*/ 1153 h 1180"/>
                  <a:gd name="T14" fmla="*/ 1264 w 1301"/>
                  <a:gd name="T15" fmla="*/ 1175 h 1180"/>
                  <a:gd name="T16" fmla="*/ 223 w 1301"/>
                  <a:gd name="T17" fmla="*/ 1180 h 1180"/>
                  <a:gd name="T18" fmla="*/ 223 w 1301"/>
                  <a:gd name="T19" fmla="*/ 304 h 1180"/>
                  <a:gd name="T20" fmla="*/ 346 w 1301"/>
                  <a:gd name="T21" fmla="*/ 289 h 1180"/>
                  <a:gd name="T22" fmla="*/ 351 w 1301"/>
                  <a:gd name="T23" fmla="*/ 243 h 1180"/>
                  <a:gd name="T24" fmla="*/ 363 w 1301"/>
                  <a:gd name="T25" fmla="*/ 200 h 1180"/>
                  <a:gd name="T26" fmla="*/ 398 w 1301"/>
                  <a:gd name="T27" fmla="*/ 134 h 1180"/>
                  <a:gd name="T28" fmla="*/ 456 w 1301"/>
                  <a:gd name="T29" fmla="*/ 69 h 1180"/>
                  <a:gd name="T30" fmla="*/ 531 w 1301"/>
                  <a:gd name="T31" fmla="*/ 24 h 1180"/>
                  <a:gd name="T32" fmla="*/ 574 w 1301"/>
                  <a:gd name="T33" fmla="*/ 9 h 1180"/>
                  <a:gd name="T34" fmla="*/ 619 w 1301"/>
                  <a:gd name="T35" fmla="*/ 1 h 1180"/>
                  <a:gd name="T36" fmla="*/ 651 w 1301"/>
                  <a:gd name="T37" fmla="*/ 0 h 1180"/>
                  <a:gd name="T38" fmla="*/ 697 w 1301"/>
                  <a:gd name="T39" fmla="*/ 3 h 1180"/>
                  <a:gd name="T40" fmla="*/ 742 w 1301"/>
                  <a:gd name="T41" fmla="*/ 13 h 1180"/>
                  <a:gd name="T42" fmla="*/ 795 w 1301"/>
                  <a:gd name="T43" fmla="*/ 36 h 1180"/>
                  <a:gd name="T44" fmla="*/ 866 w 1301"/>
                  <a:gd name="T45" fmla="*/ 89 h 1180"/>
                  <a:gd name="T46" fmla="*/ 919 w 1301"/>
                  <a:gd name="T47" fmla="*/ 159 h 1180"/>
                  <a:gd name="T48" fmla="*/ 942 w 1301"/>
                  <a:gd name="T49" fmla="*/ 214 h 1180"/>
                  <a:gd name="T50" fmla="*/ 952 w 1301"/>
                  <a:gd name="T51" fmla="*/ 258 h 1180"/>
                  <a:gd name="T52" fmla="*/ 956 w 1301"/>
                  <a:gd name="T53" fmla="*/ 304 h 1180"/>
                  <a:gd name="T54" fmla="*/ 1078 w 1301"/>
                  <a:gd name="T55" fmla="*/ 1180 h 1180"/>
                  <a:gd name="T56" fmla="*/ 651 w 1301"/>
                  <a:gd name="T57" fmla="*/ 122 h 1180"/>
                  <a:gd name="T58" fmla="*/ 596 w 1301"/>
                  <a:gd name="T59" fmla="*/ 129 h 1180"/>
                  <a:gd name="T60" fmla="*/ 548 w 1301"/>
                  <a:gd name="T61" fmla="*/ 153 h 1180"/>
                  <a:gd name="T62" fmla="*/ 509 w 1301"/>
                  <a:gd name="T63" fmla="*/ 188 h 1180"/>
                  <a:gd name="T64" fmla="*/ 482 w 1301"/>
                  <a:gd name="T65" fmla="*/ 233 h 1180"/>
                  <a:gd name="T66" fmla="*/ 469 w 1301"/>
                  <a:gd name="T67" fmla="*/ 286 h 1180"/>
                  <a:gd name="T68" fmla="*/ 833 w 1301"/>
                  <a:gd name="T69" fmla="*/ 304 h 1180"/>
                  <a:gd name="T70" fmla="*/ 825 w 1301"/>
                  <a:gd name="T71" fmla="*/ 251 h 1180"/>
                  <a:gd name="T72" fmla="*/ 803 w 1301"/>
                  <a:gd name="T73" fmla="*/ 203 h 1180"/>
                  <a:gd name="T74" fmla="*/ 767 w 1301"/>
                  <a:gd name="T75" fmla="*/ 164 h 1180"/>
                  <a:gd name="T76" fmla="*/ 722 w 1301"/>
                  <a:gd name="T77" fmla="*/ 135 h 1180"/>
                  <a:gd name="T78" fmla="*/ 669 w 1301"/>
                  <a:gd name="T79" fmla="*/ 122 h 1180"/>
                  <a:gd name="T80" fmla="*/ 0 w 1301"/>
                  <a:gd name="T81" fmla="*/ 996 h 1180"/>
                  <a:gd name="T82" fmla="*/ 0 w 1301"/>
                  <a:gd name="T83" fmla="*/ 366 h 1180"/>
                  <a:gd name="T84" fmla="*/ 10 w 1301"/>
                  <a:gd name="T85" fmla="*/ 331 h 1180"/>
                  <a:gd name="T86" fmla="*/ 36 w 1301"/>
                  <a:gd name="T87" fmla="*/ 309 h 1180"/>
                  <a:gd name="T88" fmla="*/ 163 w 1301"/>
                  <a:gd name="T89" fmla="*/ 304 h 1180"/>
                  <a:gd name="T90" fmla="*/ 163 w 1301"/>
                  <a:gd name="T91" fmla="*/ 1180 h 1180"/>
                  <a:gd name="T92" fmla="*/ 47 w 1301"/>
                  <a:gd name="T93" fmla="*/ 1178 h 1180"/>
                  <a:gd name="T94" fmla="*/ 17 w 1301"/>
                  <a:gd name="T95" fmla="*/ 1161 h 1180"/>
                  <a:gd name="T96" fmla="*/ 1 w 1301"/>
                  <a:gd name="T97" fmla="*/ 1131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1" h="1180">
                    <a:moveTo>
                      <a:pt x="1241" y="1180"/>
                    </a:moveTo>
                    <a:lnTo>
                      <a:pt x="1138" y="1180"/>
                    </a:lnTo>
                    <a:lnTo>
                      <a:pt x="1138" y="691"/>
                    </a:lnTo>
                    <a:lnTo>
                      <a:pt x="1138" y="304"/>
                    </a:lnTo>
                    <a:lnTo>
                      <a:pt x="1241" y="304"/>
                    </a:lnTo>
                    <a:lnTo>
                      <a:pt x="1241" y="304"/>
                    </a:lnTo>
                    <a:lnTo>
                      <a:pt x="1253" y="306"/>
                    </a:lnTo>
                    <a:lnTo>
                      <a:pt x="1264" y="309"/>
                    </a:lnTo>
                    <a:lnTo>
                      <a:pt x="1274" y="315"/>
                    </a:lnTo>
                    <a:lnTo>
                      <a:pt x="1284" y="323"/>
                    </a:lnTo>
                    <a:lnTo>
                      <a:pt x="1291" y="331"/>
                    </a:lnTo>
                    <a:lnTo>
                      <a:pt x="1297" y="342"/>
                    </a:lnTo>
                    <a:lnTo>
                      <a:pt x="1300" y="353"/>
                    </a:lnTo>
                    <a:lnTo>
                      <a:pt x="1301" y="366"/>
                    </a:lnTo>
                    <a:lnTo>
                      <a:pt x="1301" y="752"/>
                    </a:lnTo>
                    <a:lnTo>
                      <a:pt x="1301" y="996"/>
                    </a:lnTo>
                    <a:lnTo>
                      <a:pt x="1301" y="1118"/>
                    </a:lnTo>
                    <a:lnTo>
                      <a:pt x="1301" y="1118"/>
                    </a:lnTo>
                    <a:lnTo>
                      <a:pt x="1300" y="1131"/>
                    </a:lnTo>
                    <a:lnTo>
                      <a:pt x="1297" y="1143"/>
                    </a:lnTo>
                    <a:lnTo>
                      <a:pt x="1291" y="1153"/>
                    </a:lnTo>
                    <a:lnTo>
                      <a:pt x="1284" y="1161"/>
                    </a:lnTo>
                    <a:lnTo>
                      <a:pt x="1274" y="1170"/>
                    </a:lnTo>
                    <a:lnTo>
                      <a:pt x="1264" y="1175"/>
                    </a:lnTo>
                    <a:lnTo>
                      <a:pt x="1253" y="1178"/>
                    </a:lnTo>
                    <a:lnTo>
                      <a:pt x="1241" y="1180"/>
                    </a:lnTo>
                    <a:close/>
                    <a:moveTo>
                      <a:pt x="223" y="1180"/>
                    </a:moveTo>
                    <a:lnTo>
                      <a:pt x="223" y="691"/>
                    </a:lnTo>
                    <a:lnTo>
                      <a:pt x="223" y="672"/>
                    </a:lnTo>
                    <a:lnTo>
                      <a:pt x="223" y="304"/>
                    </a:lnTo>
                    <a:lnTo>
                      <a:pt x="345" y="304"/>
                    </a:lnTo>
                    <a:lnTo>
                      <a:pt x="345" y="304"/>
                    </a:lnTo>
                    <a:lnTo>
                      <a:pt x="346" y="289"/>
                    </a:lnTo>
                    <a:lnTo>
                      <a:pt x="347" y="274"/>
                    </a:lnTo>
                    <a:lnTo>
                      <a:pt x="349" y="258"/>
                    </a:lnTo>
                    <a:lnTo>
                      <a:pt x="351" y="243"/>
                    </a:lnTo>
                    <a:lnTo>
                      <a:pt x="355" y="229"/>
                    </a:lnTo>
                    <a:lnTo>
                      <a:pt x="358" y="214"/>
                    </a:lnTo>
                    <a:lnTo>
                      <a:pt x="363" y="200"/>
                    </a:lnTo>
                    <a:lnTo>
                      <a:pt x="369" y="186"/>
                    </a:lnTo>
                    <a:lnTo>
                      <a:pt x="382" y="159"/>
                    </a:lnTo>
                    <a:lnTo>
                      <a:pt x="398" y="134"/>
                    </a:lnTo>
                    <a:lnTo>
                      <a:pt x="415" y="111"/>
                    </a:lnTo>
                    <a:lnTo>
                      <a:pt x="434" y="89"/>
                    </a:lnTo>
                    <a:lnTo>
                      <a:pt x="456" y="69"/>
                    </a:lnTo>
                    <a:lnTo>
                      <a:pt x="480" y="52"/>
                    </a:lnTo>
                    <a:lnTo>
                      <a:pt x="505" y="36"/>
                    </a:lnTo>
                    <a:lnTo>
                      <a:pt x="531" y="24"/>
                    </a:lnTo>
                    <a:lnTo>
                      <a:pt x="546" y="18"/>
                    </a:lnTo>
                    <a:lnTo>
                      <a:pt x="559" y="13"/>
                    </a:lnTo>
                    <a:lnTo>
                      <a:pt x="574" y="9"/>
                    </a:lnTo>
                    <a:lnTo>
                      <a:pt x="589" y="6"/>
                    </a:lnTo>
                    <a:lnTo>
                      <a:pt x="604" y="3"/>
                    </a:lnTo>
                    <a:lnTo>
                      <a:pt x="619" y="1"/>
                    </a:lnTo>
                    <a:lnTo>
                      <a:pt x="635" y="0"/>
                    </a:lnTo>
                    <a:lnTo>
                      <a:pt x="651" y="0"/>
                    </a:lnTo>
                    <a:lnTo>
                      <a:pt x="651" y="0"/>
                    </a:lnTo>
                    <a:lnTo>
                      <a:pt x="666" y="0"/>
                    </a:lnTo>
                    <a:lnTo>
                      <a:pt x="682" y="1"/>
                    </a:lnTo>
                    <a:lnTo>
                      <a:pt x="697" y="3"/>
                    </a:lnTo>
                    <a:lnTo>
                      <a:pt x="712" y="6"/>
                    </a:lnTo>
                    <a:lnTo>
                      <a:pt x="727" y="9"/>
                    </a:lnTo>
                    <a:lnTo>
                      <a:pt x="742" y="13"/>
                    </a:lnTo>
                    <a:lnTo>
                      <a:pt x="755" y="18"/>
                    </a:lnTo>
                    <a:lnTo>
                      <a:pt x="770" y="24"/>
                    </a:lnTo>
                    <a:lnTo>
                      <a:pt x="795" y="36"/>
                    </a:lnTo>
                    <a:lnTo>
                      <a:pt x="821" y="52"/>
                    </a:lnTo>
                    <a:lnTo>
                      <a:pt x="844" y="69"/>
                    </a:lnTo>
                    <a:lnTo>
                      <a:pt x="866" y="89"/>
                    </a:lnTo>
                    <a:lnTo>
                      <a:pt x="886" y="111"/>
                    </a:lnTo>
                    <a:lnTo>
                      <a:pt x="903" y="134"/>
                    </a:lnTo>
                    <a:lnTo>
                      <a:pt x="919" y="159"/>
                    </a:lnTo>
                    <a:lnTo>
                      <a:pt x="931" y="186"/>
                    </a:lnTo>
                    <a:lnTo>
                      <a:pt x="937" y="200"/>
                    </a:lnTo>
                    <a:lnTo>
                      <a:pt x="942" y="214"/>
                    </a:lnTo>
                    <a:lnTo>
                      <a:pt x="946" y="229"/>
                    </a:lnTo>
                    <a:lnTo>
                      <a:pt x="950" y="243"/>
                    </a:lnTo>
                    <a:lnTo>
                      <a:pt x="952" y="258"/>
                    </a:lnTo>
                    <a:lnTo>
                      <a:pt x="955" y="274"/>
                    </a:lnTo>
                    <a:lnTo>
                      <a:pt x="956" y="289"/>
                    </a:lnTo>
                    <a:lnTo>
                      <a:pt x="956" y="304"/>
                    </a:lnTo>
                    <a:lnTo>
                      <a:pt x="1078" y="304"/>
                    </a:lnTo>
                    <a:lnTo>
                      <a:pt x="1078" y="691"/>
                    </a:lnTo>
                    <a:lnTo>
                      <a:pt x="1078" y="1180"/>
                    </a:lnTo>
                    <a:lnTo>
                      <a:pt x="223" y="1180"/>
                    </a:lnTo>
                    <a:close/>
                    <a:moveTo>
                      <a:pt x="651" y="122"/>
                    </a:moveTo>
                    <a:lnTo>
                      <a:pt x="651" y="122"/>
                    </a:lnTo>
                    <a:lnTo>
                      <a:pt x="631" y="122"/>
                    </a:lnTo>
                    <a:lnTo>
                      <a:pt x="613" y="126"/>
                    </a:lnTo>
                    <a:lnTo>
                      <a:pt x="596" y="129"/>
                    </a:lnTo>
                    <a:lnTo>
                      <a:pt x="579" y="135"/>
                    </a:lnTo>
                    <a:lnTo>
                      <a:pt x="563" y="144"/>
                    </a:lnTo>
                    <a:lnTo>
                      <a:pt x="548" y="153"/>
                    </a:lnTo>
                    <a:lnTo>
                      <a:pt x="533" y="164"/>
                    </a:lnTo>
                    <a:lnTo>
                      <a:pt x="521" y="176"/>
                    </a:lnTo>
                    <a:lnTo>
                      <a:pt x="509" y="188"/>
                    </a:lnTo>
                    <a:lnTo>
                      <a:pt x="498" y="203"/>
                    </a:lnTo>
                    <a:lnTo>
                      <a:pt x="489" y="218"/>
                    </a:lnTo>
                    <a:lnTo>
                      <a:pt x="482" y="233"/>
                    </a:lnTo>
                    <a:lnTo>
                      <a:pt x="476" y="251"/>
                    </a:lnTo>
                    <a:lnTo>
                      <a:pt x="471" y="268"/>
                    </a:lnTo>
                    <a:lnTo>
                      <a:pt x="469" y="286"/>
                    </a:lnTo>
                    <a:lnTo>
                      <a:pt x="467" y="304"/>
                    </a:lnTo>
                    <a:lnTo>
                      <a:pt x="833" y="304"/>
                    </a:lnTo>
                    <a:lnTo>
                      <a:pt x="833" y="304"/>
                    </a:lnTo>
                    <a:lnTo>
                      <a:pt x="832" y="286"/>
                    </a:lnTo>
                    <a:lnTo>
                      <a:pt x="830" y="268"/>
                    </a:lnTo>
                    <a:lnTo>
                      <a:pt x="825" y="251"/>
                    </a:lnTo>
                    <a:lnTo>
                      <a:pt x="819" y="233"/>
                    </a:lnTo>
                    <a:lnTo>
                      <a:pt x="811" y="218"/>
                    </a:lnTo>
                    <a:lnTo>
                      <a:pt x="803" y="203"/>
                    </a:lnTo>
                    <a:lnTo>
                      <a:pt x="792" y="188"/>
                    </a:lnTo>
                    <a:lnTo>
                      <a:pt x="780" y="176"/>
                    </a:lnTo>
                    <a:lnTo>
                      <a:pt x="767" y="164"/>
                    </a:lnTo>
                    <a:lnTo>
                      <a:pt x="753" y="153"/>
                    </a:lnTo>
                    <a:lnTo>
                      <a:pt x="738" y="144"/>
                    </a:lnTo>
                    <a:lnTo>
                      <a:pt x="722" y="135"/>
                    </a:lnTo>
                    <a:lnTo>
                      <a:pt x="705" y="129"/>
                    </a:lnTo>
                    <a:lnTo>
                      <a:pt x="688" y="126"/>
                    </a:lnTo>
                    <a:lnTo>
                      <a:pt x="669" y="122"/>
                    </a:lnTo>
                    <a:lnTo>
                      <a:pt x="651" y="122"/>
                    </a:lnTo>
                    <a:close/>
                    <a:moveTo>
                      <a:pt x="0" y="1118"/>
                    </a:moveTo>
                    <a:lnTo>
                      <a:pt x="0" y="996"/>
                    </a:lnTo>
                    <a:lnTo>
                      <a:pt x="0" y="752"/>
                    </a:lnTo>
                    <a:lnTo>
                      <a:pt x="0" y="366"/>
                    </a:lnTo>
                    <a:lnTo>
                      <a:pt x="0" y="366"/>
                    </a:lnTo>
                    <a:lnTo>
                      <a:pt x="1" y="353"/>
                    </a:lnTo>
                    <a:lnTo>
                      <a:pt x="5" y="342"/>
                    </a:lnTo>
                    <a:lnTo>
                      <a:pt x="10" y="331"/>
                    </a:lnTo>
                    <a:lnTo>
                      <a:pt x="17" y="323"/>
                    </a:lnTo>
                    <a:lnTo>
                      <a:pt x="27" y="315"/>
                    </a:lnTo>
                    <a:lnTo>
                      <a:pt x="36" y="309"/>
                    </a:lnTo>
                    <a:lnTo>
                      <a:pt x="47" y="306"/>
                    </a:lnTo>
                    <a:lnTo>
                      <a:pt x="61" y="304"/>
                    </a:lnTo>
                    <a:lnTo>
                      <a:pt x="163" y="304"/>
                    </a:lnTo>
                    <a:lnTo>
                      <a:pt x="163" y="672"/>
                    </a:lnTo>
                    <a:lnTo>
                      <a:pt x="163" y="691"/>
                    </a:lnTo>
                    <a:lnTo>
                      <a:pt x="163" y="1180"/>
                    </a:lnTo>
                    <a:lnTo>
                      <a:pt x="61" y="1180"/>
                    </a:lnTo>
                    <a:lnTo>
                      <a:pt x="61" y="1180"/>
                    </a:lnTo>
                    <a:lnTo>
                      <a:pt x="47" y="1178"/>
                    </a:lnTo>
                    <a:lnTo>
                      <a:pt x="36" y="1175"/>
                    </a:lnTo>
                    <a:lnTo>
                      <a:pt x="27" y="1170"/>
                    </a:lnTo>
                    <a:lnTo>
                      <a:pt x="17" y="1161"/>
                    </a:lnTo>
                    <a:lnTo>
                      <a:pt x="10" y="1153"/>
                    </a:lnTo>
                    <a:lnTo>
                      <a:pt x="5" y="1143"/>
                    </a:lnTo>
                    <a:lnTo>
                      <a:pt x="1" y="1131"/>
                    </a:lnTo>
                    <a:lnTo>
                      <a:pt x="0" y="1118"/>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lumMod val="75000"/>
                      <a:lumOff val="25000"/>
                    </a:schemeClr>
                  </a:solidFill>
                  <a:cs typeface="+mn-ea"/>
                  <a:sym typeface="+mn-lt"/>
                </a:endParaRPr>
              </a:p>
            </p:txBody>
          </p:sp>
        </p:grpSp>
        <p:grpSp>
          <p:nvGrpSpPr>
            <p:cNvPr id="13" name="组合 12"/>
            <p:cNvGrpSpPr/>
            <p:nvPr/>
          </p:nvGrpSpPr>
          <p:grpSpPr>
            <a:xfrm>
              <a:off x="2791669" y="2183244"/>
              <a:ext cx="455672" cy="455672"/>
              <a:chOff x="7915404" y="2029373"/>
              <a:chExt cx="1012696" cy="1012696"/>
            </a:xfrm>
          </p:grpSpPr>
          <p:sp>
            <p:nvSpPr>
              <p:cNvPr id="26" name="椭圆 25"/>
              <p:cNvSpPr/>
              <p:nvPr/>
            </p:nvSpPr>
            <p:spPr>
              <a:xfrm>
                <a:off x="7915404" y="2029373"/>
                <a:ext cx="1012696" cy="10126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27" name="Freeform 27"/>
              <p:cNvSpPr>
                <a:spLocks noEditPoints="1"/>
              </p:cNvSpPr>
              <p:nvPr/>
            </p:nvSpPr>
            <p:spPr bwMode="auto">
              <a:xfrm>
                <a:off x="8193374" y="2326171"/>
                <a:ext cx="522028" cy="522028"/>
              </a:xfrm>
              <a:custGeom>
                <a:avLst/>
                <a:gdLst>
                  <a:gd name="T0" fmla="*/ 975 w 977"/>
                  <a:gd name="T1" fmla="*/ 497 h 977"/>
                  <a:gd name="T2" fmla="*/ 975 w 977"/>
                  <a:gd name="T3" fmla="*/ 502 h 977"/>
                  <a:gd name="T4" fmla="*/ 977 w 977"/>
                  <a:gd name="T5" fmla="*/ 508 h 977"/>
                  <a:gd name="T6" fmla="*/ 977 w 977"/>
                  <a:gd name="T7" fmla="*/ 509 h 977"/>
                  <a:gd name="T8" fmla="*/ 968 w 977"/>
                  <a:gd name="T9" fmla="*/ 540 h 977"/>
                  <a:gd name="T10" fmla="*/ 616 w 977"/>
                  <a:gd name="T11" fmla="*/ 955 h 977"/>
                  <a:gd name="T12" fmla="*/ 607 w 977"/>
                  <a:gd name="T13" fmla="*/ 965 h 977"/>
                  <a:gd name="T14" fmla="*/ 576 w 977"/>
                  <a:gd name="T15" fmla="*/ 977 h 977"/>
                  <a:gd name="T16" fmla="*/ 563 w 977"/>
                  <a:gd name="T17" fmla="*/ 977 h 977"/>
                  <a:gd name="T18" fmla="*/ 559 w 977"/>
                  <a:gd name="T19" fmla="*/ 976 h 977"/>
                  <a:gd name="T20" fmla="*/ 549 w 977"/>
                  <a:gd name="T21" fmla="*/ 973 h 977"/>
                  <a:gd name="T22" fmla="*/ 529 w 977"/>
                  <a:gd name="T23" fmla="*/ 962 h 977"/>
                  <a:gd name="T24" fmla="*/ 21 w 977"/>
                  <a:gd name="T25" fmla="*/ 494 h 977"/>
                  <a:gd name="T26" fmla="*/ 6 w 977"/>
                  <a:gd name="T27" fmla="*/ 474 h 977"/>
                  <a:gd name="T28" fmla="*/ 0 w 977"/>
                  <a:gd name="T29" fmla="*/ 449 h 977"/>
                  <a:gd name="T30" fmla="*/ 0 w 977"/>
                  <a:gd name="T31" fmla="*/ 61 h 977"/>
                  <a:gd name="T32" fmla="*/ 1 w 977"/>
                  <a:gd name="T33" fmla="*/ 49 h 977"/>
                  <a:gd name="T34" fmla="*/ 17 w 977"/>
                  <a:gd name="T35" fmla="*/ 19 h 977"/>
                  <a:gd name="T36" fmla="*/ 49 w 977"/>
                  <a:gd name="T37" fmla="*/ 1 h 977"/>
                  <a:gd name="T38" fmla="*/ 447 w 977"/>
                  <a:gd name="T39" fmla="*/ 0 h 977"/>
                  <a:gd name="T40" fmla="*/ 448 w 977"/>
                  <a:gd name="T41" fmla="*/ 0 h 977"/>
                  <a:gd name="T42" fmla="*/ 471 w 977"/>
                  <a:gd name="T43" fmla="*/ 5 h 977"/>
                  <a:gd name="T44" fmla="*/ 958 w 977"/>
                  <a:gd name="T45" fmla="*/ 465 h 977"/>
                  <a:gd name="T46" fmla="*/ 969 w 977"/>
                  <a:gd name="T47" fmla="*/ 480 h 977"/>
                  <a:gd name="T48" fmla="*/ 163 w 977"/>
                  <a:gd name="T49" fmla="*/ 82 h 977"/>
                  <a:gd name="T50" fmla="*/ 145 w 977"/>
                  <a:gd name="T51" fmla="*/ 83 h 977"/>
                  <a:gd name="T52" fmla="*/ 123 w 977"/>
                  <a:gd name="T53" fmla="*/ 92 h 977"/>
                  <a:gd name="T54" fmla="*/ 105 w 977"/>
                  <a:gd name="T55" fmla="*/ 105 h 977"/>
                  <a:gd name="T56" fmla="*/ 90 w 977"/>
                  <a:gd name="T57" fmla="*/ 124 h 977"/>
                  <a:gd name="T58" fmla="*/ 83 w 977"/>
                  <a:gd name="T59" fmla="*/ 147 h 977"/>
                  <a:gd name="T60" fmla="*/ 81 w 977"/>
                  <a:gd name="T61" fmla="*/ 163 h 977"/>
                  <a:gd name="T62" fmla="*/ 84 w 977"/>
                  <a:gd name="T63" fmla="*/ 188 h 977"/>
                  <a:gd name="T64" fmla="*/ 95 w 977"/>
                  <a:gd name="T65" fmla="*/ 208 h 977"/>
                  <a:gd name="T66" fmla="*/ 111 w 977"/>
                  <a:gd name="T67" fmla="*/ 225 h 977"/>
                  <a:gd name="T68" fmla="*/ 131 w 977"/>
                  <a:gd name="T69" fmla="*/ 238 h 977"/>
                  <a:gd name="T70" fmla="*/ 154 w 977"/>
                  <a:gd name="T71" fmla="*/ 244 h 977"/>
                  <a:gd name="T72" fmla="*/ 171 w 977"/>
                  <a:gd name="T73" fmla="*/ 244 h 977"/>
                  <a:gd name="T74" fmla="*/ 194 w 977"/>
                  <a:gd name="T75" fmla="*/ 238 h 977"/>
                  <a:gd name="T76" fmla="*/ 214 w 977"/>
                  <a:gd name="T77" fmla="*/ 225 h 977"/>
                  <a:gd name="T78" fmla="*/ 230 w 977"/>
                  <a:gd name="T79" fmla="*/ 208 h 977"/>
                  <a:gd name="T80" fmla="*/ 240 w 977"/>
                  <a:gd name="T81" fmla="*/ 188 h 977"/>
                  <a:gd name="T82" fmla="*/ 243 w 977"/>
                  <a:gd name="T83" fmla="*/ 163 h 977"/>
                  <a:gd name="T84" fmla="*/ 242 w 977"/>
                  <a:gd name="T85" fmla="*/ 147 h 977"/>
                  <a:gd name="T86" fmla="*/ 234 w 977"/>
                  <a:gd name="T87" fmla="*/ 124 h 977"/>
                  <a:gd name="T88" fmla="*/ 220 w 977"/>
                  <a:gd name="T89" fmla="*/ 105 h 977"/>
                  <a:gd name="T90" fmla="*/ 202 w 977"/>
                  <a:gd name="T91" fmla="*/ 92 h 977"/>
                  <a:gd name="T92" fmla="*/ 179 w 977"/>
                  <a:gd name="T93" fmla="*/ 8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7" h="977">
                    <a:moveTo>
                      <a:pt x="975" y="497"/>
                    </a:moveTo>
                    <a:lnTo>
                      <a:pt x="975" y="497"/>
                    </a:lnTo>
                    <a:lnTo>
                      <a:pt x="975" y="497"/>
                    </a:lnTo>
                    <a:lnTo>
                      <a:pt x="975" y="497"/>
                    </a:lnTo>
                    <a:lnTo>
                      <a:pt x="975" y="502"/>
                    </a:lnTo>
                    <a:lnTo>
                      <a:pt x="975" y="502"/>
                    </a:lnTo>
                    <a:lnTo>
                      <a:pt x="975" y="503"/>
                    </a:lnTo>
                    <a:lnTo>
                      <a:pt x="975" y="503"/>
                    </a:lnTo>
                    <a:lnTo>
                      <a:pt x="977" y="508"/>
                    </a:lnTo>
                    <a:lnTo>
                      <a:pt x="977" y="508"/>
                    </a:lnTo>
                    <a:lnTo>
                      <a:pt x="977" y="509"/>
                    </a:lnTo>
                    <a:lnTo>
                      <a:pt x="977" y="509"/>
                    </a:lnTo>
                    <a:lnTo>
                      <a:pt x="975" y="520"/>
                    </a:lnTo>
                    <a:lnTo>
                      <a:pt x="973" y="530"/>
                    </a:lnTo>
                    <a:lnTo>
                      <a:pt x="968" y="540"/>
                    </a:lnTo>
                    <a:lnTo>
                      <a:pt x="962" y="549"/>
                    </a:lnTo>
                    <a:lnTo>
                      <a:pt x="962" y="549"/>
                    </a:lnTo>
                    <a:lnTo>
                      <a:pt x="616" y="955"/>
                    </a:lnTo>
                    <a:lnTo>
                      <a:pt x="616" y="955"/>
                    </a:lnTo>
                    <a:lnTo>
                      <a:pt x="616" y="955"/>
                    </a:lnTo>
                    <a:lnTo>
                      <a:pt x="607" y="965"/>
                    </a:lnTo>
                    <a:lnTo>
                      <a:pt x="596" y="971"/>
                    </a:lnTo>
                    <a:lnTo>
                      <a:pt x="582" y="976"/>
                    </a:lnTo>
                    <a:lnTo>
                      <a:pt x="576" y="977"/>
                    </a:lnTo>
                    <a:lnTo>
                      <a:pt x="569" y="977"/>
                    </a:lnTo>
                    <a:lnTo>
                      <a:pt x="569" y="977"/>
                    </a:lnTo>
                    <a:lnTo>
                      <a:pt x="563" y="977"/>
                    </a:lnTo>
                    <a:lnTo>
                      <a:pt x="563" y="977"/>
                    </a:lnTo>
                    <a:lnTo>
                      <a:pt x="559" y="976"/>
                    </a:lnTo>
                    <a:lnTo>
                      <a:pt x="559" y="976"/>
                    </a:lnTo>
                    <a:lnTo>
                      <a:pt x="558" y="976"/>
                    </a:lnTo>
                    <a:lnTo>
                      <a:pt x="558" y="976"/>
                    </a:lnTo>
                    <a:lnTo>
                      <a:pt x="549" y="973"/>
                    </a:lnTo>
                    <a:lnTo>
                      <a:pt x="542" y="971"/>
                    </a:lnTo>
                    <a:lnTo>
                      <a:pt x="536" y="967"/>
                    </a:lnTo>
                    <a:lnTo>
                      <a:pt x="529" y="962"/>
                    </a:lnTo>
                    <a:lnTo>
                      <a:pt x="529" y="962"/>
                    </a:lnTo>
                    <a:lnTo>
                      <a:pt x="21" y="494"/>
                    </a:lnTo>
                    <a:lnTo>
                      <a:pt x="21" y="494"/>
                    </a:lnTo>
                    <a:lnTo>
                      <a:pt x="21" y="494"/>
                    </a:lnTo>
                    <a:lnTo>
                      <a:pt x="12" y="485"/>
                    </a:lnTo>
                    <a:lnTo>
                      <a:pt x="6" y="474"/>
                    </a:lnTo>
                    <a:lnTo>
                      <a:pt x="1" y="462"/>
                    </a:lnTo>
                    <a:lnTo>
                      <a:pt x="0" y="449"/>
                    </a:lnTo>
                    <a:lnTo>
                      <a:pt x="0" y="449"/>
                    </a:lnTo>
                    <a:lnTo>
                      <a:pt x="0" y="123"/>
                    </a:lnTo>
                    <a:lnTo>
                      <a:pt x="0" y="63"/>
                    </a:lnTo>
                    <a:lnTo>
                      <a:pt x="0" y="61"/>
                    </a:lnTo>
                    <a:lnTo>
                      <a:pt x="0" y="61"/>
                    </a:lnTo>
                    <a:lnTo>
                      <a:pt x="0" y="61"/>
                    </a:lnTo>
                    <a:lnTo>
                      <a:pt x="1" y="49"/>
                    </a:lnTo>
                    <a:lnTo>
                      <a:pt x="5" y="38"/>
                    </a:lnTo>
                    <a:lnTo>
                      <a:pt x="10" y="27"/>
                    </a:lnTo>
                    <a:lnTo>
                      <a:pt x="17" y="19"/>
                    </a:lnTo>
                    <a:lnTo>
                      <a:pt x="27" y="11"/>
                    </a:lnTo>
                    <a:lnTo>
                      <a:pt x="37" y="5"/>
                    </a:lnTo>
                    <a:lnTo>
                      <a:pt x="49" y="1"/>
                    </a:lnTo>
                    <a:lnTo>
                      <a:pt x="61" y="0"/>
                    </a:lnTo>
                    <a:lnTo>
                      <a:pt x="61" y="0"/>
                    </a:lnTo>
                    <a:lnTo>
                      <a:pt x="447" y="0"/>
                    </a:lnTo>
                    <a:lnTo>
                      <a:pt x="447" y="0"/>
                    </a:lnTo>
                    <a:lnTo>
                      <a:pt x="447" y="0"/>
                    </a:lnTo>
                    <a:lnTo>
                      <a:pt x="448" y="0"/>
                    </a:lnTo>
                    <a:lnTo>
                      <a:pt x="448" y="0"/>
                    </a:lnTo>
                    <a:lnTo>
                      <a:pt x="460" y="1"/>
                    </a:lnTo>
                    <a:lnTo>
                      <a:pt x="471" y="5"/>
                    </a:lnTo>
                    <a:lnTo>
                      <a:pt x="482" y="11"/>
                    </a:lnTo>
                    <a:lnTo>
                      <a:pt x="491" y="19"/>
                    </a:lnTo>
                    <a:lnTo>
                      <a:pt x="958" y="465"/>
                    </a:lnTo>
                    <a:lnTo>
                      <a:pt x="958" y="465"/>
                    </a:lnTo>
                    <a:lnTo>
                      <a:pt x="964" y="473"/>
                    </a:lnTo>
                    <a:lnTo>
                      <a:pt x="969" y="480"/>
                    </a:lnTo>
                    <a:lnTo>
                      <a:pt x="973" y="487"/>
                    </a:lnTo>
                    <a:lnTo>
                      <a:pt x="975" y="497"/>
                    </a:lnTo>
                    <a:close/>
                    <a:moveTo>
                      <a:pt x="163" y="82"/>
                    </a:moveTo>
                    <a:lnTo>
                      <a:pt x="163" y="82"/>
                    </a:lnTo>
                    <a:lnTo>
                      <a:pt x="154" y="82"/>
                    </a:lnTo>
                    <a:lnTo>
                      <a:pt x="145" y="83"/>
                    </a:lnTo>
                    <a:lnTo>
                      <a:pt x="138" y="86"/>
                    </a:lnTo>
                    <a:lnTo>
                      <a:pt x="131" y="88"/>
                    </a:lnTo>
                    <a:lnTo>
                      <a:pt x="123" y="92"/>
                    </a:lnTo>
                    <a:lnTo>
                      <a:pt x="117" y="96"/>
                    </a:lnTo>
                    <a:lnTo>
                      <a:pt x="111" y="101"/>
                    </a:lnTo>
                    <a:lnTo>
                      <a:pt x="105" y="105"/>
                    </a:lnTo>
                    <a:lnTo>
                      <a:pt x="100" y="112"/>
                    </a:lnTo>
                    <a:lnTo>
                      <a:pt x="95" y="118"/>
                    </a:lnTo>
                    <a:lnTo>
                      <a:pt x="90" y="124"/>
                    </a:lnTo>
                    <a:lnTo>
                      <a:pt x="88" y="131"/>
                    </a:lnTo>
                    <a:lnTo>
                      <a:pt x="84" y="139"/>
                    </a:lnTo>
                    <a:lnTo>
                      <a:pt x="83" y="147"/>
                    </a:lnTo>
                    <a:lnTo>
                      <a:pt x="82" y="154"/>
                    </a:lnTo>
                    <a:lnTo>
                      <a:pt x="81" y="163"/>
                    </a:lnTo>
                    <a:lnTo>
                      <a:pt x="81" y="163"/>
                    </a:lnTo>
                    <a:lnTo>
                      <a:pt x="82" y="172"/>
                    </a:lnTo>
                    <a:lnTo>
                      <a:pt x="83" y="180"/>
                    </a:lnTo>
                    <a:lnTo>
                      <a:pt x="84" y="188"/>
                    </a:lnTo>
                    <a:lnTo>
                      <a:pt x="88" y="195"/>
                    </a:lnTo>
                    <a:lnTo>
                      <a:pt x="90" y="202"/>
                    </a:lnTo>
                    <a:lnTo>
                      <a:pt x="95" y="208"/>
                    </a:lnTo>
                    <a:lnTo>
                      <a:pt x="100" y="214"/>
                    </a:lnTo>
                    <a:lnTo>
                      <a:pt x="105" y="221"/>
                    </a:lnTo>
                    <a:lnTo>
                      <a:pt x="111" y="225"/>
                    </a:lnTo>
                    <a:lnTo>
                      <a:pt x="117" y="230"/>
                    </a:lnTo>
                    <a:lnTo>
                      <a:pt x="123" y="235"/>
                    </a:lnTo>
                    <a:lnTo>
                      <a:pt x="131" y="238"/>
                    </a:lnTo>
                    <a:lnTo>
                      <a:pt x="138" y="241"/>
                    </a:lnTo>
                    <a:lnTo>
                      <a:pt x="145" y="243"/>
                    </a:lnTo>
                    <a:lnTo>
                      <a:pt x="154" y="244"/>
                    </a:lnTo>
                    <a:lnTo>
                      <a:pt x="163" y="245"/>
                    </a:lnTo>
                    <a:lnTo>
                      <a:pt x="163" y="245"/>
                    </a:lnTo>
                    <a:lnTo>
                      <a:pt x="171" y="244"/>
                    </a:lnTo>
                    <a:lnTo>
                      <a:pt x="179" y="243"/>
                    </a:lnTo>
                    <a:lnTo>
                      <a:pt x="187" y="241"/>
                    </a:lnTo>
                    <a:lnTo>
                      <a:pt x="194" y="238"/>
                    </a:lnTo>
                    <a:lnTo>
                      <a:pt x="202" y="235"/>
                    </a:lnTo>
                    <a:lnTo>
                      <a:pt x="208" y="230"/>
                    </a:lnTo>
                    <a:lnTo>
                      <a:pt x="214" y="225"/>
                    </a:lnTo>
                    <a:lnTo>
                      <a:pt x="220" y="221"/>
                    </a:lnTo>
                    <a:lnTo>
                      <a:pt x="225" y="214"/>
                    </a:lnTo>
                    <a:lnTo>
                      <a:pt x="230" y="208"/>
                    </a:lnTo>
                    <a:lnTo>
                      <a:pt x="234" y="202"/>
                    </a:lnTo>
                    <a:lnTo>
                      <a:pt x="237" y="195"/>
                    </a:lnTo>
                    <a:lnTo>
                      <a:pt x="240" y="188"/>
                    </a:lnTo>
                    <a:lnTo>
                      <a:pt x="242" y="180"/>
                    </a:lnTo>
                    <a:lnTo>
                      <a:pt x="243" y="172"/>
                    </a:lnTo>
                    <a:lnTo>
                      <a:pt x="243" y="163"/>
                    </a:lnTo>
                    <a:lnTo>
                      <a:pt x="243" y="163"/>
                    </a:lnTo>
                    <a:lnTo>
                      <a:pt x="243" y="154"/>
                    </a:lnTo>
                    <a:lnTo>
                      <a:pt x="242" y="147"/>
                    </a:lnTo>
                    <a:lnTo>
                      <a:pt x="240" y="139"/>
                    </a:lnTo>
                    <a:lnTo>
                      <a:pt x="237" y="131"/>
                    </a:lnTo>
                    <a:lnTo>
                      <a:pt x="234" y="124"/>
                    </a:lnTo>
                    <a:lnTo>
                      <a:pt x="230" y="118"/>
                    </a:lnTo>
                    <a:lnTo>
                      <a:pt x="225" y="112"/>
                    </a:lnTo>
                    <a:lnTo>
                      <a:pt x="220" y="105"/>
                    </a:lnTo>
                    <a:lnTo>
                      <a:pt x="214" y="101"/>
                    </a:lnTo>
                    <a:lnTo>
                      <a:pt x="208" y="96"/>
                    </a:lnTo>
                    <a:lnTo>
                      <a:pt x="202" y="92"/>
                    </a:lnTo>
                    <a:lnTo>
                      <a:pt x="194" y="88"/>
                    </a:lnTo>
                    <a:lnTo>
                      <a:pt x="187" y="86"/>
                    </a:lnTo>
                    <a:lnTo>
                      <a:pt x="179" y="83"/>
                    </a:lnTo>
                    <a:lnTo>
                      <a:pt x="171" y="82"/>
                    </a:lnTo>
                    <a:lnTo>
                      <a:pt x="163" y="82"/>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lumMod val="75000"/>
                      <a:lumOff val="25000"/>
                    </a:schemeClr>
                  </a:solidFill>
                  <a:cs typeface="+mn-ea"/>
                  <a:sym typeface="+mn-lt"/>
                </a:endParaRPr>
              </a:p>
            </p:txBody>
          </p:sp>
        </p:grpSp>
        <p:grpSp>
          <p:nvGrpSpPr>
            <p:cNvPr id="14" name="组合 13"/>
            <p:cNvGrpSpPr/>
            <p:nvPr/>
          </p:nvGrpSpPr>
          <p:grpSpPr>
            <a:xfrm>
              <a:off x="2791669" y="3969258"/>
              <a:ext cx="455672" cy="455672"/>
              <a:chOff x="3710200" y="5060219"/>
              <a:chExt cx="607562" cy="607562"/>
            </a:xfrm>
          </p:grpSpPr>
          <p:sp>
            <p:nvSpPr>
              <p:cNvPr id="24" name="椭圆 23"/>
              <p:cNvSpPr/>
              <p:nvPr/>
            </p:nvSpPr>
            <p:spPr>
              <a:xfrm>
                <a:off x="3710200" y="5060219"/>
                <a:ext cx="607562" cy="6075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25" name="Freeform 69"/>
              <p:cNvSpPr>
                <a:spLocks noEditPoints="1"/>
              </p:cNvSpPr>
              <p:nvPr/>
            </p:nvSpPr>
            <p:spPr bwMode="auto">
              <a:xfrm>
                <a:off x="3871892" y="5221912"/>
                <a:ext cx="284178" cy="284176"/>
              </a:xfrm>
              <a:custGeom>
                <a:avLst/>
                <a:gdLst>
                  <a:gd name="T0" fmla="*/ 712 w 1180"/>
                  <a:gd name="T1" fmla="*/ 1180 h 1180"/>
                  <a:gd name="T2" fmla="*/ 678 w 1180"/>
                  <a:gd name="T3" fmla="*/ 1170 h 1180"/>
                  <a:gd name="T4" fmla="*/ 656 w 1180"/>
                  <a:gd name="T5" fmla="*/ 1143 h 1180"/>
                  <a:gd name="T6" fmla="*/ 651 w 1180"/>
                  <a:gd name="T7" fmla="*/ 712 h 1180"/>
                  <a:gd name="T8" fmla="*/ 656 w 1180"/>
                  <a:gd name="T9" fmla="*/ 688 h 1180"/>
                  <a:gd name="T10" fmla="*/ 678 w 1180"/>
                  <a:gd name="T11" fmla="*/ 661 h 1180"/>
                  <a:gd name="T12" fmla="*/ 712 w 1180"/>
                  <a:gd name="T13" fmla="*/ 651 h 1180"/>
                  <a:gd name="T14" fmla="*/ 1131 w 1180"/>
                  <a:gd name="T15" fmla="*/ 652 h 1180"/>
                  <a:gd name="T16" fmla="*/ 1161 w 1180"/>
                  <a:gd name="T17" fmla="*/ 669 h 1180"/>
                  <a:gd name="T18" fmla="*/ 1178 w 1180"/>
                  <a:gd name="T19" fmla="*/ 700 h 1180"/>
                  <a:gd name="T20" fmla="*/ 1180 w 1180"/>
                  <a:gd name="T21" fmla="*/ 1119 h 1180"/>
                  <a:gd name="T22" fmla="*/ 1169 w 1180"/>
                  <a:gd name="T23" fmla="*/ 1153 h 1180"/>
                  <a:gd name="T24" fmla="*/ 1142 w 1180"/>
                  <a:gd name="T25" fmla="*/ 1175 h 1180"/>
                  <a:gd name="T26" fmla="*/ 1119 w 1180"/>
                  <a:gd name="T27" fmla="*/ 529 h 1180"/>
                  <a:gd name="T28" fmla="*/ 700 w 1180"/>
                  <a:gd name="T29" fmla="*/ 527 h 1180"/>
                  <a:gd name="T30" fmla="*/ 668 w 1180"/>
                  <a:gd name="T31" fmla="*/ 511 h 1180"/>
                  <a:gd name="T32" fmla="*/ 652 w 1180"/>
                  <a:gd name="T33" fmla="*/ 480 h 1180"/>
                  <a:gd name="T34" fmla="*/ 651 w 1180"/>
                  <a:gd name="T35" fmla="*/ 61 h 1180"/>
                  <a:gd name="T36" fmla="*/ 661 w 1180"/>
                  <a:gd name="T37" fmla="*/ 27 h 1180"/>
                  <a:gd name="T38" fmla="*/ 688 w 1180"/>
                  <a:gd name="T39" fmla="*/ 5 h 1180"/>
                  <a:gd name="T40" fmla="*/ 1119 w 1180"/>
                  <a:gd name="T41" fmla="*/ 0 h 1180"/>
                  <a:gd name="T42" fmla="*/ 1142 w 1180"/>
                  <a:gd name="T43" fmla="*/ 5 h 1180"/>
                  <a:gd name="T44" fmla="*/ 1169 w 1180"/>
                  <a:gd name="T45" fmla="*/ 27 h 1180"/>
                  <a:gd name="T46" fmla="*/ 1180 w 1180"/>
                  <a:gd name="T47" fmla="*/ 61 h 1180"/>
                  <a:gd name="T48" fmla="*/ 1178 w 1180"/>
                  <a:gd name="T49" fmla="*/ 480 h 1180"/>
                  <a:gd name="T50" fmla="*/ 1161 w 1180"/>
                  <a:gd name="T51" fmla="*/ 511 h 1180"/>
                  <a:gd name="T52" fmla="*/ 1131 w 1180"/>
                  <a:gd name="T53" fmla="*/ 527 h 1180"/>
                  <a:gd name="T54" fmla="*/ 61 w 1180"/>
                  <a:gd name="T55" fmla="*/ 1180 h 1180"/>
                  <a:gd name="T56" fmla="*/ 36 w 1180"/>
                  <a:gd name="T57" fmla="*/ 1175 h 1180"/>
                  <a:gd name="T58" fmla="*/ 9 w 1180"/>
                  <a:gd name="T59" fmla="*/ 1153 h 1180"/>
                  <a:gd name="T60" fmla="*/ 0 w 1180"/>
                  <a:gd name="T61" fmla="*/ 1119 h 1180"/>
                  <a:gd name="T62" fmla="*/ 1 w 1180"/>
                  <a:gd name="T63" fmla="*/ 700 h 1180"/>
                  <a:gd name="T64" fmla="*/ 17 w 1180"/>
                  <a:gd name="T65" fmla="*/ 669 h 1180"/>
                  <a:gd name="T66" fmla="*/ 49 w 1180"/>
                  <a:gd name="T67" fmla="*/ 652 h 1180"/>
                  <a:gd name="T68" fmla="*/ 467 w 1180"/>
                  <a:gd name="T69" fmla="*/ 651 h 1180"/>
                  <a:gd name="T70" fmla="*/ 502 w 1180"/>
                  <a:gd name="T71" fmla="*/ 661 h 1180"/>
                  <a:gd name="T72" fmla="*/ 524 w 1180"/>
                  <a:gd name="T73" fmla="*/ 688 h 1180"/>
                  <a:gd name="T74" fmla="*/ 528 w 1180"/>
                  <a:gd name="T75" fmla="*/ 1119 h 1180"/>
                  <a:gd name="T76" fmla="*/ 524 w 1180"/>
                  <a:gd name="T77" fmla="*/ 1143 h 1180"/>
                  <a:gd name="T78" fmla="*/ 502 w 1180"/>
                  <a:gd name="T79" fmla="*/ 1170 h 1180"/>
                  <a:gd name="T80" fmla="*/ 467 w 1180"/>
                  <a:gd name="T81" fmla="*/ 1180 h 1180"/>
                  <a:gd name="T82" fmla="*/ 61 w 1180"/>
                  <a:gd name="T83" fmla="*/ 529 h 1180"/>
                  <a:gd name="T84" fmla="*/ 27 w 1180"/>
                  <a:gd name="T85" fmla="*/ 519 h 1180"/>
                  <a:gd name="T86" fmla="*/ 5 w 1180"/>
                  <a:gd name="T87" fmla="*/ 492 h 1180"/>
                  <a:gd name="T88" fmla="*/ 0 w 1180"/>
                  <a:gd name="T89" fmla="*/ 61 h 1180"/>
                  <a:gd name="T90" fmla="*/ 5 w 1180"/>
                  <a:gd name="T91" fmla="*/ 36 h 1180"/>
                  <a:gd name="T92" fmla="*/ 27 w 1180"/>
                  <a:gd name="T93" fmla="*/ 11 h 1180"/>
                  <a:gd name="T94" fmla="*/ 61 w 1180"/>
                  <a:gd name="T95" fmla="*/ 0 h 1180"/>
                  <a:gd name="T96" fmla="*/ 480 w 1180"/>
                  <a:gd name="T97" fmla="*/ 1 h 1180"/>
                  <a:gd name="T98" fmla="*/ 510 w 1180"/>
                  <a:gd name="T99" fmla="*/ 18 h 1180"/>
                  <a:gd name="T100" fmla="*/ 527 w 1180"/>
                  <a:gd name="T101" fmla="*/ 49 h 1180"/>
                  <a:gd name="T102" fmla="*/ 528 w 1180"/>
                  <a:gd name="T103" fmla="*/ 467 h 1180"/>
                  <a:gd name="T104" fmla="*/ 517 w 1180"/>
                  <a:gd name="T105" fmla="*/ 502 h 1180"/>
                  <a:gd name="T106" fmla="*/ 492 w 1180"/>
                  <a:gd name="T107" fmla="*/ 524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0" h="1180">
                    <a:moveTo>
                      <a:pt x="1119" y="1180"/>
                    </a:moveTo>
                    <a:lnTo>
                      <a:pt x="712" y="1180"/>
                    </a:lnTo>
                    <a:lnTo>
                      <a:pt x="712" y="1180"/>
                    </a:lnTo>
                    <a:lnTo>
                      <a:pt x="700" y="1179"/>
                    </a:lnTo>
                    <a:lnTo>
                      <a:pt x="688" y="1175"/>
                    </a:lnTo>
                    <a:lnTo>
                      <a:pt x="678" y="1170"/>
                    </a:lnTo>
                    <a:lnTo>
                      <a:pt x="668" y="1161"/>
                    </a:lnTo>
                    <a:lnTo>
                      <a:pt x="661" y="1153"/>
                    </a:lnTo>
                    <a:lnTo>
                      <a:pt x="656" y="1143"/>
                    </a:lnTo>
                    <a:lnTo>
                      <a:pt x="652" y="1131"/>
                    </a:lnTo>
                    <a:lnTo>
                      <a:pt x="651" y="1119"/>
                    </a:lnTo>
                    <a:lnTo>
                      <a:pt x="651" y="712"/>
                    </a:lnTo>
                    <a:lnTo>
                      <a:pt x="651" y="712"/>
                    </a:lnTo>
                    <a:lnTo>
                      <a:pt x="652" y="700"/>
                    </a:lnTo>
                    <a:lnTo>
                      <a:pt x="656" y="688"/>
                    </a:lnTo>
                    <a:lnTo>
                      <a:pt x="661" y="678"/>
                    </a:lnTo>
                    <a:lnTo>
                      <a:pt x="668" y="669"/>
                    </a:lnTo>
                    <a:lnTo>
                      <a:pt x="678" y="661"/>
                    </a:lnTo>
                    <a:lnTo>
                      <a:pt x="688" y="656"/>
                    </a:lnTo>
                    <a:lnTo>
                      <a:pt x="700" y="652"/>
                    </a:lnTo>
                    <a:lnTo>
                      <a:pt x="712" y="651"/>
                    </a:lnTo>
                    <a:lnTo>
                      <a:pt x="1119" y="651"/>
                    </a:lnTo>
                    <a:lnTo>
                      <a:pt x="1119" y="651"/>
                    </a:lnTo>
                    <a:lnTo>
                      <a:pt x="1131" y="652"/>
                    </a:lnTo>
                    <a:lnTo>
                      <a:pt x="1142" y="656"/>
                    </a:lnTo>
                    <a:lnTo>
                      <a:pt x="1153" y="661"/>
                    </a:lnTo>
                    <a:lnTo>
                      <a:pt x="1161" y="669"/>
                    </a:lnTo>
                    <a:lnTo>
                      <a:pt x="1169" y="678"/>
                    </a:lnTo>
                    <a:lnTo>
                      <a:pt x="1175" y="688"/>
                    </a:lnTo>
                    <a:lnTo>
                      <a:pt x="1178" y="700"/>
                    </a:lnTo>
                    <a:lnTo>
                      <a:pt x="1180" y="712"/>
                    </a:lnTo>
                    <a:lnTo>
                      <a:pt x="1180" y="1119"/>
                    </a:lnTo>
                    <a:lnTo>
                      <a:pt x="1180" y="1119"/>
                    </a:lnTo>
                    <a:lnTo>
                      <a:pt x="1178" y="1131"/>
                    </a:lnTo>
                    <a:lnTo>
                      <a:pt x="1175" y="1143"/>
                    </a:lnTo>
                    <a:lnTo>
                      <a:pt x="1169" y="1153"/>
                    </a:lnTo>
                    <a:lnTo>
                      <a:pt x="1161" y="1161"/>
                    </a:lnTo>
                    <a:lnTo>
                      <a:pt x="1153" y="1170"/>
                    </a:lnTo>
                    <a:lnTo>
                      <a:pt x="1142" y="1175"/>
                    </a:lnTo>
                    <a:lnTo>
                      <a:pt x="1131" y="1179"/>
                    </a:lnTo>
                    <a:lnTo>
                      <a:pt x="1119" y="1180"/>
                    </a:lnTo>
                    <a:close/>
                    <a:moveTo>
                      <a:pt x="1119" y="529"/>
                    </a:moveTo>
                    <a:lnTo>
                      <a:pt x="712" y="529"/>
                    </a:lnTo>
                    <a:lnTo>
                      <a:pt x="712" y="529"/>
                    </a:lnTo>
                    <a:lnTo>
                      <a:pt x="700" y="527"/>
                    </a:lnTo>
                    <a:lnTo>
                      <a:pt x="688" y="524"/>
                    </a:lnTo>
                    <a:lnTo>
                      <a:pt x="678" y="519"/>
                    </a:lnTo>
                    <a:lnTo>
                      <a:pt x="668" y="511"/>
                    </a:lnTo>
                    <a:lnTo>
                      <a:pt x="661" y="502"/>
                    </a:lnTo>
                    <a:lnTo>
                      <a:pt x="656" y="492"/>
                    </a:lnTo>
                    <a:lnTo>
                      <a:pt x="652" y="480"/>
                    </a:lnTo>
                    <a:lnTo>
                      <a:pt x="651" y="467"/>
                    </a:lnTo>
                    <a:lnTo>
                      <a:pt x="651" y="61"/>
                    </a:lnTo>
                    <a:lnTo>
                      <a:pt x="651" y="61"/>
                    </a:lnTo>
                    <a:lnTo>
                      <a:pt x="652" y="49"/>
                    </a:lnTo>
                    <a:lnTo>
                      <a:pt x="656" y="36"/>
                    </a:lnTo>
                    <a:lnTo>
                      <a:pt x="661" y="27"/>
                    </a:lnTo>
                    <a:lnTo>
                      <a:pt x="668" y="18"/>
                    </a:lnTo>
                    <a:lnTo>
                      <a:pt x="678" y="11"/>
                    </a:lnTo>
                    <a:lnTo>
                      <a:pt x="688" y="5"/>
                    </a:lnTo>
                    <a:lnTo>
                      <a:pt x="700" y="1"/>
                    </a:lnTo>
                    <a:lnTo>
                      <a:pt x="712" y="0"/>
                    </a:lnTo>
                    <a:lnTo>
                      <a:pt x="1119" y="0"/>
                    </a:lnTo>
                    <a:lnTo>
                      <a:pt x="1119" y="0"/>
                    </a:lnTo>
                    <a:lnTo>
                      <a:pt x="1131" y="1"/>
                    </a:lnTo>
                    <a:lnTo>
                      <a:pt x="1142" y="5"/>
                    </a:lnTo>
                    <a:lnTo>
                      <a:pt x="1153" y="11"/>
                    </a:lnTo>
                    <a:lnTo>
                      <a:pt x="1161" y="18"/>
                    </a:lnTo>
                    <a:lnTo>
                      <a:pt x="1169" y="27"/>
                    </a:lnTo>
                    <a:lnTo>
                      <a:pt x="1175" y="36"/>
                    </a:lnTo>
                    <a:lnTo>
                      <a:pt x="1178" y="49"/>
                    </a:lnTo>
                    <a:lnTo>
                      <a:pt x="1180" y="61"/>
                    </a:lnTo>
                    <a:lnTo>
                      <a:pt x="1180" y="467"/>
                    </a:lnTo>
                    <a:lnTo>
                      <a:pt x="1180" y="467"/>
                    </a:lnTo>
                    <a:lnTo>
                      <a:pt x="1178" y="480"/>
                    </a:lnTo>
                    <a:lnTo>
                      <a:pt x="1175" y="492"/>
                    </a:lnTo>
                    <a:lnTo>
                      <a:pt x="1169" y="502"/>
                    </a:lnTo>
                    <a:lnTo>
                      <a:pt x="1161" y="511"/>
                    </a:lnTo>
                    <a:lnTo>
                      <a:pt x="1153" y="519"/>
                    </a:lnTo>
                    <a:lnTo>
                      <a:pt x="1142" y="524"/>
                    </a:lnTo>
                    <a:lnTo>
                      <a:pt x="1131" y="527"/>
                    </a:lnTo>
                    <a:lnTo>
                      <a:pt x="1119" y="529"/>
                    </a:lnTo>
                    <a:close/>
                    <a:moveTo>
                      <a:pt x="467" y="1180"/>
                    </a:moveTo>
                    <a:lnTo>
                      <a:pt x="61" y="1180"/>
                    </a:lnTo>
                    <a:lnTo>
                      <a:pt x="61" y="1180"/>
                    </a:lnTo>
                    <a:lnTo>
                      <a:pt x="49" y="1179"/>
                    </a:lnTo>
                    <a:lnTo>
                      <a:pt x="36" y="1175"/>
                    </a:lnTo>
                    <a:lnTo>
                      <a:pt x="27" y="1170"/>
                    </a:lnTo>
                    <a:lnTo>
                      <a:pt x="17" y="1161"/>
                    </a:lnTo>
                    <a:lnTo>
                      <a:pt x="9" y="1153"/>
                    </a:lnTo>
                    <a:lnTo>
                      <a:pt x="5" y="1143"/>
                    </a:lnTo>
                    <a:lnTo>
                      <a:pt x="1" y="1131"/>
                    </a:lnTo>
                    <a:lnTo>
                      <a:pt x="0" y="1119"/>
                    </a:lnTo>
                    <a:lnTo>
                      <a:pt x="0" y="712"/>
                    </a:lnTo>
                    <a:lnTo>
                      <a:pt x="0" y="712"/>
                    </a:lnTo>
                    <a:lnTo>
                      <a:pt x="1" y="700"/>
                    </a:lnTo>
                    <a:lnTo>
                      <a:pt x="5" y="688"/>
                    </a:lnTo>
                    <a:lnTo>
                      <a:pt x="9" y="678"/>
                    </a:lnTo>
                    <a:lnTo>
                      <a:pt x="17" y="669"/>
                    </a:lnTo>
                    <a:lnTo>
                      <a:pt x="27" y="661"/>
                    </a:lnTo>
                    <a:lnTo>
                      <a:pt x="36" y="656"/>
                    </a:lnTo>
                    <a:lnTo>
                      <a:pt x="49" y="652"/>
                    </a:lnTo>
                    <a:lnTo>
                      <a:pt x="61" y="651"/>
                    </a:lnTo>
                    <a:lnTo>
                      <a:pt x="467" y="651"/>
                    </a:lnTo>
                    <a:lnTo>
                      <a:pt x="467" y="651"/>
                    </a:lnTo>
                    <a:lnTo>
                      <a:pt x="480" y="652"/>
                    </a:lnTo>
                    <a:lnTo>
                      <a:pt x="492" y="656"/>
                    </a:lnTo>
                    <a:lnTo>
                      <a:pt x="502" y="661"/>
                    </a:lnTo>
                    <a:lnTo>
                      <a:pt x="510" y="669"/>
                    </a:lnTo>
                    <a:lnTo>
                      <a:pt x="517" y="678"/>
                    </a:lnTo>
                    <a:lnTo>
                      <a:pt x="524" y="688"/>
                    </a:lnTo>
                    <a:lnTo>
                      <a:pt x="527" y="700"/>
                    </a:lnTo>
                    <a:lnTo>
                      <a:pt x="528" y="712"/>
                    </a:lnTo>
                    <a:lnTo>
                      <a:pt x="528" y="1119"/>
                    </a:lnTo>
                    <a:lnTo>
                      <a:pt x="528" y="1119"/>
                    </a:lnTo>
                    <a:lnTo>
                      <a:pt x="527" y="1131"/>
                    </a:lnTo>
                    <a:lnTo>
                      <a:pt x="524" y="1143"/>
                    </a:lnTo>
                    <a:lnTo>
                      <a:pt x="517" y="1153"/>
                    </a:lnTo>
                    <a:lnTo>
                      <a:pt x="510" y="1161"/>
                    </a:lnTo>
                    <a:lnTo>
                      <a:pt x="502" y="1170"/>
                    </a:lnTo>
                    <a:lnTo>
                      <a:pt x="492" y="1175"/>
                    </a:lnTo>
                    <a:lnTo>
                      <a:pt x="480" y="1179"/>
                    </a:lnTo>
                    <a:lnTo>
                      <a:pt x="467" y="1180"/>
                    </a:lnTo>
                    <a:close/>
                    <a:moveTo>
                      <a:pt x="467" y="529"/>
                    </a:moveTo>
                    <a:lnTo>
                      <a:pt x="61" y="529"/>
                    </a:lnTo>
                    <a:lnTo>
                      <a:pt x="61" y="529"/>
                    </a:lnTo>
                    <a:lnTo>
                      <a:pt x="49" y="527"/>
                    </a:lnTo>
                    <a:lnTo>
                      <a:pt x="36" y="524"/>
                    </a:lnTo>
                    <a:lnTo>
                      <a:pt x="27" y="519"/>
                    </a:lnTo>
                    <a:lnTo>
                      <a:pt x="17" y="511"/>
                    </a:lnTo>
                    <a:lnTo>
                      <a:pt x="9" y="502"/>
                    </a:lnTo>
                    <a:lnTo>
                      <a:pt x="5" y="492"/>
                    </a:lnTo>
                    <a:lnTo>
                      <a:pt x="1" y="480"/>
                    </a:lnTo>
                    <a:lnTo>
                      <a:pt x="0" y="467"/>
                    </a:lnTo>
                    <a:lnTo>
                      <a:pt x="0" y="61"/>
                    </a:lnTo>
                    <a:lnTo>
                      <a:pt x="0" y="61"/>
                    </a:lnTo>
                    <a:lnTo>
                      <a:pt x="1" y="49"/>
                    </a:lnTo>
                    <a:lnTo>
                      <a:pt x="5" y="36"/>
                    </a:lnTo>
                    <a:lnTo>
                      <a:pt x="9" y="27"/>
                    </a:lnTo>
                    <a:lnTo>
                      <a:pt x="17" y="18"/>
                    </a:lnTo>
                    <a:lnTo>
                      <a:pt x="27" y="11"/>
                    </a:lnTo>
                    <a:lnTo>
                      <a:pt x="36" y="5"/>
                    </a:lnTo>
                    <a:lnTo>
                      <a:pt x="49" y="1"/>
                    </a:lnTo>
                    <a:lnTo>
                      <a:pt x="61" y="0"/>
                    </a:lnTo>
                    <a:lnTo>
                      <a:pt x="467" y="0"/>
                    </a:lnTo>
                    <a:lnTo>
                      <a:pt x="467" y="0"/>
                    </a:lnTo>
                    <a:lnTo>
                      <a:pt x="480" y="1"/>
                    </a:lnTo>
                    <a:lnTo>
                      <a:pt x="492" y="5"/>
                    </a:lnTo>
                    <a:lnTo>
                      <a:pt x="502" y="11"/>
                    </a:lnTo>
                    <a:lnTo>
                      <a:pt x="510" y="18"/>
                    </a:lnTo>
                    <a:lnTo>
                      <a:pt x="517" y="27"/>
                    </a:lnTo>
                    <a:lnTo>
                      <a:pt x="524" y="36"/>
                    </a:lnTo>
                    <a:lnTo>
                      <a:pt x="527" y="49"/>
                    </a:lnTo>
                    <a:lnTo>
                      <a:pt x="528" y="61"/>
                    </a:lnTo>
                    <a:lnTo>
                      <a:pt x="528" y="467"/>
                    </a:lnTo>
                    <a:lnTo>
                      <a:pt x="528" y="467"/>
                    </a:lnTo>
                    <a:lnTo>
                      <a:pt x="527" y="480"/>
                    </a:lnTo>
                    <a:lnTo>
                      <a:pt x="524" y="492"/>
                    </a:lnTo>
                    <a:lnTo>
                      <a:pt x="517" y="502"/>
                    </a:lnTo>
                    <a:lnTo>
                      <a:pt x="510" y="511"/>
                    </a:lnTo>
                    <a:lnTo>
                      <a:pt x="502" y="519"/>
                    </a:lnTo>
                    <a:lnTo>
                      <a:pt x="492" y="524"/>
                    </a:lnTo>
                    <a:lnTo>
                      <a:pt x="480" y="527"/>
                    </a:lnTo>
                    <a:lnTo>
                      <a:pt x="467" y="52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lumMod val="75000"/>
                      <a:lumOff val="25000"/>
                    </a:schemeClr>
                  </a:solidFill>
                  <a:cs typeface="+mn-ea"/>
                  <a:sym typeface="+mn-lt"/>
                </a:endParaRPr>
              </a:p>
            </p:txBody>
          </p:sp>
        </p:grpSp>
        <p:grpSp>
          <p:nvGrpSpPr>
            <p:cNvPr id="15" name="组合 14"/>
            <p:cNvGrpSpPr/>
            <p:nvPr/>
          </p:nvGrpSpPr>
          <p:grpSpPr>
            <a:xfrm>
              <a:off x="2791669" y="3076251"/>
              <a:ext cx="455672" cy="455672"/>
              <a:chOff x="3480926" y="4216961"/>
              <a:chExt cx="607562" cy="607562"/>
            </a:xfrm>
          </p:grpSpPr>
          <p:sp>
            <p:nvSpPr>
              <p:cNvPr id="22" name="椭圆 21"/>
              <p:cNvSpPr/>
              <p:nvPr/>
            </p:nvSpPr>
            <p:spPr>
              <a:xfrm>
                <a:off x="3480926" y="4216961"/>
                <a:ext cx="607562" cy="607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23" name="Freeform 43"/>
              <p:cNvSpPr/>
              <p:nvPr/>
            </p:nvSpPr>
            <p:spPr bwMode="auto">
              <a:xfrm>
                <a:off x="3628867" y="4363723"/>
                <a:ext cx="304406" cy="314038"/>
              </a:xfrm>
              <a:custGeom>
                <a:avLst/>
                <a:gdLst>
                  <a:gd name="T0" fmla="*/ 1261 w 1263"/>
                  <a:gd name="T1" fmla="*/ 1012 h 1305"/>
                  <a:gd name="T2" fmla="*/ 1245 w 1263"/>
                  <a:gd name="T3" fmla="*/ 1047 h 1305"/>
                  <a:gd name="T4" fmla="*/ 1211 w 1263"/>
                  <a:gd name="T5" fmla="*/ 1077 h 1305"/>
                  <a:gd name="T6" fmla="*/ 1164 w 1263"/>
                  <a:gd name="T7" fmla="*/ 1101 h 1305"/>
                  <a:gd name="T8" fmla="*/ 1105 w 1263"/>
                  <a:gd name="T9" fmla="*/ 1115 h 1305"/>
                  <a:gd name="T10" fmla="*/ 1038 w 1263"/>
                  <a:gd name="T11" fmla="*/ 1121 h 1305"/>
                  <a:gd name="T12" fmla="*/ 993 w 1263"/>
                  <a:gd name="T13" fmla="*/ 1119 h 1305"/>
                  <a:gd name="T14" fmla="*/ 931 w 1263"/>
                  <a:gd name="T15" fmla="*/ 1107 h 1305"/>
                  <a:gd name="T16" fmla="*/ 879 w 1263"/>
                  <a:gd name="T17" fmla="*/ 1085 h 1305"/>
                  <a:gd name="T18" fmla="*/ 841 w 1263"/>
                  <a:gd name="T19" fmla="*/ 1057 h 1305"/>
                  <a:gd name="T20" fmla="*/ 819 w 1263"/>
                  <a:gd name="T21" fmla="*/ 1024 h 1305"/>
                  <a:gd name="T22" fmla="*/ 814 w 1263"/>
                  <a:gd name="T23" fmla="*/ 999 h 1305"/>
                  <a:gd name="T24" fmla="*/ 824 w 1263"/>
                  <a:gd name="T25" fmla="*/ 962 h 1305"/>
                  <a:gd name="T26" fmla="*/ 853 w 1263"/>
                  <a:gd name="T27" fmla="*/ 930 h 1305"/>
                  <a:gd name="T28" fmla="*/ 896 w 1263"/>
                  <a:gd name="T29" fmla="*/ 905 h 1305"/>
                  <a:gd name="T30" fmla="*/ 951 w 1263"/>
                  <a:gd name="T31" fmla="*/ 886 h 1305"/>
                  <a:gd name="T32" fmla="*/ 1015 w 1263"/>
                  <a:gd name="T33" fmla="*/ 877 h 1305"/>
                  <a:gd name="T34" fmla="*/ 1066 w 1263"/>
                  <a:gd name="T35" fmla="*/ 877 h 1305"/>
                  <a:gd name="T36" fmla="*/ 1140 w 1263"/>
                  <a:gd name="T37" fmla="*/ 890 h 1305"/>
                  <a:gd name="T38" fmla="*/ 448 w 1263"/>
                  <a:gd name="T39" fmla="*/ 532 h 1305"/>
                  <a:gd name="T40" fmla="*/ 447 w 1263"/>
                  <a:gd name="T41" fmla="*/ 1194 h 1305"/>
                  <a:gd name="T42" fmla="*/ 430 w 1263"/>
                  <a:gd name="T43" fmla="*/ 1229 h 1305"/>
                  <a:gd name="T44" fmla="*/ 396 w 1263"/>
                  <a:gd name="T45" fmla="*/ 1259 h 1305"/>
                  <a:gd name="T46" fmla="*/ 348 w 1263"/>
                  <a:gd name="T47" fmla="*/ 1283 h 1305"/>
                  <a:gd name="T48" fmla="*/ 291 w 1263"/>
                  <a:gd name="T49" fmla="*/ 1299 h 1305"/>
                  <a:gd name="T50" fmla="*/ 223 w 1263"/>
                  <a:gd name="T51" fmla="*/ 1305 h 1305"/>
                  <a:gd name="T52" fmla="*/ 178 w 1263"/>
                  <a:gd name="T53" fmla="*/ 1301 h 1305"/>
                  <a:gd name="T54" fmla="*/ 116 w 1263"/>
                  <a:gd name="T55" fmla="*/ 1289 h 1305"/>
                  <a:gd name="T56" fmla="*/ 65 w 1263"/>
                  <a:gd name="T57" fmla="*/ 1269 h 1305"/>
                  <a:gd name="T58" fmla="*/ 26 w 1263"/>
                  <a:gd name="T59" fmla="*/ 1240 h 1305"/>
                  <a:gd name="T60" fmla="*/ 3 w 1263"/>
                  <a:gd name="T61" fmla="*/ 1206 h 1305"/>
                  <a:gd name="T62" fmla="*/ 0 w 1263"/>
                  <a:gd name="T63" fmla="*/ 1182 h 1305"/>
                  <a:gd name="T64" fmla="*/ 9 w 1263"/>
                  <a:gd name="T65" fmla="*/ 1146 h 1305"/>
                  <a:gd name="T66" fmla="*/ 37 w 1263"/>
                  <a:gd name="T67" fmla="*/ 1114 h 1305"/>
                  <a:gd name="T68" fmla="*/ 80 w 1263"/>
                  <a:gd name="T69" fmla="*/ 1087 h 1305"/>
                  <a:gd name="T70" fmla="*/ 136 w 1263"/>
                  <a:gd name="T71" fmla="*/ 1069 h 1305"/>
                  <a:gd name="T72" fmla="*/ 200 w 1263"/>
                  <a:gd name="T73" fmla="*/ 1061 h 1305"/>
                  <a:gd name="T74" fmla="*/ 251 w 1263"/>
                  <a:gd name="T75" fmla="*/ 1061 h 1305"/>
                  <a:gd name="T76" fmla="*/ 325 w 1263"/>
                  <a:gd name="T77" fmla="*/ 1073 h 1305"/>
                  <a:gd name="T78" fmla="*/ 325 w 1263"/>
                  <a:gd name="T79" fmla="*/ 245 h 1305"/>
                  <a:gd name="T80" fmla="*/ 331 w 1263"/>
                  <a:gd name="T81" fmla="*/ 221 h 1305"/>
                  <a:gd name="T82" fmla="*/ 345 w 1263"/>
                  <a:gd name="T83" fmla="*/ 204 h 1305"/>
                  <a:gd name="T84" fmla="*/ 377 w 1263"/>
                  <a:gd name="T85" fmla="*/ 186 h 1305"/>
                  <a:gd name="T86" fmla="*/ 1201 w 1263"/>
                  <a:gd name="T87" fmla="*/ 0 h 1305"/>
                  <a:gd name="T88" fmla="*/ 1235 w 1263"/>
                  <a:gd name="T89" fmla="*/ 11 h 1305"/>
                  <a:gd name="T90" fmla="*/ 1258 w 1263"/>
                  <a:gd name="T91" fmla="*/ 37 h 1305"/>
                  <a:gd name="T92" fmla="*/ 1263 w 1263"/>
                  <a:gd name="T93" fmla="*/ 9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3" h="1305">
                    <a:moveTo>
                      <a:pt x="1263" y="999"/>
                    </a:moveTo>
                    <a:lnTo>
                      <a:pt x="1263" y="999"/>
                    </a:lnTo>
                    <a:lnTo>
                      <a:pt x="1261" y="1012"/>
                    </a:lnTo>
                    <a:lnTo>
                      <a:pt x="1258" y="1024"/>
                    </a:lnTo>
                    <a:lnTo>
                      <a:pt x="1252" y="1035"/>
                    </a:lnTo>
                    <a:lnTo>
                      <a:pt x="1245" y="1047"/>
                    </a:lnTo>
                    <a:lnTo>
                      <a:pt x="1235" y="1057"/>
                    </a:lnTo>
                    <a:lnTo>
                      <a:pt x="1224" y="1067"/>
                    </a:lnTo>
                    <a:lnTo>
                      <a:pt x="1211" y="1077"/>
                    </a:lnTo>
                    <a:lnTo>
                      <a:pt x="1197" y="1085"/>
                    </a:lnTo>
                    <a:lnTo>
                      <a:pt x="1181" y="1093"/>
                    </a:lnTo>
                    <a:lnTo>
                      <a:pt x="1164" y="1101"/>
                    </a:lnTo>
                    <a:lnTo>
                      <a:pt x="1145" y="1107"/>
                    </a:lnTo>
                    <a:lnTo>
                      <a:pt x="1126" y="1111"/>
                    </a:lnTo>
                    <a:lnTo>
                      <a:pt x="1105" y="1115"/>
                    </a:lnTo>
                    <a:lnTo>
                      <a:pt x="1084" y="1119"/>
                    </a:lnTo>
                    <a:lnTo>
                      <a:pt x="1061" y="1120"/>
                    </a:lnTo>
                    <a:lnTo>
                      <a:pt x="1038" y="1121"/>
                    </a:lnTo>
                    <a:lnTo>
                      <a:pt x="1038" y="1121"/>
                    </a:lnTo>
                    <a:lnTo>
                      <a:pt x="1015" y="1120"/>
                    </a:lnTo>
                    <a:lnTo>
                      <a:pt x="993" y="1119"/>
                    </a:lnTo>
                    <a:lnTo>
                      <a:pt x="972" y="1115"/>
                    </a:lnTo>
                    <a:lnTo>
                      <a:pt x="951" y="1111"/>
                    </a:lnTo>
                    <a:lnTo>
                      <a:pt x="931" y="1107"/>
                    </a:lnTo>
                    <a:lnTo>
                      <a:pt x="913" y="1101"/>
                    </a:lnTo>
                    <a:lnTo>
                      <a:pt x="896" y="1093"/>
                    </a:lnTo>
                    <a:lnTo>
                      <a:pt x="879" y="1085"/>
                    </a:lnTo>
                    <a:lnTo>
                      <a:pt x="865" y="1077"/>
                    </a:lnTo>
                    <a:lnTo>
                      <a:pt x="853" y="1067"/>
                    </a:lnTo>
                    <a:lnTo>
                      <a:pt x="841" y="1057"/>
                    </a:lnTo>
                    <a:lnTo>
                      <a:pt x="831" y="1047"/>
                    </a:lnTo>
                    <a:lnTo>
                      <a:pt x="824" y="1035"/>
                    </a:lnTo>
                    <a:lnTo>
                      <a:pt x="819" y="1024"/>
                    </a:lnTo>
                    <a:lnTo>
                      <a:pt x="816" y="1012"/>
                    </a:lnTo>
                    <a:lnTo>
                      <a:pt x="814" y="999"/>
                    </a:lnTo>
                    <a:lnTo>
                      <a:pt x="814" y="999"/>
                    </a:lnTo>
                    <a:lnTo>
                      <a:pt x="816" y="987"/>
                    </a:lnTo>
                    <a:lnTo>
                      <a:pt x="819" y="975"/>
                    </a:lnTo>
                    <a:lnTo>
                      <a:pt x="824" y="962"/>
                    </a:lnTo>
                    <a:lnTo>
                      <a:pt x="831" y="952"/>
                    </a:lnTo>
                    <a:lnTo>
                      <a:pt x="841" y="941"/>
                    </a:lnTo>
                    <a:lnTo>
                      <a:pt x="853" y="930"/>
                    </a:lnTo>
                    <a:lnTo>
                      <a:pt x="865" y="920"/>
                    </a:lnTo>
                    <a:lnTo>
                      <a:pt x="879" y="912"/>
                    </a:lnTo>
                    <a:lnTo>
                      <a:pt x="896" y="905"/>
                    </a:lnTo>
                    <a:lnTo>
                      <a:pt x="913" y="898"/>
                    </a:lnTo>
                    <a:lnTo>
                      <a:pt x="931" y="892"/>
                    </a:lnTo>
                    <a:lnTo>
                      <a:pt x="951" y="886"/>
                    </a:lnTo>
                    <a:lnTo>
                      <a:pt x="972" y="882"/>
                    </a:lnTo>
                    <a:lnTo>
                      <a:pt x="993" y="878"/>
                    </a:lnTo>
                    <a:lnTo>
                      <a:pt x="1015" y="877"/>
                    </a:lnTo>
                    <a:lnTo>
                      <a:pt x="1038" y="876"/>
                    </a:lnTo>
                    <a:lnTo>
                      <a:pt x="1038" y="876"/>
                    </a:lnTo>
                    <a:lnTo>
                      <a:pt x="1066" y="877"/>
                    </a:lnTo>
                    <a:lnTo>
                      <a:pt x="1092" y="880"/>
                    </a:lnTo>
                    <a:lnTo>
                      <a:pt x="1116" y="884"/>
                    </a:lnTo>
                    <a:lnTo>
                      <a:pt x="1140" y="890"/>
                    </a:lnTo>
                    <a:lnTo>
                      <a:pt x="1140" y="775"/>
                    </a:lnTo>
                    <a:lnTo>
                      <a:pt x="1140" y="382"/>
                    </a:lnTo>
                    <a:lnTo>
                      <a:pt x="448" y="532"/>
                    </a:lnTo>
                    <a:lnTo>
                      <a:pt x="448" y="1182"/>
                    </a:lnTo>
                    <a:lnTo>
                      <a:pt x="448" y="1182"/>
                    </a:lnTo>
                    <a:lnTo>
                      <a:pt x="447" y="1194"/>
                    </a:lnTo>
                    <a:lnTo>
                      <a:pt x="443" y="1206"/>
                    </a:lnTo>
                    <a:lnTo>
                      <a:pt x="437" y="1218"/>
                    </a:lnTo>
                    <a:lnTo>
                      <a:pt x="430" y="1229"/>
                    </a:lnTo>
                    <a:lnTo>
                      <a:pt x="420" y="1240"/>
                    </a:lnTo>
                    <a:lnTo>
                      <a:pt x="410" y="1251"/>
                    </a:lnTo>
                    <a:lnTo>
                      <a:pt x="396" y="1259"/>
                    </a:lnTo>
                    <a:lnTo>
                      <a:pt x="382" y="1269"/>
                    </a:lnTo>
                    <a:lnTo>
                      <a:pt x="366" y="1276"/>
                    </a:lnTo>
                    <a:lnTo>
                      <a:pt x="348" y="1283"/>
                    </a:lnTo>
                    <a:lnTo>
                      <a:pt x="330" y="1289"/>
                    </a:lnTo>
                    <a:lnTo>
                      <a:pt x="311" y="1295"/>
                    </a:lnTo>
                    <a:lnTo>
                      <a:pt x="291" y="1299"/>
                    </a:lnTo>
                    <a:lnTo>
                      <a:pt x="269" y="1301"/>
                    </a:lnTo>
                    <a:lnTo>
                      <a:pt x="246" y="1304"/>
                    </a:lnTo>
                    <a:lnTo>
                      <a:pt x="223" y="1305"/>
                    </a:lnTo>
                    <a:lnTo>
                      <a:pt x="223" y="1305"/>
                    </a:lnTo>
                    <a:lnTo>
                      <a:pt x="200" y="1304"/>
                    </a:lnTo>
                    <a:lnTo>
                      <a:pt x="178" y="1301"/>
                    </a:lnTo>
                    <a:lnTo>
                      <a:pt x="157" y="1299"/>
                    </a:lnTo>
                    <a:lnTo>
                      <a:pt x="136" y="1295"/>
                    </a:lnTo>
                    <a:lnTo>
                      <a:pt x="116" y="1289"/>
                    </a:lnTo>
                    <a:lnTo>
                      <a:pt x="98" y="1283"/>
                    </a:lnTo>
                    <a:lnTo>
                      <a:pt x="80" y="1276"/>
                    </a:lnTo>
                    <a:lnTo>
                      <a:pt x="65" y="1269"/>
                    </a:lnTo>
                    <a:lnTo>
                      <a:pt x="50" y="1259"/>
                    </a:lnTo>
                    <a:lnTo>
                      <a:pt x="37" y="1251"/>
                    </a:lnTo>
                    <a:lnTo>
                      <a:pt x="26" y="1240"/>
                    </a:lnTo>
                    <a:lnTo>
                      <a:pt x="17" y="1229"/>
                    </a:lnTo>
                    <a:lnTo>
                      <a:pt x="9" y="1218"/>
                    </a:lnTo>
                    <a:lnTo>
                      <a:pt x="3" y="1206"/>
                    </a:lnTo>
                    <a:lnTo>
                      <a:pt x="0" y="1194"/>
                    </a:lnTo>
                    <a:lnTo>
                      <a:pt x="0" y="1182"/>
                    </a:lnTo>
                    <a:lnTo>
                      <a:pt x="0" y="1182"/>
                    </a:lnTo>
                    <a:lnTo>
                      <a:pt x="0" y="1169"/>
                    </a:lnTo>
                    <a:lnTo>
                      <a:pt x="3" y="1157"/>
                    </a:lnTo>
                    <a:lnTo>
                      <a:pt x="9" y="1146"/>
                    </a:lnTo>
                    <a:lnTo>
                      <a:pt x="17" y="1134"/>
                    </a:lnTo>
                    <a:lnTo>
                      <a:pt x="26" y="1124"/>
                    </a:lnTo>
                    <a:lnTo>
                      <a:pt x="37" y="1114"/>
                    </a:lnTo>
                    <a:lnTo>
                      <a:pt x="50" y="1104"/>
                    </a:lnTo>
                    <a:lnTo>
                      <a:pt x="65" y="1096"/>
                    </a:lnTo>
                    <a:lnTo>
                      <a:pt x="80" y="1087"/>
                    </a:lnTo>
                    <a:lnTo>
                      <a:pt x="98" y="1080"/>
                    </a:lnTo>
                    <a:lnTo>
                      <a:pt x="116" y="1074"/>
                    </a:lnTo>
                    <a:lnTo>
                      <a:pt x="136" y="1069"/>
                    </a:lnTo>
                    <a:lnTo>
                      <a:pt x="157" y="1066"/>
                    </a:lnTo>
                    <a:lnTo>
                      <a:pt x="178" y="1062"/>
                    </a:lnTo>
                    <a:lnTo>
                      <a:pt x="200" y="1061"/>
                    </a:lnTo>
                    <a:lnTo>
                      <a:pt x="223" y="1060"/>
                    </a:lnTo>
                    <a:lnTo>
                      <a:pt x="223" y="1060"/>
                    </a:lnTo>
                    <a:lnTo>
                      <a:pt x="251" y="1061"/>
                    </a:lnTo>
                    <a:lnTo>
                      <a:pt x="276" y="1063"/>
                    </a:lnTo>
                    <a:lnTo>
                      <a:pt x="301" y="1067"/>
                    </a:lnTo>
                    <a:lnTo>
                      <a:pt x="325" y="1073"/>
                    </a:lnTo>
                    <a:lnTo>
                      <a:pt x="325" y="978"/>
                    </a:lnTo>
                    <a:lnTo>
                      <a:pt x="325" y="245"/>
                    </a:lnTo>
                    <a:lnTo>
                      <a:pt x="325" y="245"/>
                    </a:lnTo>
                    <a:lnTo>
                      <a:pt x="325" y="237"/>
                    </a:lnTo>
                    <a:lnTo>
                      <a:pt x="328" y="228"/>
                    </a:lnTo>
                    <a:lnTo>
                      <a:pt x="331" y="221"/>
                    </a:lnTo>
                    <a:lnTo>
                      <a:pt x="335" y="215"/>
                    </a:lnTo>
                    <a:lnTo>
                      <a:pt x="340" y="210"/>
                    </a:lnTo>
                    <a:lnTo>
                      <a:pt x="345" y="204"/>
                    </a:lnTo>
                    <a:lnTo>
                      <a:pt x="355" y="197"/>
                    </a:lnTo>
                    <a:lnTo>
                      <a:pt x="367" y="191"/>
                    </a:lnTo>
                    <a:lnTo>
                      <a:pt x="377" y="186"/>
                    </a:lnTo>
                    <a:lnTo>
                      <a:pt x="387" y="184"/>
                    </a:lnTo>
                    <a:lnTo>
                      <a:pt x="1201" y="0"/>
                    </a:lnTo>
                    <a:lnTo>
                      <a:pt x="1201" y="0"/>
                    </a:lnTo>
                    <a:lnTo>
                      <a:pt x="1213" y="1"/>
                    </a:lnTo>
                    <a:lnTo>
                      <a:pt x="1225" y="5"/>
                    </a:lnTo>
                    <a:lnTo>
                      <a:pt x="1235" y="11"/>
                    </a:lnTo>
                    <a:lnTo>
                      <a:pt x="1245" y="18"/>
                    </a:lnTo>
                    <a:lnTo>
                      <a:pt x="1252" y="28"/>
                    </a:lnTo>
                    <a:lnTo>
                      <a:pt x="1258" y="37"/>
                    </a:lnTo>
                    <a:lnTo>
                      <a:pt x="1261" y="49"/>
                    </a:lnTo>
                    <a:lnTo>
                      <a:pt x="1263" y="61"/>
                    </a:lnTo>
                    <a:lnTo>
                      <a:pt x="1263" y="937"/>
                    </a:lnTo>
                    <a:lnTo>
                      <a:pt x="1263" y="978"/>
                    </a:lnTo>
                    <a:lnTo>
                      <a:pt x="1263" y="99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1">
                      <a:lumMod val="75000"/>
                      <a:lumOff val="25000"/>
                    </a:schemeClr>
                  </a:solidFill>
                  <a:cs typeface="+mn-ea"/>
                  <a:sym typeface="+mn-lt"/>
                </a:endParaRPr>
              </a:p>
            </p:txBody>
          </p:sp>
        </p:grpSp>
        <p:sp>
          <p:nvSpPr>
            <p:cNvPr id="16" name="文本框 70"/>
            <p:cNvSpPr txBox="1"/>
            <p:nvPr/>
          </p:nvSpPr>
          <p:spPr>
            <a:xfrm>
              <a:off x="1110566" y="2150250"/>
              <a:ext cx="1681104" cy="718145"/>
            </a:xfrm>
            <a:prstGeom prst="rect">
              <a:avLst/>
            </a:prstGeom>
            <a:noFill/>
          </p:spPr>
          <p:txBody>
            <a:bodyPr wrap="square" lIns="68580" tIns="34290" rIns="68580" bIns="34290" rtlCol="0">
              <a:spAutoFit/>
            </a:bodyPr>
            <a:lstStyle/>
            <a:p>
              <a:pPr>
                <a:spcBef>
                  <a:spcPts val="450"/>
                </a:spcBef>
              </a:pPr>
              <a:r>
                <a:rPr lang="zh-CN" altLang="en-US" sz="1600" b="1" dirty="0" smtClean="0">
                  <a:solidFill>
                    <a:schemeClr val="accent1">
                      <a:lumMod val="75000"/>
                      <a:lumOff val="25000"/>
                    </a:schemeClr>
                  </a:solidFill>
                  <a:cs typeface="+mn-ea"/>
                  <a:sym typeface="+mn-lt"/>
                </a:rPr>
                <a:t>添加标题</a:t>
              </a:r>
              <a:endParaRPr lang="en-US" altLang="zh-CN" sz="1600" b="1" dirty="0" smtClean="0">
                <a:solidFill>
                  <a:schemeClr val="accent1">
                    <a:lumMod val="75000"/>
                    <a:lumOff val="25000"/>
                  </a:schemeClr>
                </a:solidFill>
                <a:cs typeface="+mn-ea"/>
                <a:sym typeface="+mn-lt"/>
              </a:endParaRPr>
            </a:p>
            <a:p>
              <a:pPr>
                <a:spcBef>
                  <a:spcPts val="450"/>
                </a:spcBef>
              </a:pPr>
              <a:r>
                <a:rPr lang="zh-CN" altLang="en-US" sz="1100" dirty="0">
                  <a:solidFill>
                    <a:schemeClr val="accent1">
                      <a:lumMod val="75000"/>
                      <a:lumOff val="25000"/>
                    </a:schemeClr>
                  </a:solidFill>
                  <a:cs typeface="+mn-ea"/>
                  <a:sym typeface="+mn-lt"/>
                </a:rPr>
                <a:t>在此处添加文字</a:t>
              </a:r>
              <a:r>
                <a:rPr lang="en-US" altLang="zh-CN" sz="1100" dirty="0">
                  <a:solidFill>
                    <a:schemeClr val="accent1">
                      <a:lumMod val="75000"/>
                      <a:lumOff val="25000"/>
                    </a:schemeClr>
                  </a:solidFill>
                  <a:cs typeface="+mn-ea"/>
                  <a:sym typeface="+mn-lt"/>
                </a:rPr>
                <a:t>,</a:t>
              </a:r>
              <a:r>
                <a:rPr lang="zh-CN" altLang="en-US" sz="1100" dirty="0">
                  <a:solidFill>
                    <a:schemeClr val="accent1">
                      <a:lumMod val="75000"/>
                      <a:lumOff val="25000"/>
                    </a:schemeClr>
                  </a:solidFill>
                  <a:cs typeface="+mn-ea"/>
                  <a:sym typeface="+mn-lt"/>
                </a:rPr>
                <a:t>在此处添加文字。</a:t>
              </a:r>
              <a:endParaRPr lang="en-US" altLang="zh-CN" sz="1100" dirty="0">
                <a:solidFill>
                  <a:schemeClr val="accent1">
                    <a:lumMod val="75000"/>
                    <a:lumOff val="25000"/>
                  </a:schemeClr>
                </a:solidFill>
                <a:cs typeface="+mn-ea"/>
                <a:sym typeface="+mn-lt"/>
              </a:endParaRPr>
            </a:p>
          </p:txBody>
        </p:sp>
        <p:sp>
          <p:nvSpPr>
            <p:cNvPr id="17" name="文本框 70"/>
            <p:cNvSpPr txBox="1"/>
            <p:nvPr/>
          </p:nvSpPr>
          <p:spPr>
            <a:xfrm>
              <a:off x="3347864" y="2150250"/>
              <a:ext cx="1681104" cy="718145"/>
            </a:xfrm>
            <a:prstGeom prst="rect">
              <a:avLst/>
            </a:prstGeom>
            <a:noFill/>
          </p:spPr>
          <p:txBody>
            <a:bodyPr wrap="square" lIns="68580" tIns="34290" rIns="68580" bIns="34290" rtlCol="0">
              <a:spAutoFit/>
            </a:bodyPr>
            <a:lstStyle/>
            <a:p>
              <a:pPr>
                <a:spcBef>
                  <a:spcPts val="450"/>
                </a:spcBef>
              </a:pPr>
              <a:r>
                <a:rPr lang="zh-CN" altLang="en-US" sz="1600" b="1" dirty="0" smtClean="0">
                  <a:solidFill>
                    <a:schemeClr val="accent1">
                      <a:lumMod val="75000"/>
                      <a:lumOff val="25000"/>
                    </a:schemeClr>
                  </a:solidFill>
                  <a:cs typeface="+mn-ea"/>
                  <a:sym typeface="+mn-lt"/>
                </a:rPr>
                <a:t>添加标题</a:t>
              </a:r>
              <a:endParaRPr lang="en-US" altLang="zh-CN" sz="1600" b="1" dirty="0" smtClean="0">
                <a:solidFill>
                  <a:schemeClr val="accent1">
                    <a:lumMod val="75000"/>
                    <a:lumOff val="25000"/>
                  </a:schemeClr>
                </a:solidFill>
                <a:cs typeface="+mn-ea"/>
                <a:sym typeface="+mn-lt"/>
              </a:endParaRPr>
            </a:p>
            <a:p>
              <a:pPr>
                <a:spcBef>
                  <a:spcPts val="450"/>
                </a:spcBef>
              </a:pPr>
              <a:r>
                <a:rPr lang="zh-CN" altLang="en-US" sz="1100" dirty="0">
                  <a:solidFill>
                    <a:schemeClr val="accent1">
                      <a:lumMod val="75000"/>
                      <a:lumOff val="25000"/>
                    </a:schemeClr>
                  </a:solidFill>
                  <a:cs typeface="+mn-ea"/>
                  <a:sym typeface="+mn-lt"/>
                </a:rPr>
                <a:t>在此处添加文字</a:t>
              </a:r>
              <a:r>
                <a:rPr lang="en-US" altLang="zh-CN" sz="1100" dirty="0">
                  <a:solidFill>
                    <a:schemeClr val="accent1">
                      <a:lumMod val="75000"/>
                      <a:lumOff val="25000"/>
                    </a:schemeClr>
                  </a:solidFill>
                  <a:cs typeface="+mn-ea"/>
                  <a:sym typeface="+mn-lt"/>
                </a:rPr>
                <a:t>,</a:t>
              </a:r>
              <a:r>
                <a:rPr lang="zh-CN" altLang="en-US" sz="1100" dirty="0">
                  <a:solidFill>
                    <a:schemeClr val="accent1">
                      <a:lumMod val="75000"/>
                      <a:lumOff val="25000"/>
                    </a:schemeClr>
                  </a:solidFill>
                  <a:cs typeface="+mn-ea"/>
                  <a:sym typeface="+mn-lt"/>
                </a:rPr>
                <a:t>在此处添加文字。</a:t>
              </a:r>
              <a:endParaRPr lang="en-US" altLang="zh-CN" sz="1100" dirty="0">
                <a:solidFill>
                  <a:schemeClr val="accent1">
                    <a:lumMod val="75000"/>
                    <a:lumOff val="25000"/>
                  </a:schemeClr>
                </a:solidFill>
                <a:cs typeface="+mn-ea"/>
                <a:sym typeface="+mn-lt"/>
              </a:endParaRPr>
            </a:p>
          </p:txBody>
        </p:sp>
        <p:sp>
          <p:nvSpPr>
            <p:cNvPr id="18" name="文本框 70"/>
            <p:cNvSpPr txBox="1"/>
            <p:nvPr/>
          </p:nvSpPr>
          <p:spPr>
            <a:xfrm>
              <a:off x="1110566" y="3008502"/>
              <a:ext cx="1681104" cy="718145"/>
            </a:xfrm>
            <a:prstGeom prst="rect">
              <a:avLst/>
            </a:prstGeom>
            <a:noFill/>
          </p:spPr>
          <p:txBody>
            <a:bodyPr wrap="square" lIns="68580" tIns="34290" rIns="68580" bIns="34290" rtlCol="0">
              <a:spAutoFit/>
            </a:bodyPr>
            <a:lstStyle/>
            <a:p>
              <a:pPr>
                <a:spcBef>
                  <a:spcPts val="450"/>
                </a:spcBef>
              </a:pPr>
              <a:r>
                <a:rPr lang="zh-CN" altLang="en-US" sz="1600" b="1" dirty="0" smtClean="0">
                  <a:solidFill>
                    <a:schemeClr val="accent1">
                      <a:lumMod val="75000"/>
                      <a:lumOff val="25000"/>
                    </a:schemeClr>
                  </a:solidFill>
                  <a:cs typeface="+mn-ea"/>
                  <a:sym typeface="+mn-lt"/>
                </a:rPr>
                <a:t>添加标题</a:t>
              </a:r>
              <a:endParaRPr lang="en-US" altLang="zh-CN" sz="1600" b="1" dirty="0" smtClean="0">
                <a:solidFill>
                  <a:schemeClr val="accent1">
                    <a:lumMod val="75000"/>
                    <a:lumOff val="25000"/>
                  </a:schemeClr>
                </a:solidFill>
                <a:cs typeface="+mn-ea"/>
                <a:sym typeface="+mn-lt"/>
              </a:endParaRPr>
            </a:p>
            <a:p>
              <a:pPr>
                <a:spcBef>
                  <a:spcPts val="450"/>
                </a:spcBef>
              </a:pPr>
              <a:r>
                <a:rPr lang="zh-CN" altLang="en-US" sz="1100" dirty="0">
                  <a:solidFill>
                    <a:schemeClr val="accent1">
                      <a:lumMod val="75000"/>
                      <a:lumOff val="25000"/>
                    </a:schemeClr>
                  </a:solidFill>
                  <a:cs typeface="+mn-ea"/>
                  <a:sym typeface="+mn-lt"/>
                </a:rPr>
                <a:t>在此处添加文字</a:t>
              </a:r>
              <a:r>
                <a:rPr lang="en-US" altLang="zh-CN" sz="1100" dirty="0">
                  <a:solidFill>
                    <a:schemeClr val="accent1">
                      <a:lumMod val="75000"/>
                      <a:lumOff val="25000"/>
                    </a:schemeClr>
                  </a:solidFill>
                  <a:cs typeface="+mn-ea"/>
                  <a:sym typeface="+mn-lt"/>
                </a:rPr>
                <a:t>,</a:t>
              </a:r>
              <a:r>
                <a:rPr lang="zh-CN" altLang="en-US" sz="1100" dirty="0">
                  <a:solidFill>
                    <a:schemeClr val="accent1">
                      <a:lumMod val="75000"/>
                      <a:lumOff val="25000"/>
                    </a:schemeClr>
                  </a:solidFill>
                  <a:cs typeface="+mn-ea"/>
                  <a:sym typeface="+mn-lt"/>
                </a:rPr>
                <a:t>在此处添加文字。</a:t>
              </a:r>
              <a:endParaRPr lang="en-US" altLang="zh-CN" sz="1100" dirty="0">
                <a:solidFill>
                  <a:schemeClr val="accent1">
                    <a:lumMod val="75000"/>
                    <a:lumOff val="25000"/>
                  </a:schemeClr>
                </a:solidFill>
                <a:cs typeface="+mn-ea"/>
                <a:sym typeface="+mn-lt"/>
              </a:endParaRPr>
            </a:p>
          </p:txBody>
        </p:sp>
        <p:sp>
          <p:nvSpPr>
            <p:cNvPr id="19" name="文本框 70"/>
            <p:cNvSpPr txBox="1"/>
            <p:nvPr/>
          </p:nvSpPr>
          <p:spPr>
            <a:xfrm>
              <a:off x="3347864" y="3008502"/>
              <a:ext cx="1681104" cy="718145"/>
            </a:xfrm>
            <a:prstGeom prst="rect">
              <a:avLst/>
            </a:prstGeom>
            <a:noFill/>
          </p:spPr>
          <p:txBody>
            <a:bodyPr wrap="square" lIns="68580" tIns="34290" rIns="68580" bIns="34290" rtlCol="0">
              <a:spAutoFit/>
            </a:bodyPr>
            <a:lstStyle/>
            <a:p>
              <a:pPr>
                <a:spcBef>
                  <a:spcPts val="450"/>
                </a:spcBef>
              </a:pPr>
              <a:r>
                <a:rPr lang="zh-CN" altLang="en-US" sz="1600" b="1" dirty="0" smtClean="0">
                  <a:solidFill>
                    <a:schemeClr val="accent1">
                      <a:lumMod val="75000"/>
                      <a:lumOff val="25000"/>
                    </a:schemeClr>
                  </a:solidFill>
                  <a:cs typeface="+mn-ea"/>
                  <a:sym typeface="+mn-lt"/>
                </a:rPr>
                <a:t>添加标题</a:t>
              </a:r>
              <a:endParaRPr lang="en-US" altLang="zh-CN" sz="1600" b="1" dirty="0" smtClean="0">
                <a:solidFill>
                  <a:schemeClr val="accent1">
                    <a:lumMod val="75000"/>
                    <a:lumOff val="25000"/>
                  </a:schemeClr>
                </a:solidFill>
                <a:cs typeface="+mn-ea"/>
                <a:sym typeface="+mn-lt"/>
              </a:endParaRPr>
            </a:p>
            <a:p>
              <a:pPr>
                <a:spcBef>
                  <a:spcPts val="450"/>
                </a:spcBef>
              </a:pPr>
              <a:r>
                <a:rPr lang="zh-CN" altLang="en-US" sz="1100" dirty="0">
                  <a:solidFill>
                    <a:schemeClr val="accent1">
                      <a:lumMod val="75000"/>
                      <a:lumOff val="25000"/>
                    </a:schemeClr>
                  </a:solidFill>
                  <a:cs typeface="+mn-ea"/>
                  <a:sym typeface="+mn-lt"/>
                </a:rPr>
                <a:t>在此处添加文字</a:t>
              </a:r>
              <a:r>
                <a:rPr lang="en-US" altLang="zh-CN" sz="1100" dirty="0">
                  <a:solidFill>
                    <a:schemeClr val="accent1">
                      <a:lumMod val="75000"/>
                      <a:lumOff val="25000"/>
                    </a:schemeClr>
                  </a:solidFill>
                  <a:cs typeface="+mn-ea"/>
                  <a:sym typeface="+mn-lt"/>
                </a:rPr>
                <a:t>,</a:t>
              </a:r>
              <a:r>
                <a:rPr lang="zh-CN" altLang="en-US" sz="1100" dirty="0">
                  <a:solidFill>
                    <a:schemeClr val="accent1">
                      <a:lumMod val="75000"/>
                      <a:lumOff val="25000"/>
                    </a:schemeClr>
                  </a:solidFill>
                  <a:cs typeface="+mn-ea"/>
                  <a:sym typeface="+mn-lt"/>
                </a:rPr>
                <a:t>在此处添加文字。</a:t>
              </a:r>
              <a:endParaRPr lang="en-US" altLang="zh-CN" sz="1100" dirty="0">
                <a:solidFill>
                  <a:schemeClr val="accent1">
                    <a:lumMod val="75000"/>
                    <a:lumOff val="25000"/>
                  </a:schemeClr>
                </a:solidFill>
                <a:cs typeface="+mn-ea"/>
                <a:sym typeface="+mn-lt"/>
              </a:endParaRPr>
            </a:p>
          </p:txBody>
        </p:sp>
        <p:sp>
          <p:nvSpPr>
            <p:cNvPr id="20" name="文本框 70"/>
            <p:cNvSpPr txBox="1"/>
            <p:nvPr/>
          </p:nvSpPr>
          <p:spPr>
            <a:xfrm>
              <a:off x="1110566" y="3939902"/>
              <a:ext cx="1681104" cy="718145"/>
            </a:xfrm>
            <a:prstGeom prst="rect">
              <a:avLst/>
            </a:prstGeom>
            <a:noFill/>
          </p:spPr>
          <p:txBody>
            <a:bodyPr wrap="square" lIns="68580" tIns="34290" rIns="68580" bIns="34290" rtlCol="0">
              <a:spAutoFit/>
            </a:bodyPr>
            <a:lstStyle/>
            <a:p>
              <a:pPr>
                <a:spcBef>
                  <a:spcPts val="450"/>
                </a:spcBef>
              </a:pPr>
              <a:r>
                <a:rPr lang="zh-CN" altLang="en-US" sz="1600" b="1" dirty="0" smtClean="0">
                  <a:solidFill>
                    <a:schemeClr val="accent1">
                      <a:lumMod val="75000"/>
                      <a:lumOff val="25000"/>
                    </a:schemeClr>
                  </a:solidFill>
                  <a:cs typeface="+mn-ea"/>
                  <a:sym typeface="+mn-lt"/>
                </a:rPr>
                <a:t>添加标题</a:t>
              </a:r>
              <a:endParaRPr lang="en-US" altLang="zh-CN" sz="1600" b="1" dirty="0" smtClean="0">
                <a:solidFill>
                  <a:schemeClr val="accent1">
                    <a:lumMod val="75000"/>
                    <a:lumOff val="25000"/>
                  </a:schemeClr>
                </a:solidFill>
                <a:cs typeface="+mn-ea"/>
                <a:sym typeface="+mn-lt"/>
              </a:endParaRPr>
            </a:p>
            <a:p>
              <a:pPr>
                <a:spcBef>
                  <a:spcPts val="450"/>
                </a:spcBef>
              </a:pPr>
              <a:r>
                <a:rPr lang="zh-CN" altLang="en-US" sz="1100" dirty="0">
                  <a:solidFill>
                    <a:schemeClr val="accent1">
                      <a:lumMod val="75000"/>
                      <a:lumOff val="25000"/>
                    </a:schemeClr>
                  </a:solidFill>
                  <a:cs typeface="+mn-ea"/>
                  <a:sym typeface="+mn-lt"/>
                </a:rPr>
                <a:t>在此处添加文字</a:t>
              </a:r>
              <a:r>
                <a:rPr lang="en-US" altLang="zh-CN" sz="1100" dirty="0">
                  <a:solidFill>
                    <a:schemeClr val="accent1">
                      <a:lumMod val="75000"/>
                      <a:lumOff val="25000"/>
                    </a:schemeClr>
                  </a:solidFill>
                  <a:cs typeface="+mn-ea"/>
                  <a:sym typeface="+mn-lt"/>
                </a:rPr>
                <a:t>,</a:t>
              </a:r>
              <a:r>
                <a:rPr lang="zh-CN" altLang="en-US" sz="1100" dirty="0">
                  <a:solidFill>
                    <a:schemeClr val="accent1">
                      <a:lumMod val="75000"/>
                      <a:lumOff val="25000"/>
                    </a:schemeClr>
                  </a:solidFill>
                  <a:cs typeface="+mn-ea"/>
                  <a:sym typeface="+mn-lt"/>
                </a:rPr>
                <a:t>在此处添加文字。</a:t>
              </a:r>
              <a:endParaRPr lang="en-US" altLang="zh-CN" sz="1100" dirty="0">
                <a:solidFill>
                  <a:schemeClr val="accent1">
                    <a:lumMod val="75000"/>
                    <a:lumOff val="25000"/>
                  </a:schemeClr>
                </a:solidFill>
                <a:cs typeface="+mn-ea"/>
                <a:sym typeface="+mn-lt"/>
              </a:endParaRPr>
            </a:p>
          </p:txBody>
        </p:sp>
        <p:sp>
          <p:nvSpPr>
            <p:cNvPr id="21" name="文本框 70"/>
            <p:cNvSpPr txBox="1"/>
            <p:nvPr/>
          </p:nvSpPr>
          <p:spPr>
            <a:xfrm>
              <a:off x="3347864" y="3939902"/>
              <a:ext cx="1681104" cy="718145"/>
            </a:xfrm>
            <a:prstGeom prst="rect">
              <a:avLst/>
            </a:prstGeom>
            <a:noFill/>
          </p:spPr>
          <p:txBody>
            <a:bodyPr wrap="square" lIns="68580" tIns="34290" rIns="68580" bIns="34290" rtlCol="0">
              <a:spAutoFit/>
            </a:bodyPr>
            <a:lstStyle/>
            <a:p>
              <a:pPr>
                <a:spcBef>
                  <a:spcPts val="450"/>
                </a:spcBef>
              </a:pPr>
              <a:r>
                <a:rPr lang="zh-CN" altLang="en-US" sz="1600" b="1" dirty="0" smtClean="0">
                  <a:solidFill>
                    <a:schemeClr val="accent1">
                      <a:lumMod val="75000"/>
                      <a:lumOff val="25000"/>
                    </a:schemeClr>
                  </a:solidFill>
                  <a:cs typeface="+mn-ea"/>
                  <a:sym typeface="+mn-lt"/>
                </a:rPr>
                <a:t>添加标题</a:t>
              </a:r>
              <a:endParaRPr lang="en-US" altLang="zh-CN" sz="1600" b="1" dirty="0" smtClean="0">
                <a:solidFill>
                  <a:schemeClr val="accent1">
                    <a:lumMod val="75000"/>
                    <a:lumOff val="25000"/>
                  </a:schemeClr>
                </a:solidFill>
                <a:cs typeface="+mn-ea"/>
                <a:sym typeface="+mn-lt"/>
              </a:endParaRPr>
            </a:p>
            <a:p>
              <a:pPr>
                <a:spcBef>
                  <a:spcPts val="450"/>
                </a:spcBef>
              </a:pPr>
              <a:r>
                <a:rPr lang="zh-CN" altLang="en-US" sz="1100" dirty="0">
                  <a:solidFill>
                    <a:schemeClr val="accent1">
                      <a:lumMod val="75000"/>
                      <a:lumOff val="25000"/>
                    </a:schemeClr>
                  </a:solidFill>
                  <a:cs typeface="+mn-ea"/>
                  <a:sym typeface="+mn-lt"/>
                </a:rPr>
                <a:t>在此处添加文字</a:t>
              </a:r>
              <a:r>
                <a:rPr lang="en-US" altLang="zh-CN" sz="1100" dirty="0">
                  <a:solidFill>
                    <a:schemeClr val="accent1">
                      <a:lumMod val="75000"/>
                      <a:lumOff val="25000"/>
                    </a:schemeClr>
                  </a:solidFill>
                  <a:cs typeface="+mn-ea"/>
                  <a:sym typeface="+mn-lt"/>
                </a:rPr>
                <a:t>,</a:t>
              </a:r>
              <a:r>
                <a:rPr lang="zh-CN" altLang="en-US" sz="1100" dirty="0">
                  <a:solidFill>
                    <a:schemeClr val="accent1">
                      <a:lumMod val="75000"/>
                      <a:lumOff val="25000"/>
                    </a:schemeClr>
                  </a:solidFill>
                  <a:cs typeface="+mn-ea"/>
                  <a:sym typeface="+mn-lt"/>
                </a:rPr>
                <a:t>在此处添加文字。</a:t>
              </a:r>
              <a:endParaRPr lang="en-US" altLang="zh-CN" sz="1100" dirty="0">
                <a:solidFill>
                  <a:schemeClr val="accent1">
                    <a:lumMod val="75000"/>
                    <a:lumOff val="25000"/>
                  </a:schemeClr>
                </a:solidFill>
                <a:cs typeface="+mn-ea"/>
                <a:sym typeface="+mn-lt"/>
              </a:endParaRPr>
            </a:p>
          </p:txBody>
        </p:sp>
      </p:grpSp>
      <p:sp>
        <p:nvSpPr>
          <p:cNvPr id="34"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明年展望</a:t>
            </a:r>
          </a:p>
        </p:txBody>
      </p:sp>
      <p:sp>
        <p:nvSpPr>
          <p:cNvPr id="35"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36" name="组合 35"/>
          <p:cNvGrpSpPr/>
          <p:nvPr/>
        </p:nvGrpSpPr>
        <p:grpSpPr>
          <a:xfrm>
            <a:off x="3562128" y="427662"/>
            <a:ext cx="197506" cy="296260"/>
            <a:chOff x="5284519" y="1508166"/>
            <a:chExt cx="213756" cy="427512"/>
          </a:xfrm>
        </p:grpSpPr>
        <p:cxnSp>
          <p:nvCxnSpPr>
            <p:cNvPr id="37" name="直接连接符 36"/>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grpId="1" nodeType="clickEffect">
                                  <p:stCondLst>
                                    <p:cond delay="0"/>
                                  </p:stCondLst>
                                  <p:childTnLst>
                                    <p:animRot by="21600000">
                                      <p:cBhvr>
                                        <p:cTn id="51" dur="2000" fill="hold"/>
                                        <p:tgtEl>
                                          <p:spTgt spid="2"/>
                                        </p:tgtEl>
                                        <p:attrNameLst>
                                          <p:attrName>r</p:attrName>
                                        </p:attrNameLst>
                                      </p:cBhvr>
                                    </p:animRot>
                                  </p:childTnLst>
                                </p:cTn>
                              </p:par>
                              <p:par>
                                <p:cTn id="52" presetID="8" presetClass="emph" presetSubtype="0" fill="hold" grpId="1" nodeType="withEffect">
                                  <p:stCondLst>
                                    <p:cond delay="0"/>
                                  </p:stCondLst>
                                  <p:childTnLst>
                                    <p:animRot by="21600000">
                                      <p:cBhvr>
                                        <p:cTn id="53" dur="2000" fill="hold"/>
                                        <p:tgtEl>
                                          <p:spTgt spid="3"/>
                                        </p:tgtEl>
                                        <p:attrNameLst>
                                          <p:attrName>r</p:attrName>
                                        </p:attrNameLst>
                                      </p:cBhvr>
                                    </p:animRot>
                                  </p:childTnLst>
                                </p:cTn>
                              </p:par>
                              <p:par>
                                <p:cTn id="54" presetID="8" presetClass="emph" presetSubtype="0" fill="hold" grpId="1" nodeType="withEffect">
                                  <p:stCondLst>
                                    <p:cond delay="0"/>
                                  </p:stCondLst>
                                  <p:childTnLst>
                                    <p:animRot by="21600000">
                                      <p:cBhvr>
                                        <p:cTn id="55" dur="2000" fill="hold"/>
                                        <p:tgtEl>
                                          <p:spTgt spid="4"/>
                                        </p:tgtEl>
                                        <p:attrNameLst>
                                          <p:attrName>r</p:attrName>
                                        </p:attrNameLst>
                                      </p:cBhvr>
                                    </p:animRot>
                                  </p:childTnLst>
                                </p:cTn>
                              </p:par>
                              <p:par>
                                <p:cTn id="56" presetID="8" presetClass="emph" presetSubtype="0" fill="hold" grpId="1" nodeType="withEffect">
                                  <p:stCondLst>
                                    <p:cond delay="0"/>
                                  </p:stCondLst>
                                  <p:childTnLst>
                                    <p:animRot by="21600000">
                                      <p:cBhvr>
                                        <p:cTn id="57" dur="2000" fill="hold"/>
                                        <p:tgtEl>
                                          <p:spTgt spid="5"/>
                                        </p:tgtEl>
                                        <p:attrNameLst>
                                          <p:attrName>r</p:attrName>
                                        </p:attrNameLst>
                                      </p:cBhvr>
                                    </p:animRot>
                                  </p:childTnLst>
                                </p:cTn>
                              </p:par>
                              <p:par>
                                <p:cTn id="58" presetID="8" presetClass="emph" presetSubtype="0" fill="hold" grpId="1" nodeType="withEffect">
                                  <p:stCondLst>
                                    <p:cond delay="0"/>
                                  </p:stCondLst>
                                  <p:childTnLst>
                                    <p:animRot by="21600000">
                                      <p:cBhvr>
                                        <p:cTn id="59" dur="2000" fill="hold"/>
                                        <p:tgtEl>
                                          <p:spTgt spid="6"/>
                                        </p:tgtEl>
                                        <p:attrNameLst>
                                          <p:attrName>r</p:attrName>
                                        </p:attrNameLst>
                                      </p:cBhvr>
                                    </p:animRot>
                                  </p:childTnLst>
                                </p:cTn>
                              </p:par>
                              <p:par>
                                <p:cTn id="60" presetID="8" presetClass="emph" presetSubtype="0" fill="hold" grpId="1" nodeType="withEffect">
                                  <p:stCondLst>
                                    <p:cond delay="0"/>
                                  </p:stCondLst>
                                  <p:childTnLst>
                                    <p:animRot by="21600000">
                                      <p:cBhvr>
                                        <p:cTn id="61" dur="2000" fill="hold"/>
                                        <p:tgtEl>
                                          <p:spTgt spid="7"/>
                                        </p:tgtEl>
                                        <p:attrNameLst>
                                          <p:attrName>r</p:attrName>
                                        </p:attrNameLst>
                                      </p:cBhvr>
                                    </p:animRot>
                                  </p:childTnLst>
                                </p:cTn>
                              </p:par>
                            </p:childTnLst>
                          </p:cTn>
                        </p:par>
                        <p:par>
                          <p:cTn id="62" fill="hold">
                            <p:stCondLst>
                              <p:cond delay="2000"/>
                            </p:stCondLst>
                            <p:childTnLst>
                              <p:par>
                                <p:cTn id="63" presetID="2" presetClass="entr" presetSubtype="8"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0-#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5022428" y="1409700"/>
            <a:ext cx="1160859" cy="2611041"/>
            <a:chOff x="5901200" y="1879696"/>
            <a:chExt cx="1546676" cy="3480871"/>
          </a:xfrm>
        </p:grpSpPr>
        <p:sp>
          <p:nvSpPr>
            <p:cNvPr id="13" name="Freeform 12@|5FFC:3103537|FBC:16777215|LFC:16777215|LBC:16777215"/>
            <p:cNvSpPr/>
            <p:nvPr/>
          </p:nvSpPr>
          <p:spPr>
            <a:xfrm>
              <a:off x="5901200" y="1879696"/>
              <a:ext cx="1546676"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400050">
                <a:lnSpc>
                  <a:spcPct val="90000"/>
                </a:lnSpc>
                <a:spcAft>
                  <a:spcPct val="35000"/>
                </a:spcAft>
                <a:defRPr/>
              </a:pPr>
              <a:endParaRPr lang="en-US" sz="100" dirty="0">
                <a:solidFill>
                  <a:schemeClr val="accent2"/>
                </a:solidFill>
                <a:cs typeface="+mn-ea"/>
                <a:sym typeface="+mn-lt"/>
              </a:endParaRPr>
            </a:p>
          </p:txBody>
        </p:sp>
        <p:sp>
          <p:nvSpPr>
            <p:cNvPr id="14" name="TextBox 10@|17FFC:16777215|FBC:16777215|LFC:16777215|LBC:16777215"/>
            <p:cNvSpPr txBox="1"/>
            <p:nvPr/>
          </p:nvSpPr>
          <p:spPr>
            <a:xfrm>
              <a:off x="5966239" y="3424105"/>
              <a:ext cx="1416598" cy="861647"/>
            </a:xfrm>
            <a:prstGeom prst="rect">
              <a:avLst/>
            </a:prstGeom>
            <a:noFill/>
            <a:ln>
              <a:noFill/>
            </a:ln>
          </p:spPr>
          <p:txBody>
            <a:bodyPr>
              <a:spAutoFit/>
            </a:bodyPr>
            <a:lstStyle/>
            <a:p>
              <a:pPr algn="ctr">
                <a:defRPr/>
              </a:pPr>
              <a:r>
                <a:rPr lang="zh-CN" altLang="en-US" b="1" dirty="0">
                  <a:solidFill>
                    <a:schemeClr val="accent2"/>
                  </a:solidFill>
                  <a:cs typeface="+mn-ea"/>
                  <a:sym typeface="+mn-lt"/>
                </a:rPr>
                <a:t>项目名称</a:t>
              </a:r>
              <a:endParaRPr lang="en-US" b="1" dirty="0">
                <a:solidFill>
                  <a:schemeClr val="accent2"/>
                </a:solidFill>
                <a:cs typeface="+mn-ea"/>
                <a:sym typeface="+mn-lt"/>
              </a:endParaRPr>
            </a:p>
          </p:txBody>
        </p:sp>
        <p:grpSp>
          <p:nvGrpSpPr>
            <p:cNvPr id="33817" name="组合 30"/>
            <p:cNvGrpSpPr/>
            <p:nvPr/>
          </p:nvGrpSpPr>
          <p:grpSpPr bwMode="auto">
            <a:xfrm>
              <a:off x="6377101" y="2632059"/>
              <a:ext cx="559975" cy="677008"/>
              <a:chOff x="1282721" y="2485539"/>
              <a:chExt cx="559975" cy="677008"/>
            </a:xfrm>
          </p:grpSpPr>
          <p:sp>
            <p:nvSpPr>
              <p:cNvPr id="30" name="Oval 29@|1FFC:16777215|FBC:16777215|LFC:16777215|LBC:16777215"/>
              <p:cNvSpPr/>
              <p:nvPr/>
            </p:nvSpPr>
            <p:spPr>
              <a:xfrm>
                <a:off x="1282721" y="2534745"/>
                <a:ext cx="559975"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cs typeface="+mn-ea"/>
                  <a:sym typeface="+mn-lt"/>
                </a:endParaRPr>
              </a:p>
            </p:txBody>
          </p:sp>
          <p:sp>
            <p:nvSpPr>
              <p:cNvPr id="33819" name="TextBox 10@|17FFC:16777215|FBC:16777215|LFC:16777215|LBC:16777215"/>
              <p:cNvSpPr txBox="1">
                <a:spLocks noChangeArrowheads="1"/>
              </p:cNvSpPr>
              <p:nvPr/>
            </p:nvSpPr>
            <p:spPr bwMode="auto">
              <a:xfrm>
                <a:off x="1328724" y="2485539"/>
                <a:ext cx="474314" cy="677008"/>
              </a:xfrm>
              <a:prstGeom prst="rect">
                <a:avLst/>
              </a:prstGeom>
              <a:noFill/>
              <a:ln w="9525">
                <a:noFill/>
                <a:miter lim="800000"/>
              </a:ln>
            </p:spPr>
            <p:txBody>
              <a:bodyPr>
                <a:spAutoFit/>
              </a:bodyPr>
              <a:lstStyle/>
              <a:p>
                <a:pPr algn="ctr" eaLnBrk="1" hangingPunct="1"/>
                <a:r>
                  <a:rPr lang="en-US" altLang="zh-CN" sz="2700" b="1">
                    <a:solidFill>
                      <a:schemeClr val="accent2"/>
                    </a:solidFill>
                    <a:cs typeface="+mn-ea"/>
                    <a:sym typeface="+mn-lt"/>
                  </a:rPr>
                  <a:t>1</a:t>
                </a:r>
              </a:p>
            </p:txBody>
          </p:sp>
        </p:grpSp>
      </p:grpSp>
      <p:grpSp>
        <p:nvGrpSpPr>
          <p:cNvPr id="4" name="组合 3"/>
          <p:cNvGrpSpPr/>
          <p:nvPr/>
        </p:nvGrpSpPr>
        <p:grpSpPr bwMode="auto">
          <a:xfrm>
            <a:off x="6270203" y="1409700"/>
            <a:ext cx="1159669" cy="2611041"/>
            <a:chOff x="7563875" y="1879696"/>
            <a:chExt cx="1546676" cy="3480871"/>
          </a:xfrm>
        </p:grpSpPr>
        <p:sp>
          <p:nvSpPr>
            <p:cNvPr id="15" name="Freeform 14@|5FFC:3255130|FBC:16777215|LFC:16777215|LBC:16777215"/>
            <p:cNvSpPr/>
            <p:nvPr/>
          </p:nvSpPr>
          <p:spPr>
            <a:xfrm>
              <a:off x="7563875" y="1879696"/>
              <a:ext cx="1546676"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400050">
                <a:lnSpc>
                  <a:spcPct val="90000"/>
                </a:lnSpc>
                <a:spcAft>
                  <a:spcPct val="35000"/>
                </a:spcAft>
                <a:defRPr/>
              </a:pPr>
              <a:endParaRPr lang="en-US" dirty="0">
                <a:solidFill>
                  <a:schemeClr val="accent2"/>
                </a:solidFill>
                <a:cs typeface="+mn-ea"/>
                <a:sym typeface="+mn-lt"/>
              </a:endParaRPr>
            </a:p>
          </p:txBody>
        </p:sp>
        <p:sp>
          <p:nvSpPr>
            <p:cNvPr id="25" name="TextBox 10@|17FFC:16777215|FBC:16777215|LFC:16777215|LBC:16777215"/>
            <p:cNvSpPr txBox="1"/>
            <p:nvPr/>
          </p:nvSpPr>
          <p:spPr>
            <a:xfrm>
              <a:off x="7563875" y="3424105"/>
              <a:ext cx="1546676" cy="492370"/>
            </a:xfrm>
            <a:prstGeom prst="rect">
              <a:avLst/>
            </a:prstGeom>
            <a:noFill/>
            <a:ln>
              <a:noFill/>
            </a:ln>
          </p:spPr>
          <p:txBody>
            <a:bodyPr>
              <a:spAutoFit/>
            </a:bodyPr>
            <a:lstStyle/>
            <a:p>
              <a:pPr algn="ctr">
                <a:defRPr/>
              </a:pPr>
              <a:r>
                <a:rPr lang="zh-CN" altLang="en-US" b="1" dirty="0">
                  <a:solidFill>
                    <a:schemeClr val="accent2"/>
                  </a:solidFill>
                  <a:cs typeface="+mn-ea"/>
                  <a:sym typeface="+mn-lt"/>
                </a:rPr>
                <a:t>项目名称</a:t>
              </a:r>
              <a:endParaRPr lang="en-US" altLang="zh-CN" b="1" dirty="0">
                <a:solidFill>
                  <a:schemeClr val="accent2"/>
                </a:solidFill>
                <a:cs typeface="+mn-ea"/>
                <a:sym typeface="+mn-lt"/>
              </a:endParaRPr>
            </a:p>
          </p:txBody>
        </p:sp>
        <p:grpSp>
          <p:nvGrpSpPr>
            <p:cNvPr id="33812" name="组合 31"/>
            <p:cNvGrpSpPr/>
            <p:nvPr/>
          </p:nvGrpSpPr>
          <p:grpSpPr bwMode="auto">
            <a:xfrm>
              <a:off x="8018033" y="2632059"/>
              <a:ext cx="560550" cy="677008"/>
              <a:chOff x="1282242" y="2485539"/>
              <a:chExt cx="560550" cy="677008"/>
            </a:xfrm>
          </p:grpSpPr>
          <p:sp>
            <p:nvSpPr>
              <p:cNvPr id="33" name="Oval 32@|1FFC:16777215|FBC:16777215|LFC:16777215|LBC:16777215"/>
              <p:cNvSpPr/>
              <p:nvPr/>
            </p:nvSpPr>
            <p:spPr>
              <a:xfrm>
                <a:off x="1282242" y="2534745"/>
                <a:ext cx="560550"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cs typeface="+mn-ea"/>
                  <a:sym typeface="+mn-lt"/>
                </a:endParaRPr>
              </a:p>
            </p:txBody>
          </p:sp>
          <p:sp>
            <p:nvSpPr>
              <p:cNvPr id="33814" name="TextBox 10@|17FFC:16777215|FBC:16777215|LFC:16777215|LBC:16777215"/>
              <p:cNvSpPr txBox="1">
                <a:spLocks noChangeArrowheads="1"/>
              </p:cNvSpPr>
              <p:nvPr/>
            </p:nvSpPr>
            <p:spPr bwMode="auto">
              <a:xfrm>
                <a:off x="1328293" y="2485539"/>
                <a:ext cx="474801" cy="677008"/>
              </a:xfrm>
              <a:prstGeom prst="rect">
                <a:avLst/>
              </a:prstGeom>
              <a:noFill/>
              <a:ln w="9525">
                <a:noFill/>
                <a:miter lim="800000"/>
              </a:ln>
            </p:spPr>
            <p:txBody>
              <a:bodyPr>
                <a:spAutoFit/>
              </a:bodyPr>
              <a:lstStyle/>
              <a:p>
                <a:pPr algn="ctr" eaLnBrk="1" hangingPunct="1"/>
                <a:r>
                  <a:rPr lang="en-US" altLang="zh-CN" sz="2700" b="1">
                    <a:solidFill>
                      <a:schemeClr val="accent2"/>
                    </a:solidFill>
                    <a:cs typeface="+mn-ea"/>
                    <a:sym typeface="+mn-lt"/>
                  </a:rPr>
                  <a:t>2</a:t>
                </a:r>
              </a:p>
            </p:txBody>
          </p:sp>
        </p:grpSp>
      </p:grpSp>
      <p:grpSp>
        <p:nvGrpSpPr>
          <p:cNvPr id="7" name="组合 2"/>
          <p:cNvGrpSpPr/>
          <p:nvPr/>
        </p:nvGrpSpPr>
        <p:grpSpPr bwMode="auto">
          <a:xfrm>
            <a:off x="7516787" y="1409700"/>
            <a:ext cx="1159669" cy="2611041"/>
            <a:chOff x="9226550" y="1879696"/>
            <a:chExt cx="1546678" cy="3480871"/>
          </a:xfrm>
        </p:grpSpPr>
        <p:sp>
          <p:nvSpPr>
            <p:cNvPr id="17" name="Freeform 16@|5FFC:3255130|FBC:16777215|LFC:16777215|LBC:16777215"/>
            <p:cNvSpPr/>
            <p:nvPr/>
          </p:nvSpPr>
          <p:spPr>
            <a:xfrm>
              <a:off x="9226550" y="1879696"/>
              <a:ext cx="1546678"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400050">
                <a:lnSpc>
                  <a:spcPct val="90000"/>
                </a:lnSpc>
                <a:spcAft>
                  <a:spcPct val="35000"/>
                </a:spcAft>
                <a:defRPr/>
              </a:pPr>
              <a:endParaRPr lang="en-US" dirty="0">
                <a:solidFill>
                  <a:schemeClr val="accent2"/>
                </a:solidFill>
                <a:cs typeface="+mn-ea"/>
                <a:sym typeface="+mn-lt"/>
              </a:endParaRPr>
            </a:p>
          </p:txBody>
        </p:sp>
        <p:sp>
          <p:nvSpPr>
            <p:cNvPr id="28" name="TextBox 10@|17FFC:16777215|FBC:16777215|LFC:16777215|LBC:16777215"/>
            <p:cNvSpPr txBox="1"/>
            <p:nvPr/>
          </p:nvSpPr>
          <p:spPr>
            <a:xfrm>
              <a:off x="9226550" y="3424105"/>
              <a:ext cx="1448224" cy="861647"/>
            </a:xfrm>
            <a:prstGeom prst="rect">
              <a:avLst/>
            </a:prstGeom>
            <a:noFill/>
            <a:ln>
              <a:noFill/>
            </a:ln>
          </p:spPr>
          <p:txBody>
            <a:bodyPr>
              <a:spAutoFit/>
            </a:bodyPr>
            <a:lstStyle/>
            <a:p>
              <a:pPr algn="ctr">
                <a:defRPr/>
              </a:pPr>
              <a:r>
                <a:rPr lang="zh-CN" altLang="en-US" b="1" dirty="0">
                  <a:solidFill>
                    <a:schemeClr val="accent2"/>
                  </a:solidFill>
                  <a:cs typeface="+mn-ea"/>
                  <a:sym typeface="+mn-lt"/>
                </a:rPr>
                <a:t>项目名称</a:t>
              </a:r>
              <a:endParaRPr lang="en-US" altLang="zh-CN" b="1" dirty="0">
                <a:solidFill>
                  <a:schemeClr val="accent2"/>
                </a:solidFill>
                <a:cs typeface="+mn-ea"/>
                <a:sym typeface="+mn-lt"/>
              </a:endParaRPr>
            </a:p>
          </p:txBody>
        </p:sp>
        <p:grpSp>
          <p:nvGrpSpPr>
            <p:cNvPr id="33807" name="组合 34"/>
            <p:cNvGrpSpPr/>
            <p:nvPr/>
          </p:nvGrpSpPr>
          <p:grpSpPr bwMode="auto">
            <a:xfrm>
              <a:off x="9718819" y="2632059"/>
              <a:ext cx="562139" cy="677008"/>
              <a:chOff x="1281807" y="2485539"/>
              <a:chExt cx="562139" cy="677008"/>
            </a:xfrm>
          </p:grpSpPr>
          <p:sp>
            <p:nvSpPr>
              <p:cNvPr id="36" name="Oval 35@|1FFC:16777215|FBC:16777215|LFC:16777215|LBC:16777215"/>
              <p:cNvSpPr/>
              <p:nvPr/>
            </p:nvSpPr>
            <p:spPr>
              <a:xfrm>
                <a:off x="1281807" y="2534745"/>
                <a:ext cx="562139"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cs typeface="+mn-ea"/>
                  <a:sym typeface="+mn-lt"/>
                </a:endParaRPr>
              </a:p>
            </p:txBody>
          </p:sp>
          <p:sp>
            <p:nvSpPr>
              <p:cNvPr id="33809" name="TextBox 10@|17FFC:16777215|FBC:16777215|LFC:16777215|LBC:16777215"/>
              <p:cNvSpPr txBox="1">
                <a:spLocks noChangeArrowheads="1"/>
              </p:cNvSpPr>
              <p:nvPr/>
            </p:nvSpPr>
            <p:spPr bwMode="auto">
              <a:xfrm>
                <a:off x="1327858" y="2485539"/>
                <a:ext cx="476389" cy="677008"/>
              </a:xfrm>
              <a:prstGeom prst="rect">
                <a:avLst/>
              </a:prstGeom>
              <a:noFill/>
              <a:ln w="9525">
                <a:noFill/>
                <a:miter lim="800000"/>
              </a:ln>
            </p:spPr>
            <p:txBody>
              <a:bodyPr>
                <a:spAutoFit/>
              </a:bodyPr>
              <a:lstStyle/>
              <a:p>
                <a:pPr algn="ctr" eaLnBrk="1" hangingPunct="1"/>
                <a:r>
                  <a:rPr lang="en-US" altLang="zh-CN" sz="2700" b="1">
                    <a:solidFill>
                      <a:schemeClr val="accent2"/>
                    </a:solidFill>
                    <a:cs typeface="+mn-ea"/>
                    <a:sym typeface="+mn-lt"/>
                  </a:rPr>
                  <a:t>3</a:t>
                </a:r>
              </a:p>
            </p:txBody>
          </p:sp>
        </p:grpSp>
      </p:grpSp>
      <p:grpSp>
        <p:nvGrpSpPr>
          <p:cNvPr id="9" name="组合 1"/>
          <p:cNvGrpSpPr/>
          <p:nvPr/>
        </p:nvGrpSpPr>
        <p:grpSpPr bwMode="auto">
          <a:xfrm>
            <a:off x="1479376" y="1947862"/>
            <a:ext cx="3020616" cy="1273076"/>
            <a:chOff x="6857842" y="2596631"/>
            <a:chExt cx="4027314" cy="1697879"/>
          </a:xfrm>
        </p:grpSpPr>
        <p:sp>
          <p:nvSpPr>
            <p:cNvPr id="6" name="TextBox 11@|17FFC:16777215|FBC:16777215|LFC:16777215|LBC:16777215"/>
            <p:cNvSpPr txBox="1"/>
            <p:nvPr/>
          </p:nvSpPr>
          <p:spPr>
            <a:xfrm>
              <a:off x="6857842" y="3268320"/>
              <a:ext cx="4027314" cy="1026190"/>
            </a:xfrm>
            <a:prstGeom prst="rect">
              <a:avLst/>
            </a:prstGeom>
            <a:noFill/>
          </p:spPr>
          <p:txBody>
            <a:bodyPr>
              <a:spAutoFit/>
            </a:bodyPr>
            <a:lstStyle/>
            <a:p>
              <a:r>
                <a:rPr lang="zh-CN" altLang="en-US" sz="1100" spc="-10" dirty="0">
                  <a:solidFill>
                    <a:schemeClr val="accent1">
                      <a:lumMod val="75000"/>
                      <a:lumOff val="25000"/>
                    </a:schemeClr>
                  </a:solidFill>
                  <a:cs typeface="+mn-ea"/>
                  <a:sym typeface="+mn-lt"/>
                </a:rPr>
                <a:t>请输入内容请输入文字内容请输入内容请输入文字内容请输入内容请输入文字内容请输入内容请输入文字内容请输入内容请输入文字内容请输入内容</a:t>
              </a:r>
            </a:p>
          </p:txBody>
        </p:sp>
        <p:sp>
          <p:nvSpPr>
            <p:cNvPr id="39" name="TextBox 10@|17FFC:16777215|FBC:16777215|LFC:16777215|LBC:16777215"/>
            <p:cNvSpPr txBox="1"/>
            <p:nvPr/>
          </p:nvSpPr>
          <p:spPr>
            <a:xfrm>
              <a:off x="6857842" y="2596631"/>
              <a:ext cx="2774829" cy="677286"/>
            </a:xfrm>
            <a:prstGeom prst="rect">
              <a:avLst/>
            </a:prstGeom>
            <a:noFill/>
            <a:ln>
              <a:noFill/>
            </a:ln>
          </p:spPr>
          <p:txBody>
            <a:bodyPr>
              <a:spAutoFit/>
            </a:bodyPr>
            <a:lstStyle/>
            <a:p>
              <a:pPr>
                <a:defRPr/>
              </a:pPr>
              <a:r>
                <a:rPr lang="zh-CN" altLang="en-US" sz="2700" b="1" dirty="0" smtClean="0">
                  <a:solidFill>
                    <a:schemeClr val="accent1">
                      <a:lumMod val="75000"/>
                      <a:lumOff val="25000"/>
                    </a:schemeClr>
                  </a:solidFill>
                  <a:cs typeface="+mn-ea"/>
                  <a:sym typeface="+mn-lt"/>
                </a:rPr>
                <a:t>添加标题</a:t>
              </a:r>
              <a:endParaRPr lang="en-US" sz="2700" b="1" dirty="0">
                <a:solidFill>
                  <a:schemeClr val="accent1">
                    <a:lumMod val="75000"/>
                    <a:lumOff val="25000"/>
                  </a:schemeClr>
                </a:solidFill>
                <a:cs typeface="+mn-ea"/>
                <a:sym typeface="+mn-lt"/>
              </a:endParaRPr>
            </a:p>
          </p:txBody>
        </p:sp>
      </p:grpSp>
      <p:sp>
        <p:nvSpPr>
          <p:cNvPr id="23"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明年展望</a:t>
            </a:r>
          </a:p>
        </p:txBody>
      </p:sp>
      <p:sp>
        <p:nvSpPr>
          <p:cNvPr id="24"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26" name="组合 25"/>
          <p:cNvGrpSpPr/>
          <p:nvPr/>
        </p:nvGrpSpPr>
        <p:grpSpPr>
          <a:xfrm>
            <a:off x="3562128" y="427662"/>
            <a:ext cx="197506" cy="296260"/>
            <a:chOff x="5284519" y="1508166"/>
            <a:chExt cx="213756" cy="427512"/>
          </a:xfrm>
        </p:grpSpPr>
        <p:cxnSp>
          <p:nvCxnSpPr>
            <p:cNvPr id="27" name="直接连接符 26"/>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82207" y="1635646"/>
            <a:ext cx="7282281" cy="1641558"/>
            <a:chOff x="1281908" y="2264313"/>
            <a:chExt cx="9547394" cy="2152191"/>
          </a:xfrm>
        </p:grpSpPr>
        <p:sp>
          <p:nvSpPr>
            <p:cNvPr id="39959" name="Freeform 7"/>
            <p:cNvSpPr/>
            <p:nvPr/>
          </p:nvSpPr>
          <p:spPr bwMode="auto">
            <a:xfrm flipV="1">
              <a:off x="8689248" y="3349704"/>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solidFill>
            <a:ln w="9525">
              <a:noFill/>
              <a:round/>
            </a:ln>
          </p:spPr>
          <p:txBody>
            <a:bodyPr/>
            <a:lstStyle/>
            <a:p>
              <a:endParaRPr lang="zh-CN" altLang="en-US">
                <a:cs typeface="+mn-ea"/>
                <a:sym typeface="+mn-lt"/>
              </a:endParaRPr>
            </a:p>
          </p:txBody>
        </p:sp>
        <p:sp>
          <p:nvSpPr>
            <p:cNvPr id="9" name="Teardrop 16"/>
            <p:cNvSpPr/>
            <p:nvPr/>
          </p:nvSpPr>
          <p:spPr>
            <a:xfrm rot="8100000">
              <a:off x="2131129" y="3103100"/>
              <a:ext cx="417894" cy="417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cs typeface="+mn-ea"/>
                <a:sym typeface="+mn-lt"/>
              </a:endParaRPr>
            </a:p>
          </p:txBody>
        </p:sp>
        <p:sp>
          <p:nvSpPr>
            <p:cNvPr id="39961" name="Freeform 6"/>
            <p:cNvSpPr>
              <a:spLocks noEditPoints="1"/>
            </p:cNvSpPr>
            <p:nvPr/>
          </p:nvSpPr>
          <p:spPr bwMode="auto">
            <a:xfrm>
              <a:off x="2239541" y="3188910"/>
              <a:ext cx="209778" cy="230756"/>
            </a:xfrm>
            <a:custGeom>
              <a:avLst/>
              <a:gdLst>
                <a:gd name="T0" fmla="*/ 108012237 w 376"/>
                <a:gd name="T1" fmla="*/ 106966456 h 376"/>
                <a:gd name="T2" fmla="*/ 108012237 w 376"/>
                <a:gd name="T3" fmla="*/ 89641351 h 376"/>
                <a:gd name="T4" fmla="*/ 86534548 w 376"/>
                <a:gd name="T5" fmla="*/ 63652445 h 376"/>
                <a:gd name="T6" fmla="*/ 74083446 w 376"/>
                <a:gd name="T7" fmla="*/ 63652445 h 376"/>
                <a:gd name="T8" fmla="*/ 64433644 w 376"/>
                <a:gd name="T9" fmla="*/ 55742918 h 376"/>
                <a:gd name="T10" fmla="*/ 64433644 w 376"/>
                <a:gd name="T11" fmla="*/ 34651449 h 376"/>
                <a:gd name="T12" fmla="*/ 73460808 w 376"/>
                <a:gd name="T13" fmla="*/ 18078750 h 376"/>
                <a:gd name="T14" fmla="*/ 58519692 w 376"/>
                <a:gd name="T15" fmla="*/ 0 h 376"/>
                <a:gd name="T16" fmla="*/ 43578593 w 376"/>
                <a:gd name="T17" fmla="*/ 18078750 h 376"/>
                <a:gd name="T18" fmla="*/ 52605739 w 376"/>
                <a:gd name="T19" fmla="*/ 34651449 h 376"/>
                <a:gd name="T20" fmla="*/ 52605739 w 376"/>
                <a:gd name="T21" fmla="*/ 55742918 h 376"/>
                <a:gd name="T22" fmla="*/ 42955954 w 376"/>
                <a:gd name="T23" fmla="*/ 63652445 h 376"/>
                <a:gd name="T24" fmla="*/ 30504844 w 376"/>
                <a:gd name="T25" fmla="*/ 63652445 h 376"/>
                <a:gd name="T26" fmla="*/ 9027148 w 376"/>
                <a:gd name="T27" fmla="*/ 89641351 h 376"/>
                <a:gd name="T28" fmla="*/ 9027148 w 376"/>
                <a:gd name="T29" fmla="*/ 106966456 h 376"/>
                <a:gd name="T30" fmla="*/ 0 w 376"/>
                <a:gd name="T31" fmla="*/ 123539151 h 376"/>
                <a:gd name="T32" fmla="*/ 14941103 w 376"/>
                <a:gd name="T33" fmla="*/ 141617895 h 376"/>
                <a:gd name="T34" fmla="*/ 29882206 w 376"/>
                <a:gd name="T35" fmla="*/ 123539151 h 376"/>
                <a:gd name="T36" fmla="*/ 20855617 w 376"/>
                <a:gd name="T37" fmla="*/ 106966456 h 376"/>
                <a:gd name="T38" fmla="*/ 20855617 w 376"/>
                <a:gd name="T39" fmla="*/ 89641351 h 376"/>
                <a:gd name="T40" fmla="*/ 30504844 w 376"/>
                <a:gd name="T41" fmla="*/ 77965450 h 376"/>
                <a:gd name="T42" fmla="*/ 42955954 w 376"/>
                <a:gd name="T43" fmla="*/ 77965450 h 376"/>
                <a:gd name="T44" fmla="*/ 52605739 w 376"/>
                <a:gd name="T45" fmla="*/ 76081966 h 376"/>
                <a:gd name="T46" fmla="*/ 52605739 w 376"/>
                <a:gd name="T47" fmla="*/ 106966456 h 376"/>
                <a:gd name="T48" fmla="*/ 43578593 w 376"/>
                <a:gd name="T49" fmla="*/ 123539151 h 376"/>
                <a:gd name="T50" fmla="*/ 58519692 w 376"/>
                <a:gd name="T51" fmla="*/ 141617895 h 376"/>
                <a:gd name="T52" fmla="*/ 73460808 w 376"/>
                <a:gd name="T53" fmla="*/ 123539151 h 376"/>
                <a:gd name="T54" fmla="*/ 64433644 w 376"/>
                <a:gd name="T55" fmla="*/ 106966456 h 376"/>
                <a:gd name="T56" fmla="*/ 64433644 w 376"/>
                <a:gd name="T57" fmla="*/ 76081966 h 376"/>
                <a:gd name="T58" fmla="*/ 74083446 w 376"/>
                <a:gd name="T59" fmla="*/ 77965450 h 376"/>
                <a:gd name="T60" fmla="*/ 86534548 w 376"/>
                <a:gd name="T61" fmla="*/ 77965450 h 376"/>
                <a:gd name="T62" fmla="*/ 96183775 w 376"/>
                <a:gd name="T63" fmla="*/ 89641351 h 376"/>
                <a:gd name="T64" fmla="*/ 96183775 w 376"/>
                <a:gd name="T65" fmla="*/ 106966456 h 376"/>
                <a:gd name="T66" fmla="*/ 87157186 w 376"/>
                <a:gd name="T67" fmla="*/ 123539151 h 376"/>
                <a:gd name="T68" fmla="*/ 102098285 w 376"/>
                <a:gd name="T69" fmla="*/ 141617895 h 376"/>
                <a:gd name="T70" fmla="*/ 117039383 w 376"/>
                <a:gd name="T71" fmla="*/ 123539151 h 376"/>
                <a:gd name="T72" fmla="*/ 108012237 w 376"/>
                <a:gd name="T73" fmla="*/ 106966456 h 376"/>
                <a:gd name="T74" fmla="*/ 23345615 w 376"/>
                <a:gd name="T75" fmla="*/ 123539151 h 376"/>
                <a:gd name="T76" fmla="*/ 14941103 w 376"/>
                <a:gd name="T77" fmla="*/ 134085187 h 376"/>
                <a:gd name="T78" fmla="*/ 6225274 w 376"/>
                <a:gd name="T79" fmla="*/ 123539151 h 376"/>
                <a:gd name="T80" fmla="*/ 14941103 w 376"/>
                <a:gd name="T81" fmla="*/ 112993114 h 376"/>
                <a:gd name="T82" fmla="*/ 23345615 w 376"/>
                <a:gd name="T83" fmla="*/ 123539151 h 376"/>
                <a:gd name="T84" fmla="*/ 49803865 w 376"/>
                <a:gd name="T85" fmla="*/ 18078750 h 376"/>
                <a:gd name="T86" fmla="*/ 58519692 w 376"/>
                <a:gd name="T87" fmla="*/ 7532710 h 376"/>
                <a:gd name="T88" fmla="*/ 66924199 w 376"/>
                <a:gd name="T89" fmla="*/ 18078750 h 376"/>
                <a:gd name="T90" fmla="*/ 58519692 w 376"/>
                <a:gd name="T91" fmla="*/ 28624791 h 376"/>
                <a:gd name="T92" fmla="*/ 49803865 w 376"/>
                <a:gd name="T93" fmla="*/ 18078750 h 376"/>
                <a:gd name="T94" fmla="*/ 66924199 w 376"/>
                <a:gd name="T95" fmla="*/ 123539151 h 376"/>
                <a:gd name="T96" fmla="*/ 58519692 w 376"/>
                <a:gd name="T97" fmla="*/ 134085187 h 376"/>
                <a:gd name="T98" fmla="*/ 49803865 w 376"/>
                <a:gd name="T99" fmla="*/ 123539151 h 376"/>
                <a:gd name="T100" fmla="*/ 58519692 w 376"/>
                <a:gd name="T101" fmla="*/ 112993114 h 376"/>
                <a:gd name="T102" fmla="*/ 66924199 w 376"/>
                <a:gd name="T103" fmla="*/ 123539151 h 376"/>
                <a:gd name="T104" fmla="*/ 102098285 w 376"/>
                <a:gd name="T105" fmla="*/ 134085187 h 376"/>
                <a:gd name="T106" fmla="*/ 93382458 w 376"/>
                <a:gd name="T107" fmla="*/ 123539151 h 376"/>
                <a:gd name="T108" fmla="*/ 102098285 w 376"/>
                <a:gd name="T109" fmla="*/ 112993114 h 376"/>
                <a:gd name="T110" fmla="*/ 110502792 w 376"/>
                <a:gd name="T111" fmla="*/ 123539151 h 376"/>
                <a:gd name="T112" fmla="*/ 102098285 w 376"/>
                <a:gd name="T113" fmla="*/ 13408518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accent2"/>
            </a:solidFill>
            <a:ln w="9525">
              <a:noFill/>
              <a:round/>
            </a:ln>
          </p:spPr>
          <p:txBody>
            <a:bodyPr/>
            <a:lstStyle/>
            <a:p>
              <a:endParaRPr lang="zh-CN" altLang="en-US">
                <a:cs typeface="+mn-ea"/>
                <a:sym typeface="+mn-lt"/>
              </a:endParaRPr>
            </a:p>
          </p:txBody>
        </p:sp>
        <p:sp>
          <p:nvSpPr>
            <p:cNvPr id="11" name="Teardrop 19"/>
            <p:cNvSpPr/>
            <p:nvPr/>
          </p:nvSpPr>
          <p:spPr>
            <a:xfrm rot="8100000">
              <a:off x="5854866" y="3103100"/>
              <a:ext cx="419387" cy="417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cs typeface="+mn-ea"/>
                <a:sym typeface="+mn-lt"/>
              </a:endParaRPr>
            </a:p>
          </p:txBody>
        </p:sp>
        <p:sp>
          <p:nvSpPr>
            <p:cNvPr id="39963" name="Freeform 11"/>
            <p:cNvSpPr/>
            <p:nvPr/>
          </p:nvSpPr>
          <p:spPr bwMode="auto">
            <a:xfrm>
              <a:off x="5934601" y="3236086"/>
              <a:ext cx="258741" cy="168209"/>
            </a:xfrm>
            <a:custGeom>
              <a:avLst/>
              <a:gdLst>
                <a:gd name="T0" fmla="*/ 127199018 w 400"/>
                <a:gd name="T1" fmla="*/ 30554514 h 260"/>
                <a:gd name="T2" fmla="*/ 120504743 w 400"/>
                <a:gd name="T3" fmla="*/ 30973095 h 260"/>
                <a:gd name="T4" fmla="*/ 77826055 w 400"/>
                <a:gd name="T5" fmla="*/ 0 h 260"/>
                <a:gd name="T6" fmla="*/ 33473323 w 400"/>
                <a:gd name="T7" fmla="*/ 43529901 h 260"/>
                <a:gd name="T8" fmla="*/ 33891837 w 400"/>
                <a:gd name="T9" fmla="*/ 49807976 h 260"/>
                <a:gd name="T10" fmla="*/ 30125862 w 400"/>
                <a:gd name="T11" fmla="*/ 49389394 h 260"/>
                <a:gd name="T12" fmla="*/ 0 w 400"/>
                <a:gd name="T13" fmla="*/ 79106735 h 260"/>
                <a:gd name="T14" fmla="*/ 30125862 w 400"/>
                <a:gd name="T15" fmla="*/ 108824096 h 260"/>
                <a:gd name="T16" fmla="*/ 71968161 w 400"/>
                <a:gd name="T17" fmla="*/ 108824096 h 260"/>
                <a:gd name="T18" fmla="*/ 71968161 w 400"/>
                <a:gd name="T19" fmla="*/ 77013828 h 260"/>
                <a:gd name="T20" fmla="*/ 54394477 w 400"/>
                <a:gd name="T21" fmla="*/ 77013828 h 260"/>
                <a:gd name="T22" fmla="*/ 83683949 w 400"/>
                <a:gd name="T23" fmla="*/ 38506914 h 260"/>
                <a:gd name="T24" fmla="*/ 112972795 w 400"/>
                <a:gd name="T25" fmla="*/ 77013828 h 260"/>
                <a:gd name="T26" fmla="*/ 95399112 w 400"/>
                <a:gd name="T27" fmla="*/ 77013828 h 260"/>
                <a:gd name="T28" fmla="*/ 95399112 w 400"/>
                <a:gd name="T29" fmla="*/ 108824096 h 260"/>
                <a:gd name="T30" fmla="*/ 127199018 w 400"/>
                <a:gd name="T31" fmla="*/ 108824096 h 260"/>
                <a:gd name="T32" fmla="*/ 167367252 w 400"/>
                <a:gd name="T33" fmla="*/ 69480009 h 260"/>
                <a:gd name="T34" fmla="*/ 127199018 w 400"/>
                <a:gd name="T35" fmla="*/ 30554514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60"/>
                <a:gd name="T56" fmla="*/ 400 w 400"/>
                <a:gd name="T57" fmla="*/ 260 h 2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accent2"/>
            </a:solidFill>
            <a:ln w="9525">
              <a:noFill/>
              <a:round/>
            </a:ln>
          </p:spPr>
          <p:txBody>
            <a:bodyPr/>
            <a:lstStyle/>
            <a:p>
              <a:endParaRPr lang="zh-CN" altLang="en-US">
                <a:cs typeface="+mn-ea"/>
                <a:sym typeface="+mn-lt"/>
              </a:endParaRPr>
            </a:p>
          </p:txBody>
        </p:sp>
        <p:sp>
          <p:nvSpPr>
            <p:cNvPr id="13" name="Teardrop 22"/>
            <p:cNvSpPr/>
            <p:nvPr/>
          </p:nvSpPr>
          <p:spPr>
            <a:xfrm rot="8100000">
              <a:off x="3987774" y="3103100"/>
              <a:ext cx="417894" cy="417901"/>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cs typeface="+mn-ea"/>
                <a:sym typeface="+mn-lt"/>
              </a:endParaRPr>
            </a:p>
          </p:txBody>
        </p:sp>
        <p:sp>
          <p:nvSpPr>
            <p:cNvPr id="39965" name="Freeform 16"/>
            <p:cNvSpPr>
              <a:spLocks noEditPoints="1"/>
            </p:cNvSpPr>
            <p:nvPr/>
          </p:nvSpPr>
          <p:spPr bwMode="auto">
            <a:xfrm>
              <a:off x="4075222" y="3200863"/>
              <a:ext cx="239343" cy="239070"/>
            </a:xfrm>
            <a:custGeom>
              <a:avLst/>
              <a:gdLst>
                <a:gd name="T0" fmla="*/ 76163325 w 371"/>
                <a:gd name="T1" fmla="*/ 417403 h 370"/>
                <a:gd name="T2" fmla="*/ 832217 w 371"/>
                <a:gd name="T3" fmla="*/ 78070564 h 370"/>
                <a:gd name="T4" fmla="*/ 78243866 w 371"/>
                <a:gd name="T5" fmla="*/ 154054113 h 370"/>
                <a:gd name="T6" fmla="*/ 153991082 w 371"/>
                <a:gd name="T7" fmla="*/ 75983549 h 370"/>
                <a:gd name="T8" fmla="*/ 76163325 w 371"/>
                <a:gd name="T9" fmla="*/ 417403 h 370"/>
                <a:gd name="T10" fmla="*/ 76579433 w 371"/>
                <a:gd name="T11" fmla="*/ 10437020 h 370"/>
                <a:gd name="T12" fmla="*/ 108210136 w 371"/>
                <a:gd name="T13" fmla="*/ 17952218 h 370"/>
                <a:gd name="T14" fmla="*/ 97804848 w 371"/>
                <a:gd name="T15" fmla="*/ 35068983 h 370"/>
                <a:gd name="T16" fmla="*/ 77411650 w 371"/>
                <a:gd name="T17" fmla="*/ 30476902 h 370"/>
                <a:gd name="T18" fmla="*/ 57018471 w 371"/>
                <a:gd name="T19" fmla="*/ 35068983 h 370"/>
                <a:gd name="T20" fmla="*/ 46613183 w 371"/>
                <a:gd name="T21" fmla="*/ 17952218 h 370"/>
                <a:gd name="T22" fmla="*/ 76579433 w 371"/>
                <a:gd name="T23" fmla="*/ 10437020 h 370"/>
                <a:gd name="T24" fmla="*/ 35376313 w 371"/>
                <a:gd name="T25" fmla="*/ 97693056 h 370"/>
                <a:gd name="T26" fmla="*/ 18312642 w 371"/>
                <a:gd name="T27" fmla="*/ 108130073 h 370"/>
                <a:gd name="T28" fmla="*/ 10820757 w 371"/>
                <a:gd name="T29" fmla="*/ 78070564 h 370"/>
                <a:gd name="T30" fmla="*/ 18312642 w 371"/>
                <a:gd name="T31" fmla="*/ 46341463 h 370"/>
                <a:gd name="T32" fmla="*/ 35376313 w 371"/>
                <a:gd name="T33" fmla="*/ 56778480 h 370"/>
                <a:gd name="T34" fmla="*/ 30798477 w 371"/>
                <a:gd name="T35" fmla="*/ 77235758 h 370"/>
                <a:gd name="T36" fmla="*/ 35376313 w 371"/>
                <a:gd name="T37" fmla="*/ 97693056 h 370"/>
                <a:gd name="T38" fmla="*/ 78243866 w 371"/>
                <a:gd name="T39" fmla="*/ 144034499 h 370"/>
                <a:gd name="T40" fmla="*/ 46613183 w 371"/>
                <a:gd name="T41" fmla="*/ 136519304 h 370"/>
                <a:gd name="T42" fmla="*/ 57018471 w 371"/>
                <a:gd name="T43" fmla="*/ 119402543 h 370"/>
                <a:gd name="T44" fmla="*/ 77411650 w 371"/>
                <a:gd name="T45" fmla="*/ 123994624 h 370"/>
                <a:gd name="T46" fmla="*/ 97804848 w 371"/>
                <a:gd name="T47" fmla="*/ 119402543 h 370"/>
                <a:gd name="T48" fmla="*/ 108210136 w 371"/>
                <a:gd name="T49" fmla="*/ 136519304 h 370"/>
                <a:gd name="T50" fmla="*/ 78243866 w 371"/>
                <a:gd name="T51" fmla="*/ 144034499 h 370"/>
                <a:gd name="T52" fmla="*/ 77411650 w 371"/>
                <a:gd name="T53" fmla="*/ 113975010 h 370"/>
                <a:gd name="T54" fmla="*/ 40787011 w 371"/>
                <a:gd name="T55" fmla="*/ 77235758 h 370"/>
                <a:gd name="T56" fmla="*/ 77411650 w 371"/>
                <a:gd name="T57" fmla="*/ 40496516 h 370"/>
                <a:gd name="T58" fmla="*/ 114036298 w 371"/>
                <a:gd name="T59" fmla="*/ 77235758 h 370"/>
                <a:gd name="T60" fmla="*/ 77411650 w 371"/>
                <a:gd name="T61" fmla="*/ 113975010 h 370"/>
                <a:gd name="T62" fmla="*/ 119030888 w 371"/>
                <a:gd name="T63" fmla="*/ 97693056 h 370"/>
                <a:gd name="T64" fmla="*/ 124025478 w 371"/>
                <a:gd name="T65" fmla="*/ 77235758 h 370"/>
                <a:gd name="T66" fmla="*/ 119030888 w 371"/>
                <a:gd name="T67" fmla="*/ 56778480 h 370"/>
                <a:gd name="T68" fmla="*/ 136510662 w 371"/>
                <a:gd name="T69" fmla="*/ 46341463 h 370"/>
                <a:gd name="T70" fmla="*/ 144002548 w 371"/>
                <a:gd name="T71" fmla="*/ 76400952 h 370"/>
                <a:gd name="T72" fmla="*/ 136510662 w 371"/>
                <a:gd name="T73" fmla="*/ 108130073 h 370"/>
                <a:gd name="T74" fmla="*/ 119030888 w 371"/>
                <a:gd name="T75" fmla="*/ 9769305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1"/>
                <a:gd name="T115" fmla="*/ 0 h 370"/>
                <a:gd name="T116" fmla="*/ 371 w 371"/>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accent2"/>
            </a:solidFill>
            <a:ln w="9525">
              <a:noFill/>
              <a:round/>
            </a:ln>
          </p:spPr>
          <p:txBody>
            <a:bodyPr/>
            <a:lstStyle/>
            <a:p>
              <a:endParaRPr lang="zh-CN" altLang="en-US">
                <a:cs typeface="+mn-ea"/>
                <a:sym typeface="+mn-lt"/>
              </a:endParaRPr>
            </a:p>
          </p:txBody>
        </p:sp>
        <p:sp>
          <p:nvSpPr>
            <p:cNvPr id="39966" name="Freeform 7"/>
            <p:cNvSpPr/>
            <p:nvPr/>
          </p:nvSpPr>
          <p:spPr bwMode="auto">
            <a:xfrm>
              <a:off x="6839162"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solidFill>
            <a:ln w="9525">
              <a:noFill/>
              <a:round/>
            </a:ln>
          </p:spPr>
          <p:txBody>
            <a:bodyPr/>
            <a:lstStyle/>
            <a:p>
              <a:endParaRPr lang="zh-CN" altLang="en-US">
                <a:cs typeface="+mn-ea"/>
                <a:sym typeface="+mn-lt"/>
              </a:endParaRPr>
            </a:p>
          </p:txBody>
        </p:sp>
        <p:sp>
          <p:nvSpPr>
            <p:cNvPr id="39967" name="Freeform 7"/>
            <p:cNvSpPr/>
            <p:nvPr/>
          </p:nvSpPr>
          <p:spPr bwMode="auto">
            <a:xfrm flipV="1">
              <a:off x="4985578"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solidFill>
            <a:ln w="9525">
              <a:noFill/>
              <a:round/>
            </a:ln>
          </p:spPr>
          <p:txBody>
            <a:bodyPr/>
            <a:lstStyle/>
            <a:p>
              <a:endParaRPr lang="zh-CN" altLang="en-US">
                <a:cs typeface="+mn-ea"/>
                <a:sym typeface="+mn-lt"/>
              </a:endParaRPr>
            </a:p>
          </p:txBody>
        </p:sp>
        <p:sp>
          <p:nvSpPr>
            <p:cNvPr id="39968" name="Freeform 7"/>
            <p:cNvSpPr/>
            <p:nvPr/>
          </p:nvSpPr>
          <p:spPr bwMode="auto">
            <a:xfrm>
              <a:off x="3133197"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solidFill>
            <a:ln w="9525">
              <a:noFill/>
              <a:round/>
            </a:ln>
          </p:spPr>
          <p:txBody>
            <a:bodyPr/>
            <a:lstStyle/>
            <a:p>
              <a:endParaRPr lang="zh-CN" altLang="en-US">
                <a:cs typeface="+mn-ea"/>
                <a:sym typeface="+mn-lt"/>
              </a:endParaRPr>
            </a:p>
          </p:txBody>
        </p:sp>
        <p:sp>
          <p:nvSpPr>
            <p:cNvPr id="39969" name="Freeform 7"/>
            <p:cNvSpPr/>
            <p:nvPr/>
          </p:nvSpPr>
          <p:spPr bwMode="auto">
            <a:xfrm>
              <a:off x="1281908"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solidFill>
            <a:ln w="9525">
              <a:noFill/>
              <a:round/>
            </a:ln>
          </p:spPr>
          <p:txBody>
            <a:bodyPr/>
            <a:lstStyle/>
            <a:p>
              <a:endParaRPr lang="zh-CN" altLang="en-US">
                <a:cs typeface="+mn-ea"/>
                <a:sym typeface="+mn-lt"/>
              </a:endParaRPr>
            </a:p>
          </p:txBody>
        </p:sp>
        <p:sp>
          <p:nvSpPr>
            <p:cNvPr id="39970" name="Freeform 7"/>
            <p:cNvSpPr/>
            <p:nvPr/>
          </p:nvSpPr>
          <p:spPr bwMode="auto">
            <a:xfrm flipV="1">
              <a:off x="1281908"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solidFill>
            <a:ln w="9525">
              <a:noFill/>
              <a:round/>
            </a:ln>
          </p:spPr>
          <p:txBody>
            <a:bodyPr/>
            <a:lstStyle/>
            <a:p>
              <a:endParaRPr lang="zh-CN" altLang="en-US">
                <a:cs typeface="+mn-ea"/>
                <a:sym typeface="+mn-lt"/>
              </a:endParaRPr>
            </a:p>
          </p:txBody>
        </p:sp>
        <p:sp>
          <p:nvSpPr>
            <p:cNvPr id="39971" name="Freeform 7"/>
            <p:cNvSpPr/>
            <p:nvPr/>
          </p:nvSpPr>
          <p:spPr bwMode="auto">
            <a:xfrm flipV="1">
              <a:off x="3133197"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solidFill>
            <a:ln w="9525">
              <a:noFill/>
              <a:round/>
            </a:ln>
          </p:spPr>
          <p:txBody>
            <a:bodyPr/>
            <a:lstStyle/>
            <a:p>
              <a:endParaRPr lang="zh-CN" altLang="en-US">
                <a:cs typeface="+mn-ea"/>
                <a:sym typeface="+mn-lt"/>
              </a:endParaRPr>
            </a:p>
          </p:txBody>
        </p:sp>
        <p:sp>
          <p:nvSpPr>
            <p:cNvPr id="39972" name="Freeform 7"/>
            <p:cNvSpPr/>
            <p:nvPr/>
          </p:nvSpPr>
          <p:spPr bwMode="auto">
            <a:xfrm>
              <a:off x="4985578" y="22643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solidFill>
            <a:ln w="9525">
              <a:noFill/>
              <a:round/>
            </a:ln>
          </p:spPr>
          <p:txBody>
            <a:bodyPr/>
            <a:lstStyle/>
            <a:p>
              <a:endParaRPr lang="zh-CN" altLang="en-US">
                <a:cs typeface="+mn-ea"/>
                <a:sym typeface="+mn-lt"/>
              </a:endParaRPr>
            </a:p>
          </p:txBody>
        </p:sp>
        <p:sp>
          <p:nvSpPr>
            <p:cNvPr id="39973" name="Freeform 7"/>
            <p:cNvSpPr/>
            <p:nvPr/>
          </p:nvSpPr>
          <p:spPr bwMode="auto">
            <a:xfrm flipV="1">
              <a:off x="6839162" y="3331113"/>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solidFill>
            <a:ln w="9525">
              <a:noFill/>
              <a:round/>
            </a:ln>
          </p:spPr>
          <p:txBody>
            <a:bodyPr/>
            <a:lstStyle/>
            <a:p>
              <a:endParaRPr lang="zh-CN" altLang="en-US">
                <a:cs typeface="+mn-ea"/>
                <a:sym typeface="+mn-lt"/>
              </a:endParaRPr>
            </a:p>
          </p:txBody>
        </p:sp>
        <p:sp>
          <p:nvSpPr>
            <p:cNvPr id="23" name="Teardrop 34"/>
            <p:cNvSpPr/>
            <p:nvPr/>
          </p:nvSpPr>
          <p:spPr>
            <a:xfrm rot="8100000">
              <a:off x="7707034" y="3103100"/>
              <a:ext cx="419386" cy="417901"/>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cs typeface="+mn-ea"/>
                <a:sym typeface="+mn-lt"/>
              </a:endParaRPr>
            </a:p>
          </p:txBody>
        </p:sp>
        <p:sp>
          <p:nvSpPr>
            <p:cNvPr id="39975" name="Freeform 26"/>
            <p:cNvSpPr>
              <a:spLocks noEditPoints="1"/>
            </p:cNvSpPr>
            <p:nvPr/>
          </p:nvSpPr>
          <p:spPr bwMode="auto">
            <a:xfrm>
              <a:off x="7836861" y="3210493"/>
              <a:ext cx="175570" cy="219811"/>
            </a:xfrm>
            <a:custGeom>
              <a:avLst/>
              <a:gdLst>
                <a:gd name="T0" fmla="*/ 93036237 w 321"/>
                <a:gd name="T1" fmla="*/ 29599574 h 402"/>
                <a:gd name="T2" fmla="*/ 56539552 w 321"/>
                <a:gd name="T3" fmla="*/ 3288963 h 402"/>
                <a:gd name="T4" fmla="*/ 28120186 w 321"/>
                <a:gd name="T5" fmla="*/ 37671893 h 402"/>
                <a:gd name="T6" fmla="*/ 32607338 w 321"/>
                <a:gd name="T7" fmla="*/ 52023032 h 402"/>
                <a:gd name="T8" fmla="*/ 1795080 w 321"/>
                <a:gd name="T9" fmla="*/ 98066331 h 402"/>
                <a:gd name="T10" fmla="*/ 299180 w 321"/>
                <a:gd name="T11" fmla="*/ 104943351 h 402"/>
                <a:gd name="T12" fmla="*/ 2393440 w 321"/>
                <a:gd name="T13" fmla="*/ 116603173 h 402"/>
                <a:gd name="T14" fmla="*/ 6581413 w 321"/>
                <a:gd name="T15" fmla="*/ 119892135 h 402"/>
                <a:gd name="T16" fmla="*/ 15555719 w 321"/>
                <a:gd name="T17" fmla="*/ 118098106 h 402"/>
                <a:gd name="T18" fmla="*/ 21239595 w 321"/>
                <a:gd name="T19" fmla="*/ 114211499 h 402"/>
                <a:gd name="T20" fmla="*/ 33205698 w 321"/>
                <a:gd name="T21" fmla="*/ 94478820 h 402"/>
                <a:gd name="T22" fmla="*/ 33504878 w 321"/>
                <a:gd name="T23" fmla="*/ 94478820 h 402"/>
                <a:gd name="T24" fmla="*/ 41881377 w 321"/>
                <a:gd name="T25" fmla="*/ 92983886 h 402"/>
                <a:gd name="T26" fmla="*/ 55941192 w 321"/>
                <a:gd name="T27" fmla="*/ 69663132 h 402"/>
                <a:gd name="T28" fmla="*/ 71496907 w 321"/>
                <a:gd name="T29" fmla="*/ 69364036 h 402"/>
                <a:gd name="T30" fmla="*/ 93036237 w 321"/>
                <a:gd name="T31" fmla="*/ 29599574 h 402"/>
                <a:gd name="T32" fmla="*/ 77779155 w 321"/>
                <a:gd name="T33" fmla="*/ 38867730 h 402"/>
                <a:gd name="T34" fmla="*/ 61625064 w 321"/>
                <a:gd name="T35" fmla="*/ 35877864 h 402"/>
                <a:gd name="T36" fmla="*/ 53548300 w 321"/>
                <a:gd name="T37" fmla="*/ 21227621 h 402"/>
                <a:gd name="T38" fmla="*/ 74189543 w 321"/>
                <a:gd name="T39" fmla="*/ 17341009 h 402"/>
                <a:gd name="T40" fmla="*/ 77779155 w 321"/>
                <a:gd name="T41" fmla="*/ 38867730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1"/>
                <a:gd name="T64" fmla="*/ 0 h 402"/>
                <a:gd name="T65" fmla="*/ 321 w 321"/>
                <a:gd name="T66" fmla="*/ 402 h 4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accent2"/>
            </a:solidFill>
            <a:ln w="9525">
              <a:noFill/>
              <a:round/>
            </a:ln>
          </p:spPr>
          <p:txBody>
            <a:bodyPr/>
            <a:lstStyle/>
            <a:p>
              <a:endParaRPr lang="zh-CN" altLang="en-US">
                <a:cs typeface="+mn-ea"/>
                <a:sym typeface="+mn-lt"/>
              </a:endParaRPr>
            </a:p>
          </p:txBody>
        </p:sp>
        <p:sp>
          <p:nvSpPr>
            <p:cNvPr id="39976" name="Freeform 7"/>
            <p:cNvSpPr/>
            <p:nvPr/>
          </p:nvSpPr>
          <p:spPr bwMode="auto">
            <a:xfrm>
              <a:off x="8689248" y="2282904"/>
              <a:ext cx="2140054" cy="1066800"/>
            </a:xfrm>
            <a:custGeom>
              <a:avLst/>
              <a:gdLst>
                <a:gd name="T0" fmla="*/ 2147483647 w 421"/>
                <a:gd name="T1" fmla="*/ 1470965007 h 210"/>
                <a:gd name="T2" fmla="*/ 2147483647 w 421"/>
                <a:gd name="T3" fmla="*/ 2147483647 h 210"/>
                <a:gd name="T4" fmla="*/ 2147483647 w 421"/>
                <a:gd name="T5" fmla="*/ 2147483647 h 210"/>
                <a:gd name="T6" fmla="*/ 2147483647 w 421"/>
                <a:gd name="T7" fmla="*/ 0 h 210"/>
                <a:gd name="T8" fmla="*/ 0 w 421"/>
                <a:gd name="T9" fmla="*/ 2147483647 h 210"/>
                <a:gd name="T10" fmla="*/ 1472855520 w 421"/>
                <a:gd name="T11" fmla="*/ 2147483647 h 210"/>
                <a:gd name="T12" fmla="*/ 2147483647 w 421"/>
                <a:gd name="T13" fmla="*/ 1470965007 h 210"/>
                <a:gd name="T14" fmla="*/ 0 60000 65536"/>
                <a:gd name="T15" fmla="*/ 0 60000 65536"/>
                <a:gd name="T16" fmla="*/ 0 60000 65536"/>
                <a:gd name="T17" fmla="*/ 0 60000 65536"/>
                <a:gd name="T18" fmla="*/ 0 60000 65536"/>
                <a:gd name="T19" fmla="*/ 0 60000 65536"/>
                <a:gd name="T20" fmla="*/ 0 60000 65536"/>
                <a:gd name="T21" fmla="*/ 0 w 421"/>
                <a:gd name="T22" fmla="*/ 0 h 210"/>
                <a:gd name="T23" fmla="*/ 421 w 42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solidFill>
            <a:ln w="9525">
              <a:noFill/>
              <a:round/>
            </a:ln>
          </p:spPr>
          <p:txBody>
            <a:bodyPr/>
            <a:lstStyle/>
            <a:p>
              <a:endParaRPr lang="zh-CN" altLang="en-US">
                <a:cs typeface="+mn-ea"/>
                <a:sym typeface="+mn-lt"/>
              </a:endParaRPr>
            </a:p>
          </p:txBody>
        </p:sp>
        <p:sp>
          <p:nvSpPr>
            <p:cNvPr id="26" name="Teardrop 45"/>
            <p:cNvSpPr/>
            <p:nvPr/>
          </p:nvSpPr>
          <p:spPr>
            <a:xfrm rot="8100000">
              <a:off x="9557709" y="3121010"/>
              <a:ext cx="417894" cy="417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cs typeface="+mn-ea"/>
                <a:sym typeface="+mn-lt"/>
              </a:endParaRPr>
            </a:p>
          </p:txBody>
        </p:sp>
        <p:sp>
          <p:nvSpPr>
            <p:cNvPr id="27" name="Freeform 16"/>
            <p:cNvSpPr>
              <a:spLocks noChangeAspect="1" noEditPoints="1"/>
            </p:cNvSpPr>
            <p:nvPr/>
          </p:nvSpPr>
          <p:spPr bwMode="auto">
            <a:xfrm>
              <a:off x="9644273" y="3200113"/>
              <a:ext cx="216409" cy="252234"/>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2"/>
            </a:solidFill>
            <a:ln>
              <a:noFill/>
            </a:ln>
          </p:spPr>
          <p:txBody>
            <a:bodyPr/>
            <a:lstStyle/>
            <a:p>
              <a:pPr>
                <a:defRPr/>
              </a:pPr>
              <a:endParaRPr lang="en-US" dirty="0">
                <a:solidFill>
                  <a:prstClr val="black"/>
                </a:solidFill>
                <a:cs typeface="+mn-ea"/>
                <a:sym typeface="+mn-lt"/>
              </a:endParaRPr>
            </a:p>
          </p:txBody>
        </p:sp>
      </p:grpSp>
      <p:grpSp>
        <p:nvGrpSpPr>
          <p:cNvPr id="3" name="组合 2"/>
          <p:cNvGrpSpPr/>
          <p:nvPr/>
        </p:nvGrpSpPr>
        <p:grpSpPr bwMode="auto">
          <a:xfrm>
            <a:off x="1641154" y="3502822"/>
            <a:ext cx="1353740" cy="455326"/>
            <a:chOff x="1198433" y="4671125"/>
            <a:chExt cx="1804999" cy="606934"/>
          </a:xfrm>
        </p:grpSpPr>
        <p:sp>
          <p:nvSpPr>
            <p:cNvPr id="39957" name="TextBox 13"/>
            <p:cNvSpPr txBox="1">
              <a:spLocks noChangeArrowheads="1"/>
            </p:cNvSpPr>
            <p:nvPr/>
          </p:nvSpPr>
          <p:spPr bwMode="auto">
            <a:xfrm>
              <a:off x="1304473" y="4671125"/>
              <a:ext cx="1592919" cy="307777"/>
            </a:xfrm>
            <a:prstGeom prst="rect">
              <a:avLst/>
            </a:prstGeom>
            <a:noFill/>
            <a:ln w="9525">
              <a:noFill/>
              <a:miter lim="800000"/>
            </a:ln>
          </p:spPr>
          <p:txBody>
            <a:bodyPr lIns="0" tIns="0" rIns="0" bIns="0">
              <a:spAutoFit/>
            </a:bodyPr>
            <a:lstStyle/>
            <a:p>
              <a:pPr algn="ctr" defTabSz="911860">
                <a:spcBef>
                  <a:spcPct val="20000"/>
                </a:spcBef>
              </a:pPr>
              <a:r>
                <a:rPr lang="zh-CN" altLang="en-US" sz="1500" b="1">
                  <a:solidFill>
                    <a:schemeClr val="accent1">
                      <a:lumMod val="75000"/>
                      <a:lumOff val="25000"/>
                    </a:schemeClr>
                  </a:solidFill>
                  <a:cs typeface="+mn-ea"/>
                  <a:sym typeface="+mn-lt"/>
                </a:rPr>
                <a:t>单击编辑标题</a:t>
              </a:r>
              <a:endParaRPr lang="en-US" sz="1500" b="1">
                <a:solidFill>
                  <a:schemeClr val="accent1">
                    <a:lumMod val="75000"/>
                    <a:lumOff val="25000"/>
                  </a:schemeClr>
                </a:solidFill>
                <a:cs typeface="+mn-ea"/>
                <a:sym typeface="+mn-lt"/>
              </a:endParaRPr>
            </a:p>
          </p:txBody>
        </p:sp>
        <p:sp>
          <p:nvSpPr>
            <p:cNvPr id="39958" name="TextBox 13"/>
            <p:cNvSpPr txBox="1">
              <a:spLocks noChangeArrowheads="1"/>
            </p:cNvSpPr>
            <p:nvPr/>
          </p:nvSpPr>
          <p:spPr bwMode="auto">
            <a:xfrm>
              <a:off x="1198433" y="5052418"/>
              <a:ext cx="1804999" cy="225641"/>
            </a:xfrm>
            <a:prstGeom prst="rect">
              <a:avLst/>
            </a:prstGeom>
            <a:noFill/>
            <a:ln w="9525">
              <a:noFill/>
              <a:miter lim="800000"/>
            </a:ln>
          </p:spPr>
          <p:txBody>
            <a:bodyPr lIns="0" tIns="0" rIns="0" bIns="0">
              <a:spAutoFit/>
            </a:bodyPr>
            <a:lstStyle/>
            <a:p>
              <a:pPr algn="ctr" defTabSz="911860">
                <a:spcBef>
                  <a:spcPct val="20000"/>
                </a:spcBef>
              </a:pPr>
              <a:r>
                <a:rPr lang="zh-CN" altLang="en-US" sz="1100">
                  <a:solidFill>
                    <a:schemeClr val="accent1">
                      <a:lumMod val="75000"/>
                      <a:lumOff val="25000"/>
                    </a:schemeClr>
                  </a:solidFill>
                  <a:cs typeface="+mn-ea"/>
                  <a:sym typeface="+mn-lt"/>
                </a:rPr>
                <a:t>单击此处可编辑内容</a:t>
              </a:r>
              <a:endParaRPr lang="en-US" altLang="zh-CN" sz="1100">
                <a:solidFill>
                  <a:schemeClr val="accent1">
                    <a:lumMod val="75000"/>
                    <a:lumOff val="25000"/>
                  </a:schemeClr>
                </a:solidFill>
                <a:cs typeface="+mn-ea"/>
                <a:sym typeface="+mn-lt"/>
              </a:endParaRPr>
            </a:p>
          </p:txBody>
        </p:sp>
      </p:grpSp>
      <p:grpSp>
        <p:nvGrpSpPr>
          <p:cNvPr id="4" name="组合 3"/>
          <p:cNvGrpSpPr/>
          <p:nvPr/>
        </p:nvGrpSpPr>
        <p:grpSpPr bwMode="auto">
          <a:xfrm>
            <a:off x="3155629" y="3502822"/>
            <a:ext cx="1353740" cy="455326"/>
            <a:chOff x="3218596" y="4671125"/>
            <a:chExt cx="1804999" cy="606934"/>
          </a:xfrm>
        </p:grpSpPr>
        <p:sp>
          <p:nvSpPr>
            <p:cNvPr id="39955" name="TextBox 13"/>
            <p:cNvSpPr txBox="1">
              <a:spLocks noChangeArrowheads="1"/>
            </p:cNvSpPr>
            <p:nvPr/>
          </p:nvSpPr>
          <p:spPr bwMode="auto">
            <a:xfrm>
              <a:off x="3324636" y="4671125"/>
              <a:ext cx="1592919" cy="307777"/>
            </a:xfrm>
            <a:prstGeom prst="rect">
              <a:avLst/>
            </a:prstGeom>
            <a:noFill/>
            <a:ln w="9525">
              <a:noFill/>
              <a:miter lim="800000"/>
            </a:ln>
          </p:spPr>
          <p:txBody>
            <a:bodyPr lIns="0" tIns="0" rIns="0" bIns="0">
              <a:spAutoFit/>
            </a:bodyPr>
            <a:lstStyle/>
            <a:p>
              <a:pPr algn="ctr" defTabSz="911860">
                <a:spcBef>
                  <a:spcPct val="20000"/>
                </a:spcBef>
              </a:pPr>
              <a:r>
                <a:rPr lang="zh-CN" altLang="en-US" sz="1500" b="1">
                  <a:solidFill>
                    <a:schemeClr val="accent1">
                      <a:lumMod val="75000"/>
                      <a:lumOff val="25000"/>
                    </a:schemeClr>
                  </a:solidFill>
                  <a:cs typeface="+mn-ea"/>
                  <a:sym typeface="+mn-lt"/>
                </a:rPr>
                <a:t>单击编辑标题</a:t>
              </a:r>
              <a:endParaRPr lang="en-US" sz="1500" b="1">
                <a:solidFill>
                  <a:schemeClr val="accent1">
                    <a:lumMod val="75000"/>
                    <a:lumOff val="25000"/>
                  </a:schemeClr>
                </a:solidFill>
                <a:cs typeface="+mn-ea"/>
                <a:sym typeface="+mn-lt"/>
              </a:endParaRPr>
            </a:p>
          </p:txBody>
        </p:sp>
        <p:sp>
          <p:nvSpPr>
            <p:cNvPr id="39956" name="TextBox 13"/>
            <p:cNvSpPr txBox="1">
              <a:spLocks noChangeArrowheads="1"/>
            </p:cNvSpPr>
            <p:nvPr/>
          </p:nvSpPr>
          <p:spPr bwMode="auto">
            <a:xfrm>
              <a:off x="3218596" y="5052418"/>
              <a:ext cx="1804999" cy="225641"/>
            </a:xfrm>
            <a:prstGeom prst="rect">
              <a:avLst/>
            </a:prstGeom>
            <a:noFill/>
            <a:ln w="9525">
              <a:noFill/>
              <a:miter lim="800000"/>
            </a:ln>
          </p:spPr>
          <p:txBody>
            <a:bodyPr lIns="0" tIns="0" rIns="0" bIns="0">
              <a:spAutoFit/>
            </a:bodyPr>
            <a:lstStyle/>
            <a:p>
              <a:pPr algn="ctr" defTabSz="911860">
                <a:spcBef>
                  <a:spcPct val="20000"/>
                </a:spcBef>
              </a:pPr>
              <a:r>
                <a:rPr lang="zh-CN" altLang="en-US" sz="1100">
                  <a:solidFill>
                    <a:schemeClr val="accent1">
                      <a:lumMod val="75000"/>
                      <a:lumOff val="25000"/>
                    </a:schemeClr>
                  </a:solidFill>
                  <a:cs typeface="+mn-ea"/>
                  <a:sym typeface="+mn-lt"/>
                </a:rPr>
                <a:t>单击此处可编辑内容</a:t>
              </a:r>
              <a:endParaRPr lang="en-US" altLang="zh-CN" sz="1100">
                <a:solidFill>
                  <a:schemeClr val="accent1">
                    <a:lumMod val="75000"/>
                    <a:lumOff val="25000"/>
                  </a:schemeClr>
                </a:solidFill>
                <a:cs typeface="+mn-ea"/>
                <a:sym typeface="+mn-lt"/>
              </a:endParaRPr>
            </a:p>
          </p:txBody>
        </p:sp>
      </p:grpSp>
      <p:grpSp>
        <p:nvGrpSpPr>
          <p:cNvPr id="5" name="组合 4"/>
          <p:cNvGrpSpPr/>
          <p:nvPr/>
        </p:nvGrpSpPr>
        <p:grpSpPr bwMode="auto">
          <a:xfrm>
            <a:off x="4580806" y="3502822"/>
            <a:ext cx="1353741" cy="455326"/>
            <a:chOff x="5117476" y="4671125"/>
            <a:chExt cx="1804999" cy="606934"/>
          </a:xfrm>
        </p:grpSpPr>
        <p:sp>
          <p:nvSpPr>
            <p:cNvPr id="39953" name="TextBox 13"/>
            <p:cNvSpPr txBox="1">
              <a:spLocks noChangeArrowheads="1"/>
            </p:cNvSpPr>
            <p:nvPr/>
          </p:nvSpPr>
          <p:spPr bwMode="auto">
            <a:xfrm>
              <a:off x="5223516" y="4671125"/>
              <a:ext cx="1592919" cy="307777"/>
            </a:xfrm>
            <a:prstGeom prst="rect">
              <a:avLst/>
            </a:prstGeom>
            <a:noFill/>
            <a:ln w="9525">
              <a:noFill/>
              <a:miter lim="800000"/>
            </a:ln>
          </p:spPr>
          <p:txBody>
            <a:bodyPr lIns="0" tIns="0" rIns="0" bIns="0">
              <a:spAutoFit/>
            </a:bodyPr>
            <a:lstStyle/>
            <a:p>
              <a:pPr algn="ctr" defTabSz="911860">
                <a:spcBef>
                  <a:spcPct val="20000"/>
                </a:spcBef>
              </a:pPr>
              <a:r>
                <a:rPr lang="zh-CN" altLang="en-US" sz="1500" b="1">
                  <a:solidFill>
                    <a:schemeClr val="accent1">
                      <a:lumMod val="75000"/>
                      <a:lumOff val="25000"/>
                    </a:schemeClr>
                  </a:solidFill>
                  <a:cs typeface="+mn-ea"/>
                  <a:sym typeface="+mn-lt"/>
                </a:rPr>
                <a:t>单击编辑标题</a:t>
              </a:r>
              <a:endParaRPr lang="en-US" sz="1500" b="1">
                <a:solidFill>
                  <a:schemeClr val="accent1">
                    <a:lumMod val="75000"/>
                    <a:lumOff val="25000"/>
                  </a:schemeClr>
                </a:solidFill>
                <a:cs typeface="+mn-ea"/>
                <a:sym typeface="+mn-lt"/>
              </a:endParaRPr>
            </a:p>
          </p:txBody>
        </p:sp>
        <p:sp>
          <p:nvSpPr>
            <p:cNvPr id="39954" name="TextBox 13"/>
            <p:cNvSpPr txBox="1">
              <a:spLocks noChangeArrowheads="1"/>
            </p:cNvSpPr>
            <p:nvPr/>
          </p:nvSpPr>
          <p:spPr bwMode="auto">
            <a:xfrm>
              <a:off x="5117476" y="5052418"/>
              <a:ext cx="1804999" cy="225641"/>
            </a:xfrm>
            <a:prstGeom prst="rect">
              <a:avLst/>
            </a:prstGeom>
            <a:noFill/>
            <a:ln w="9525">
              <a:noFill/>
              <a:miter lim="800000"/>
            </a:ln>
          </p:spPr>
          <p:txBody>
            <a:bodyPr lIns="0" tIns="0" rIns="0" bIns="0">
              <a:spAutoFit/>
            </a:bodyPr>
            <a:lstStyle/>
            <a:p>
              <a:pPr algn="ctr" defTabSz="911860">
                <a:spcBef>
                  <a:spcPct val="20000"/>
                </a:spcBef>
              </a:pPr>
              <a:r>
                <a:rPr lang="zh-CN" altLang="en-US" sz="1100">
                  <a:solidFill>
                    <a:schemeClr val="accent1">
                      <a:lumMod val="75000"/>
                      <a:lumOff val="25000"/>
                    </a:schemeClr>
                  </a:solidFill>
                  <a:cs typeface="+mn-ea"/>
                  <a:sym typeface="+mn-lt"/>
                </a:rPr>
                <a:t>单击此处可编辑内容</a:t>
              </a:r>
              <a:endParaRPr lang="en-US" altLang="zh-CN" sz="1100">
                <a:solidFill>
                  <a:schemeClr val="accent1">
                    <a:lumMod val="75000"/>
                    <a:lumOff val="25000"/>
                  </a:schemeClr>
                </a:solidFill>
                <a:cs typeface="+mn-ea"/>
                <a:sym typeface="+mn-lt"/>
              </a:endParaRPr>
            </a:p>
          </p:txBody>
        </p:sp>
      </p:grpSp>
      <p:grpSp>
        <p:nvGrpSpPr>
          <p:cNvPr id="6" name="组合 5"/>
          <p:cNvGrpSpPr/>
          <p:nvPr/>
        </p:nvGrpSpPr>
        <p:grpSpPr bwMode="auto">
          <a:xfrm>
            <a:off x="6058373" y="3502822"/>
            <a:ext cx="1353740" cy="455326"/>
            <a:chOff x="7087615" y="4671125"/>
            <a:chExt cx="1804999" cy="606934"/>
          </a:xfrm>
        </p:grpSpPr>
        <p:sp>
          <p:nvSpPr>
            <p:cNvPr id="39951" name="TextBox 13"/>
            <p:cNvSpPr txBox="1">
              <a:spLocks noChangeArrowheads="1"/>
            </p:cNvSpPr>
            <p:nvPr/>
          </p:nvSpPr>
          <p:spPr bwMode="auto">
            <a:xfrm>
              <a:off x="7193655" y="4671125"/>
              <a:ext cx="1592919" cy="307777"/>
            </a:xfrm>
            <a:prstGeom prst="rect">
              <a:avLst/>
            </a:prstGeom>
            <a:noFill/>
            <a:ln w="9525">
              <a:noFill/>
              <a:miter lim="800000"/>
            </a:ln>
          </p:spPr>
          <p:txBody>
            <a:bodyPr lIns="0" tIns="0" rIns="0" bIns="0">
              <a:spAutoFit/>
            </a:bodyPr>
            <a:lstStyle/>
            <a:p>
              <a:pPr algn="ctr" defTabSz="911860">
                <a:spcBef>
                  <a:spcPct val="20000"/>
                </a:spcBef>
              </a:pPr>
              <a:r>
                <a:rPr lang="zh-CN" altLang="en-US" sz="1500" b="1">
                  <a:solidFill>
                    <a:schemeClr val="accent1">
                      <a:lumMod val="75000"/>
                      <a:lumOff val="25000"/>
                    </a:schemeClr>
                  </a:solidFill>
                  <a:cs typeface="+mn-ea"/>
                  <a:sym typeface="+mn-lt"/>
                </a:rPr>
                <a:t>单击编辑标题</a:t>
              </a:r>
              <a:endParaRPr lang="en-US" sz="1500" b="1">
                <a:solidFill>
                  <a:schemeClr val="accent1">
                    <a:lumMod val="75000"/>
                    <a:lumOff val="25000"/>
                  </a:schemeClr>
                </a:solidFill>
                <a:cs typeface="+mn-ea"/>
                <a:sym typeface="+mn-lt"/>
              </a:endParaRPr>
            </a:p>
          </p:txBody>
        </p:sp>
        <p:sp>
          <p:nvSpPr>
            <p:cNvPr id="39952" name="TextBox 13"/>
            <p:cNvSpPr txBox="1">
              <a:spLocks noChangeArrowheads="1"/>
            </p:cNvSpPr>
            <p:nvPr/>
          </p:nvSpPr>
          <p:spPr bwMode="auto">
            <a:xfrm>
              <a:off x="7087615" y="5052418"/>
              <a:ext cx="1804999" cy="225641"/>
            </a:xfrm>
            <a:prstGeom prst="rect">
              <a:avLst/>
            </a:prstGeom>
            <a:noFill/>
            <a:ln w="9525">
              <a:noFill/>
              <a:miter lim="800000"/>
            </a:ln>
          </p:spPr>
          <p:txBody>
            <a:bodyPr lIns="0" tIns="0" rIns="0" bIns="0">
              <a:spAutoFit/>
            </a:bodyPr>
            <a:lstStyle/>
            <a:p>
              <a:pPr algn="ctr" defTabSz="911860">
                <a:spcBef>
                  <a:spcPct val="20000"/>
                </a:spcBef>
              </a:pPr>
              <a:r>
                <a:rPr lang="zh-CN" altLang="en-US" sz="1100">
                  <a:solidFill>
                    <a:schemeClr val="accent1">
                      <a:lumMod val="75000"/>
                      <a:lumOff val="25000"/>
                    </a:schemeClr>
                  </a:solidFill>
                  <a:cs typeface="+mn-ea"/>
                  <a:sym typeface="+mn-lt"/>
                </a:rPr>
                <a:t>单击此处可编辑内容</a:t>
              </a:r>
              <a:endParaRPr lang="en-US" altLang="zh-CN" sz="1100">
                <a:solidFill>
                  <a:schemeClr val="accent1">
                    <a:lumMod val="75000"/>
                    <a:lumOff val="25000"/>
                  </a:schemeClr>
                </a:solidFill>
                <a:cs typeface="+mn-ea"/>
                <a:sym typeface="+mn-lt"/>
              </a:endParaRPr>
            </a:p>
          </p:txBody>
        </p:sp>
      </p:grpSp>
      <p:grpSp>
        <p:nvGrpSpPr>
          <p:cNvPr id="7" name="组合 6"/>
          <p:cNvGrpSpPr/>
          <p:nvPr/>
        </p:nvGrpSpPr>
        <p:grpSpPr bwMode="auto">
          <a:xfrm>
            <a:off x="7614519" y="3502822"/>
            <a:ext cx="1353741" cy="455326"/>
            <a:chOff x="9163794" y="4671125"/>
            <a:chExt cx="1804999" cy="606934"/>
          </a:xfrm>
        </p:grpSpPr>
        <p:sp>
          <p:nvSpPr>
            <p:cNvPr id="39949" name="TextBox 13"/>
            <p:cNvSpPr txBox="1">
              <a:spLocks noChangeArrowheads="1"/>
            </p:cNvSpPr>
            <p:nvPr/>
          </p:nvSpPr>
          <p:spPr bwMode="auto">
            <a:xfrm>
              <a:off x="9269834" y="4671125"/>
              <a:ext cx="1592919" cy="307777"/>
            </a:xfrm>
            <a:prstGeom prst="rect">
              <a:avLst/>
            </a:prstGeom>
            <a:noFill/>
            <a:ln w="9525">
              <a:noFill/>
              <a:miter lim="800000"/>
            </a:ln>
          </p:spPr>
          <p:txBody>
            <a:bodyPr lIns="0" tIns="0" rIns="0" bIns="0">
              <a:spAutoFit/>
            </a:bodyPr>
            <a:lstStyle/>
            <a:p>
              <a:pPr algn="ctr" defTabSz="911860">
                <a:spcBef>
                  <a:spcPct val="20000"/>
                </a:spcBef>
              </a:pPr>
              <a:r>
                <a:rPr lang="zh-CN" altLang="en-US" sz="1500" b="1">
                  <a:solidFill>
                    <a:schemeClr val="accent1">
                      <a:lumMod val="75000"/>
                      <a:lumOff val="25000"/>
                    </a:schemeClr>
                  </a:solidFill>
                  <a:cs typeface="+mn-ea"/>
                  <a:sym typeface="+mn-lt"/>
                </a:rPr>
                <a:t>单击编辑标题</a:t>
              </a:r>
              <a:endParaRPr lang="en-US" sz="1500" b="1">
                <a:solidFill>
                  <a:schemeClr val="accent1">
                    <a:lumMod val="75000"/>
                    <a:lumOff val="25000"/>
                  </a:schemeClr>
                </a:solidFill>
                <a:cs typeface="+mn-ea"/>
                <a:sym typeface="+mn-lt"/>
              </a:endParaRPr>
            </a:p>
          </p:txBody>
        </p:sp>
        <p:sp>
          <p:nvSpPr>
            <p:cNvPr id="39950" name="TextBox 13"/>
            <p:cNvSpPr txBox="1">
              <a:spLocks noChangeArrowheads="1"/>
            </p:cNvSpPr>
            <p:nvPr/>
          </p:nvSpPr>
          <p:spPr bwMode="auto">
            <a:xfrm>
              <a:off x="9163794" y="5052418"/>
              <a:ext cx="1804999" cy="225641"/>
            </a:xfrm>
            <a:prstGeom prst="rect">
              <a:avLst/>
            </a:prstGeom>
            <a:noFill/>
            <a:ln w="9525">
              <a:noFill/>
              <a:miter lim="800000"/>
            </a:ln>
          </p:spPr>
          <p:txBody>
            <a:bodyPr lIns="0" tIns="0" rIns="0" bIns="0">
              <a:spAutoFit/>
            </a:bodyPr>
            <a:lstStyle/>
            <a:p>
              <a:pPr algn="ctr" defTabSz="911860">
                <a:spcBef>
                  <a:spcPct val="20000"/>
                </a:spcBef>
              </a:pPr>
              <a:r>
                <a:rPr lang="zh-CN" altLang="en-US" sz="1100">
                  <a:solidFill>
                    <a:schemeClr val="accent1">
                      <a:lumMod val="75000"/>
                      <a:lumOff val="25000"/>
                    </a:schemeClr>
                  </a:solidFill>
                  <a:cs typeface="+mn-ea"/>
                  <a:sym typeface="+mn-lt"/>
                </a:rPr>
                <a:t>单击此处可编辑内容</a:t>
              </a:r>
              <a:endParaRPr lang="en-US" altLang="zh-CN" sz="1100">
                <a:solidFill>
                  <a:schemeClr val="accent1">
                    <a:lumMod val="75000"/>
                    <a:lumOff val="25000"/>
                  </a:schemeClr>
                </a:solidFill>
                <a:cs typeface="+mn-ea"/>
                <a:sym typeface="+mn-lt"/>
              </a:endParaRPr>
            </a:p>
          </p:txBody>
        </p:sp>
      </p:grpSp>
      <p:sp>
        <p:nvSpPr>
          <p:cNvPr id="43"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明年展望</a:t>
            </a:r>
          </a:p>
        </p:txBody>
      </p:sp>
      <p:sp>
        <p:nvSpPr>
          <p:cNvPr id="44"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45" name="组合 44"/>
          <p:cNvGrpSpPr/>
          <p:nvPr/>
        </p:nvGrpSpPr>
        <p:grpSpPr>
          <a:xfrm>
            <a:off x="3562128" y="427662"/>
            <a:ext cx="197506" cy="296260"/>
            <a:chOff x="5284519" y="1508166"/>
            <a:chExt cx="213756" cy="427512"/>
          </a:xfrm>
        </p:grpSpPr>
        <p:cxnSp>
          <p:nvCxnSpPr>
            <p:cNvPr id="46" name="直接连接符 45"/>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椭圆 48"/>
          <p:cNvSpPr/>
          <p:nvPr/>
        </p:nvSpPr>
        <p:spPr>
          <a:xfrm>
            <a:off x="2555776" y="681608"/>
            <a:ext cx="4083918" cy="408391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2905547" y="1031379"/>
            <a:ext cx="3384376" cy="338437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3265587" y="1391419"/>
            <a:ext cx="2664296" cy="266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3419872" y="2367920"/>
            <a:ext cx="2376264" cy="707886"/>
          </a:xfrm>
          <a:prstGeom prst="rect">
            <a:avLst/>
          </a:prstGeom>
          <a:noFill/>
        </p:spPr>
        <p:txBody>
          <a:bodyPr wrap="square" rtlCol="0">
            <a:spAutoFit/>
          </a:bodyPr>
          <a:lstStyle/>
          <a:p>
            <a:r>
              <a:rPr lang="en-US" altLang="zh-CN" sz="4000" dirty="0" smtClean="0">
                <a:solidFill>
                  <a:schemeClr val="accent3">
                    <a:lumMod val="75000"/>
                    <a:lumOff val="25000"/>
                  </a:schemeClr>
                </a:solidFill>
                <a:cs typeface="+mn-ea"/>
                <a:sym typeface="+mn-lt"/>
              </a:rPr>
              <a:t>THANKS</a:t>
            </a:r>
            <a:endParaRPr lang="zh-CN" altLang="en-US" sz="4000" dirty="0">
              <a:solidFill>
                <a:schemeClr val="accent3">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reeform 99"/>
          <p:cNvSpPr>
            <a:spLocks noChangeArrowheads="1"/>
          </p:cNvSpPr>
          <p:nvPr/>
        </p:nvSpPr>
        <p:spPr bwMode="auto">
          <a:xfrm>
            <a:off x="1475656" y="1935361"/>
            <a:ext cx="845344" cy="698897"/>
          </a:xfrm>
          <a:custGeom>
            <a:avLst/>
            <a:gdLst>
              <a:gd name="T0" fmla="*/ 142 w 710"/>
              <a:gd name="T1" fmla="*/ 587 h 587"/>
              <a:gd name="T2" fmla="*/ 710 w 710"/>
              <a:gd name="T3" fmla="*/ 587 h 587"/>
              <a:gd name="T4" fmla="*/ 710 w 710"/>
              <a:gd name="T5" fmla="*/ 0 h 587"/>
              <a:gd name="T6" fmla="*/ 142 w 710"/>
              <a:gd name="T7" fmla="*/ 0 h 587"/>
              <a:gd name="T8" fmla="*/ 0 w 710"/>
              <a:gd name="T9" fmla="*/ 293 h 587"/>
              <a:gd name="T10" fmla="*/ 142 w 710"/>
              <a:gd name="T11" fmla="*/ 587 h 587"/>
            </a:gdLst>
            <a:ahLst/>
            <a:cxnLst>
              <a:cxn ang="0">
                <a:pos x="T0" y="T1"/>
              </a:cxn>
              <a:cxn ang="0">
                <a:pos x="T2" y="T3"/>
              </a:cxn>
              <a:cxn ang="0">
                <a:pos x="T4" y="T5"/>
              </a:cxn>
              <a:cxn ang="0">
                <a:pos x="T6" y="T7"/>
              </a:cxn>
              <a:cxn ang="0">
                <a:pos x="T8" y="T9"/>
              </a:cxn>
              <a:cxn ang="0">
                <a:pos x="T10" y="T11"/>
              </a:cxn>
            </a:cxnLst>
            <a:rect l="0" t="0" r="r" b="b"/>
            <a:pathLst>
              <a:path w="710" h="587">
                <a:moveTo>
                  <a:pt x="142" y="587"/>
                </a:moveTo>
                <a:lnTo>
                  <a:pt x="710" y="587"/>
                </a:lnTo>
                <a:lnTo>
                  <a:pt x="710" y="0"/>
                </a:lnTo>
                <a:lnTo>
                  <a:pt x="142" y="0"/>
                </a:lnTo>
                <a:lnTo>
                  <a:pt x="0" y="293"/>
                </a:lnTo>
                <a:lnTo>
                  <a:pt x="142" y="5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sz="1400">
              <a:solidFill>
                <a:schemeClr val="accent2"/>
              </a:solidFill>
              <a:cs typeface="+mn-ea"/>
              <a:sym typeface="+mn-lt"/>
            </a:endParaRPr>
          </a:p>
        </p:txBody>
      </p:sp>
      <p:sp>
        <p:nvSpPr>
          <p:cNvPr id="17410" name="Freeform 108"/>
          <p:cNvSpPr>
            <a:spLocks noChangeArrowheads="1"/>
          </p:cNvSpPr>
          <p:nvPr/>
        </p:nvSpPr>
        <p:spPr bwMode="auto">
          <a:xfrm>
            <a:off x="7679754" y="2191941"/>
            <a:ext cx="845344" cy="698897"/>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sz="1400">
              <a:solidFill>
                <a:schemeClr val="accent2"/>
              </a:solidFill>
              <a:cs typeface="+mn-ea"/>
              <a:sym typeface="+mn-lt"/>
            </a:endParaRPr>
          </a:p>
        </p:txBody>
      </p:sp>
      <p:sp>
        <p:nvSpPr>
          <p:cNvPr id="15466" name="Freeform 107"/>
          <p:cNvSpPr/>
          <p:nvPr/>
        </p:nvSpPr>
        <p:spPr bwMode="auto">
          <a:xfrm>
            <a:off x="6298629" y="2047876"/>
            <a:ext cx="2809875" cy="1737122"/>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tx1"/>
          </a:solidFill>
          <a:ln>
            <a:noFill/>
          </a:ln>
          <a:effectLst>
            <a:outerShdw blurRad="50800" dist="38100" dir="2700000" algn="tl" rotWithShape="0">
              <a:prstClr val="black">
                <a:alpha val="40000"/>
              </a:prstClr>
            </a:outerShdw>
          </a:effectLst>
        </p:spPr>
        <p:txBody>
          <a:bodyPr lIns="68580" tIns="34290" rIns="68580" bIns="34290"/>
          <a:lstStyle/>
          <a:p>
            <a:pPr fontAlgn="auto"/>
            <a:endParaRPr lang="zh-CN" altLang="en-US" sz="1400" noProof="1">
              <a:solidFill>
                <a:schemeClr val="accent2"/>
              </a:solidFill>
              <a:cs typeface="+mn-ea"/>
              <a:sym typeface="+mn-lt"/>
            </a:endParaRPr>
          </a:p>
        </p:txBody>
      </p:sp>
      <p:grpSp>
        <p:nvGrpSpPr>
          <p:cNvPr id="4100" name="组合 4099"/>
          <p:cNvGrpSpPr/>
          <p:nvPr/>
        </p:nvGrpSpPr>
        <p:grpSpPr bwMode="auto">
          <a:xfrm>
            <a:off x="4485828" y="1380529"/>
            <a:ext cx="1638300" cy="2847975"/>
            <a:chOff x="5003800" y="1834716"/>
            <a:chExt cx="2184400" cy="3798169"/>
          </a:xfrm>
          <a:solidFill>
            <a:schemeClr val="bg2"/>
          </a:solidFill>
        </p:grpSpPr>
        <p:sp>
          <p:nvSpPr>
            <p:cNvPr id="15481"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grpFill/>
            <a:ln w="0">
              <a:noFill/>
              <a:prstDash val="solid"/>
              <a:round/>
            </a:ln>
            <a:effectLst>
              <a:outerShdw blurRad="50800" dist="38100" dir="2700000" algn="tl" rotWithShape="0">
                <a:prstClr val="black">
                  <a:alpha val="40000"/>
                </a:prstClr>
              </a:outerShdw>
            </a:effectLst>
          </p:spPr>
          <p:txBody>
            <a:bodyPr/>
            <a:lstStyle/>
            <a:p>
              <a:pPr fontAlgn="auto"/>
              <a:endParaRPr lang="zh-CN" altLang="en-US" sz="1400" noProof="1">
                <a:cs typeface="+mn-ea"/>
                <a:sym typeface="+mn-lt"/>
              </a:endParaRPr>
            </a:p>
          </p:txBody>
        </p:sp>
        <p:sp>
          <p:nvSpPr>
            <p:cNvPr id="15485" name="任意多边形 15484"/>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cs typeface="+mn-ea"/>
                <a:sym typeface="+mn-lt"/>
              </a:endParaRPr>
            </a:p>
          </p:txBody>
        </p:sp>
        <p:sp>
          <p:nvSpPr>
            <p:cNvPr id="15486" name="任意多边形 15485"/>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cs typeface="+mn-ea"/>
                <a:sym typeface="+mn-lt"/>
              </a:endParaRPr>
            </a:p>
          </p:txBody>
        </p:sp>
        <p:sp>
          <p:nvSpPr>
            <p:cNvPr id="15487" name="任意多边形 15486"/>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cs typeface="+mn-ea"/>
                <a:sym typeface="+mn-lt"/>
              </a:endParaRPr>
            </a:p>
          </p:txBody>
        </p:sp>
      </p:grpSp>
      <p:sp>
        <p:nvSpPr>
          <p:cNvPr id="130" name="Freeform 107"/>
          <p:cNvSpPr/>
          <p:nvPr/>
        </p:nvSpPr>
        <p:spPr bwMode="auto">
          <a:xfrm flipH="1">
            <a:off x="1499468" y="2052043"/>
            <a:ext cx="2809875" cy="1737122"/>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bg1"/>
          </a:solidFill>
          <a:ln>
            <a:noFill/>
          </a:ln>
          <a:effectLst>
            <a:outerShdw blurRad="50800" dist="38100" dir="2700000" algn="tl" rotWithShape="0">
              <a:prstClr val="black">
                <a:alpha val="40000"/>
              </a:prstClr>
            </a:outerShdw>
          </a:effectLst>
        </p:spPr>
        <p:txBody>
          <a:bodyPr lIns="68580" tIns="34290" rIns="68580" bIns="34290"/>
          <a:lstStyle/>
          <a:p>
            <a:pPr fontAlgn="auto"/>
            <a:endParaRPr lang="zh-CN" altLang="en-US" sz="1400" noProof="1">
              <a:solidFill>
                <a:schemeClr val="accent2"/>
              </a:solidFill>
              <a:cs typeface="+mn-ea"/>
              <a:sym typeface="+mn-lt"/>
            </a:endParaRPr>
          </a:p>
        </p:txBody>
      </p:sp>
      <p:sp>
        <p:nvSpPr>
          <p:cNvPr id="22" name="矩形 21"/>
          <p:cNvSpPr>
            <a:spLocks noChangeArrowheads="1"/>
          </p:cNvSpPr>
          <p:nvPr/>
        </p:nvSpPr>
        <p:spPr bwMode="auto">
          <a:xfrm>
            <a:off x="1898327" y="2408040"/>
            <a:ext cx="2393156" cy="9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5000"/>
              </a:lnSpc>
            </a:pPr>
            <a:r>
              <a:rPr lang="zh-CN" altLang="en-US" sz="1100" dirty="0">
                <a:solidFill>
                  <a:schemeClr val="accent2"/>
                </a:solidFill>
                <a:cs typeface="+mn-ea"/>
                <a:sym typeface="+mn-lt"/>
              </a:rPr>
              <a:t>请您在此输入需要的文字请您在此输入需要的文字请您在此输入需要的文字请您在此输入需要的文字请您在此输入需要的文字</a:t>
            </a:r>
          </a:p>
        </p:txBody>
      </p:sp>
      <p:sp>
        <p:nvSpPr>
          <p:cNvPr id="23" name="矩形 22"/>
          <p:cNvSpPr>
            <a:spLocks noChangeArrowheads="1"/>
          </p:cNvSpPr>
          <p:nvPr/>
        </p:nvSpPr>
        <p:spPr bwMode="auto">
          <a:xfrm>
            <a:off x="6333157" y="2403873"/>
            <a:ext cx="2393156" cy="9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5000"/>
              </a:lnSpc>
            </a:pPr>
            <a:r>
              <a:rPr lang="zh-CN" altLang="en-US" sz="1100" dirty="0">
                <a:solidFill>
                  <a:schemeClr val="accent2"/>
                </a:solidFill>
                <a:cs typeface="+mn-ea"/>
                <a:sym typeface="+mn-lt"/>
              </a:rPr>
              <a:t>请您在此输入需要的文字请您在此输入需要的文字请您在此输入需要的文字请您在此输入需要的文字请您在此输入需要的文字</a:t>
            </a:r>
          </a:p>
        </p:txBody>
      </p:sp>
      <p:sp>
        <p:nvSpPr>
          <p:cNvPr id="3" name="矩形 2"/>
          <p:cNvSpPr>
            <a:spLocks noChangeArrowheads="1"/>
          </p:cNvSpPr>
          <p:nvPr/>
        </p:nvSpPr>
        <p:spPr bwMode="auto">
          <a:xfrm>
            <a:off x="3479536" y="2054611"/>
            <a:ext cx="82458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dirty="0" smtClean="0">
                <a:solidFill>
                  <a:schemeClr val="accent2"/>
                </a:solidFill>
                <a:cs typeface="+mn-ea"/>
                <a:sym typeface="+mn-lt"/>
              </a:rPr>
              <a:t>2019</a:t>
            </a:r>
            <a:endParaRPr lang="zh-CN" altLang="en-US" sz="2400" b="1" dirty="0">
              <a:solidFill>
                <a:schemeClr val="accent2"/>
              </a:solidFill>
              <a:cs typeface="+mn-ea"/>
              <a:sym typeface="+mn-lt"/>
            </a:endParaRPr>
          </a:p>
        </p:txBody>
      </p:sp>
      <p:sp>
        <p:nvSpPr>
          <p:cNvPr id="24" name="矩形 23"/>
          <p:cNvSpPr>
            <a:spLocks noChangeArrowheads="1"/>
          </p:cNvSpPr>
          <p:nvPr/>
        </p:nvSpPr>
        <p:spPr bwMode="auto">
          <a:xfrm>
            <a:off x="6335538" y="2061160"/>
            <a:ext cx="82458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400" b="1" dirty="0" smtClean="0">
                <a:solidFill>
                  <a:schemeClr val="accent2"/>
                </a:solidFill>
                <a:cs typeface="+mn-ea"/>
                <a:sym typeface="+mn-lt"/>
              </a:rPr>
              <a:t>2020</a:t>
            </a:r>
            <a:endParaRPr lang="zh-CN" altLang="en-US" sz="2400" b="1" dirty="0">
              <a:solidFill>
                <a:schemeClr val="accent2"/>
              </a:solidFill>
              <a:cs typeface="+mn-ea"/>
              <a:sym typeface="+mn-lt"/>
            </a:endParaRPr>
          </a:p>
        </p:txBody>
      </p:sp>
      <p:sp>
        <p:nvSpPr>
          <p:cNvPr id="15" name="矩形 3"/>
          <p:cNvSpPr>
            <a:spLocks noChangeArrowheads="1"/>
          </p:cNvSpPr>
          <p:nvPr/>
        </p:nvSpPr>
        <p:spPr bwMode="auto">
          <a:xfrm>
            <a:off x="3961002" y="386568"/>
            <a:ext cx="1273411"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dirty="0" smtClean="0">
                <a:solidFill>
                  <a:schemeClr val="accent1"/>
                </a:solidFill>
                <a:latin typeface="+mn-lt"/>
                <a:ea typeface="+mn-ea"/>
                <a:cs typeface="+mn-ea"/>
                <a:sym typeface="+mn-lt"/>
              </a:rPr>
              <a:t>经营状况</a:t>
            </a:r>
            <a:endParaRPr lang="zh-CN" altLang="en-US" sz="2200" b="1" dirty="0">
              <a:solidFill>
                <a:schemeClr val="accent1"/>
              </a:solidFill>
              <a:latin typeface="+mn-lt"/>
              <a:ea typeface="+mn-ea"/>
              <a:cs typeface="+mn-ea"/>
              <a:sym typeface="+mn-lt"/>
            </a:endParaRPr>
          </a:p>
        </p:txBody>
      </p:sp>
      <p:sp>
        <p:nvSpPr>
          <p:cNvPr id="16"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17" name="组合 16"/>
          <p:cNvGrpSpPr/>
          <p:nvPr/>
        </p:nvGrpSpPr>
        <p:grpSpPr>
          <a:xfrm>
            <a:off x="3562128" y="427662"/>
            <a:ext cx="197506" cy="296260"/>
            <a:chOff x="5284519" y="1508166"/>
            <a:chExt cx="213756" cy="427512"/>
          </a:xfrm>
        </p:grpSpPr>
        <p:cxnSp>
          <p:nvCxnSpPr>
            <p:cNvPr id="18" name="直接连接符 17"/>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53" presetClass="entr" presetSubtype="16" fill="hold" nodeType="withEffect">
                                  <p:stCondLst>
                                    <p:cond delay="40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Effect transition="in" filter="fade">
                                      <p:cBhvr>
                                        <p:cTn id="20" dur="500"/>
                                        <p:tgtEl>
                                          <p:spTgt spid="4100"/>
                                        </p:tgtEl>
                                      </p:cBhvr>
                                    </p:animEffect>
                                  </p:childTnLst>
                                </p:cTn>
                              </p:par>
                              <p:par>
                                <p:cTn id="21" presetID="22" presetClass="entr" presetSubtype="2" fill="hold" grpId="0" nodeType="withEffect">
                                  <p:stCondLst>
                                    <p:cond delay="900"/>
                                  </p:stCondLst>
                                  <p:childTnLst>
                                    <p:set>
                                      <p:cBhvr>
                                        <p:cTn id="22" dur="1" fill="hold">
                                          <p:stCondLst>
                                            <p:cond delay="0"/>
                                          </p:stCondLst>
                                        </p:cTn>
                                        <p:tgtEl>
                                          <p:spTgt spid="130"/>
                                        </p:tgtEl>
                                        <p:attrNameLst>
                                          <p:attrName>style.visibility</p:attrName>
                                        </p:attrNameLst>
                                      </p:cBhvr>
                                      <p:to>
                                        <p:strVal val="visible"/>
                                      </p:to>
                                    </p:set>
                                    <p:animEffect transition="in" filter="wipe(right)">
                                      <p:cBhvr>
                                        <p:cTn id="23" dur="500"/>
                                        <p:tgtEl>
                                          <p:spTgt spid="130"/>
                                        </p:tgtEl>
                                      </p:cBhvr>
                                    </p:animEffect>
                                  </p:childTnLst>
                                </p:cTn>
                              </p:par>
                              <p:par>
                                <p:cTn id="24" presetID="22" presetClass="entr" presetSubtype="8" fill="hold" grpId="0" nodeType="withEffect">
                                  <p:stCondLst>
                                    <p:cond delay="13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1" fill="hold" grpId="0" nodeType="withEffect">
                                  <p:stCondLst>
                                    <p:cond delay="170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15466"/>
                                        </p:tgtEl>
                                        <p:attrNameLst>
                                          <p:attrName>style.visibility</p:attrName>
                                        </p:attrNameLst>
                                      </p:cBhvr>
                                      <p:to>
                                        <p:strVal val="visible"/>
                                      </p:to>
                                    </p:set>
                                    <p:animEffect transition="in" filter="wipe(left)">
                                      <p:cBhvr>
                                        <p:cTn id="32" dur="500"/>
                                        <p:tgtEl>
                                          <p:spTgt spid="15466"/>
                                        </p:tgtEl>
                                      </p:cBhvr>
                                    </p:animEffect>
                                  </p:childTnLst>
                                </p:cTn>
                              </p:par>
                              <p:par>
                                <p:cTn id="33" presetID="22" presetClass="entr" presetSubtype="8" fill="hold" grpId="0" nodeType="withEffect">
                                  <p:stCondLst>
                                    <p:cond delay="15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1" fill="hold" grpId="0" nodeType="withEffect">
                                  <p:stCondLst>
                                    <p:cond delay="190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6" grpId="0" animBg="1"/>
      <p:bldP spid="130" grpId="0" animBg="1"/>
      <p:bldP spid="22" grpId="0"/>
      <p:bldP spid="23" grpId="0"/>
      <p:bldP spid="3" grpId="0"/>
      <p:bldP spid="2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6"/>
          <p:cNvGrpSpPr/>
          <p:nvPr/>
        </p:nvGrpSpPr>
        <p:grpSpPr bwMode="auto">
          <a:xfrm>
            <a:off x="5489972" y="1323975"/>
            <a:ext cx="3409950" cy="682110"/>
            <a:chOff x="7320530" y="1765202"/>
            <a:chExt cx="4546733" cy="909098"/>
          </a:xfrm>
        </p:grpSpPr>
        <p:sp>
          <p:nvSpPr>
            <p:cNvPr id="16" name="Oval 29@|1FFC:192|FBC:16777215|LFC:16777215|LBC:16777215"/>
            <p:cNvSpPr>
              <a:spLocks noChangeAspect="1"/>
            </p:cNvSpPr>
            <p:nvPr/>
          </p:nvSpPr>
          <p:spPr>
            <a:xfrm>
              <a:off x="7320530" y="1804873"/>
              <a:ext cx="660419" cy="6601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accent3">
                      <a:lumMod val="75000"/>
                      <a:lumOff val="25000"/>
                    </a:schemeClr>
                  </a:solidFill>
                  <a:cs typeface="+mn-ea"/>
                  <a:sym typeface="+mn-lt"/>
                </a:rPr>
                <a:t>1</a:t>
              </a:r>
            </a:p>
          </p:txBody>
        </p:sp>
        <p:sp>
          <p:nvSpPr>
            <p:cNvPr id="19" name="TextBox 16@|17FFC:16777215|FBC:16777215|LFC:16777215|LBC:16777215"/>
            <p:cNvSpPr txBox="1"/>
            <p:nvPr/>
          </p:nvSpPr>
          <p:spPr>
            <a:xfrm>
              <a:off x="8127004" y="2100025"/>
              <a:ext cx="3130642" cy="574275"/>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20" name="TextBox 19@|17FFC:16777215|FBC:16777215|LFC:16777215|LBC:16777215"/>
            <p:cNvSpPr txBox="1"/>
            <p:nvPr/>
          </p:nvSpPr>
          <p:spPr>
            <a:xfrm>
              <a:off x="8127004" y="1765202"/>
              <a:ext cx="3740259" cy="430706"/>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grpSp>
        <p:nvGrpSpPr>
          <p:cNvPr id="7" name="组合 27"/>
          <p:cNvGrpSpPr/>
          <p:nvPr/>
        </p:nvGrpSpPr>
        <p:grpSpPr bwMode="auto">
          <a:xfrm>
            <a:off x="5489972" y="2263380"/>
            <a:ext cx="3409950" cy="682110"/>
            <a:chOff x="7320530" y="3017415"/>
            <a:chExt cx="4546733" cy="909099"/>
          </a:xfrm>
        </p:grpSpPr>
        <p:sp>
          <p:nvSpPr>
            <p:cNvPr id="17" name="Oval 30@|1FFC:681197|FBC:16777215|LFC:16777215|LBC:16777215"/>
            <p:cNvSpPr>
              <a:spLocks noChangeAspect="1"/>
            </p:cNvSpPr>
            <p:nvPr/>
          </p:nvSpPr>
          <p:spPr>
            <a:xfrm>
              <a:off x="7320530" y="3099930"/>
              <a:ext cx="660419" cy="660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accent3">
                      <a:lumMod val="75000"/>
                      <a:lumOff val="25000"/>
                    </a:schemeClr>
                  </a:solidFill>
                  <a:cs typeface="+mn-ea"/>
                  <a:sym typeface="+mn-lt"/>
                </a:rPr>
                <a:t>2</a:t>
              </a:r>
            </a:p>
          </p:txBody>
        </p:sp>
        <p:sp>
          <p:nvSpPr>
            <p:cNvPr id="21" name="TextBox 16@|17FFC:16777215|FBC:16777215|LFC:16777215|LBC:16777215"/>
            <p:cNvSpPr txBox="1"/>
            <p:nvPr/>
          </p:nvSpPr>
          <p:spPr>
            <a:xfrm>
              <a:off x="8127004" y="3352238"/>
              <a:ext cx="3130642" cy="574276"/>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22" name="TextBox 21@|17FFC:16777215|FBC:16777215|LFC:16777215|LBC:16777215"/>
            <p:cNvSpPr txBox="1"/>
            <p:nvPr/>
          </p:nvSpPr>
          <p:spPr>
            <a:xfrm>
              <a:off x="8127004" y="3017415"/>
              <a:ext cx="3740259" cy="430706"/>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grpSp>
        <p:nvGrpSpPr>
          <p:cNvPr id="8" name="组合 28"/>
          <p:cNvGrpSpPr/>
          <p:nvPr/>
        </p:nvGrpSpPr>
        <p:grpSpPr bwMode="auto">
          <a:xfrm>
            <a:off x="5489972" y="3252787"/>
            <a:ext cx="3409950" cy="682110"/>
            <a:chOff x="7320530" y="4337408"/>
            <a:chExt cx="4546733" cy="909098"/>
          </a:xfrm>
        </p:grpSpPr>
        <p:sp>
          <p:nvSpPr>
            <p:cNvPr id="18" name="Oval 38@|1FFC:192|FBC:16777215|LFC:16777215|LBC:16777215"/>
            <p:cNvSpPr>
              <a:spLocks noChangeAspect="1"/>
            </p:cNvSpPr>
            <p:nvPr/>
          </p:nvSpPr>
          <p:spPr>
            <a:xfrm>
              <a:off x="7320530" y="4394534"/>
              <a:ext cx="660419" cy="6601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accent3">
                      <a:lumMod val="75000"/>
                      <a:lumOff val="25000"/>
                    </a:schemeClr>
                  </a:solidFill>
                  <a:cs typeface="+mn-ea"/>
                  <a:sym typeface="+mn-lt"/>
                </a:rPr>
                <a:t>3</a:t>
              </a:r>
              <a:endParaRPr lang="en-AU" b="1" dirty="0">
                <a:solidFill>
                  <a:schemeClr val="accent3">
                    <a:lumMod val="75000"/>
                    <a:lumOff val="25000"/>
                  </a:schemeClr>
                </a:solidFill>
                <a:cs typeface="+mn-ea"/>
                <a:sym typeface="+mn-lt"/>
              </a:endParaRPr>
            </a:p>
          </p:txBody>
        </p:sp>
        <p:sp>
          <p:nvSpPr>
            <p:cNvPr id="23" name="TextBox 16@|17FFC:16777215|FBC:16777215|LFC:16777215|LBC:16777215"/>
            <p:cNvSpPr txBox="1"/>
            <p:nvPr/>
          </p:nvSpPr>
          <p:spPr>
            <a:xfrm>
              <a:off x="8127004" y="4672231"/>
              <a:ext cx="3130642" cy="574275"/>
            </a:xfrm>
            <a:prstGeom prst="rect">
              <a:avLst/>
            </a:prstGeom>
            <a:noFill/>
          </p:spPr>
          <p:txBody>
            <a:bodyPr>
              <a:spAutoFit/>
            </a:bodyPr>
            <a:lstStyle/>
            <a:p>
              <a:pPr defTabSz="912495">
                <a:spcBef>
                  <a:spcPct val="20000"/>
                </a:spcBef>
                <a:defRPr/>
              </a:pPr>
              <a:r>
                <a:rPr lang="zh-CN" altLang="en-US" sz="1100" dirty="0">
                  <a:solidFill>
                    <a:schemeClr val="accent1">
                      <a:lumMod val="75000"/>
                      <a:lumOff val="25000"/>
                    </a:schemeClr>
                  </a:solidFill>
                  <a:cs typeface="+mn-ea"/>
                  <a:sym typeface="+mn-lt"/>
                </a:rPr>
                <a:t>单击此处可编辑内容，根据您的需要自由拉伸文本框大小</a:t>
              </a:r>
              <a:endParaRPr lang="en-US" altLang="zh-CN" sz="1100" dirty="0">
                <a:solidFill>
                  <a:schemeClr val="accent1">
                    <a:lumMod val="75000"/>
                    <a:lumOff val="25000"/>
                  </a:schemeClr>
                </a:solidFill>
                <a:cs typeface="+mn-ea"/>
                <a:sym typeface="+mn-lt"/>
              </a:endParaRPr>
            </a:p>
          </p:txBody>
        </p:sp>
        <p:sp>
          <p:nvSpPr>
            <p:cNvPr id="24" name="TextBox 23@|17FFC:16777215|FBC:16777215|LFC:16777215|LBC:16777215"/>
            <p:cNvSpPr txBox="1"/>
            <p:nvPr/>
          </p:nvSpPr>
          <p:spPr>
            <a:xfrm>
              <a:off x="8127004" y="4337408"/>
              <a:ext cx="3740259" cy="430706"/>
            </a:xfrm>
            <a:prstGeom prst="rect">
              <a:avLst/>
            </a:prstGeom>
            <a:noFill/>
          </p:spPr>
          <p:txBody>
            <a:bodyPr>
              <a:spAutoFit/>
            </a:bodyPr>
            <a:lstStyle/>
            <a:p>
              <a:pPr>
                <a:defRPr/>
              </a:pPr>
              <a:r>
                <a:rPr lang="zh-CN" altLang="en-US" sz="1500" b="1" dirty="0">
                  <a:solidFill>
                    <a:schemeClr val="accent1">
                      <a:lumMod val="75000"/>
                      <a:lumOff val="25000"/>
                    </a:schemeClr>
                  </a:solidFill>
                  <a:cs typeface="+mn-ea"/>
                  <a:sym typeface="+mn-lt"/>
                </a:rPr>
                <a:t>单击输入标题</a:t>
              </a:r>
            </a:p>
          </p:txBody>
        </p:sp>
      </p:grpSp>
      <p:grpSp>
        <p:nvGrpSpPr>
          <p:cNvPr id="4" name="组合 3"/>
          <p:cNvGrpSpPr/>
          <p:nvPr/>
        </p:nvGrpSpPr>
        <p:grpSpPr>
          <a:xfrm>
            <a:off x="1691680" y="1490900"/>
            <a:ext cx="3418384" cy="2753783"/>
            <a:chOff x="810817" y="1222773"/>
            <a:chExt cx="4011215" cy="3231356"/>
          </a:xfrm>
        </p:grpSpPr>
        <p:grpSp>
          <p:nvGrpSpPr>
            <p:cNvPr id="2" name="组合 25"/>
            <p:cNvGrpSpPr/>
            <p:nvPr/>
          </p:nvGrpSpPr>
          <p:grpSpPr bwMode="auto">
            <a:xfrm>
              <a:off x="810817" y="1222773"/>
              <a:ext cx="4011215" cy="3231356"/>
              <a:chOff x="1080382" y="1630359"/>
              <a:chExt cx="5348726" cy="4307842"/>
            </a:xfrm>
          </p:grpSpPr>
          <p:grpSp>
            <p:nvGrpSpPr>
              <p:cNvPr id="16405" name="组合 24"/>
              <p:cNvGrpSpPr/>
              <p:nvPr/>
            </p:nvGrpSpPr>
            <p:grpSpPr bwMode="auto">
              <a:xfrm>
                <a:off x="1080382" y="1630359"/>
                <a:ext cx="5348726" cy="4307842"/>
                <a:chOff x="3506082" y="1630359"/>
                <a:chExt cx="5348726" cy="4307842"/>
              </a:xfrm>
            </p:grpSpPr>
            <p:sp>
              <p:nvSpPr>
                <p:cNvPr id="3" name="Freeform 5@|5FFC:3484194|FBC:16777215|LFC:0|LBC:16777215"/>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p:spPr>
              <p:txBody>
                <a:bodyPr/>
                <a:lstStyle/>
                <a:p>
                  <a:pPr>
                    <a:defRPr/>
                  </a:pPr>
                  <a:endParaRPr lang="id-ID">
                    <a:cs typeface="+mn-ea"/>
                    <a:sym typeface="+mn-lt"/>
                  </a:endParaRPr>
                </a:p>
              </p:txBody>
            </p:sp>
            <p:sp>
              <p:nvSpPr>
                <p:cNvPr id="16408" name="Freeform 6@|5FFC:1117452|FBC:16777215|LFC:0|LBC:16777215"/>
                <p:cNvSpPr>
                  <a:spLocks noEditPoints="1"/>
                </p:cNvSpPr>
                <p:nvPr/>
              </p:nvSpPr>
              <p:spPr bwMode="auto">
                <a:xfrm>
                  <a:off x="3714259" y="1850365"/>
                  <a:ext cx="4932372" cy="2791462"/>
                </a:xfrm>
                <a:custGeom>
                  <a:avLst/>
                  <a:gdLst>
                    <a:gd name="T0" fmla="*/ 2147483647 w 2085"/>
                    <a:gd name="T1" fmla="*/ 55961711 h 1180"/>
                    <a:gd name="T2" fmla="*/ 2147483647 w 2085"/>
                    <a:gd name="T3" fmla="*/ 2147483647 h 1180"/>
                    <a:gd name="T4" fmla="*/ 55961715 w 2085"/>
                    <a:gd name="T5" fmla="*/ 2147483647 h 1180"/>
                    <a:gd name="T6" fmla="*/ 55961715 w 2085"/>
                    <a:gd name="T7" fmla="*/ 55961711 h 1180"/>
                    <a:gd name="T8" fmla="*/ 2147483647 w 2085"/>
                    <a:gd name="T9" fmla="*/ 55961711 h 1180"/>
                    <a:gd name="T10" fmla="*/ 2147483647 w 2085"/>
                    <a:gd name="T11" fmla="*/ 0 h 1180"/>
                    <a:gd name="T12" fmla="*/ 2147483647 w 2085"/>
                    <a:gd name="T13" fmla="*/ 0 h 1180"/>
                    <a:gd name="T14" fmla="*/ 55961715 w 2085"/>
                    <a:gd name="T15" fmla="*/ 0 h 1180"/>
                    <a:gd name="T16" fmla="*/ 0 w 2085"/>
                    <a:gd name="T17" fmla="*/ 0 h 1180"/>
                    <a:gd name="T18" fmla="*/ 0 w 2085"/>
                    <a:gd name="T19" fmla="*/ 55961711 h 1180"/>
                    <a:gd name="T20" fmla="*/ 0 w 2085"/>
                    <a:gd name="T21" fmla="*/ 2147483647 h 1180"/>
                    <a:gd name="T22" fmla="*/ 0 w 2085"/>
                    <a:gd name="T23" fmla="*/ 2147483647 h 1180"/>
                    <a:gd name="T24" fmla="*/ 55961715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55961711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5"/>
                    <a:gd name="T58" fmla="*/ 0 h 1180"/>
                    <a:gd name="T59" fmla="*/ 2085 w 2085"/>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w="9525">
                  <a:noFill/>
                  <a:round/>
                </a:ln>
              </p:spPr>
              <p:txBody>
                <a:bodyPr/>
                <a:lstStyle/>
                <a:p>
                  <a:endParaRPr lang="zh-CN" altLang="en-US">
                    <a:cs typeface="+mn-ea"/>
                    <a:sym typeface="+mn-lt"/>
                  </a:endParaRPr>
                </a:p>
              </p:txBody>
            </p:sp>
            <p:sp>
              <p:nvSpPr>
                <p:cNvPr id="16409" name="Freeform 7@|5FFC:16777215|FBC:16777215|LFC:0|LBC:16777215"/>
                <p:cNvSpPr>
                  <a:spLocks noEditPoints="1"/>
                </p:cNvSpPr>
                <p:nvPr/>
              </p:nvSpPr>
              <p:spPr bwMode="auto">
                <a:xfrm>
                  <a:off x="3714259" y="1850365"/>
                  <a:ext cx="4932372" cy="2791462"/>
                </a:xfrm>
                <a:custGeom>
                  <a:avLst/>
                  <a:gdLst>
                    <a:gd name="T0" fmla="*/ 2147483647 w 2085"/>
                    <a:gd name="T1" fmla="*/ 55961711 h 1180"/>
                    <a:gd name="T2" fmla="*/ 2147483647 w 2085"/>
                    <a:gd name="T3" fmla="*/ 2147483647 h 1180"/>
                    <a:gd name="T4" fmla="*/ 55961715 w 2085"/>
                    <a:gd name="T5" fmla="*/ 2147483647 h 1180"/>
                    <a:gd name="T6" fmla="*/ 55961715 w 2085"/>
                    <a:gd name="T7" fmla="*/ 55961711 h 1180"/>
                    <a:gd name="T8" fmla="*/ 2147483647 w 2085"/>
                    <a:gd name="T9" fmla="*/ 55961711 h 1180"/>
                    <a:gd name="T10" fmla="*/ 2147483647 w 2085"/>
                    <a:gd name="T11" fmla="*/ 0 h 1180"/>
                    <a:gd name="T12" fmla="*/ 2147483647 w 2085"/>
                    <a:gd name="T13" fmla="*/ 0 h 1180"/>
                    <a:gd name="T14" fmla="*/ 55961715 w 2085"/>
                    <a:gd name="T15" fmla="*/ 0 h 1180"/>
                    <a:gd name="T16" fmla="*/ 0 w 2085"/>
                    <a:gd name="T17" fmla="*/ 0 h 1180"/>
                    <a:gd name="T18" fmla="*/ 0 w 2085"/>
                    <a:gd name="T19" fmla="*/ 55961711 h 1180"/>
                    <a:gd name="T20" fmla="*/ 0 w 2085"/>
                    <a:gd name="T21" fmla="*/ 2147483647 h 1180"/>
                    <a:gd name="T22" fmla="*/ 0 w 2085"/>
                    <a:gd name="T23" fmla="*/ 2147483647 h 1180"/>
                    <a:gd name="T24" fmla="*/ 55961715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55961711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5"/>
                    <a:gd name="T58" fmla="*/ 0 h 1180"/>
                    <a:gd name="T59" fmla="*/ 2085 w 2085"/>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w="9525">
                  <a:noFill/>
                  <a:round/>
                </a:ln>
              </p:spPr>
              <p:txBody>
                <a:bodyPr/>
                <a:lstStyle/>
                <a:p>
                  <a:endParaRPr lang="zh-CN" altLang="en-US">
                    <a:cs typeface="+mn-ea"/>
                    <a:sym typeface="+mn-lt"/>
                  </a:endParaRPr>
                </a:p>
              </p:txBody>
            </p:sp>
            <p:sp>
              <p:nvSpPr>
                <p:cNvPr id="16410" name="Freeform 9@|5FFC:1579032|FBC:16777215|LFC:0|LBC:16777215"/>
                <p:cNvSpPr/>
                <p:nvPr/>
              </p:nvSpPr>
              <p:spPr bwMode="auto">
                <a:xfrm>
                  <a:off x="5270854" y="5864865"/>
                  <a:ext cx="1800257" cy="73336"/>
                </a:xfrm>
                <a:custGeom>
                  <a:avLst/>
                  <a:gdLst>
                    <a:gd name="T0" fmla="*/ 2147483647 w 854"/>
                    <a:gd name="T1" fmla="*/ 105369152 h 35"/>
                    <a:gd name="T2" fmla="*/ 2124130321 w 854"/>
                    <a:gd name="T3" fmla="*/ 21952606 h 35"/>
                    <a:gd name="T4" fmla="*/ 2124130321 w 854"/>
                    <a:gd name="T5" fmla="*/ 0 h 35"/>
                    <a:gd name="T6" fmla="*/ 1897498267 w 854"/>
                    <a:gd name="T7" fmla="*/ 13171144 h 35"/>
                    <a:gd name="T8" fmla="*/ 1666420380 w 854"/>
                    <a:gd name="T9" fmla="*/ 0 h 35"/>
                    <a:gd name="T10" fmla="*/ 1666420380 w 854"/>
                    <a:gd name="T11" fmla="*/ 21952606 h 35"/>
                    <a:gd name="T12" fmla="*/ 4443726 w 854"/>
                    <a:gd name="T13" fmla="*/ 105369152 h 35"/>
                    <a:gd name="T14" fmla="*/ 106651528 w 854"/>
                    <a:gd name="T15" fmla="*/ 153661967 h 35"/>
                    <a:gd name="T16" fmla="*/ 1666420380 w 854"/>
                    <a:gd name="T17" fmla="*/ 153661967 h 35"/>
                    <a:gd name="T18" fmla="*/ 2124130321 w 854"/>
                    <a:gd name="T19" fmla="*/ 153661967 h 35"/>
                    <a:gd name="T20" fmla="*/ 2147483647 w 854"/>
                    <a:gd name="T21" fmla="*/ 153661967 h 35"/>
                    <a:gd name="T22" fmla="*/ 2147483647 w 854"/>
                    <a:gd name="T23" fmla="*/ 105369152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4"/>
                    <a:gd name="T37" fmla="*/ 0 h 35"/>
                    <a:gd name="T38" fmla="*/ 854 w 854"/>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w="9525">
                  <a:noFill/>
                  <a:round/>
                </a:ln>
              </p:spPr>
              <p:txBody>
                <a:bodyPr/>
                <a:lstStyle/>
                <a:p>
                  <a:endParaRPr lang="zh-CN" altLang="en-US">
                    <a:cs typeface="+mn-ea"/>
                    <a:sym typeface="+mn-lt"/>
                  </a:endParaRPr>
                </a:p>
              </p:txBody>
            </p:sp>
            <p:sp>
              <p:nvSpPr>
                <p:cNvPr id="16411" name="Freeform 10@|5FFC:14013394|FBC:16777215|LFC:0|LBC:16777215"/>
                <p:cNvSpPr/>
                <p:nvPr/>
              </p:nvSpPr>
              <p:spPr bwMode="auto">
                <a:xfrm>
                  <a:off x="5261391" y="5299477"/>
                  <a:ext cx="1816816" cy="622166"/>
                </a:xfrm>
                <a:custGeom>
                  <a:avLst/>
                  <a:gdLst>
                    <a:gd name="T0" fmla="*/ 2147483647 w 861"/>
                    <a:gd name="T1" fmla="*/ 1218762055 h 295"/>
                    <a:gd name="T2" fmla="*/ 2147483647 w 861"/>
                    <a:gd name="T3" fmla="*/ 996359683 h 295"/>
                    <a:gd name="T4" fmla="*/ 2147483647 w 861"/>
                    <a:gd name="T5" fmla="*/ 0 h 295"/>
                    <a:gd name="T6" fmla="*/ 1919078880 w 861"/>
                    <a:gd name="T7" fmla="*/ 17791839 h 295"/>
                    <a:gd name="T8" fmla="*/ 654534946 w 861"/>
                    <a:gd name="T9" fmla="*/ 0 h 295"/>
                    <a:gd name="T10" fmla="*/ 552124238 w 861"/>
                    <a:gd name="T11" fmla="*/ 996359683 h 295"/>
                    <a:gd name="T12" fmla="*/ 320588935 w 861"/>
                    <a:gd name="T13" fmla="*/ 1218762055 h 295"/>
                    <a:gd name="T14" fmla="*/ 0 w 861"/>
                    <a:gd name="T15" fmla="*/ 1294379446 h 295"/>
                    <a:gd name="T16" fmla="*/ 0 w 861"/>
                    <a:gd name="T17" fmla="*/ 1312171278 h 295"/>
                    <a:gd name="T18" fmla="*/ 1687543577 w 861"/>
                    <a:gd name="T19" fmla="*/ 1312171278 h 295"/>
                    <a:gd name="T20" fmla="*/ 2146161824 w 861"/>
                    <a:gd name="T21" fmla="*/ 1312171278 h 295"/>
                    <a:gd name="T22" fmla="*/ 2147483647 w 861"/>
                    <a:gd name="T23" fmla="*/ 1312171278 h 295"/>
                    <a:gd name="T24" fmla="*/ 2147483647 w 861"/>
                    <a:gd name="T25" fmla="*/ 1294379446 h 295"/>
                    <a:gd name="T26" fmla="*/ 2147483647 w 861"/>
                    <a:gd name="T27" fmla="*/ 1218762055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1"/>
                    <a:gd name="T43" fmla="*/ 0 h 295"/>
                    <a:gd name="T44" fmla="*/ 861 w 861"/>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w="9525">
                  <a:noFill/>
                  <a:round/>
                </a:ln>
              </p:spPr>
              <p:txBody>
                <a:bodyPr/>
                <a:lstStyle/>
                <a:p>
                  <a:endParaRPr lang="zh-CN" altLang="en-US">
                    <a:cs typeface="+mn-ea"/>
                    <a:sym typeface="+mn-lt"/>
                  </a:endParaRPr>
                </a:p>
              </p:txBody>
            </p:sp>
            <p:sp>
              <p:nvSpPr>
                <p:cNvPr id="16412" name="Oval 11@|1FFC:2894892|FBC:16777215|LFC:0|LBC:16777215"/>
                <p:cNvSpPr>
                  <a:spLocks noChangeArrowheads="1"/>
                </p:cNvSpPr>
                <p:nvPr/>
              </p:nvSpPr>
              <p:spPr bwMode="auto">
                <a:xfrm>
                  <a:off x="6143778" y="1720254"/>
                  <a:ext cx="73336" cy="73336"/>
                </a:xfrm>
                <a:prstGeom prst="ellipse">
                  <a:avLst/>
                </a:prstGeom>
                <a:solidFill>
                  <a:srgbClr val="2C2C2C"/>
                </a:solidFill>
                <a:ln w="9525">
                  <a:noFill/>
                  <a:round/>
                </a:ln>
              </p:spPr>
              <p:txBody>
                <a:bodyPr/>
                <a:lstStyle/>
                <a:p>
                  <a:pPr eaLnBrk="1" hangingPunct="1"/>
                  <a:endParaRPr lang="id-ID" altLang="zh-CN">
                    <a:cs typeface="+mn-ea"/>
                    <a:sym typeface="+mn-lt"/>
                  </a:endParaRPr>
                </a:p>
              </p:txBody>
            </p:sp>
            <p:sp>
              <p:nvSpPr>
                <p:cNvPr id="16413" name="Oval 12@|1FFC:657930|FBC:16777215|LFC:0|LBC:16777215"/>
                <p:cNvSpPr>
                  <a:spLocks noChangeArrowheads="1"/>
                </p:cNvSpPr>
                <p:nvPr/>
              </p:nvSpPr>
              <p:spPr bwMode="auto">
                <a:xfrm>
                  <a:off x="6143778" y="1715522"/>
                  <a:ext cx="73336" cy="73336"/>
                </a:xfrm>
                <a:prstGeom prst="ellipse">
                  <a:avLst/>
                </a:prstGeom>
                <a:solidFill>
                  <a:srgbClr val="0A0A0A"/>
                </a:solidFill>
                <a:ln w="9525">
                  <a:noFill/>
                  <a:round/>
                </a:ln>
              </p:spPr>
              <p:txBody>
                <a:bodyPr/>
                <a:lstStyle/>
                <a:p>
                  <a:pPr eaLnBrk="1" hangingPunct="1"/>
                  <a:endParaRPr lang="id-ID" altLang="zh-CN">
                    <a:cs typeface="+mn-ea"/>
                    <a:sym typeface="+mn-lt"/>
                  </a:endParaRPr>
                </a:p>
              </p:txBody>
            </p:sp>
            <p:sp>
              <p:nvSpPr>
                <p:cNvPr id="16414" name="Oval 13@|1FFC:0|FBC:16777215|LFC:0|LBC:16777215"/>
                <p:cNvSpPr>
                  <a:spLocks noChangeArrowheads="1"/>
                </p:cNvSpPr>
                <p:nvPr/>
              </p:nvSpPr>
              <p:spPr bwMode="auto">
                <a:xfrm>
                  <a:off x="6155605" y="1727351"/>
                  <a:ext cx="49679" cy="47313"/>
                </a:xfrm>
                <a:prstGeom prst="ellipse">
                  <a:avLst/>
                </a:prstGeom>
                <a:solidFill>
                  <a:srgbClr val="000000"/>
                </a:solidFill>
                <a:ln w="9525">
                  <a:noFill/>
                  <a:round/>
                </a:ln>
              </p:spPr>
              <p:txBody>
                <a:bodyPr/>
                <a:lstStyle/>
                <a:p>
                  <a:pPr eaLnBrk="1" hangingPunct="1"/>
                  <a:endParaRPr lang="id-ID" altLang="zh-CN">
                    <a:cs typeface="+mn-ea"/>
                    <a:sym typeface="+mn-lt"/>
                  </a:endParaRPr>
                </a:p>
              </p:txBody>
            </p:sp>
            <p:sp>
              <p:nvSpPr>
                <p:cNvPr id="16415" name="Oval 14@|1FFC:11835692|FBC:16777215|LFC:0|LBC:16777215"/>
                <p:cNvSpPr>
                  <a:spLocks noChangeArrowheads="1"/>
                </p:cNvSpPr>
                <p:nvPr/>
              </p:nvSpPr>
              <p:spPr bwMode="auto">
                <a:xfrm>
                  <a:off x="6169799" y="1736814"/>
                  <a:ext cx="23656" cy="28388"/>
                </a:xfrm>
                <a:prstGeom prst="ellipse">
                  <a:avLst/>
                </a:prstGeom>
                <a:solidFill>
                  <a:srgbClr val="2C99B4"/>
                </a:solidFill>
                <a:ln w="9525">
                  <a:noFill/>
                  <a:round/>
                </a:ln>
              </p:spPr>
              <p:txBody>
                <a:bodyPr/>
                <a:lstStyle/>
                <a:p>
                  <a:pPr eaLnBrk="1" hangingPunct="1"/>
                  <a:endParaRPr lang="id-ID" altLang="zh-CN">
                    <a:cs typeface="+mn-ea"/>
                    <a:sym typeface="+mn-lt"/>
                  </a:endParaRPr>
                </a:p>
              </p:txBody>
            </p:sp>
            <p:sp>
              <p:nvSpPr>
                <p:cNvPr id="16416" name="Oval 15@|1FFC:16777215|FBC:16777215|LFC:0|LBC:16777215"/>
                <p:cNvSpPr>
                  <a:spLocks noChangeArrowheads="1"/>
                </p:cNvSpPr>
                <p:nvPr/>
              </p:nvSpPr>
              <p:spPr bwMode="auto">
                <a:xfrm>
                  <a:off x="6176897" y="1748641"/>
                  <a:ext cx="7098" cy="7098"/>
                </a:xfrm>
                <a:prstGeom prst="ellipse">
                  <a:avLst/>
                </a:prstGeom>
                <a:solidFill>
                  <a:srgbClr val="FFFFFF"/>
                </a:solidFill>
                <a:ln w="9525">
                  <a:noFill/>
                  <a:round/>
                </a:ln>
              </p:spPr>
              <p:txBody>
                <a:bodyPr/>
                <a:lstStyle/>
                <a:p>
                  <a:pPr eaLnBrk="1" hangingPunct="1"/>
                  <a:endParaRPr lang="id-ID" altLang="zh-CN">
                    <a:cs typeface="+mn-ea"/>
                    <a:sym typeface="+mn-lt"/>
                  </a:endParaRPr>
                </a:p>
              </p:txBody>
            </p:sp>
            <p:sp>
              <p:nvSpPr>
                <p:cNvPr id="16417" name="Freeform 16@|5FFC:11184552|FBC:16777215|LFC:0|LBC:16777215"/>
                <p:cNvSpPr/>
                <p:nvPr/>
              </p:nvSpPr>
              <p:spPr bwMode="auto">
                <a:xfrm>
                  <a:off x="5261391" y="5299477"/>
                  <a:ext cx="1469067" cy="622166"/>
                </a:xfrm>
                <a:custGeom>
                  <a:avLst/>
                  <a:gdLst>
                    <a:gd name="T0" fmla="*/ 2147483647 w 696"/>
                    <a:gd name="T1" fmla="*/ 44479594 h 295"/>
                    <a:gd name="T2" fmla="*/ 2147483647 w 696"/>
                    <a:gd name="T3" fmla="*/ 8895920 h 295"/>
                    <a:gd name="T4" fmla="*/ 1920180181 w 696"/>
                    <a:gd name="T5" fmla="*/ 17791839 h 295"/>
                    <a:gd name="T6" fmla="*/ 654910525 w 696"/>
                    <a:gd name="T7" fmla="*/ 0 h 295"/>
                    <a:gd name="T8" fmla="*/ 552440895 w 696"/>
                    <a:gd name="T9" fmla="*/ 996359683 h 295"/>
                    <a:gd name="T10" fmla="*/ 320771643 w 696"/>
                    <a:gd name="T11" fmla="*/ 1218762055 h 295"/>
                    <a:gd name="T12" fmla="*/ 0 w 696"/>
                    <a:gd name="T13" fmla="*/ 1294379446 h 295"/>
                    <a:gd name="T14" fmla="*/ 0 w 696"/>
                    <a:gd name="T15" fmla="*/ 1312171278 h 295"/>
                    <a:gd name="T16" fmla="*/ 1688510929 w 696"/>
                    <a:gd name="T17" fmla="*/ 1312171278 h 295"/>
                    <a:gd name="T18" fmla="*/ 1924635927 w 696"/>
                    <a:gd name="T19" fmla="*/ 1312171278 h 295"/>
                    <a:gd name="T20" fmla="*/ 2147483647 w 696"/>
                    <a:gd name="T21" fmla="*/ 44479594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295"/>
                    <a:gd name="T35" fmla="*/ 696 w 696"/>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w="9525">
                  <a:noFill/>
                  <a:round/>
                </a:ln>
              </p:spPr>
              <p:txBody>
                <a:bodyPr/>
                <a:lstStyle/>
                <a:p>
                  <a:endParaRPr lang="zh-CN" altLang="en-US">
                    <a:cs typeface="+mn-ea"/>
                    <a:sym typeface="+mn-lt"/>
                  </a:endParaRPr>
                </a:p>
              </p:txBody>
            </p:sp>
            <p:sp>
              <p:nvSpPr>
                <p:cNvPr id="16418" name="Freeform 17@|5FFC:14013394|FBC:16777215|LFC:0|LBC:16777215"/>
                <p:cNvSpPr/>
                <p:nvPr/>
              </p:nvSpPr>
              <p:spPr bwMode="auto">
                <a:xfrm>
                  <a:off x="3506082" y="4864198"/>
                  <a:ext cx="5348726" cy="508615"/>
                </a:xfrm>
                <a:custGeom>
                  <a:avLst/>
                  <a:gdLst>
                    <a:gd name="T0" fmla="*/ 0 w 2537"/>
                    <a:gd name="T1" fmla="*/ 0 h 241"/>
                    <a:gd name="T2" fmla="*/ 0 w 2537"/>
                    <a:gd name="T3" fmla="*/ 757169524 h 241"/>
                    <a:gd name="T4" fmla="*/ 315585386 w 2537"/>
                    <a:gd name="T5" fmla="*/ 1073399238 h 241"/>
                    <a:gd name="T6" fmla="*/ 2147483647 w 2537"/>
                    <a:gd name="T7" fmla="*/ 1073399238 h 241"/>
                    <a:gd name="T8" fmla="*/ 2147483647 w 2537"/>
                    <a:gd name="T9" fmla="*/ 757169524 h 241"/>
                    <a:gd name="T10" fmla="*/ 2147483647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 name="T21" fmla="*/ 0 w 2537"/>
                    <a:gd name="T22" fmla="*/ 0 h 241"/>
                    <a:gd name="T23" fmla="*/ 2537 w 2537"/>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w="9525">
                  <a:noFill/>
                  <a:round/>
                </a:ln>
              </p:spPr>
              <p:txBody>
                <a:bodyPr/>
                <a:lstStyle/>
                <a:p>
                  <a:endParaRPr lang="zh-CN" altLang="en-US">
                    <a:cs typeface="+mn-ea"/>
                    <a:sym typeface="+mn-lt"/>
                  </a:endParaRPr>
                </a:p>
              </p:txBody>
            </p:sp>
          </p:grpSp>
          <p:sp>
            <p:nvSpPr>
              <p:cNvPr id="6"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solidFill>
                      <a:prstClr val="white"/>
                    </a:solidFill>
                    <a:cs typeface="+mn-ea"/>
                    <a:sym typeface="+mn-lt"/>
                  </a:rPr>
                  <a:t>请插入图片</a:t>
                </a:r>
                <a:endParaRPr lang="en-US" altLang="zh-CN" sz="1100" dirty="0">
                  <a:solidFill>
                    <a:prstClr val="white"/>
                  </a:solidFill>
                  <a:cs typeface="+mn-ea"/>
                  <a:sym typeface="+mn-lt"/>
                </a:endParaRPr>
              </a:p>
              <a:p>
                <a:pPr algn="ctr">
                  <a:defRPr/>
                </a:pPr>
                <a:r>
                  <a:rPr lang="zh-CN" altLang="en-US" sz="1100" dirty="0">
                    <a:solidFill>
                      <a:prstClr val="white"/>
                    </a:solidFill>
                    <a:cs typeface="+mn-ea"/>
                    <a:sym typeface="+mn-lt"/>
                  </a:rPr>
                  <a:t>（见教程）</a:t>
                </a:r>
              </a:p>
            </p:txBody>
          </p:sp>
        </p:grpSp>
        <p:pic>
          <p:nvPicPr>
            <p:cNvPr id="16391" name="图片 39"/>
            <p:cNvPicPr>
              <a:picLocks noChangeAspect="1"/>
            </p:cNvPicPr>
            <p:nvPr/>
          </p:nvPicPr>
          <p:blipFill>
            <a:blip r:embed="rId3">
              <a:duotone>
                <a:schemeClr val="accent2">
                  <a:shade val="45000"/>
                  <a:satMod val="135000"/>
                </a:schemeClr>
                <a:prstClr val="white"/>
              </a:duotone>
            </a:blip>
            <a:srcRect/>
            <a:stretch>
              <a:fillRect/>
            </a:stretch>
          </p:blipFill>
          <p:spPr bwMode="auto">
            <a:xfrm>
              <a:off x="983457" y="1418035"/>
              <a:ext cx="3664744" cy="2065734"/>
            </a:xfrm>
            <a:prstGeom prst="rect">
              <a:avLst/>
            </a:prstGeom>
            <a:noFill/>
            <a:ln w="9525">
              <a:noFill/>
              <a:miter lim="800000"/>
              <a:headEnd/>
              <a:tailEnd/>
            </a:ln>
          </p:spPr>
        </p:pic>
      </p:grpSp>
      <p:sp>
        <p:nvSpPr>
          <p:cNvPr id="31"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32"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33" name="组合 32"/>
          <p:cNvGrpSpPr/>
          <p:nvPr/>
        </p:nvGrpSpPr>
        <p:grpSpPr>
          <a:xfrm>
            <a:off x="3562128" y="427662"/>
            <a:ext cx="197506" cy="296260"/>
            <a:chOff x="5284519" y="1508166"/>
            <a:chExt cx="213756" cy="427512"/>
          </a:xfrm>
        </p:grpSpPr>
        <p:cxnSp>
          <p:nvCxnSpPr>
            <p:cNvPr id="34" name="直接连接符 33"/>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4501454" y="1988344"/>
            <a:ext cx="1587103" cy="1588294"/>
            <a:chOff x="4931904" y="2651491"/>
            <a:chExt cx="2117187" cy="2117187"/>
          </a:xfrm>
        </p:grpSpPr>
        <p:sp>
          <p:nvSpPr>
            <p:cNvPr id="29" name="Oval 2@|1FFC:192|FBC:16777215|LFC:192|LBC:16777215"/>
            <p:cNvSpPr/>
            <p:nvPr/>
          </p:nvSpPr>
          <p:spPr>
            <a:xfrm>
              <a:off x="4931904" y="2651491"/>
              <a:ext cx="2117187" cy="2117187"/>
            </a:xfrm>
            <a:prstGeom prst="ellipse">
              <a:avLst/>
            </a:prstGeom>
            <a:solidFill>
              <a:schemeClr val="accent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chemeClr val="accent1">
                    <a:lumMod val="75000"/>
                    <a:lumOff val="25000"/>
                  </a:schemeClr>
                </a:solidFill>
                <a:cs typeface="+mn-ea"/>
                <a:sym typeface="+mn-lt"/>
              </a:endParaRPr>
            </a:p>
          </p:txBody>
        </p:sp>
        <p:pic>
          <p:nvPicPr>
            <p:cNvPr id="18467" name="Picture 12@|13FFC:16777215|FBC:16777215|LFC:0|LBC:16777215"/>
            <p:cNvPicPr>
              <a:picLocks noChangeAspect="1"/>
            </p:cNvPicPr>
            <p:nvPr/>
          </p:nvPicPr>
          <p:blipFill>
            <a:blip r:embed="rId3" cstate="screen">
              <a:duotone>
                <a:prstClr val="black"/>
                <a:schemeClr val="accent2">
                  <a:tint val="45000"/>
                  <a:satMod val="400000"/>
                </a:schemeClr>
              </a:duotone>
            </a:blip>
            <a:srcRect/>
            <a:stretch>
              <a:fillRect/>
            </a:stretch>
          </p:blipFill>
          <p:spPr bwMode="auto">
            <a:xfrm>
              <a:off x="5522472" y="3187920"/>
              <a:ext cx="915585" cy="1018647"/>
            </a:xfrm>
            <a:prstGeom prst="rect">
              <a:avLst/>
            </a:prstGeom>
            <a:noFill/>
            <a:ln w="9525">
              <a:noFill/>
              <a:miter lim="800000"/>
              <a:headEnd/>
              <a:tailEnd/>
            </a:ln>
          </p:spPr>
        </p:pic>
      </p:grpSp>
      <p:grpSp>
        <p:nvGrpSpPr>
          <p:cNvPr id="3" name="组合 3"/>
          <p:cNvGrpSpPr/>
          <p:nvPr/>
        </p:nvGrpSpPr>
        <p:grpSpPr bwMode="auto">
          <a:xfrm>
            <a:off x="1529082" y="1599010"/>
            <a:ext cx="3175397" cy="995363"/>
            <a:chOff x="780626" y="2132181"/>
            <a:chExt cx="4234021" cy="1326809"/>
          </a:xfrm>
        </p:grpSpPr>
        <p:sp>
          <p:nvSpPr>
            <p:cNvPr id="31" name="Oval 38@|1FFC:3675918|FBC:16777215|LFC:192|LBC:16777215"/>
            <p:cNvSpPr/>
            <p:nvPr/>
          </p:nvSpPr>
          <p:spPr>
            <a:xfrm>
              <a:off x="3433438" y="2132181"/>
              <a:ext cx="1324024" cy="1326809"/>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chemeClr val="accent1">
                    <a:lumMod val="75000"/>
                    <a:lumOff val="25000"/>
                  </a:schemeClr>
                </a:solidFill>
                <a:cs typeface="+mn-ea"/>
                <a:sym typeface="+mn-lt"/>
              </a:endParaRPr>
            </a:p>
          </p:txBody>
        </p:sp>
        <p:cxnSp>
          <p:nvCxnSpPr>
            <p:cNvPr id="34" name="Straight Connector 5@|9FFC:0|FBC:0|LFC:192|LBC:16777215"/>
            <p:cNvCxnSpPr/>
            <p:nvPr/>
          </p:nvCxnSpPr>
          <p:spPr>
            <a:xfrm>
              <a:off x="4695547" y="3111416"/>
              <a:ext cx="319100" cy="139664"/>
            </a:xfrm>
            <a:prstGeom prst="line">
              <a:avLst/>
            </a:prstGeom>
            <a:ln w="571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Freeform 94@|5FFC:16777215|FBC:16777215|LFC:16777215|LBC:16777215"/>
            <p:cNvSpPr/>
            <p:nvPr/>
          </p:nvSpPr>
          <p:spPr bwMode="auto">
            <a:xfrm>
              <a:off x="3881130" y="2547999"/>
              <a:ext cx="498494" cy="520566"/>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accent2"/>
            </a:solidFill>
            <a:ln>
              <a:noFill/>
            </a:ln>
          </p:spPr>
          <p:txBody>
            <a:bodyPr lIns="80296" tIns="40148" rIns="80296" bIns="40148"/>
            <a:lstStyle/>
            <a:p>
              <a:pPr>
                <a:defRPr/>
              </a:pPr>
              <a:endParaRPr lang="zh-CN" altLang="en-US" sz="1100">
                <a:solidFill>
                  <a:schemeClr val="accent1">
                    <a:lumMod val="75000"/>
                    <a:lumOff val="25000"/>
                  </a:schemeClr>
                </a:solidFill>
                <a:cs typeface="+mn-ea"/>
                <a:sym typeface="+mn-lt"/>
              </a:endParaRPr>
            </a:p>
          </p:txBody>
        </p:sp>
        <p:sp>
          <p:nvSpPr>
            <p:cNvPr id="51" name="TextBox 13@|17FFC:16777215|FBC:16777215|LFC:16777215|LBC:16777215"/>
            <p:cNvSpPr txBox="1"/>
            <p:nvPr/>
          </p:nvSpPr>
          <p:spPr>
            <a:xfrm>
              <a:off x="780626" y="2394051"/>
              <a:ext cx="2298786" cy="287185"/>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spcBef>
                  <a:spcPct val="20000"/>
                </a:spcBef>
                <a:defRPr/>
              </a:pPr>
              <a:r>
                <a:rPr lang="zh-CN" altLang="en-US" sz="1400" b="1" dirty="0">
                  <a:solidFill>
                    <a:schemeClr val="accent1">
                      <a:lumMod val="75000"/>
                      <a:lumOff val="25000"/>
                    </a:schemeClr>
                  </a:solidFill>
                  <a:cs typeface="+mn-ea"/>
                  <a:sym typeface="+mn-lt"/>
                </a:rPr>
                <a:t>单击编辑标题</a:t>
              </a:r>
              <a:endParaRPr lang="en-US" sz="1400" b="1" dirty="0">
                <a:solidFill>
                  <a:schemeClr val="accent1">
                    <a:lumMod val="75000"/>
                    <a:lumOff val="25000"/>
                  </a:schemeClr>
                </a:solidFill>
                <a:cs typeface="+mn-ea"/>
                <a:sym typeface="+mn-lt"/>
              </a:endParaRPr>
            </a:p>
          </p:txBody>
        </p:sp>
        <p:sp>
          <p:nvSpPr>
            <p:cNvPr id="52" name="TextBox 13@|17FFC:16777215|FBC:16777215|LFC:16777215|LBC:16777215"/>
            <p:cNvSpPr txBox="1"/>
            <p:nvPr/>
          </p:nvSpPr>
          <p:spPr>
            <a:xfrm>
              <a:off x="780626" y="2803520"/>
              <a:ext cx="2316249" cy="430776"/>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spcBef>
                  <a:spcPct val="20000"/>
                </a:spcBef>
                <a:defRPr/>
              </a:pPr>
              <a:r>
                <a:rPr lang="zh-CN" altLang="en-US" sz="1050" dirty="0">
                  <a:solidFill>
                    <a:schemeClr val="accent1">
                      <a:lumMod val="75000"/>
                      <a:lumOff val="25000"/>
                    </a:schemeClr>
                  </a:solidFill>
                  <a:cs typeface="+mn-ea"/>
                  <a:sym typeface="+mn-lt"/>
                </a:rPr>
                <a:t>单击此处可编辑内容，根据您的需要自由拉伸文本框大小</a:t>
              </a:r>
              <a:endParaRPr lang="en-US" altLang="zh-CN" sz="1050" dirty="0">
                <a:solidFill>
                  <a:schemeClr val="accent1">
                    <a:lumMod val="75000"/>
                    <a:lumOff val="25000"/>
                  </a:schemeClr>
                </a:solidFill>
                <a:cs typeface="+mn-ea"/>
                <a:sym typeface="+mn-lt"/>
              </a:endParaRPr>
            </a:p>
          </p:txBody>
        </p:sp>
      </p:grpSp>
      <p:grpSp>
        <p:nvGrpSpPr>
          <p:cNvPr id="4" name="组合 4"/>
          <p:cNvGrpSpPr/>
          <p:nvPr/>
        </p:nvGrpSpPr>
        <p:grpSpPr bwMode="auto">
          <a:xfrm>
            <a:off x="1522237" y="3112294"/>
            <a:ext cx="3243263" cy="992981"/>
            <a:chOff x="780626" y="4149501"/>
            <a:chExt cx="4325331" cy="1323954"/>
          </a:xfrm>
        </p:grpSpPr>
        <p:sp>
          <p:nvSpPr>
            <p:cNvPr id="33" name="Oval 41@|1FFC:3675918|FBC:16777215|LFC:192|LBC:16777215"/>
            <p:cNvSpPr/>
            <p:nvPr/>
          </p:nvSpPr>
          <p:spPr>
            <a:xfrm>
              <a:off x="3433941" y="4149501"/>
              <a:ext cx="1324275" cy="1323954"/>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chemeClr val="accent1">
                    <a:lumMod val="75000"/>
                    <a:lumOff val="25000"/>
                  </a:schemeClr>
                </a:solidFill>
                <a:cs typeface="+mn-ea"/>
                <a:sym typeface="+mn-lt"/>
              </a:endParaRPr>
            </a:p>
          </p:txBody>
        </p:sp>
        <p:cxnSp>
          <p:nvCxnSpPr>
            <p:cNvPr id="35" name="Straight Connector 44@|9FFC:0|FBC:0|LFC:192|LBC:16777215"/>
            <p:cNvCxnSpPr/>
            <p:nvPr/>
          </p:nvCxnSpPr>
          <p:spPr>
            <a:xfrm flipV="1">
              <a:off x="4732810" y="4268562"/>
              <a:ext cx="373147" cy="246058"/>
            </a:xfrm>
            <a:prstGeom prst="line">
              <a:avLst/>
            </a:prstGeom>
            <a:ln w="571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8456" name="组合 46"/>
            <p:cNvGrpSpPr/>
            <p:nvPr/>
          </p:nvGrpSpPr>
          <p:grpSpPr bwMode="auto">
            <a:xfrm>
              <a:off x="3881445" y="4642541"/>
              <a:ext cx="403174" cy="403174"/>
              <a:chOff x="749300" y="4614863"/>
              <a:chExt cx="414338" cy="414337"/>
            </a:xfrm>
          </p:grpSpPr>
          <p:sp>
            <p:nvSpPr>
              <p:cNvPr id="48" name="Oval 69@|1FFC:16777215|FBC:16777215|LFC:16777215|LBC:16777215"/>
              <p:cNvSpPr>
                <a:spLocks noChangeArrowheads="1"/>
              </p:cNvSpPr>
              <p:nvPr/>
            </p:nvSpPr>
            <p:spPr bwMode="auto">
              <a:xfrm>
                <a:off x="749580" y="4615546"/>
                <a:ext cx="414484" cy="414383"/>
              </a:xfrm>
              <a:prstGeom prst="ellipse">
                <a:avLst/>
              </a:prstGeom>
              <a:solidFill>
                <a:schemeClr val="accent6"/>
              </a:solidFill>
              <a:ln w="30163" cap="rnd">
                <a:solidFill>
                  <a:srgbClr val="FFFFFF"/>
                </a:solidFill>
                <a:prstDash val="solid"/>
                <a:round/>
              </a:ln>
            </p:spPr>
            <p:txBody>
              <a:bodyPr lIns="80296" tIns="40148" rIns="80296" bIns="40148"/>
              <a:lstStyle/>
              <a:p>
                <a:pPr>
                  <a:defRPr/>
                </a:pPr>
                <a:endParaRPr lang="zh-CN" altLang="en-US" sz="1100">
                  <a:solidFill>
                    <a:schemeClr val="accent1">
                      <a:lumMod val="75000"/>
                      <a:lumOff val="25000"/>
                    </a:schemeClr>
                  </a:solidFill>
                  <a:cs typeface="+mn-ea"/>
                  <a:sym typeface="+mn-lt"/>
                </a:endParaRPr>
              </a:p>
            </p:txBody>
          </p:sp>
          <p:sp>
            <p:nvSpPr>
              <p:cNvPr id="49" name="Freeform 70@|5FFC:16777215|FBC:16777215|LFC:16777215|LBC:16777215"/>
              <p:cNvSpPr/>
              <p:nvPr/>
            </p:nvSpPr>
            <p:spPr bwMode="auto">
              <a:xfrm>
                <a:off x="839330" y="4741166"/>
                <a:ext cx="197452" cy="199034"/>
              </a:xfrm>
              <a:custGeom>
                <a:avLst/>
                <a:gdLst>
                  <a:gd name="T0" fmla="*/ 139 w 208"/>
                  <a:gd name="T1" fmla="*/ 208 h 208"/>
                  <a:gd name="T2" fmla="*/ 104 w 208"/>
                  <a:gd name="T3" fmla="*/ 104 h 208"/>
                  <a:gd name="T4" fmla="*/ 0 w 208"/>
                  <a:gd name="T5" fmla="*/ 69 h 208"/>
                  <a:gd name="T6" fmla="*/ 208 w 208"/>
                  <a:gd name="T7" fmla="*/ 0 h 208"/>
                  <a:gd name="T8" fmla="*/ 139 w 208"/>
                  <a:gd name="T9" fmla="*/ 208 h 208"/>
                </a:gdLst>
                <a:ah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solidFill>
                <a:schemeClr val="accent3"/>
              </a:solidFill>
              <a:ln w="30163" cap="rnd">
                <a:solidFill>
                  <a:srgbClr val="FFFFFF"/>
                </a:solidFill>
                <a:prstDash val="solid"/>
                <a:round/>
              </a:ln>
            </p:spPr>
            <p:txBody>
              <a:bodyPr lIns="80296" tIns="40148" rIns="80296" bIns="40148"/>
              <a:lstStyle/>
              <a:p>
                <a:pPr>
                  <a:defRPr/>
                </a:pPr>
                <a:endParaRPr lang="zh-CN" altLang="en-US" sz="1100">
                  <a:solidFill>
                    <a:schemeClr val="accent1">
                      <a:lumMod val="75000"/>
                      <a:lumOff val="25000"/>
                    </a:schemeClr>
                  </a:solidFill>
                  <a:cs typeface="+mn-ea"/>
                  <a:sym typeface="+mn-lt"/>
                </a:endParaRPr>
              </a:p>
            </p:txBody>
          </p:sp>
        </p:grpSp>
        <p:sp>
          <p:nvSpPr>
            <p:cNvPr id="53" name="TextBox 13@|17FFC:16777215|FBC:16777215|LFC:16777215|LBC:16777215"/>
            <p:cNvSpPr txBox="1"/>
            <p:nvPr/>
          </p:nvSpPr>
          <p:spPr>
            <a:xfrm>
              <a:off x="780626" y="4489221"/>
              <a:ext cx="2297634" cy="287254"/>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spcBef>
                  <a:spcPct val="20000"/>
                </a:spcBef>
                <a:defRPr/>
              </a:pPr>
              <a:r>
                <a:rPr lang="zh-CN" altLang="en-US" sz="1400" b="1">
                  <a:solidFill>
                    <a:schemeClr val="accent1">
                      <a:lumMod val="75000"/>
                      <a:lumOff val="25000"/>
                    </a:schemeClr>
                  </a:solidFill>
                  <a:cs typeface="+mn-ea"/>
                  <a:sym typeface="+mn-lt"/>
                </a:rPr>
                <a:t>单击编辑标题</a:t>
              </a:r>
              <a:endParaRPr lang="en-US" sz="1400" b="1" dirty="0">
                <a:solidFill>
                  <a:schemeClr val="accent1">
                    <a:lumMod val="75000"/>
                    <a:lumOff val="25000"/>
                  </a:schemeClr>
                </a:solidFill>
                <a:cs typeface="+mn-ea"/>
                <a:sym typeface="+mn-lt"/>
              </a:endParaRPr>
            </a:p>
          </p:txBody>
        </p:sp>
        <p:sp>
          <p:nvSpPr>
            <p:cNvPr id="54" name="TextBox 13@|17FFC:16777215|FBC:16777215|LFC:16777215|LBC:16777215"/>
            <p:cNvSpPr txBox="1"/>
            <p:nvPr/>
          </p:nvSpPr>
          <p:spPr>
            <a:xfrm>
              <a:off x="780626" y="4898790"/>
              <a:ext cx="2315099" cy="430880"/>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spcBef>
                  <a:spcPct val="20000"/>
                </a:spcBef>
                <a:defRPr/>
              </a:pPr>
              <a:r>
                <a:rPr lang="zh-CN" altLang="en-US" sz="1050" dirty="0">
                  <a:solidFill>
                    <a:schemeClr val="accent1">
                      <a:lumMod val="75000"/>
                      <a:lumOff val="25000"/>
                    </a:schemeClr>
                  </a:solidFill>
                  <a:cs typeface="+mn-ea"/>
                  <a:sym typeface="+mn-lt"/>
                </a:rPr>
                <a:t>单击此处可编辑内容，根据您的需要自由拉伸文本框大小</a:t>
              </a:r>
              <a:endParaRPr lang="en-US" altLang="zh-CN" sz="1050" dirty="0">
                <a:solidFill>
                  <a:schemeClr val="accent1">
                    <a:lumMod val="75000"/>
                    <a:lumOff val="25000"/>
                  </a:schemeClr>
                </a:solidFill>
                <a:cs typeface="+mn-ea"/>
                <a:sym typeface="+mn-lt"/>
              </a:endParaRPr>
            </a:p>
          </p:txBody>
        </p:sp>
      </p:grpSp>
      <p:grpSp>
        <p:nvGrpSpPr>
          <p:cNvPr id="6" name="组合 5"/>
          <p:cNvGrpSpPr/>
          <p:nvPr/>
        </p:nvGrpSpPr>
        <p:grpSpPr bwMode="auto">
          <a:xfrm>
            <a:off x="5905152" y="1599010"/>
            <a:ext cx="3131344" cy="995363"/>
            <a:chOff x="6966342" y="2132181"/>
            <a:chExt cx="4175467" cy="1326810"/>
          </a:xfrm>
        </p:grpSpPr>
        <p:sp>
          <p:nvSpPr>
            <p:cNvPr id="30" name="Oval 37@|1FFC:3675918|FBC:16777215|LFC:192|LBC:16777215"/>
            <p:cNvSpPr/>
            <p:nvPr/>
          </p:nvSpPr>
          <p:spPr>
            <a:xfrm>
              <a:off x="7223538" y="2132181"/>
              <a:ext cx="1324083" cy="132681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chemeClr val="accent1">
                    <a:lumMod val="75000"/>
                    <a:lumOff val="25000"/>
                  </a:schemeClr>
                </a:solidFill>
                <a:cs typeface="+mn-ea"/>
                <a:sym typeface="+mn-lt"/>
              </a:endParaRPr>
            </a:p>
          </p:txBody>
        </p:sp>
        <p:cxnSp>
          <p:nvCxnSpPr>
            <p:cNvPr id="36" name="Straight Connector 46@|9FFC:0|FBC:0|LFC:192|LBC:16777215"/>
            <p:cNvCxnSpPr/>
            <p:nvPr/>
          </p:nvCxnSpPr>
          <p:spPr>
            <a:xfrm flipV="1">
              <a:off x="6966342" y="3111417"/>
              <a:ext cx="344516" cy="139664"/>
            </a:xfrm>
            <a:prstGeom prst="line">
              <a:avLst/>
            </a:prstGeom>
            <a:ln w="571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组合 42"/>
            <p:cNvGrpSpPr/>
            <p:nvPr/>
          </p:nvGrpSpPr>
          <p:grpSpPr>
            <a:xfrm>
              <a:off x="7610953" y="2547553"/>
              <a:ext cx="499939" cy="496064"/>
              <a:chOff x="2447925" y="3514725"/>
              <a:chExt cx="204787" cy="203200"/>
            </a:xfrm>
            <a:solidFill>
              <a:schemeClr val="bg1"/>
            </a:solidFill>
          </p:grpSpPr>
          <p:sp>
            <p:nvSpPr>
              <p:cNvPr id="44" name="Freeform 690@|5FFC:0|FBC:0|LFC:0|LBC:16777215"/>
              <p:cNvSpPr>
                <a:spLocks noEditPoints="1"/>
              </p:cNvSpPr>
              <p:nvPr/>
            </p:nvSpPr>
            <p:spPr bwMode="auto">
              <a:xfrm>
                <a:off x="2562225" y="3632200"/>
                <a:ext cx="88900" cy="85725"/>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solidFill>
                <a:schemeClr val="accent2"/>
              </a:solidFill>
              <a:ln>
                <a:noFill/>
              </a:ln>
            </p:spPr>
            <p:txBody>
              <a:bodyPr/>
              <a:lstStyle/>
              <a:p>
                <a:pPr>
                  <a:defRPr/>
                </a:pPr>
                <a:endParaRPr lang="zh-CN" altLang="en-US" sz="1600">
                  <a:solidFill>
                    <a:schemeClr val="accent1">
                      <a:lumMod val="75000"/>
                      <a:lumOff val="25000"/>
                    </a:schemeClr>
                  </a:solidFill>
                  <a:cs typeface="+mn-ea"/>
                  <a:sym typeface="+mn-lt"/>
                </a:endParaRPr>
              </a:p>
            </p:txBody>
          </p:sp>
          <p:sp>
            <p:nvSpPr>
              <p:cNvPr id="45" name="Freeform 691@|5FFC:0|FBC:0|LFC:0|LBC:16777215"/>
              <p:cNvSpPr/>
              <p:nvPr/>
            </p:nvSpPr>
            <p:spPr bwMode="auto">
              <a:xfrm>
                <a:off x="2447925" y="3514725"/>
                <a:ext cx="90487" cy="92075"/>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solidFill>
                <a:schemeClr val="accent2"/>
              </a:solidFill>
              <a:ln>
                <a:noFill/>
              </a:ln>
            </p:spPr>
            <p:txBody>
              <a:bodyPr/>
              <a:lstStyle/>
              <a:p>
                <a:pPr>
                  <a:defRPr/>
                </a:pPr>
                <a:endParaRPr lang="zh-CN" altLang="en-US" sz="1600">
                  <a:solidFill>
                    <a:schemeClr val="accent1">
                      <a:lumMod val="75000"/>
                      <a:lumOff val="25000"/>
                    </a:schemeClr>
                  </a:solidFill>
                  <a:cs typeface="+mn-ea"/>
                  <a:sym typeface="+mn-lt"/>
                </a:endParaRPr>
              </a:p>
            </p:txBody>
          </p:sp>
          <p:sp>
            <p:nvSpPr>
              <p:cNvPr id="46" name="Freeform 692@|5FFC:0|FBC:0|LFC:0|LBC:16777215"/>
              <p:cNvSpPr/>
              <p:nvPr/>
            </p:nvSpPr>
            <p:spPr bwMode="auto">
              <a:xfrm>
                <a:off x="2447925" y="3514725"/>
                <a:ext cx="204787" cy="203200"/>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solidFill>
                <a:schemeClr val="accent2"/>
              </a:solidFill>
              <a:ln>
                <a:noFill/>
              </a:ln>
            </p:spPr>
            <p:txBody>
              <a:bodyPr/>
              <a:lstStyle/>
              <a:p>
                <a:pPr>
                  <a:defRPr/>
                </a:pPr>
                <a:endParaRPr lang="zh-CN" altLang="en-US" sz="1600">
                  <a:solidFill>
                    <a:schemeClr val="accent1">
                      <a:lumMod val="75000"/>
                      <a:lumOff val="25000"/>
                    </a:schemeClr>
                  </a:solidFill>
                  <a:cs typeface="+mn-ea"/>
                  <a:sym typeface="+mn-lt"/>
                </a:endParaRPr>
              </a:p>
            </p:txBody>
          </p:sp>
        </p:grpSp>
        <p:sp>
          <p:nvSpPr>
            <p:cNvPr id="55" name="TextBox 13@|17FFC:16777215|FBC:16777215|LFC:16777215|LBC:16777215"/>
            <p:cNvSpPr txBox="1"/>
            <p:nvPr/>
          </p:nvSpPr>
          <p:spPr>
            <a:xfrm>
              <a:off x="8825457" y="2394051"/>
              <a:ext cx="2298888" cy="287185"/>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400" b="1" dirty="0">
                  <a:solidFill>
                    <a:schemeClr val="accent1">
                      <a:lumMod val="75000"/>
                      <a:lumOff val="25000"/>
                    </a:schemeClr>
                  </a:solidFill>
                  <a:cs typeface="+mn-ea"/>
                  <a:sym typeface="+mn-lt"/>
                </a:rPr>
                <a:t>单击编辑标题</a:t>
              </a:r>
              <a:endParaRPr lang="en-US" sz="1400" b="1" dirty="0">
                <a:solidFill>
                  <a:schemeClr val="accent1">
                    <a:lumMod val="75000"/>
                    <a:lumOff val="25000"/>
                  </a:schemeClr>
                </a:solidFill>
                <a:cs typeface="+mn-ea"/>
                <a:sym typeface="+mn-lt"/>
              </a:endParaRPr>
            </a:p>
          </p:txBody>
        </p:sp>
        <p:sp>
          <p:nvSpPr>
            <p:cNvPr id="56" name="TextBox 13@|17FFC:16777215|FBC:16777215|LFC:16777215|LBC:16777215"/>
            <p:cNvSpPr txBox="1"/>
            <p:nvPr/>
          </p:nvSpPr>
          <p:spPr>
            <a:xfrm>
              <a:off x="8825457" y="2803521"/>
              <a:ext cx="2316352" cy="430776"/>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050" dirty="0">
                  <a:solidFill>
                    <a:schemeClr val="accent1">
                      <a:lumMod val="75000"/>
                      <a:lumOff val="25000"/>
                    </a:schemeClr>
                  </a:solidFill>
                  <a:cs typeface="+mn-ea"/>
                  <a:sym typeface="+mn-lt"/>
                </a:rPr>
                <a:t>单击此处可编辑内容，根据您的需要自由拉伸文本框大小</a:t>
              </a:r>
              <a:endParaRPr lang="en-US" altLang="zh-CN" sz="1050" dirty="0">
                <a:solidFill>
                  <a:schemeClr val="accent1">
                    <a:lumMod val="75000"/>
                    <a:lumOff val="25000"/>
                  </a:schemeClr>
                </a:solidFill>
                <a:cs typeface="+mn-ea"/>
                <a:sym typeface="+mn-lt"/>
              </a:endParaRPr>
            </a:p>
          </p:txBody>
        </p:sp>
      </p:grpSp>
      <p:grpSp>
        <p:nvGrpSpPr>
          <p:cNvPr id="8" name="组合 6"/>
          <p:cNvGrpSpPr/>
          <p:nvPr/>
        </p:nvGrpSpPr>
        <p:grpSpPr bwMode="auto">
          <a:xfrm>
            <a:off x="5845620" y="3107532"/>
            <a:ext cx="3190875" cy="992981"/>
            <a:chOff x="6886447" y="4143795"/>
            <a:chExt cx="4255362" cy="1323955"/>
          </a:xfrm>
        </p:grpSpPr>
        <p:sp>
          <p:nvSpPr>
            <p:cNvPr id="32" name="Oval 39@|1FFC:3675918|FBC:16777215|LFC:192|LBC:16777215"/>
            <p:cNvSpPr/>
            <p:nvPr/>
          </p:nvSpPr>
          <p:spPr>
            <a:xfrm>
              <a:off x="7223065" y="4143795"/>
              <a:ext cx="1324243" cy="1323955"/>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chemeClr val="accent1">
                    <a:lumMod val="75000"/>
                    <a:lumOff val="25000"/>
                  </a:schemeClr>
                </a:solidFill>
                <a:cs typeface="+mn-ea"/>
                <a:sym typeface="+mn-lt"/>
              </a:endParaRPr>
            </a:p>
          </p:txBody>
        </p:sp>
        <p:cxnSp>
          <p:nvCxnSpPr>
            <p:cNvPr id="37" name="Straight Connector 48@|9FFC:0|FBC:0|LFC:192|LBC:16777215"/>
            <p:cNvCxnSpPr/>
            <p:nvPr/>
          </p:nvCxnSpPr>
          <p:spPr>
            <a:xfrm>
              <a:off x="6886447" y="4269206"/>
              <a:ext cx="414422" cy="246058"/>
            </a:xfrm>
            <a:prstGeom prst="line">
              <a:avLst/>
            </a:prstGeom>
            <a:ln w="571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 name="组合 38"/>
            <p:cNvGrpSpPr/>
            <p:nvPr/>
          </p:nvGrpSpPr>
          <p:grpSpPr>
            <a:xfrm>
              <a:off x="7630468" y="4542903"/>
              <a:ext cx="509306" cy="525735"/>
              <a:chOff x="6118225" y="6365876"/>
              <a:chExt cx="196850" cy="203200"/>
            </a:xfrm>
            <a:solidFill>
              <a:schemeClr val="bg1"/>
            </a:solidFill>
          </p:grpSpPr>
          <p:sp>
            <p:nvSpPr>
              <p:cNvPr id="40" name="Freeform 463@|5FFC:0|FBC:0|LFC:0|LBC:16777215"/>
              <p:cNvSpPr/>
              <p:nvPr/>
            </p:nvSpPr>
            <p:spPr bwMode="auto">
              <a:xfrm>
                <a:off x="6169025" y="6365876"/>
                <a:ext cx="63500" cy="65088"/>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grpFill/>
              <a:ln>
                <a:noFill/>
              </a:ln>
            </p:spPr>
            <p:txBody>
              <a:bodyPr/>
              <a:lstStyle/>
              <a:p>
                <a:pPr>
                  <a:defRPr/>
                </a:pPr>
                <a:endParaRPr lang="zh-CN" altLang="en-US" sz="1600">
                  <a:solidFill>
                    <a:schemeClr val="accent1">
                      <a:lumMod val="75000"/>
                      <a:lumOff val="25000"/>
                    </a:schemeClr>
                  </a:solidFill>
                  <a:cs typeface="+mn-ea"/>
                  <a:sym typeface="+mn-lt"/>
                </a:endParaRPr>
              </a:p>
            </p:txBody>
          </p:sp>
          <p:sp>
            <p:nvSpPr>
              <p:cNvPr id="41" name="Freeform 464@|5FFC:0|FBC:0|LFC:0|LBC:16777215"/>
              <p:cNvSpPr/>
              <p:nvPr/>
            </p:nvSpPr>
            <p:spPr bwMode="auto">
              <a:xfrm>
                <a:off x="6200775" y="6399213"/>
                <a:ext cx="114300" cy="100013"/>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accent2"/>
              </a:solidFill>
              <a:ln>
                <a:noFill/>
              </a:ln>
            </p:spPr>
            <p:txBody>
              <a:bodyPr/>
              <a:lstStyle/>
              <a:p>
                <a:pPr>
                  <a:defRPr/>
                </a:pPr>
                <a:endParaRPr lang="zh-CN" altLang="en-US" sz="1600">
                  <a:solidFill>
                    <a:schemeClr val="accent1">
                      <a:lumMod val="75000"/>
                      <a:lumOff val="25000"/>
                    </a:schemeClr>
                  </a:solidFill>
                  <a:cs typeface="+mn-ea"/>
                  <a:sym typeface="+mn-lt"/>
                </a:endParaRPr>
              </a:p>
            </p:txBody>
          </p:sp>
          <p:sp>
            <p:nvSpPr>
              <p:cNvPr id="42" name="Freeform 465@|5FFC:0|FBC:0|LFC:0|LBC:16777215"/>
              <p:cNvSpPr/>
              <p:nvPr/>
            </p:nvSpPr>
            <p:spPr bwMode="auto">
              <a:xfrm>
                <a:off x="6118225" y="6453188"/>
                <a:ext cx="160337" cy="1158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accent2"/>
              </a:solidFill>
              <a:ln>
                <a:noFill/>
              </a:ln>
            </p:spPr>
            <p:txBody>
              <a:bodyPr/>
              <a:lstStyle/>
              <a:p>
                <a:pPr>
                  <a:defRPr/>
                </a:pPr>
                <a:endParaRPr lang="zh-CN" altLang="en-US" sz="1600">
                  <a:solidFill>
                    <a:schemeClr val="accent1">
                      <a:lumMod val="75000"/>
                      <a:lumOff val="25000"/>
                    </a:schemeClr>
                  </a:solidFill>
                  <a:cs typeface="+mn-ea"/>
                  <a:sym typeface="+mn-lt"/>
                </a:endParaRPr>
              </a:p>
            </p:txBody>
          </p:sp>
        </p:grpSp>
        <p:sp>
          <p:nvSpPr>
            <p:cNvPr id="57" name="TextBox 13@|17FFC:16777215|FBC:16777215|LFC:16777215|LBC:16777215"/>
            <p:cNvSpPr txBox="1"/>
            <p:nvPr/>
          </p:nvSpPr>
          <p:spPr>
            <a:xfrm>
              <a:off x="8826765" y="4488278"/>
              <a:ext cx="2297577" cy="287254"/>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400" b="1">
                  <a:solidFill>
                    <a:schemeClr val="accent1">
                      <a:lumMod val="75000"/>
                      <a:lumOff val="25000"/>
                    </a:schemeClr>
                  </a:solidFill>
                  <a:cs typeface="+mn-ea"/>
                  <a:sym typeface="+mn-lt"/>
                </a:rPr>
                <a:t>单击编辑标题</a:t>
              </a:r>
              <a:endParaRPr lang="en-US" sz="1400" b="1" dirty="0">
                <a:solidFill>
                  <a:schemeClr val="accent1">
                    <a:lumMod val="75000"/>
                    <a:lumOff val="25000"/>
                  </a:schemeClr>
                </a:solidFill>
                <a:cs typeface="+mn-ea"/>
                <a:sym typeface="+mn-lt"/>
              </a:endParaRPr>
            </a:p>
          </p:txBody>
        </p:sp>
        <p:sp>
          <p:nvSpPr>
            <p:cNvPr id="58" name="TextBox 13@|17FFC:16777215|FBC:16777215|LFC:16777215|LBC:16777215"/>
            <p:cNvSpPr txBox="1"/>
            <p:nvPr/>
          </p:nvSpPr>
          <p:spPr>
            <a:xfrm>
              <a:off x="8826765" y="4897846"/>
              <a:ext cx="2315044" cy="430880"/>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1050" dirty="0">
                  <a:solidFill>
                    <a:schemeClr val="accent1">
                      <a:lumMod val="75000"/>
                      <a:lumOff val="25000"/>
                    </a:schemeClr>
                  </a:solidFill>
                  <a:cs typeface="+mn-ea"/>
                  <a:sym typeface="+mn-lt"/>
                </a:rPr>
                <a:t>单击此处可编辑内容，根据您的需要自由拉伸文本框大小</a:t>
              </a:r>
              <a:endParaRPr lang="en-US" altLang="zh-CN" sz="1050" dirty="0">
                <a:solidFill>
                  <a:schemeClr val="accent1">
                    <a:lumMod val="75000"/>
                    <a:lumOff val="25000"/>
                  </a:schemeClr>
                </a:solidFill>
                <a:cs typeface="+mn-ea"/>
                <a:sym typeface="+mn-lt"/>
              </a:endParaRPr>
            </a:p>
          </p:txBody>
        </p:sp>
      </p:grpSp>
      <p:sp>
        <p:nvSpPr>
          <p:cNvPr id="38"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39"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43" name="组合 42"/>
          <p:cNvGrpSpPr/>
          <p:nvPr/>
        </p:nvGrpSpPr>
        <p:grpSpPr>
          <a:xfrm>
            <a:off x="3562128" y="427662"/>
            <a:ext cx="197506" cy="296260"/>
            <a:chOff x="5284519" y="1508166"/>
            <a:chExt cx="213756" cy="427512"/>
          </a:xfrm>
        </p:grpSpPr>
        <p:cxnSp>
          <p:nvCxnSpPr>
            <p:cNvPr id="47" name="直接连接符 46"/>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2769" y="2217439"/>
            <a:ext cx="1619250" cy="1620838"/>
            <a:chOff x="1259632" y="2319064"/>
            <a:chExt cx="1619250" cy="1620838"/>
          </a:xfrm>
        </p:grpSpPr>
        <p:grpSp>
          <p:nvGrpSpPr>
            <p:cNvPr id="3" name="组合 35"/>
            <p:cNvGrpSpPr/>
            <p:nvPr/>
          </p:nvGrpSpPr>
          <p:grpSpPr bwMode="auto">
            <a:xfrm>
              <a:off x="1259632" y="2319064"/>
              <a:ext cx="1619250" cy="1620838"/>
              <a:chOff x="0" y="0"/>
              <a:chExt cx="2641800" cy="2641800"/>
            </a:xfrm>
            <a:solidFill>
              <a:schemeClr val="tx1"/>
            </a:solidFill>
          </p:grpSpPr>
          <p:grpSp>
            <p:nvGrpSpPr>
              <p:cNvPr id="5" name="组合 31"/>
              <p:cNvGrpSpPr/>
              <p:nvPr/>
            </p:nvGrpSpPr>
            <p:grpSpPr bwMode="auto">
              <a:xfrm>
                <a:off x="0" y="0"/>
                <a:ext cx="2641800" cy="2641800"/>
                <a:chOff x="0" y="0"/>
                <a:chExt cx="2641800" cy="2641800"/>
              </a:xfrm>
              <a:grpFill/>
            </p:grpSpPr>
            <p:sp>
              <p:nvSpPr>
                <p:cNvPr id="7" name="梯形 2"/>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8" name="梯形 43"/>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9" name="梯形 44"/>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0" name="梯形 47"/>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1" name="梯形 48"/>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2" name="梯形 49"/>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3" name="梯形 50"/>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4" name="梯形 51"/>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5" name="梯形 52"/>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6" name="梯形 53"/>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7" name="梯形 54"/>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18" name="梯形 55"/>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grpSp>
          <p:sp>
            <p:nvSpPr>
              <p:cNvPr id="6" name="同心圆 2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grpSp>
        <p:sp>
          <p:nvSpPr>
            <p:cNvPr id="4" name="TextBox 12"/>
            <p:cNvSpPr txBox="1">
              <a:spLocks noChangeArrowheads="1"/>
            </p:cNvSpPr>
            <p:nvPr/>
          </p:nvSpPr>
          <p:spPr bwMode="auto">
            <a:xfrm flipH="1">
              <a:off x="1691680" y="2978077"/>
              <a:ext cx="96366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sz="2200" dirty="0" smtClean="0">
                  <a:solidFill>
                    <a:schemeClr val="accent1"/>
                  </a:solidFill>
                  <a:latin typeface="+mn-lt"/>
                  <a:ea typeface="+mn-ea"/>
                  <a:cs typeface="+mn-ea"/>
                  <a:sym typeface="+mn-lt"/>
                </a:rPr>
                <a:t>坚强</a:t>
              </a:r>
            </a:p>
          </p:txBody>
        </p:sp>
      </p:grpSp>
      <p:grpSp>
        <p:nvGrpSpPr>
          <p:cNvPr id="19" name="组合 18"/>
          <p:cNvGrpSpPr/>
          <p:nvPr/>
        </p:nvGrpSpPr>
        <p:grpSpPr>
          <a:xfrm>
            <a:off x="3070081" y="1193502"/>
            <a:ext cx="2206625" cy="2027237"/>
            <a:chOff x="2616944" y="1295127"/>
            <a:chExt cx="2206625" cy="2027237"/>
          </a:xfrm>
        </p:grpSpPr>
        <p:grpSp>
          <p:nvGrpSpPr>
            <p:cNvPr id="20" name="组合 102"/>
            <p:cNvGrpSpPr/>
            <p:nvPr/>
          </p:nvGrpSpPr>
          <p:grpSpPr bwMode="auto">
            <a:xfrm>
              <a:off x="2616944" y="1295127"/>
              <a:ext cx="2206625" cy="2027237"/>
              <a:chOff x="0" y="0"/>
              <a:chExt cx="2641800" cy="2641800"/>
            </a:xfrm>
            <a:solidFill>
              <a:schemeClr val="tx2"/>
            </a:solidFill>
          </p:grpSpPr>
          <p:grpSp>
            <p:nvGrpSpPr>
              <p:cNvPr id="22" name="组合 103"/>
              <p:cNvGrpSpPr/>
              <p:nvPr/>
            </p:nvGrpSpPr>
            <p:grpSpPr bwMode="auto">
              <a:xfrm>
                <a:off x="0" y="0"/>
                <a:ext cx="2641800" cy="2641800"/>
                <a:chOff x="0" y="0"/>
                <a:chExt cx="2641800" cy="2641800"/>
              </a:xfrm>
              <a:grpFill/>
            </p:grpSpPr>
            <p:sp>
              <p:nvSpPr>
                <p:cNvPr id="24" name="梯形 105"/>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25" name="梯形 106"/>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26" name="梯形 107"/>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27" name="梯形 108"/>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28" name="梯形 109"/>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29" name="梯形 110"/>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30" name="梯形 111"/>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31" name="梯形 112"/>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32" name="梯形 113"/>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33" name="梯形 114"/>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34" name="梯形 115"/>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sp>
              <p:nvSpPr>
                <p:cNvPr id="35" name="梯形 116"/>
                <p:cNvSpPr/>
                <p:nvPr/>
              </p:nvSpPr>
              <p:spPr bwMode="auto">
                <a:xfrm rot="19800000">
                  <a:off x="534451" y="148030"/>
                  <a:ext cx="468000" cy="431999"/>
                </a:xfrm>
                <a:custGeom>
                  <a:avLst/>
                  <a:gdLst>
                    <a:gd name="T0" fmla="*/ 0 w 468000"/>
                    <a:gd name="T1" fmla="*/ 431999 h 431999"/>
                    <a:gd name="T2" fmla="*/ 108000 w 468000"/>
                    <a:gd name="T3" fmla="*/ 0 h 431999"/>
                    <a:gd name="T4" fmla="*/ 360000 w 468000"/>
                    <a:gd name="T5" fmla="*/ 0 h 431999"/>
                    <a:gd name="T6" fmla="*/ 468000 w 468000"/>
                    <a:gd name="T7" fmla="*/ 431999 h 431999"/>
                    <a:gd name="T8" fmla="*/ 72000 w 468000"/>
                    <a:gd name="T9" fmla="*/ 66461 h 431999"/>
                    <a:gd name="T10" fmla="*/ 396000 w 468000"/>
                    <a:gd name="T11" fmla="*/ 431999 h 431999"/>
                  </a:gdLst>
                  <a:ahLst/>
                  <a:cxnLst>
                    <a:cxn ang="0">
                      <a:pos x="T0" y="T1"/>
                    </a:cxn>
                    <a:cxn ang="0">
                      <a:pos x="T2" y="T3"/>
                    </a:cxn>
                    <a:cxn ang="0">
                      <a:pos x="T4" y="T5"/>
                    </a:cxn>
                    <a:cxn ang="0">
                      <a:pos x="T6" y="T7"/>
                    </a:cxn>
                  </a:cxnLst>
                  <a:rect l="T8" t="T9" r="T10" b="T11"/>
                  <a:pathLst>
                    <a:path w="468000" h="431999">
                      <a:moveTo>
                        <a:pt x="0" y="431999"/>
                      </a:moveTo>
                      <a:lnTo>
                        <a:pt x="108000" y="0"/>
                      </a:lnTo>
                      <a:lnTo>
                        <a:pt x="360000" y="0"/>
                      </a:lnTo>
                      <a:lnTo>
                        <a:pt x="468000" y="4319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grpSp>
          <p:sp>
            <p:nvSpPr>
              <p:cNvPr id="23" name="同心圆 104"/>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smtClean="0">
                  <a:solidFill>
                    <a:schemeClr val="accent1"/>
                  </a:solidFill>
                  <a:cs typeface="+mn-ea"/>
                  <a:sym typeface="+mn-lt"/>
                </a:endParaRPr>
              </a:p>
            </p:txBody>
          </p:sp>
        </p:grpSp>
        <p:sp>
          <p:nvSpPr>
            <p:cNvPr id="21" name="TextBox 12"/>
            <p:cNvSpPr txBox="1">
              <a:spLocks noChangeArrowheads="1"/>
            </p:cNvSpPr>
            <p:nvPr/>
          </p:nvSpPr>
          <p:spPr bwMode="auto">
            <a:xfrm flipH="1">
              <a:off x="3347864" y="2156087"/>
              <a:ext cx="96366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sz="2200" dirty="0" smtClean="0">
                  <a:solidFill>
                    <a:schemeClr val="accent1"/>
                  </a:solidFill>
                  <a:latin typeface="+mn-lt"/>
                  <a:ea typeface="+mn-ea"/>
                  <a:cs typeface="+mn-ea"/>
                  <a:sym typeface="+mn-lt"/>
                </a:rPr>
                <a:t>信念</a:t>
              </a:r>
            </a:p>
          </p:txBody>
        </p:sp>
      </p:grpSp>
      <p:grpSp>
        <p:nvGrpSpPr>
          <p:cNvPr id="36" name="组合 35"/>
          <p:cNvGrpSpPr/>
          <p:nvPr/>
        </p:nvGrpSpPr>
        <p:grpSpPr>
          <a:xfrm>
            <a:off x="5060806" y="2411114"/>
            <a:ext cx="1352550" cy="1257300"/>
            <a:chOff x="4607669" y="2512739"/>
            <a:chExt cx="1352550" cy="1257300"/>
          </a:xfrm>
          <a:solidFill>
            <a:schemeClr val="bg1"/>
          </a:solidFill>
        </p:grpSpPr>
        <p:grpSp>
          <p:nvGrpSpPr>
            <p:cNvPr id="37" name="组合 87"/>
            <p:cNvGrpSpPr/>
            <p:nvPr/>
          </p:nvGrpSpPr>
          <p:grpSpPr bwMode="auto">
            <a:xfrm>
              <a:off x="4607669" y="2512739"/>
              <a:ext cx="1352550" cy="1257300"/>
              <a:chOff x="0" y="0"/>
              <a:chExt cx="2641800" cy="2641800"/>
            </a:xfrm>
            <a:grpFill/>
          </p:grpSpPr>
          <p:grpSp>
            <p:nvGrpSpPr>
              <p:cNvPr id="39" name="组合 88"/>
              <p:cNvGrpSpPr/>
              <p:nvPr/>
            </p:nvGrpSpPr>
            <p:grpSpPr bwMode="auto">
              <a:xfrm>
                <a:off x="0" y="0"/>
                <a:ext cx="2641800" cy="2641800"/>
                <a:chOff x="0" y="0"/>
                <a:chExt cx="2641800" cy="2641800"/>
              </a:xfrm>
              <a:grpFill/>
            </p:grpSpPr>
            <p:sp>
              <p:nvSpPr>
                <p:cNvPr id="41" name="梯形 90"/>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2" name="梯形 91"/>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3" name="梯形 92"/>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4" name="梯形 93"/>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5" name="梯形 94"/>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6" name="梯形 95"/>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7" name="梯形 96"/>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8" name="梯形 97"/>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49" name="梯形 98"/>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50" name="梯形 99"/>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51" name="梯形 100"/>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52" name="梯形 101"/>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grpSp>
          <p:sp>
            <p:nvSpPr>
              <p:cNvPr id="40" name="同心圆 8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grpSp>
        <p:sp>
          <p:nvSpPr>
            <p:cNvPr id="38" name="TextBox 12"/>
            <p:cNvSpPr txBox="1">
              <a:spLocks noChangeArrowheads="1"/>
            </p:cNvSpPr>
            <p:nvPr/>
          </p:nvSpPr>
          <p:spPr bwMode="auto">
            <a:xfrm flipH="1">
              <a:off x="4904481" y="3003798"/>
              <a:ext cx="963663" cy="363176"/>
            </a:xfrm>
            <a:prstGeom prst="rect">
              <a:avLst/>
            </a:prstGeom>
            <a:noFill/>
            <a:ln w="9525">
              <a:noFill/>
              <a:miter lim="800000"/>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sz="2200" dirty="0" smtClean="0">
                  <a:solidFill>
                    <a:schemeClr val="accent1"/>
                  </a:solidFill>
                  <a:latin typeface="+mn-lt"/>
                  <a:ea typeface="+mn-ea"/>
                  <a:cs typeface="+mn-ea"/>
                  <a:sym typeface="+mn-lt"/>
                </a:rPr>
                <a:t>奋发</a:t>
              </a:r>
            </a:p>
          </p:txBody>
        </p:sp>
      </p:grpSp>
      <p:grpSp>
        <p:nvGrpSpPr>
          <p:cNvPr id="53" name="组合 52"/>
          <p:cNvGrpSpPr/>
          <p:nvPr/>
        </p:nvGrpSpPr>
        <p:grpSpPr>
          <a:xfrm>
            <a:off x="6284769" y="1428452"/>
            <a:ext cx="2292350" cy="2068512"/>
            <a:chOff x="5831632" y="1530077"/>
            <a:chExt cx="2292350" cy="2068512"/>
          </a:xfrm>
        </p:grpSpPr>
        <p:grpSp>
          <p:nvGrpSpPr>
            <p:cNvPr id="54" name="组合 57"/>
            <p:cNvGrpSpPr/>
            <p:nvPr/>
          </p:nvGrpSpPr>
          <p:grpSpPr bwMode="auto">
            <a:xfrm>
              <a:off x="5831632" y="1530077"/>
              <a:ext cx="2292350" cy="2068512"/>
              <a:chOff x="0" y="0"/>
              <a:chExt cx="2641800" cy="2641800"/>
            </a:xfrm>
            <a:solidFill>
              <a:schemeClr val="bg2"/>
            </a:solidFill>
          </p:grpSpPr>
          <p:grpSp>
            <p:nvGrpSpPr>
              <p:cNvPr id="56" name="组合 58"/>
              <p:cNvGrpSpPr/>
              <p:nvPr/>
            </p:nvGrpSpPr>
            <p:grpSpPr bwMode="auto">
              <a:xfrm>
                <a:off x="0" y="0"/>
                <a:ext cx="2641800" cy="2641800"/>
                <a:chOff x="0" y="0"/>
                <a:chExt cx="2641800" cy="2641800"/>
              </a:xfrm>
              <a:grpFill/>
            </p:grpSpPr>
            <p:sp>
              <p:nvSpPr>
                <p:cNvPr id="58" name="梯形 60"/>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59" name="梯形 61"/>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0" name="梯形 62"/>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1" name="梯形 63"/>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2" name="梯形 64"/>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3" name="梯形 65"/>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4" name="梯形 66"/>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5" name="梯形 67"/>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6" name="梯形 68"/>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7" name="梯形 69"/>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8" name="梯形 70"/>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sp>
              <p:nvSpPr>
                <p:cNvPr id="69" name="梯形 71"/>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grpSp>
          <p:sp>
            <p:nvSpPr>
              <p:cNvPr id="57" name="同心圆 5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200" b="0" i="0" u="none" strike="noStrike" kern="0" cap="none" spc="0" normalizeH="0" baseline="0" noProof="0" smtClean="0">
                  <a:ln>
                    <a:noFill/>
                  </a:ln>
                  <a:solidFill>
                    <a:schemeClr val="accent1"/>
                  </a:solidFill>
                  <a:effectLst/>
                  <a:uLnTx/>
                  <a:uFillTx/>
                  <a:cs typeface="+mn-ea"/>
                  <a:sym typeface="+mn-lt"/>
                </a:endParaRPr>
              </a:p>
            </p:txBody>
          </p:sp>
        </p:grpSp>
        <p:sp>
          <p:nvSpPr>
            <p:cNvPr id="55" name="TextBox 12"/>
            <p:cNvSpPr txBox="1">
              <a:spLocks noChangeArrowheads="1"/>
            </p:cNvSpPr>
            <p:nvPr/>
          </p:nvSpPr>
          <p:spPr bwMode="auto">
            <a:xfrm flipH="1">
              <a:off x="6588224" y="2447255"/>
              <a:ext cx="96366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sz="2200" dirty="0" smtClean="0">
                  <a:solidFill>
                    <a:schemeClr val="accent1"/>
                  </a:solidFill>
                  <a:latin typeface="+mn-lt"/>
                  <a:ea typeface="+mn-ea"/>
                  <a:cs typeface="+mn-ea"/>
                  <a:sym typeface="+mn-lt"/>
                </a:rPr>
                <a:t>拼搏</a:t>
              </a:r>
            </a:p>
          </p:txBody>
        </p:sp>
      </p:grpSp>
      <p:sp>
        <p:nvSpPr>
          <p:cNvPr id="70" name="矩形 11"/>
          <p:cNvSpPr>
            <a:spLocks noChangeArrowheads="1"/>
          </p:cNvSpPr>
          <p:nvPr/>
        </p:nvSpPr>
        <p:spPr bwMode="auto">
          <a:xfrm>
            <a:off x="3491880" y="3992165"/>
            <a:ext cx="540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400" dirty="0" smtClean="0">
                <a:solidFill>
                  <a:schemeClr val="accent1"/>
                </a:solidFill>
                <a:latin typeface="+mn-lt"/>
                <a:ea typeface="+mn-ea"/>
                <a:cs typeface="+mn-ea"/>
                <a:sym typeface="+mn-lt"/>
              </a:rPr>
              <a:t>请输入文字内容</a:t>
            </a:r>
            <a:r>
              <a:rPr lang="zh-CN" altLang="en-US" sz="1400" dirty="0">
                <a:solidFill>
                  <a:schemeClr val="accent1"/>
                </a:solidFill>
                <a:latin typeface="+mn-lt"/>
                <a:ea typeface="+mn-ea"/>
                <a:cs typeface="+mn-ea"/>
                <a:sym typeface="+mn-lt"/>
              </a:rPr>
              <a:t>文字</a:t>
            </a:r>
            <a:r>
              <a:rPr lang="zh-CN" altLang="en-US" sz="1400" dirty="0" smtClean="0">
                <a:solidFill>
                  <a:schemeClr val="accent1"/>
                </a:solidFill>
                <a:latin typeface="+mn-lt"/>
                <a:ea typeface="+mn-ea"/>
                <a:cs typeface="+mn-ea"/>
                <a:sym typeface="+mn-lt"/>
              </a:rPr>
              <a:t>内容文字请</a:t>
            </a:r>
            <a:r>
              <a:rPr lang="zh-CN" altLang="en-US" sz="1400" dirty="0">
                <a:solidFill>
                  <a:schemeClr val="accent1"/>
                </a:solidFill>
                <a:latin typeface="+mn-lt"/>
                <a:ea typeface="+mn-ea"/>
                <a:cs typeface="+mn-ea"/>
                <a:sym typeface="+mn-lt"/>
              </a:rPr>
              <a:t>输入文字内容文字</a:t>
            </a:r>
            <a:r>
              <a:rPr lang="zh-CN" altLang="en-US" sz="1400" dirty="0" smtClean="0">
                <a:solidFill>
                  <a:schemeClr val="accent1"/>
                </a:solidFill>
                <a:latin typeface="+mn-lt"/>
                <a:ea typeface="+mn-ea"/>
                <a:cs typeface="+mn-ea"/>
                <a:sym typeface="+mn-lt"/>
              </a:rPr>
              <a:t>内容文字</a:t>
            </a:r>
            <a:endParaRPr lang="zh-CN" altLang="en-US" sz="1400" dirty="0">
              <a:solidFill>
                <a:schemeClr val="accent1"/>
              </a:solidFill>
              <a:latin typeface="+mn-lt"/>
              <a:ea typeface="+mn-ea"/>
              <a:cs typeface="+mn-ea"/>
              <a:sym typeface="+mn-lt"/>
            </a:endParaRPr>
          </a:p>
        </p:txBody>
      </p:sp>
      <p:sp>
        <p:nvSpPr>
          <p:cNvPr id="71"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72"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73" name="组合 72"/>
          <p:cNvGrpSpPr/>
          <p:nvPr/>
        </p:nvGrpSpPr>
        <p:grpSpPr>
          <a:xfrm>
            <a:off x="3562128" y="427662"/>
            <a:ext cx="197506" cy="296260"/>
            <a:chOff x="5284519" y="1508166"/>
            <a:chExt cx="213756" cy="427512"/>
          </a:xfrm>
        </p:grpSpPr>
        <p:cxnSp>
          <p:nvCxnSpPr>
            <p:cNvPr id="74" name="直接连接符 73"/>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childTnLst>
                          </p:cTn>
                        </p:par>
                        <p:par>
                          <p:cTn id="16" fill="hold">
                            <p:stCondLst>
                              <p:cond delay="1500"/>
                            </p:stCondLst>
                            <p:childTnLst>
                              <p:par>
                                <p:cTn id="17" presetID="3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style.rotation</p:attrName>
                                        </p:attrNameLst>
                                      </p:cBhvr>
                                      <p:tavLst>
                                        <p:tav tm="0">
                                          <p:val>
                                            <p:fltVal val="720"/>
                                          </p:val>
                                        </p:tav>
                                        <p:tav tm="100000">
                                          <p:val>
                                            <p:fltVal val="0"/>
                                          </p:val>
                                        </p:tav>
                                      </p:tavLst>
                                    </p:anim>
                                    <p:anim calcmode="lin" valueType="num">
                                      <p:cBhvr>
                                        <p:cTn id="21" dur="2000" fill="hold"/>
                                        <p:tgtEl>
                                          <p:spTgt spid="2"/>
                                        </p:tgtEl>
                                        <p:attrNameLst>
                                          <p:attrName>ppt_h</p:attrName>
                                        </p:attrNameLst>
                                      </p:cBhvr>
                                      <p:tavLst>
                                        <p:tav tm="0">
                                          <p:val>
                                            <p:fltVal val="0"/>
                                          </p:val>
                                        </p:tav>
                                        <p:tav tm="100000">
                                          <p:val>
                                            <p:strVal val="#ppt_h"/>
                                          </p:val>
                                        </p:tav>
                                      </p:tavLst>
                                    </p:anim>
                                    <p:anim calcmode="lin" valueType="num">
                                      <p:cBhvr>
                                        <p:cTn id="22" dur="2000" fill="hold"/>
                                        <p:tgtEl>
                                          <p:spTgt spid="2"/>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anim calcmode="lin" valueType="num">
                                      <p:cBhvr>
                                        <p:cTn id="26" dur="2000" fill="hold"/>
                                        <p:tgtEl>
                                          <p:spTgt spid="19"/>
                                        </p:tgtEl>
                                        <p:attrNameLst>
                                          <p:attrName>style.rotation</p:attrName>
                                        </p:attrNameLst>
                                      </p:cBhvr>
                                      <p:tavLst>
                                        <p:tav tm="0">
                                          <p:val>
                                            <p:fltVal val="720"/>
                                          </p:val>
                                        </p:tav>
                                        <p:tav tm="100000">
                                          <p:val>
                                            <p:fltVal val="0"/>
                                          </p:val>
                                        </p:tav>
                                      </p:tavLst>
                                    </p:anim>
                                    <p:anim calcmode="lin" valueType="num">
                                      <p:cBhvr>
                                        <p:cTn id="27" dur="2000" fill="hold"/>
                                        <p:tgtEl>
                                          <p:spTgt spid="19"/>
                                        </p:tgtEl>
                                        <p:attrNameLst>
                                          <p:attrName>ppt_h</p:attrName>
                                        </p:attrNameLst>
                                      </p:cBhvr>
                                      <p:tavLst>
                                        <p:tav tm="0">
                                          <p:val>
                                            <p:fltVal val="0"/>
                                          </p:val>
                                        </p:tav>
                                        <p:tav tm="100000">
                                          <p:val>
                                            <p:strVal val="#ppt_h"/>
                                          </p:val>
                                        </p:tav>
                                      </p:tavLst>
                                    </p:anim>
                                    <p:anim calcmode="lin" valueType="num">
                                      <p:cBhvr>
                                        <p:cTn id="28" dur="2000" fill="hold"/>
                                        <p:tgtEl>
                                          <p:spTgt spid="19"/>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anim calcmode="lin" valueType="num">
                                      <p:cBhvr>
                                        <p:cTn id="32" dur="2000" fill="hold"/>
                                        <p:tgtEl>
                                          <p:spTgt spid="36"/>
                                        </p:tgtEl>
                                        <p:attrNameLst>
                                          <p:attrName>style.rotation</p:attrName>
                                        </p:attrNameLst>
                                      </p:cBhvr>
                                      <p:tavLst>
                                        <p:tav tm="0">
                                          <p:val>
                                            <p:fltVal val="720"/>
                                          </p:val>
                                        </p:tav>
                                        <p:tav tm="100000">
                                          <p:val>
                                            <p:fltVal val="0"/>
                                          </p:val>
                                        </p:tav>
                                      </p:tavLst>
                                    </p:anim>
                                    <p:anim calcmode="lin" valueType="num">
                                      <p:cBhvr>
                                        <p:cTn id="33" dur="2000" fill="hold"/>
                                        <p:tgtEl>
                                          <p:spTgt spid="36"/>
                                        </p:tgtEl>
                                        <p:attrNameLst>
                                          <p:attrName>ppt_h</p:attrName>
                                        </p:attrNameLst>
                                      </p:cBhvr>
                                      <p:tavLst>
                                        <p:tav tm="0">
                                          <p:val>
                                            <p:fltVal val="0"/>
                                          </p:val>
                                        </p:tav>
                                        <p:tav tm="100000">
                                          <p:val>
                                            <p:strVal val="#ppt_h"/>
                                          </p:val>
                                        </p:tav>
                                      </p:tavLst>
                                    </p:anim>
                                    <p:anim calcmode="lin" valueType="num">
                                      <p:cBhvr>
                                        <p:cTn id="34" dur="2000" fill="hold"/>
                                        <p:tgtEl>
                                          <p:spTgt spid="36"/>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2000"/>
                                        <p:tgtEl>
                                          <p:spTgt spid="53"/>
                                        </p:tgtEl>
                                      </p:cBhvr>
                                    </p:animEffect>
                                    <p:anim calcmode="lin" valueType="num">
                                      <p:cBhvr>
                                        <p:cTn id="38" dur="2000" fill="hold"/>
                                        <p:tgtEl>
                                          <p:spTgt spid="53"/>
                                        </p:tgtEl>
                                        <p:attrNameLst>
                                          <p:attrName>style.rotation</p:attrName>
                                        </p:attrNameLst>
                                      </p:cBhvr>
                                      <p:tavLst>
                                        <p:tav tm="0">
                                          <p:val>
                                            <p:fltVal val="720"/>
                                          </p:val>
                                        </p:tav>
                                        <p:tav tm="100000">
                                          <p:val>
                                            <p:fltVal val="0"/>
                                          </p:val>
                                        </p:tav>
                                      </p:tavLst>
                                    </p:anim>
                                    <p:anim calcmode="lin" valueType="num">
                                      <p:cBhvr>
                                        <p:cTn id="39" dur="2000" fill="hold"/>
                                        <p:tgtEl>
                                          <p:spTgt spid="53"/>
                                        </p:tgtEl>
                                        <p:attrNameLst>
                                          <p:attrName>ppt_h</p:attrName>
                                        </p:attrNameLst>
                                      </p:cBhvr>
                                      <p:tavLst>
                                        <p:tav tm="0">
                                          <p:val>
                                            <p:fltVal val="0"/>
                                          </p:val>
                                        </p:tav>
                                        <p:tav tm="100000">
                                          <p:val>
                                            <p:strVal val="#ppt_h"/>
                                          </p:val>
                                        </p:tav>
                                      </p:tavLst>
                                    </p:anim>
                                    <p:anim calcmode="lin" valueType="num">
                                      <p:cBhvr>
                                        <p:cTn id="40" dur="2000" fill="hold"/>
                                        <p:tgtEl>
                                          <p:spTgt spid="53"/>
                                        </p:tgtEl>
                                        <p:attrNameLst>
                                          <p:attrName>ppt_w</p:attrName>
                                        </p:attrNameLst>
                                      </p:cBhvr>
                                      <p:tavLst>
                                        <p:tav tm="0">
                                          <p:val>
                                            <p:fltVal val="0"/>
                                          </p:val>
                                        </p:tav>
                                        <p:tav tm="100000">
                                          <p:val>
                                            <p:strVal val="#ppt_w"/>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21566" y="1056847"/>
            <a:ext cx="3493930" cy="3459119"/>
            <a:chOff x="4932040" y="1428672"/>
            <a:chExt cx="2534959" cy="2509703"/>
          </a:xfrm>
        </p:grpSpPr>
        <p:grpSp>
          <p:nvGrpSpPr>
            <p:cNvPr id="3" name="Group 13"/>
            <p:cNvGrpSpPr/>
            <p:nvPr/>
          </p:nvGrpSpPr>
          <p:grpSpPr bwMode="auto">
            <a:xfrm>
              <a:off x="4932040" y="1428672"/>
              <a:ext cx="2534959" cy="2509703"/>
              <a:chOff x="1541" y="968"/>
              <a:chExt cx="2710" cy="2683"/>
            </a:xfrm>
          </p:grpSpPr>
          <p:sp>
            <p:nvSpPr>
              <p:cNvPr id="8" name="Freeform 35"/>
              <p:cNvSpPr/>
              <p:nvPr/>
            </p:nvSpPr>
            <p:spPr bwMode="gray">
              <a:xfrm>
                <a:off x="2754" y="968"/>
                <a:ext cx="1497" cy="149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bg1"/>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accent3"/>
                  </a:solidFill>
                  <a:effectLst/>
                  <a:uLnTx/>
                  <a:uFillTx/>
                  <a:cs typeface="+mn-ea"/>
                  <a:sym typeface="+mn-lt"/>
                </a:endParaRPr>
              </a:p>
            </p:txBody>
          </p:sp>
          <p:sp>
            <p:nvSpPr>
              <p:cNvPr id="9" name="Freeform 36"/>
              <p:cNvSpPr/>
              <p:nvPr/>
            </p:nvSpPr>
            <p:spPr bwMode="gray">
              <a:xfrm rot="5400000">
                <a:off x="2753" y="2574"/>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bg2"/>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accent3"/>
                  </a:solidFill>
                  <a:effectLst/>
                  <a:uLnTx/>
                  <a:uFillTx/>
                  <a:cs typeface="+mn-ea"/>
                  <a:sym typeface="+mn-lt"/>
                </a:endParaRPr>
              </a:p>
            </p:txBody>
          </p:sp>
          <p:sp>
            <p:nvSpPr>
              <p:cNvPr id="10" name="Freeform 37"/>
              <p:cNvSpPr/>
              <p:nvPr/>
            </p:nvSpPr>
            <p:spPr bwMode="gray">
              <a:xfrm rot="10800000">
                <a:off x="1544" y="2574"/>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tx2"/>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accent3"/>
                  </a:solidFill>
                  <a:effectLst/>
                  <a:uLnTx/>
                  <a:uFillTx/>
                  <a:cs typeface="+mn-ea"/>
                  <a:sym typeface="+mn-lt"/>
                </a:endParaRPr>
              </a:p>
            </p:txBody>
          </p:sp>
          <p:sp>
            <p:nvSpPr>
              <p:cNvPr id="11" name="Freeform 38"/>
              <p:cNvSpPr/>
              <p:nvPr/>
            </p:nvSpPr>
            <p:spPr bwMode="gray">
              <a:xfrm rot="-5400000">
                <a:off x="1541" y="1397"/>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tx1"/>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accent3"/>
                  </a:solidFill>
                  <a:effectLst/>
                  <a:uLnTx/>
                  <a:uFillTx/>
                  <a:cs typeface="+mn-ea"/>
                  <a:sym typeface="+mn-lt"/>
                </a:endParaRPr>
              </a:p>
            </p:txBody>
          </p:sp>
        </p:grpSp>
        <p:sp>
          <p:nvSpPr>
            <p:cNvPr id="4" name="TextBox 3"/>
            <p:cNvSpPr txBox="1"/>
            <p:nvPr/>
          </p:nvSpPr>
          <p:spPr>
            <a:xfrm>
              <a:off x="4932040" y="2316509"/>
              <a:ext cx="1061646" cy="245632"/>
            </a:xfrm>
            <a:prstGeom prst="rect">
              <a:avLst/>
            </a:prstGeom>
            <a:noFill/>
            <a:ln>
              <a:noFill/>
            </a:ln>
          </p:spPr>
          <p:txBody>
            <a:bodyPr wrap="square" rtlCol="0">
              <a:spAutoFit/>
            </a:bodyPr>
            <a:lstStyle/>
            <a:p>
              <a:pPr algn="ctr"/>
              <a:r>
                <a:rPr lang="zh-CN" altLang="en-US" sz="1600" dirty="0" smtClean="0">
                  <a:solidFill>
                    <a:schemeClr val="accent3"/>
                  </a:solidFill>
                  <a:cs typeface="+mn-ea"/>
                  <a:sym typeface="+mn-lt"/>
                </a:rPr>
                <a:t>输入文字</a:t>
              </a:r>
              <a:endParaRPr lang="zh-CN" altLang="en-US" sz="1600" dirty="0">
                <a:solidFill>
                  <a:schemeClr val="accent3"/>
                </a:solidFill>
                <a:cs typeface="+mn-ea"/>
                <a:sym typeface="+mn-lt"/>
              </a:endParaRPr>
            </a:p>
          </p:txBody>
        </p:sp>
        <p:sp>
          <p:nvSpPr>
            <p:cNvPr id="5" name="TextBox 4"/>
            <p:cNvSpPr txBox="1"/>
            <p:nvPr/>
          </p:nvSpPr>
          <p:spPr>
            <a:xfrm>
              <a:off x="6240868" y="2098222"/>
              <a:ext cx="1061646" cy="245632"/>
            </a:xfrm>
            <a:prstGeom prst="rect">
              <a:avLst/>
            </a:prstGeom>
            <a:noFill/>
            <a:ln>
              <a:noFill/>
            </a:ln>
          </p:spPr>
          <p:txBody>
            <a:bodyPr wrap="square" rtlCol="0">
              <a:spAutoFit/>
            </a:bodyPr>
            <a:lstStyle/>
            <a:p>
              <a:pPr algn="ctr"/>
              <a:r>
                <a:rPr lang="zh-CN" altLang="en-US" sz="1600" dirty="0" smtClean="0">
                  <a:solidFill>
                    <a:schemeClr val="accent3"/>
                  </a:solidFill>
                  <a:cs typeface="+mn-ea"/>
                  <a:sym typeface="+mn-lt"/>
                </a:rPr>
                <a:t>输入文字</a:t>
              </a:r>
              <a:endParaRPr lang="zh-CN" altLang="en-US" sz="1600" dirty="0">
                <a:solidFill>
                  <a:schemeClr val="accent3"/>
                </a:solidFill>
                <a:cs typeface="+mn-ea"/>
                <a:sym typeface="+mn-lt"/>
              </a:endParaRPr>
            </a:p>
          </p:txBody>
        </p:sp>
        <p:sp>
          <p:nvSpPr>
            <p:cNvPr id="6" name="TextBox 5"/>
            <p:cNvSpPr txBox="1"/>
            <p:nvPr/>
          </p:nvSpPr>
          <p:spPr>
            <a:xfrm>
              <a:off x="4932040" y="3220437"/>
              <a:ext cx="1061646" cy="245632"/>
            </a:xfrm>
            <a:prstGeom prst="rect">
              <a:avLst/>
            </a:prstGeom>
            <a:noFill/>
            <a:ln>
              <a:noFill/>
            </a:ln>
          </p:spPr>
          <p:txBody>
            <a:bodyPr wrap="square" rtlCol="0">
              <a:spAutoFit/>
            </a:bodyPr>
            <a:lstStyle/>
            <a:p>
              <a:pPr algn="ctr"/>
              <a:r>
                <a:rPr lang="zh-CN" altLang="en-US" sz="1600" dirty="0" smtClean="0">
                  <a:solidFill>
                    <a:schemeClr val="accent3"/>
                  </a:solidFill>
                  <a:cs typeface="+mn-ea"/>
                  <a:sym typeface="+mn-lt"/>
                </a:rPr>
                <a:t>输入文字</a:t>
              </a:r>
              <a:endParaRPr lang="zh-CN" altLang="en-US" sz="1600" dirty="0">
                <a:solidFill>
                  <a:schemeClr val="accent3"/>
                </a:solidFill>
                <a:cs typeface="+mn-ea"/>
                <a:sym typeface="+mn-lt"/>
              </a:endParaRPr>
            </a:p>
          </p:txBody>
        </p:sp>
        <p:sp>
          <p:nvSpPr>
            <p:cNvPr id="7" name="TextBox 6"/>
            <p:cNvSpPr txBox="1"/>
            <p:nvPr/>
          </p:nvSpPr>
          <p:spPr>
            <a:xfrm>
              <a:off x="6062829" y="3382858"/>
              <a:ext cx="1061646" cy="245632"/>
            </a:xfrm>
            <a:prstGeom prst="rect">
              <a:avLst/>
            </a:prstGeom>
            <a:noFill/>
            <a:ln>
              <a:noFill/>
            </a:ln>
          </p:spPr>
          <p:txBody>
            <a:bodyPr wrap="square" rtlCol="0">
              <a:spAutoFit/>
            </a:bodyPr>
            <a:lstStyle/>
            <a:p>
              <a:pPr algn="ctr"/>
              <a:r>
                <a:rPr lang="zh-CN" altLang="en-US" sz="1600" dirty="0" smtClean="0">
                  <a:solidFill>
                    <a:schemeClr val="accent3"/>
                  </a:solidFill>
                  <a:cs typeface="+mn-ea"/>
                  <a:sym typeface="+mn-lt"/>
                </a:rPr>
                <a:t>输入文字</a:t>
              </a:r>
              <a:endParaRPr lang="zh-CN" altLang="en-US" sz="1600" dirty="0">
                <a:solidFill>
                  <a:schemeClr val="accent3"/>
                </a:solidFill>
                <a:cs typeface="+mn-ea"/>
                <a:sym typeface="+mn-lt"/>
              </a:endParaRPr>
            </a:p>
          </p:txBody>
        </p:sp>
      </p:grpSp>
      <p:grpSp>
        <p:nvGrpSpPr>
          <p:cNvPr id="12" name="组合 11"/>
          <p:cNvGrpSpPr/>
          <p:nvPr/>
        </p:nvGrpSpPr>
        <p:grpSpPr>
          <a:xfrm>
            <a:off x="1915666" y="1842378"/>
            <a:ext cx="2800350" cy="2188112"/>
            <a:chOff x="827584" y="1751790"/>
            <a:chExt cx="2800350" cy="2188112"/>
          </a:xfrm>
        </p:grpSpPr>
        <p:sp>
          <p:nvSpPr>
            <p:cNvPr id="13" name="TextBox 12"/>
            <p:cNvSpPr txBox="1"/>
            <p:nvPr/>
          </p:nvSpPr>
          <p:spPr>
            <a:xfrm>
              <a:off x="827584" y="1751790"/>
              <a:ext cx="2800350" cy="369332"/>
            </a:xfrm>
            <a:prstGeom prst="rect">
              <a:avLst/>
            </a:prstGeom>
            <a:noFill/>
          </p:spPr>
          <p:txBody>
            <a:bodyPr wrap="square" rtlCol="0">
              <a:spAutoFit/>
            </a:bodyPr>
            <a:lstStyle/>
            <a:p>
              <a:pPr algn="ctr"/>
              <a:r>
                <a:rPr lang="zh-CN" altLang="en-US" b="1" dirty="0" smtClean="0">
                  <a:solidFill>
                    <a:schemeClr val="accent1">
                      <a:lumMod val="75000"/>
                      <a:lumOff val="25000"/>
                    </a:schemeClr>
                  </a:solidFill>
                  <a:cs typeface="+mn-ea"/>
                  <a:sym typeface="+mn-lt"/>
                </a:rPr>
                <a:t>添加标题</a:t>
              </a:r>
              <a:endParaRPr lang="zh-CN" altLang="en-US" b="1" dirty="0">
                <a:solidFill>
                  <a:schemeClr val="accent1">
                    <a:lumMod val="75000"/>
                    <a:lumOff val="25000"/>
                  </a:schemeClr>
                </a:solidFill>
                <a:cs typeface="+mn-ea"/>
                <a:sym typeface="+mn-lt"/>
              </a:endParaRPr>
            </a:p>
          </p:txBody>
        </p:sp>
        <p:sp>
          <p:nvSpPr>
            <p:cNvPr id="14" name="TextBox 13"/>
            <p:cNvSpPr txBox="1"/>
            <p:nvPr/>
          </p:nvSpPr>
          <p:spPr>
            <a:xfrm>
              <a:off x="902325" y="2185576"/>
              <a:ext cx="2631450" cy="1754326"/>
            </a:xfrm>
            <a:prstGeom prst="rect">
              <a:avLst/>
            </a:prstGeom>
            <a:noFill/>
          </p:spPr>
          <p:txBody>
            <a:bodyPr wrap="square" rtlCol="0">
              <a:spAutoFit/>
            </a:bodyPr>
            <a:lstStyle/>
            <a:p>
              <a:r>
                <a:rPr lang="zh-CN" altLang="en-US" sz="1200" spc="-10" dirty="0" smtClean="0">
                  <a:solidFill>
                    <a:schemeClr val="accent1">
                      <a:lumMod val="75000"/>
                      <a:lumOff val="25000"/>
                    </a:schemeClr>
                  </a:solidFill>
                  <a:cs typeface="+mn-ea"/>
                  <a:sym typeface="+mn-lt"/>
                </a:rPr>
                <a:t>请输入内容请输入文字内容请输入内容请输入文字内容请输入内容请输入文字内容请输入内容请输入文字内容请输入内容请输入文字内容请输入内容请输入文字内容</a:t>
              </a:r>
            </a:p>
            <a:p>
              <a:r>
                <a:rPr lang="zh-CN" altLang="en-US" sz="1200" spc="-10" dirty="0" smtClean="0">
                  <a:solidFill>
                    <a:schemeClr val="accent1">
                      <a:lumMod val="75000"/>
                      <a:lumOff val="25000"/>
                    </a:schemeClr>
                  </a:solidFill>
                  <a:cs typeface="+mn-ea"/>
                  <a:sym typeface="+mn-lt"/>
                </a:rPr>
                <a:t>请输入内容请输入文字内容请输入内容请输入文字内容请输入内容请输入文字内容</a:t>
              </a:r>
            </a:p>
            <a:p>
              <a:endParaRPr lang="zh-CN" altLang="en-US" sz="1200" spc="-10" dirty="0" smtClean="0">
                <a:solidFill>
                  <a:schemeClr val="accent1">
                    <a:lumMod val="75000"/>
                    <a:lumOff val="25000"/>
                  </a:schemeClr>
                </a:solidFill>
                <a:cs typeface="+mn-ea"/>
                <a:sym typeface="+mn-lt"/>
              </a:endParaRPr>
            </a:p>
          </p:txBody>
        </p:sp>
      </p:grpSp>
      <p:sp>
        <p:nvSpPr>
          <p:cNvPr id="15"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16"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17" name="组合 16"/>
          <p:cNvGrpSpPr/>
          <p:nvPr/>
        </p:nvGrpSpPr>
        <p:grpSpPr>
          <a:xfrm>
            <a:off x="3562128" y="427662"/>
            <a:ext cx="197506" cy="296260"/>
            <a:chOff x="5284519" y="1508166"/>
            <a:chExt cx="213756" cy="427512"/>
          </a:xfrm>
        </p:grpSpPr>
        <p:cxnSp>
          <p:nvCxnSpPr>
            <p:cNvPr id="18" name="直接连接符 17"/>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5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426637" y="1185900"/>
            <a:ext cx="1055147" cy="912818"/>
          </a:xfrm>
          <a:prstGeom prst="hexagon">
            <a:avLst>
              <a:gd name="adj" fmla="val 28898"/>
              <a:gd name="vf" fmla="val 115470"/>
            </a:avLst>
          </a:prstGeom>
          <a:solidFill>
            <a:schemeClr val="tx2"/>
          </a:solidFill>
          <a:ln>
            <a:noFill/>
          </a:ln>
          <a:effectLst/>
        </p:spPr>
        <p:txBody>
          <a:bodyPr wrap="none" anchor="ctr"/>
          <a:lstStyle/>
          <a:p>
            <a:pPr algn="ctr"/>
            <a:r>
              <a:rPr lang="zh-CN" altLang="en-US" sz="1600" dirty="0" smtClean="0">
                <a:solidFill>
                  <a:schemeClr val="accent2"/>
                </a:solidFill>
                <a:cs typeface="+mn-ea"/>
                <a:sym typeface="+mn-lt"/>
              </a:rPr>
              <a:t>文本</a:t>
            </a:r>
            <a:endParaRPr lang="en-US" altLang="zh-CN" sz="1600" dirty="0">
              <a:solidFill>
                <a:schemeClr val="accent2"/>
              </a:solidFill>
              <a:cs typeface="+mn-ea"/>
              <a:sym typeface="+mn-lt"/>
            </a:endParaRPr>
          </a:p>
        </p:txBody>
      </p:sp>
      <p:sp>
        <p:nvSpPr>
          <p:cNvPr id="3" name="AutoShape 6"/>
          <p:cNvSpPr>
            <a:spLocks noChangeArrowheads="1"/>
          </p:cNvSpPr>
          <p:nvPr/>
        </p:nvSpPr>
        <p:spPr bwMode="auto">
          <a:xfrm>
            <a:off x="1620565" y="1682681"/>
            <a:ext cx="1055147" cy="912819"/>
          </a:xfrm>
          <a:prstGeom prst="hexagon">
            <a:avLst>
              <a:gd name="adj" fmla="val 28898"/>
              <a:gd name="vf" fmla="val 115470"/>
            </a:avLst>
          </a:prstGeom>
          <a:solidFill>
            <a:schemeClr val="bg2"/>
          </a:solidFill>
          <a:ln>
            <a:solidFill>
              <a:schemeClr val="bg2"/>
            </a:solidFill>
          </a:ln>
          <a:effectLst/>
        </p:spPr>
        <p:txBody>
          <a:bodyPr wrap="none" anchor="ctr"/>
          <a:lstStyle/>
          <a:p>
            <a:pPr algn="ctr"/>
            <a:r>
              <a:rPr lang="zh-CN" altLang="en-US" sz="1600" dirty="0">
                <a:solidFill>
                  <a:schemeClr val="accent2"/>
                </a:solidFill>
                <a:cs typeface="+mn-ea"/>
                <a:sym typeface="+mn-lt"/>
              </a:rPr>
              <a:t>文本</a:t>
            </a:r>
            <a:endParaRPr lang="en-US" altLang="zh-CN" sz="1600" dirty="0">
              <a:solidFill>
                <a:schemeClr val="accent2"/>
              </a:solidFill>
              <a:cs typeface="+mn-ea"/>
              <a:sym typeface="+mn-lt"/>
            </a:endParaRPr>
          </a:p>
        </p:txBody>
      </p:sp>
      <p:sp>
        <p:nvSpPr>
          <p:cNvPr id="4" name="AutoShape 7"/>
          <p:cNvSpPr>
            <a:spLocks noChangeArrowheads="1"/>
          </p:cNvSpPr>
          <p:nvPr/>
        </p:nvSpPr>
        <p:spPr bwMode="auto">
          <a:xfrm>
            <a:off x="2426637" y="2179462"/>
            <a:ext cx="1055147" cy="912818"/>
          </a:xfrm>
          <a:prstGeom prst="hexagon">
            <a:avLst>
              <a:gd name="adj" fmla="val 28898"/>
              <a:gd name="vf" fmla="val 115470"/>
            </a:avLst>
          </a:prstGeom>
          <a:solidFill>
            <a:schemeClr val="tx1"/>
          </a:solidFill>
          <a:ln>
            <a:noFill/>
          </a:ln>
          <a:effectLst/>
        </p:spPr>
        <p:txBody>
          <a:bodyPr wrap="none" anchor="ctr"/>
          <a:lstStyle/>
          <a:p>
            <a:pPr algn="ctr"/>
            <a:r>
              <a:rPr lang="zh-CN" altLang="en-US" sz="1600" dirty="0">
                <a:solidFill>
                  <a:schemeClr val="accent2"/>
                </a:solidFill>
                <a:cs typeface="+mn-ea"/>
                <a:sym typeface="+mn-lt"/>
              </a:rPr>
              <a:t>文本</a:t>
            </a:r>
            <a:endParaRPr lang="en-US" altLang="zh-CN" sz="1600" dirty="0">
              <a:solidFill>
                <a:schemeClr val="accent2"/>
              </a:solidFill>
              <a:cs typeface="+mn-ea"/>
              <a:sym typeface="+mn-lt"/>
            </a:endParaRPr>
          </a:p>
        </p:txBody>
      </p:sp>
      <p:sp>
        <p:nvSpPr>
          <p:cNvPr id="5" name="AutoShape 8"/>
          <p:cNvSpPr>
            <a:spLocks noChangeArrowheads="1"/>
          </p:cNvSpPr>
          <p:nvPr/>
        </p:nvSpPr>
        <p:spPr bwMode="auto">
          <a:xfrm>
            <a:off x="3234077" y="1682681"/>
            <a:ext cx="1055147" cy="912819"/>
          </a:xfrm>
          <a:prstGeom prst="hexagon">
            <a:avLst>
              <a:gd name="adj" fmla="val 28898"/>
              <a:gd name="vf" fmla="val 115470"/>
            </a:avLst>
          </a:prstGeom>
          <a:solidFill>
            <a:schemeClr val="bg1"/>
          </a:solidFill>
          <a:ln>
            <a:noFill/>
          </a:ln>
          <a:effectLst/>
        </p:spPr>
        <p:txBody>
          <a:bodyPr wrap="none" anchor="ctr"/>
          <a:lstStyle/>
          <a:p>
            <a:pPr algn="ctr"/>
            <a:r>
              <a:rPr lang="zh-CN" altLang="en-US" sz="1600" dirty="0">
                <a:solidFill>
                  <a:schemeClr val="accent2"/>
                </a:solidFill>
                <a:cs typeface="+mn-ea"/>
                <a:sym typeface="+mn-lt"/>
              </a:rPr>
              <a:t>文本</a:t>
            </a:r>
            <a:endParaRPr lang="en-US" altLang="zh-CN" sz="1600" dirty="0">
              <a:solidFill>
                <a:schemeClr val="accent2"/>
              </a:solidFill>
              <a:cs typeface="+mn-ea"/>
              <a:sym typeface="+mn-lt"/>
            </a:endParaRPr>
          </a:p>
        </p:txBody>
      </p:sp>
      <p:sp>
        <p:nvSpPr>
          <p:cNvPr id="6" name="AutoShape 9"/>
          <p:cNvSpPr>
            <a:spLocks noChangeArrowheads="1"/>
          </p:cNvSpPr>
          <p:nvPr/>
        </p:nvSpPr>
        <p:spPr bwMode="auto">
          <a:xfrm>
            <a:off x="1620565" y="2676243"/>
            <a:ext cx="1055147" cy="912819"/>
          </a:xfrm>
          <a:prstGeom prst="hexagon">
            <a:avLst>
              <a:gd name="adj" fmla="val 28898"/>
              <a:gd name="vf" fmla="val 115470"/>
            </a:avLst>
          </a:prstGeom>
          <a:solidFill>
            <a:schemeClr val="tx2"/>
          </a:solidFill>
          <a:ln>
            <a:noFill/>
          </a:ln>
          <a:effectLst/>
        </p:spPr>
        <p:txBody>
          <a:bodyPr wrap="none" anchor="ctr"/>
          <a:lstStyle/>
          <a:p>
            <a:pPr algn="ctr"/>
            <a:r>
              <a:rPr lang="zh-CN" altLang="en-US" sz="1600" dirty="0">
                <a:solidFill>
                  <a:schemeClr val="accent2"/>
                </a:solidFill>
                <a:cs typeface="+mn-ea"/>
                <a:sym typeface="+mn-lt"/>
              </a:rPr>
              <a:t>文本</a:t>
            </a:r>
            <a:endParaRPr lang="en-US" altLang="zh-CN" sz="1600" dirty="0">
              <a:solidFill>
                <a:schemeClr val="accent2"/>
              </a:solidFill>
              <a:cs typeface="+mn-ea"/>
              <a:sym typeface="+mn-lt"/>
            </a:endParaRPr>
          </a:p>
        </p:txBody>
      </p:sp>
      <p:sp>
        <p:nvSpPr>
          <p:cNvPr id="7" name="AutoShape 10"/>
          <p:cNvSpPr>
            <a:spLocks noChangeArrowheads="1"/>
          </p:cNvSpPr>
          <p:nvPr/>
        </p:nvSpPr>
        <p:spPr bwMode="auto">
          <a:xfrm>
            <a:off x="2451270" y="3129231"/>
            <a:ext cx="1055147" cy="912818"/>
          </a:xfrm>
          <a:prstGeom prst="hexagon">
            <a:avLst>
              <a:gd name="adj" fmla="val 28898"/>
              <a:gd name="vf" fmla="val 115470"/>
            </a:avLst>
          </a:prstGeom>
          <a:solidFill>
            <a:schemeClr val="bg2"/>
          </a:solidFill>
          <a:ln>
            <a:noFill/>
          </a:ln>
          <a:effectLst/>
        </p:spPr>
        <p:txBody>
          <a:bodyPr wrap="none" anchor="ctr"/>
          <a:lstStyle/>
          <a:p>
            <a:pPr algn="ctr"/>
            <a:r>
              <a:rPr lang="zh-CN" altLang="en-US" sz="1600" dirty="0">
                <a:solidFill>
                  <a:schemeClr val="accent2"/>
                </a:solidFill>
                <a:cs typeface="+mn-ea"/>
                <a:sym typeface="+mn-lt"/>
              </a:rPr>
              <a:t>文本</a:t>
            </a:r>
            <a:endParaRPr lang="en-US" altLang="zh-CN" sz="1600" dirty="0">
              <a:solidFill>
                <a:schemeClr val="accent2"/>
              </a:solidFill>
              <a:cs typeface="+mn-ea"/>
              <a:sym typeface="+mn-lt"/>
            </a:endParaRPr>
          </a:p>
        </p:txBody>
      </p:sp>
      <p:sp>
        <p:nvSpPr>
          <p:cNvPr id="8" name="AutoShape 11"/>
          <p:cNvSpPr>
            <a:spLocks noChangeArrowheads="1"/>
          </p:cNvSpPr>
          <p:nvPr/>
        </p:nvSpPr>
        <p:spPr bwMode="auto">
          <a:xfrm>
            <a:off x="3295662" y="2632450"/>
            <a:ext cx="1055147" cy="912819"/>
          </a:xfrm>
          <a:prstGeom prst="hexagon">
            <a:avLst>
              <a:gd name="adj" fmla="val 28898"/>
              <a:gd name="vf" fmla="val 115470"/>
            </a:avLst>
          </a:prstGeom>
          <a:noFill/>
          <a:ln w="12700">
            <a:solidFill>
              <a:schemeClr val="tx1"/>
            </a:solidFill>
            <a:prstDash val="dash"/>
            <a:miter lim="800000"/>
          </a:ln>
          <a:effectLst/>
        </p:spPr>
        <p:txBody>
          <a:bodyPr wrap="none" anchor="ctr"/>
          <a:lstStyle/>
          <a:p>
            <a:endParaRPr lang="zh-CN" altLang="en-US" sz="1600">
              <a:solidFill>
                <a:schemeClr val="accent2"/>
              </a:solidFill>
              <a:cs typeface="+mn-ea"/>
              <a:sym typeface="+mn-lt"/>
            </a:endParaRPr>
          </a:p>
        </p:txBody>
      </p:sp>
      <p:sp>
        <p:nvSpPr>
          <p:cNvPr id="9" name="Line 13"/>
          <p:cNvSpPr>
            <a:spLocks noChangeShapeType="1"/>
          </p:cNvSpPr>
          <p:nvPr/>
        </p:nvSpPr>
        <p:spPr bwMode="auto">
          <a:xfrm>
            <a:off x="4413762" y="3110072"/>
            <a:ext cx="1922804" cy="0"/>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cs typeface="+mn-ea"/>
              <a:sym typeface="+mn-lt"/>
            </a:endParaRPr>
          </a:p>
        </p:txBody>
      </p:sp>
      <p:sp>
        <p:nvSpPr>
          <p:cNvPr id="10" name="AutoShape 14"/>
          <p:cNvSpPr>
            <a:spLocks noChangeArrowheads="1"/>
          </p:cNvSpPr>
          <p:nvPr/>
        </p:nvSpPr>
        <p:spPr bwMode="auto">
          <a:xfrm>
            <a:off x="6461103" y="2054924"/>
            <a:ext cx="2359369" cy="2040499"/>
          </a:xfrm>
          <a:prstGeom prst="hexagon">
            <a:avLst>
              <a:gd name="adj" fmla="val 28907"/>
              <a:gd name="vf" fmla="val 115470"/>
            </a:avLst>
          </a:prstGeom>
          <a:solidFill>
            <a:schemeClr val="tx1"/>
          </a:solidFill>
          <a:ln>
            <a:noFill/>
          </a:ln>
          <a:effectLst/>
        </p:spPr>
        <p:txBody>
          <a:bodyPr wrap="none" anchor="ctr"/>
          <a:lstStyle/>
          <a:p>
            <a:pPr algn="ctr"/>
            <a:r>
              <a:rPr lang="zh-CN" altLang="en-US" dirty="0" smtClean="0">
                <a:solidFill>
                  <a:schemeClr val="accent2"/>
                </a:solidFill>
                <a:cs typeface="+mn-ea"/>
                <a:sym typeface="+mn-lt"/>
              </a:rPr>
              <a:t>请输入本</a:t>
            </a:r>
            <a:endParaRPr lang="en-US" altLang="zh-CN" dirty="0" smtClean="0">
              <a:solidFill>
                <a:schemeClr val="accent2"/>
              </a:solidFill>
              <a:cs typeface="+mn-ea"/>
              <a:sym typeface="+mn-lt"/>
            </a:endParaRPr>
          </a:p>
          <a:p>
            <a:pPr algn="ctr"/>
            <a:r>
              <a:rPr lang="zh-CN" altLang="en-US" dirty="0" smtClean="0">
                <a:solidFill>
                  <a:schemeClr val="accent2"/>
                </a:solidFill>
                <a:cs typeface="+mn-ea"/>
                <a:sym typeface="+mn-lt"/>
              </a:rPr>
              <a:t>内容内容</a:t>
            </a:r>
            <a:endParaRPr lang="en-US" altLang="zh-CN" dirty="0" smtClean="0">
              <a:solidFill>
                <a:schemeClr val="accent2"/>
              </a:solidFill>
              <a:cs typeface="+mn-ea"/>
              <a:sym typeface="+mn-lt"/>
            </a:endParaRPr>
          </a:p>
        </p:txBody>
      </p:sp>
      <p:sp>
        <p:nvSpPr>
          <p:cNvPr id="11" name="Rectangle 15"/>
          <p:cNvSpPr>
            <a:spLocks noChangeArrowheads="1"/>
          </p:cNvSpPr>
          <p:nvPr/>
        </p:nvSpPr>
        <p:spPr bwMode="auto">
          <a:xfrm>
            <a:off x="4536931" y="2799412"/>
            <a:ext cx="1675097" cy="30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smtClean="0">
                <a:solidFill>
                  <a:schemeClr val="accent1"/>
                </a:solidFill>
                <a:cs typeface="+mn-ea"/>
                <a:sym typeface="+mn-lt"/>
              </a:rPr>
              <a:t>文本内容</a:t>
            </a:r>
            <a:endParaRPr lang="en-US" altLang="zh-CN" dirty="0">
              <a:solidFill>
                <a:schemeClr val="accent1"/>
              </a:solidFill>
              <a:cs typeface="+mn-ea"/>
              <a:sym typeface="+mn-lt"/>
            </a:endParaRPr>
          </a:p>
        </p:txBody>
      </p:sp>
      <p:sp>
        <p:nvSpPr>
          <p:cNvPr id="12" name="Rectangle 16"/>
          <p:cNvSpPr>
            <a:spLocks noChangeArrowheads="1"/>
          </p:cNvSpPr>
          <p:nvPr/>
        </p:nvSpPr>
        <p:spPr bwMode="auto">
          <a:xfrm>
            <a:off x="4692052" y="1008534"/>
            <a:ext cx="3599269" cy="80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200" dirty="0" smtClean="0">
                <a:solidFill>
                  <a:schemeClr val="accent1"/>
                </a:solidFill>
                <a:cs typeface="+mn-ea"/>
                <a:sym typeface="+mn-lt"/>
              </a:rPr>
              <a:t>输入标题内容</a:t>
            </a:r>
            <a:endParaRPr lang="en-US" altLang="zh-CN" sz="2200" dirty="0">
              <a:solidFill>
                <a:schemeClr val="accent1"/>
              </a:solidFill>
              <a:cs typeface="+mn-ea"/>
              <a:sym typeface="+mn-lt"/>
            </a:endParaRPr>
          </a:p>
        </p:txBody>
      </p:sp>
      <p:sp>
        <p:nvSpPr>
          <p:cNvPr id="13" name="矩形 3"/>
          <p:cNvSpPr>
            <a:spLocks noChangeArrowheads="1"/>
          </p:cNvSpPr>
          <p:nvPr/>
        </p:nvSpPr>
        <p:spPr bwMode="auto">
          <a:xfrm>
            <a:off x="3961002" y="386568"/>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accent1"/>
                </a:solidFill>
                <a:latin typeface="+mn-lt"/>
                <a:ea typeface="+mn-ea"/>
                <a:cs typeface="+mn-ea"/>
                <a:sym typeface="+mn-lt"/>
              </a:rPr>
              <a:t>经营状况</a:t>
            </a:r>
          </a:p>
        </p:txBody>
      </p:sp>
      <p:sp>
        <p:nvSpPr>
          <p:cNvPr id="14" name="文本框 37"/>
          <p:cNvSpPr txBox="1"/>
          <p:nvPr/>
        </p:nvSpPr>
        <p:spPr>
          <a:xfrm>
            <a:off x="5807923" y="548685"/>
            <a:ext cx="1731005" cy="238525"/>
          </a:xfrm>
          <a:prstGeom prst="rect">
            <a:avLst/>
          </a:prstGeom>
          <a:noFill/>
        </p:spPr>
        <p:txBody>
          <a:bodyPr wrap="square" lIns="68573" tIns="34287" rIns="68573" bIns="34287" rtlCol="0">
            <a:spAutoFit/>
          </a:bodyPr>
          <a:lstStyle/>
          <a:p>
            <a:r>
              <a:rPr lang="en-US" altLang="zh-CN" sz="1100" dirty="0">
                <a:solidFill>
                  <a:schemeClr val="accent1"/>
                </a:solidFill>
                <a:cs typeface="+mn-ea"/>
                <a:sym typeface="+mn-lt"/>
              </a:rPr>
              <a:t>Add Your Title</a:t>
            </a:r>
            <a:endParaRPr lang="zh-CN" altLang="en-US" sz="1100" baseline="-3000" dirty="0">
              <a:solidFill>
                <a:schemeClr val="accent1"/>
              </a:solidFill>
              <a:cs typeface="+mn-ea"/>
              <a:sym typeface="+mn-lt"/>
            </a:endParaRPr>
          </a:p>
        </p:txBody>
      </p:sp>
      <p:grpSp>
        <p:nvGrpSpPr>
          <p:cNvPr id="15" name="组合 14"/>
          <p:cNvGrpSpPr/>
          <p:nvPr/>
        </p:nvGrpSpPr>
        <p:grpSpPr>
          <a:xfrm>
            <a:off x="3562128" y="427662"/>
            <a:ext cx="197506" cy="296260"/>
            <a:chOff x="5284519" y="1508166"/>
            <a:chExt cx="213756" cy="427512"/>
          </a:xfrm>
        </p:grpSpPr>
        <p:cxnSp>
          <p:nvCxnSpPr>
            <p:cNvPr id="16" name="直接连接符 15"/>
            <p:cNvCxnSpPr/>
            <p:nvPr/>
          </p:nvCxnSpPr>
          <p:spPr>
            <a:xfrm>
              <a:off x="5284519" y="1508166"/>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284519" y="1721922"/>
              <a:ext cx="213756" cy="213756"/>
            </a:xfrm>
            <a:prstGeom prst="line">
              <a:avLst/>
            </a:prstGeom>
            <a:ln w="19050">
              <a:solidFill>
                <a:schemeClr val="accent1">
                  <a:lumMod val="50000"/>
                  <a:lumOff val="50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黑白简洁工作总结"/>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ww.2ppt.com">
  <a:themeElements>
    <a:clrScheme name="自定义 102">
      <a:dk1>
        <a:srgbClr val="F8F8F8"/>
      </a:dk1>
      <a:lt1>
        <a:srgbClr val="F8F8F8"/>
      </a:lt1>
      <a:dk2>
        <a:srgbClr val="F8F8F8"/>
      </a:dk2>
      <a:lt2>
        <a:srgbClr val="F8F8F8"/>
      </a:lt2>
      <a:accent1>
        <a:srgbClr val="F8F8F8"/>
      </a:accent1>
      <a:accent2>
        <a:srgbClr val="202020"/>
      </a:accent2>
      <a:accent3>
        <a:srgbClr val="080808"/>
      </a:accent3>
      <a:accent4>
        <a:srgbClr val="080808"/>
      </a:accent4>
      <a:accent5>
        <a:srgbClr val="080808"/>
      </a:accent5>
      <a:accent6>
        <a:srgbClr val="080808"/>
      </a:accent6>
      <a:hlink>
        <a:srgbClr val="080808"/>
      </a:hlink>
      <a:folHlink>
        <a:srgbClr val="080808"/>
      </a:folHlink>
    </a:clrScheme>
    <a:fontScheme name="uesc2ymx">
      <a:majorFont>
        <a:latin typeface="Arial"/>
        <a:ea typeface="微软雅黑"/>
        <a:cs typeface=""/>
      </a:majorFont>
      <a:minorFont>
        <a:latin typeface="Arial"/>
        <a:ea typeface="微软雅黑"/>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2213</Words>
  <Application>Microsoft Office PowerPoint</Application>
  <PresentationFormat>全屏显示(16:9)</PresentationFormat>
  <Paragraphs>450</Paragraphs>
  <Slides>37</Slides>
  <Notes>37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Arial Unicode MS</vt:lpstr>
      <vt:lpstr>Helvetica Light</vt:lpstr>
      <vt:lpstr>宋体</vt:lpstr>
      <vt:lpstr>微软雅黑</vt:lpstr>
      <vt:lpstr>Agency FB</vt:lpstr>
      <vt:lpstr>Arial</vt:lpstr>
      <vt:lpstr>Calibri</vt:lpstr>
      <vt:lpstr>Wingdings</vt:lpstr>
      <vt:lpstr>Wingdings 2</vt:lpstr>
      <vt:lpstr>Wingdings 3</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2015-04-12T13:19:00Z</dcterms:created>
  <dcterms:modified xsi:type="dcterms:W3CDTF">2023-01-10T05:56:41Z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B0BE9A0CD03747928AED847537EAE429</vt:lpwstr>
  </property>
  <property fmtid="{D5CDD505-2E9C-101B-9397-08002B2CF9AE}" pid="3" name="KSOProductBuildVer">
    <vt:lpwstr>2052-11.1.0.11045</vt:lpwstr>
  </property>
  <property fmtid="{A09F084E-AD41-489F-8076-AA5BE3082BCA}" pid="100">
    <vt:ui4>5</vt:ui4>
  </property>
  <property fmtid="{64440492-4C8B-11D1-8B70-080036B11A03}" pid="11">
    <vt:lpwstr>www.2ppt.com-爱PPT提供资源下载</vt:lpwstr>
  </property>
</Properties>
</file>