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8" r:id="rId4"/>
    <p:sldId id="275" r:id="rId5"/>
    <p:sldId id="260" r:id="rId6"/>
    <p:sldId id="262" r:id="rId7"/>
    <p:sldId id="263" r:id="rId8"/>
    <p:sldId id="267" r:id="rId9"/>
    <p:sldId id="271" r:id="rId10"/>
    <p:sldId id="272" r:id="rId11"/>
    <p:sldId id="318" r:id="rId12"/>
    <p:sldId id="273" r:id="rId13"/>
    <p:sldId id="319" r:id="rId14"/>
    <p:sldId id="303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1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2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699"/>
            <a:ext cx="4629150" cy="365585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1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93"/>
            <a:ext cx="1971675" cy="435964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93"/>
            <a:ext cx="5800725" cy="435964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9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9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9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9135"/>
            <a:ext cx="3868340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9135"/>
            <a:ext cx="3887391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9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1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9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23478;&#26657;&#21150;&#20844;\&#20843;&#19979;&#31532;11&#31456;&#35838;&#20214;\11.2(2)\&#24179;&#31227;.gs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hyperlink" Target="file:///E:\&#23478;&#26657;&#21150;&#20844;\&#20843;&#19979;&#31532;11&#31456;&#35838;&#20214;\11.2(2)\&#36724;&#23545;&#31216;.gsp" TargetMode="External"/><Relationship Id="rId4" Type="http://schemas.openxmlformats.org/officeDocument/2006/relationships/hyperlink" Target="file:///E:\&#23478;&#26657;&#21150;&#20844;\&#20843;&#19979;&#31532;11&#31456;&#35838;&#20214;\11.2(2)\&#26059;&#36716;.g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736430"/>
            <a:ext cx="9144000" cy="22826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第十一章  图形的平移和旋转</a:t>
            </a:r>
            <a:r>
              <a:rPr lang="en-US" altLang="zh-CN" sz="1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/>
            </a:r>
            <a:br>
              <a:rPr lang="en-US" altLang="zh-CN" sz="1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r>
              <a:rPr lang="en-US" altLang="zh-CN" sz="4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11.2  </a:t>
            </a:r>
            <a:r>
              <a:rPr lang="zh-CN" altLang="zh-CN" sz="4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图形的旋转</a:t>
            </a:r>
            <a:br>
              <a:rPr lang="zh-CN" altLang="zh-CN" sz="4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课时</a:t>
            </a:r>
            <a:endParaRPr lang="zh-CN" altLang="en-US" sz="36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17797"/>
            <a:ext cx="915627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rcRect l="-1188" t="-3235"/>
          <a:stretch>
            <a:fillRect/>
          </a:stretch>
        </p:blipFill>
        <p:spPr>
          <a:xfrm>
            <a:off x="255907" y="-36194"/>
            <a:ext cx="7642225" cy="946785"/>
          </a:xfrm>
          <a:prstGeom prst="rect">
            <a:avLst/>
          </a:prstGeom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53110" y="747396"/>
            <a:ext cx="7651750" cy="4180205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两个全等三角形在什么条件下，可以由其中的一个三角形经过平移而得到？在什么条件下，可以由其中的一个经过旋转而得到？在什么条件下，可以由其中的一个经过轴对称而得到？画图说明.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657227" y="735331"/>
            <a:ext cx="77793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动作按钮: 自定义 2">
            <a:hlinkClick r:id="rId3" action="ppaction://hlinkfile"/>
          </p:cNvPr>
          <p:cNvSpPr/>
          <p:nvPr/>
        </p:nvSpPr>
        <p:spPr>
          <a:xfrm>
            <a:off x="6612890" y="424816"/>
            <a:ext cx="693420" cy="3225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平移</a:t>
            </a:r>
          </a:p>
        </p:txBody>
      </p:sp>
      <p:sp>
        <p:nvSpPr>
          <p:cNvPr id="4" name="动作按钮: 自定义 3">
            <a:hlinkClick r:id="rId4" action="ppaction://hlinkfile"/>
          </p:cNvPr>
          <p:cNvSpPr/>
          <p:nvPr/>
        </p:nvSpPr>
        <p:spPr>
          <a:xfrm>
            <a:off x="7294880" y="424816"/>
            <a:ext cx="682625" cy="3295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旋转</a:t>
            </a:r>
          </a:p>
        </p:txBody>
      </p:sp>
      <p:sp>
        <p:nvSpPr>
          <p:cNvPr id="6" name="动作按钮: 自定义 5">
            <a:hlinkClick r:id="rId5" action="ppaction://hlinkfile"/>
          </p:cNvPr>
          <p:cNvSpPr/>
          <p:nvPr/>
        </p:nvSpPr>
        <p:spPr>
          <a:xfrm>
            <a:off x="7977507" y="419736"/>
            <a:ext cx="892175" cy="33464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轴对称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61317" y="742951"/>
            <a:ext cx="8334375" cy="38201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巩固练习：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35331"/>
            <a:ext cx="77793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回顾与总结：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255397" y="994411"/>
            <a:ext cx="532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通过本节课的学习，你有哪些收获？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35331"/>
            <a:ext cx="77793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  <p:bldLst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布置作业：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255397" y="994410"/>
            <a:ext cx="532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阅读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178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页：史海漫游«费马点»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习题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11.2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3,4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35331"/>
            <a:ext cx="77793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  <p:bldLst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034818" y="1488441"/>
            <a:ext cx="4801314" cy="1200329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谢谢观看！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29003"/>
            <a:ext cx="7886700" cy="994346"/>
          </a:xfrm>
        </p:spPr>
        <p:txBody>
          <a:bodyPr/>
          <a:lstStyle/>
          <a:p>
            <a:r>
              <a:rPr lang="zh-CN" altLang="en-US" sz="3200" dirty="0">
                <a:latin typeface="Times New Roman" panose="02020603050405020304" charset="0"/>
                <a:ea typeface="黑体" panose="02010609060101010101" charset="-122"/>
              </a:rPr>
              <a:t>复习回顾：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07788"/>
            <a:ext cx="7886700" cy="3264074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什么叫做旋转？</a:t>
            </a: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内容占位符 2"/>
          <p:cNvSpPr>
            <a:spLocks noGrp="1"/>
          </p:cNvSpPr>
          <p:nvPr/>
        </p:nvSpPr>
        <p:spPr>
          <a:xfrm>
            <a:off x="556260" y="1101726"/>
            <a:ext cx="7886700" cy="18122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在平面内，将一个图形绕一个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定点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按某一个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方向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（逆时针方向或顺时针方向）转动一定的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角度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，图形的这种变化叫做旋转.这个定点叫做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旋转中心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，这个角叫做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旋转角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.旋转前图形上的点与旋转后所到达的点叫做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对应点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28650" y="2841626"/>
            <a:ext cx="7886700" cy="1279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一个图形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经过旋转所得到的图形的位置是由哪些因素确定？</a:t>
            </a: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21665" y="3282315"/>
            <a:ext cx="78867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经过旋转所得到的图形的位置是由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旋转中心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旋转方向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旋转角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确定的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endParaRPr lang="zh-CN" altLang="en-US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29003"/>
            <a:ext cx="7886700" cy="994346"/>
          </a:xfrm>
        </p:spPr>
        <p:txBody>
          <a:bodyPr/>
          <a:lstStyle/>
          <a:p>
            <a:r>
              <a:rPr lang="zh-CN" altLang="en-US" sz="3200">
                <a:latin typeface="Times New Roman" panose="02020603050405020304" charset="0"/>
                <a:ea typeface="黑体" panose="02010609060101010101" charset="-122"/>
              </a:rPr>
              <a:t>复习回顾：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08026"/>
            <a:ext cx="7886700" cy="62166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图形的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旋转具有哪些基本的性质？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内容占位符 2"/>
          <p:cNvSpPr>
            <a:spLocks noGrp="1"/>
          </p:cNvSpPr>
          <p:nvPr/>
        </p:nvSpPr>
        <p:spPr>
          <a:xfrm>
            <a:off x="586740" y="1148716"/>
            <a:ext cx="7886700" cy="1290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 err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一个图形和它经过旋转所得到的图形中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⑴</a:t>
            </a:r>
            <a:r>
              <a:rPr lang="en-US" altLang="zh-CN" sz="2000" dirty="0" err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对应点到旋转中心的距离相等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charset="-122"/>
              </a:rPr>
              <a:t>⑵</a:t>
            </a:r>
            <a:r>
              <a:rPr lang="en-US" altLang="zh-CN" sz="2000" dirty="0" err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两组对应点分别与旋转中心的连线所成的角相等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-29210"/>
            <a:ext cx="1956435" cy="994410"/>
          </a:xfrm>
        </p:spPr>
        <p:txBody>
          <a:bodyPr/>
          <a:lstStyle/>
          <a:p>
            <a:r>
              <a:rPr lang="zh-CN" altLang="en-US" sz="3200" dirty="0">
                <a:latin typeface="Times New Roman" panose="02020603050405020304" charset="0"/>
                <a:ea typeface="黑体" panose="02010609060101010101" charset="-122"/>
              </a:rPr>
              <a:t>学习目标：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23359"/>
            <a:ext cx="7886700" cy="3264074"/>
          </a:xfrm>
        </p:spPr>
        <p:txBody>
          <a:bodyPr/>
          <a:lstStyle/>
          <a:p>
            <a:pPr marL="0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1.进一步理解旋转的</a:t>
            </a:r>
            <a:r>
              <a:rPr lang="zh-CN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定义和</a:t>
            </a:r>
            <a:r>
              <a:rPr lang="en-US" altLang="zh-CN" sz="2000" dirty="0" err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性质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2.运用旋转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及其基本</a:t>
            </a:r>
            <a:r>
              <a:rPr lang="en-US" altLang="zh-CN" sz="2000" dirty="0" err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性质分析和解决问题，培养推理能力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及解决数学问题的能力，体会数形结合的思想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 dirty="0">
                <a:latin typeface="Times New Roman" panose="02020603050405020304" charset="0"/>
                <a:ea typeface="黑体" panose="02010609060101010101" charset="-122"/>
              </a:rPr>
              <a:t>典型例题：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45254"/>
            <a:ext cx="7886700" cy="3264074"/>
          </a:xfrm>
        </p:spPr>
        <p:txBody>
          <a:bodyPr>
            <a:noAutofit/>
          </a:bodyPr>
          <a:lstStyle/>
          <a:p>
            <a:pPr marL="0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 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在图11-19所示的方格纸上，图案ABCDO是由等腰直角三角形ABO和等腰直角三角形CDO拼成的，画出这个图案绕点O按逆时针方向旋转90°得到的图案.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Font typeface="+mj-lt"/>
              <a:buNone/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9717" y="-7676515"/>
            <a:ext cx="3996055" cy="645795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0" y="2105660"/>
            <a:ext cx="2973070" cy="27698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77495" y="2122805"/>
            <a:ext cx="3270250" cy="2449830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/>
        </p:nvSpPr>
        <p:spPr>
          <a:xfrm>
            <a:off x="3162935" y="2460626"/>
            <a:ext cx="5654040" cy="177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你能分别画出图案ABCDO绕点O按顺时针方向旋转90°和135°所得到的图案吗？试一试。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4873"/>
            <a:ext cx="7886700" cy="994346"/>
          </a:xfrm>
        </p:spPr>
        <p:txBody>
          <a:bodyPr/>
          <a:lstStyle/>
          <a:p>
            <a:r>
              <a:rPr lang="zh-CN" altLang="en-US" sz="2800" dirty="0">
                <a:latin typeface="Times New Roman" panose="02020603050405020304" charset="0"/>
                <a:ea typeface="黑体" panose="02010609060101010101" charset="-122"/>
              </a:rPr>
              <a:t>归纳：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48031"/>
            <a:ext cx="7886700" cy="721360"/>
          </a:xfrm>
        </p:spPr>
        <p:txBody>
          <a:bodyPr/>
          <a:lstStyle/>
          <a:p>
            <a:pPr marL="0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画一个图形绕某个点旋转后的图形的步骤：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内容占位符 2"/>
          <p:cNvSpPr>
            <a:spLocks noGrp="1"/>
          </p:cNvSpPr>
          <p:nvPr/>
        </p:nvSpPr>
        <p:spPr>
          <a:xfrm>
            <a:off x="657225" y="1301115"/>
            <a:ext cx="7886700" cy="633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）找关键点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57225" y="1778001"/>
            <a:ext cx="7886700" cy="68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）画对应点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分别画出这些关键点绕旋转中心旋转后的对应点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57225" y="2266316"/>
            <a:ext cx="7886700" cy="1576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）连线，得图形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顺次连接对应点，得所求的图形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典型例题：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82719"/>
            <a:ext cx="7886700" cy="3264074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例2  如图11-21，点E是正方形ABCD的边CD上的一点，将△ADE绕点A按顺时针方向旋转一定的角度，使点E落到CB的延长线上的点F处（图11-21）.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（1）写出它的旋转角；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（2）如果EF=4，求AE的长.</a:t>
            </a:r>
          </a:p>
          <a:p>
            <a:pPr marL="0" fontAlgn="auto">
              <a:lnSpc>
                <a:spcPct val="150000"/>
              </a:lnSpc>
              <a:spcBef>
                <a:spcPts val="0"/>
              </a:spcBef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35" y="1779906"/>
            <a:ext cx="2528570" cy="214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典型例题：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48031"/>
            <a:ext cx="7651750" cy="317500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解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：（1）旋转中心是点A，当AE旋转到AF时，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点E的对应点是点F.设旋转后点D的对应点是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点D'，由旋转的基本性质，可知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AD'=AD=AB，∠FAD'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=∠EAD，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所以点D'应与点B重合。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∵∠BAD=90°，∴旋转角是90°.</a:t>
            </a: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657227" y="708026"/>
            <a:ext cx="7816215" cy="3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680" y="748031"/>
            <a:ext cx="2528570" cy="214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8"/>
            <a:ext cx="7886700" cy="994346"/>
          </a:xfrm>
        </p:spPr>
        <p:txBody>
          <a:bodyPr/>
          <a:lstStyle/>
          <a:p>
            <a:r>
              <a:rPr lang="zh-CN" altLang="en-US" sz="2800">
                <a:latin typeface="Times New Roman" panose="02020603050405020304" charset="0"/>
                <a:ea typeface="黑体" panose="02010609060101010101" charset="-122"/>
              </a:rPr>
              <a:t>典型例题：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48031"/>
            <a:ext cx="7651750" cy="4180205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（2）</a:t>
            </a: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A是旋转中心，E与F，D与B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分别是对应点，根据旋转的基本性质，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AE=AF，∠FAE=∠BAD=90°.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△AEF是等腰直角三角形.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AE</a:t>
            </a:r>
            <a:r>
              <a:rPr lang="en-US" altLang="zh-CN" sz="2000" baseline="30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+AF</a:t>
            </a:r>
            <a:r>
              <a:rPr lang="en-US" altLang="zh-CN" sz="2000" baseline="30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=EF</a:t>
            </a:r>
            <a:r>
              <a:rPr lang="en-US" altLang="zh-CN" sz="2000" baseline="30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EF=4，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2AE</a:t>
            </a:r>
            <a:r>
              <a:rPr lang="en-US" altLang="zh-CN" sz="2000" baseline="30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=4</a:t>
            </a:r>
            <a:r>
              <a:rPr lang="en-US" altLang="zh-CN" sz="2000" baseline="30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2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</a:t>
            </a:r>
            <a:r>
              <a:rPr lang="en-US" altLang="zh-CN" sz="200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AE=          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0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43991" y="4058921"/>
          <a:ext cx="1086485" cy="36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673100" imgH="228600" progId="Equation.KSEE3">
                  <p:embed/>
                </p:oleObj>
              </mc:Choice>
              <mc:Fallback>
                <p:oleObj r:id="rId3" imgW="6731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3991" y="4058921"/>
                        <a:ext cx="1086485" cy="368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680" y="748031"/>
            <a:ext cx="2528570" cy="2149475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V="1">
            <a:off x="657227" y="735331"/>
            <a:ext cx="77793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全屏显示(16:9)</PresentationFormat>
  <Paragraphs>56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第十一章  图形的平移和旋转 11.2  图形的旋转 第2课时</vt:lpstr>
      <vt:lpstr>复习回顾：</vt:lpstr>
      <vt:lpstr>复习回顾：</vt:lpstr>
      <vt:lpstr>学习目标：</vt:lpstr>
      <vt:lpstr>典型例题：</vt:lpstr>
      <vt:lpstr>归纳：</vt:lpstr>
      <vt:lpstr>典型例题：</vt:lpstr>
      <vt:lpstr>典型例题：</vt:lpstr>
      <vt:lpstr>典型例题：</vt:lpstr>
      <vt:lpstr>PowerPoint 演示文稿</vt:lpstr>
      <vt:lpstr>巩固练习：</vt:lpstr>
      <vt:lpstr>回顾与总结：</vt:lpstr>
      <vt:lpstr>布置作业：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2020-04-14T09:20:00Z</dcterms:created>
  <dcterms:modified xsi:type="dcterms:W3CDTF">2023-01-16T18:59:25Z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D808718340E447E4B27D91F53469DEFB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