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8"/>
  </p:notesMasterIdLst>
  <p:handoutMasterIdLst>
    <p:handoutMasterId r:id="rId19"/>
  </p:handoutMasterIdLst>
  <p:sldIdLst>
    <p:sldId id="328" r:id="rId2"/>
    <p:sldId id="478" r:id="rId3"/>
    <p:sldId id="597" r:id="rId4"/>
    <p:sldId id="598" r:id="rId5"/>
    <p:sldId id="599" r:id="rId6"/>
    <p:sldId id="600" r:id="rId7"/>
    <p:sldId id="601" r:id="rId8"/>
    <p:sldId id="602" r:id="rId9"/>
    <p:sldId id="605" r:id="rId10"/>
    <p:sldId id="603" r:id="rId11"/>
    <p:sldId id="592" r:id="rId12"/>
    <p:sldId id="590" r:id="rId13"/>
    <p:sldId id="326" r:id="rId14"/>
    <p:sldId id="596" r:id="rId15"/>
    <p:sldId id="606" r:id="rId16"/>
    <p:sldId id="345" r:id="rId17"/>
  </p:sldIdLst>
  <p:sldSz cx="9144000" cy="6858000" type="screen4x3"/>
  <p:notesSz cx="6858000" cy="9144000"/>
  <p:custDataLst>
    <p:tags r:id="rId20"/>
  </p:custDataLst>
  <p:defaultTextStyle>
    <a:defPPr>
      <a:defRPr lang="zh-CN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251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3EE6E2"/>
    <a:srgbClr val="F8ADC6"/>
    <a:srgbClr val="CC00FF"/>
    <a:srgbClr val="FF0066"/>
    <a:srgbClr val="DA674A"/>
    <a:srgbClr val="235134"/>
    <a:srgbClr val="D9E18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1731" autoAdjust="0"/>
    <p:restoredTop sz="90483" autoAdjust="0"/>
  </p:normalViewPr>
  <p:slideViewPr>
    <p:cSldViewPr>
      <p:cViewPr>
        <p:scale>
          <a:sx n="100" d="100"/>
          <a:sy n="100" d="100"/>
        </p:scale>
        <p:origin x="-444" y="-264"/>
      </p:cViewPr>
      <p:guideLst>
        <p:guide orient="horz" pos="2251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24" d="100"/>
        <a:sy n="124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gs" Target="tags/tag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fld id="{73E66403-FC38-4A5D-BBC5-16E41DC3C747}" type="datetimeFigureOut">
              <a:rPr lang="zh-CN" altLang="en-US"/>
              <a:t>2023-01-17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zh-CN" altLang="en-US" noProof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noProof="0" smtClean="0"/>
              <a:t>单击此处编辑母版文本样式</a:t>
            </a:r>
          </a:p>
          <a:p>
            <a:pPr lvl="1"/>
            <a:r>
              <a:rPr lang="zh-CN" altLang="en-US" noProof="0" smtClean="0"/>
              <a:t>第二级</a:t>
            </a:r>
          </a:p>
          <a:p>
            <a:pPr lvl="2"/>
            <a:r>
              <a:rPr lang="zh-CN" altLang="en-US" noProof="0" smtClean="0"/>
              <a:t>第三级</a:t>
            </a:r>
          </a:p>
          <a:p>
            <a:pPr lvl="3"/>
            <a:r>
              <a:rPr lang="zh-CN" altLang="en-US" noProof="0" smtClean="0"/>
              <a:t>第四级</a:t>
            </a:r>
          </a:p>
          <a:p>
            <a:pPr lvl="4"/>
            <a:r>
              <a:rPr lang="zh-CN" altLang="en-US" noProof="0" smtClean="0"/>
              <a:t>第五级</a:t>
            </a:r>
            <a:endParaRPr lang="zh-CN" altLang="en-US" noProof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/>
          <a:lstStyle>
            <a:lvl1pPr algn="r" eaLnBrk="1" hangingPunct="1">
              <a:defRPr sz="1200">
                <a:latin typeface="Calibri" panose="020F0502020204030204" pitchFamily="34" charset="0"/>
              </a:defRPr>
            </a:lvl1pPr>
          </a:lstStyle>
          <a:p>
            <a:fld id="{52A5B98D-1F43-4762-9094-27E54681E329}" type="slidenum">
              <a:rPr lang="zh-CN" altLang="en-US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291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endParaRPr lang="zh-CN" altLang="en-US" smtClean="0"/>
          </a:p>
        </p:txBody>
      </p:sp>
      <p:sp>
        <p:nvSpPr>
          <p:cNvPr id="12292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fld id="{EFBB7618-3691-4F15-B5EC-310B1415FEAC}" type="slidenum">
              <a:rPr lang="zh-CN" altLang="en-US"/>
              <a:t>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4339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endParaRPr lang="zh-CN" altLang="en-US" smtClean="0"/>
          </a:p>
        </p:txBody>
      </p:sp>
      <p:sp>
        <p:nvSpPr>
          <p:cNvPr id="14340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fld id="{87F789FB-AED0-45DB-98C3-6B7CB8474725}" type="slidenum">
              <a:rPr lang="zh-CN" altLang="en-US"/>
              <a:t>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6387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endParaRPr lang="zh-CN" altLang="en-US" smtClean="0"/>
          </a:p>
        </p:txBody>
      </p:sp>
      <p:sp>
        <p:nvSpPr>
          <p:cNvPr id="16388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fld id="{38B5CFE6-5884-4544-AC55-426EA8E0204D}" type="slidenum">
              <a:rPr lang="zh-CN" altLang="en-US">
                <a:latin typeface="Calibri" panose="020F0502020204030204" pitchFamily="34" charset="0"/>
              </a:rPr>
              <a:t>3</a:t>
            </a:fld>
            <a:endParaRPr lang="zh-CN" altLang="en-US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459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endParaRPr lang="zh-CN" altLang="en-US" smtClean="0"/>
          </a:p>
        </p:txBody>
      </p:sp>
      <p:sp>
        <p:nvSpPr>
          <p:cNvPr id="19460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fld id="{0B836A23-58E4-4A5C-B731-DAFB78425B65}" type="slidenum">
              <a:rPr lang="zh-CN" altLang="en-US">
                <a:latin typeface="Calibri" panose="020F0502020204030204" pitchFamily="34" charset="0"/>
              </a:rPr>
              <a:t>5</a:t>
            </a:fld>
            <a:endParaRPr lang="zh-CN" altLang="en-US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1507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endParaRPr lang="zh-CN" altLang="en-US" dirty="0" smtClean="0"/>
          </a:p>
        </p:txBody>
      </p:sp>
      <p:sp>
        <p:nvSpPr>
          <p:cNvPr id="21508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fld id="{DAE1FBE5-5C61-49C2-930B-63DA35440CCD}" type="slidenum">
              <a:rPr lang="zh-CN" altLang="en-US">
                <a:latin typeface="Calibri" panose="020F0502020204030204" pitchFamily="34" charset="0"/>
              </a:rPr>
              <a:t>6</a:t>
            </a:fld>
            <a:endParaRPr lang="zh-CN" altLang="en-US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79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endParaRPr lang="zh-CN" altLang="en-US" smtClean="0"/>
          </a:p>
        </p:txBody>
      </p:sp>
      <p:sp>
        <p:nvSpPr>
          <p:cNvPr id="24580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fld id="{3D6EA44C-A8A6-4805-B322-80E5B3333F89}" type="slidenum">
              <a:rPr lang="zh-CN" altLang="en-US">
                <a:latin typeface="Calibri" panose="020F0502020204030204" pitchFamily="34" charset="0"/>
              </a:rPr>
              <a:t>8</a:t>
            </a:fld>
            <a:endParaRPr lang="zh-CN" altLang="en-US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8675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endParaRPr lang="zh-CN" altLang="en-US" smtClean="0"/>
          </a:p>
        </p:txBody>
      </p:sp>
      <p:sp>
        <p:nvSpPr>
          <p:cNvPr id="28676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fld id="{CC97F4AB-A9A8-47A8-8CEC-D2CC4AF71427}" type="slidenum">
              <a:rPr lang="zh-CN" altLang="en-US">
                <a:latin typeface="Calibri" panose="020F0502020204030204" pitchFamily="34" charset="0"/>
              </a:rPr>
              <a:t>11</a:t>
            </a:fld>
            <a:endParaRPr lang="zh-CN" altLang="en-US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4819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endParaRPr lang="zh-CN" altLang="en-US" smtClean="0"/>
          </a:p>
        </p:txBody>
      </p:sp>
      <p:sp>
        <p:nvSpPr>
          <p:cNvPr id="34820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fld id="{EAC8004E-5B22-4C15-B3C9-97690297609E}" type="slidenum">
              <a:rPr lang="zh-CN" altLang="en-US">
                <a:latin typeface="Calibri" panose="020F0502020204030204" pitchFamily="34" charset="0"/>
              </a:rPr>
              <a:t>16</a:t>
            </a:fld>
            <a:endParaRPr lang="zh-CN" altLang="en-US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2"/>
          <p:cNvSpPr/>
          <p:nvPr/>
        </p:nvSpPr>
        <p:spPr bwMode="gray">
          <a:xfrm>
            <a:off x="-12700" y="2348880"/>
            <a:ext cx="9156700" cy="3660775"/>
          </a:xfrm>
          <a:custGeom>
            <a:avLst/>
            <a:gdLst>
              <a:gd name="T0" fmla="*/ 2147483646 w 9991"/>
              <a:gd name="T1" fmla="*/ 2147483646 h 9927"/>
              <a:gd name="T2" fmla="*/ 2147483646 w 9991"/>
              <a:gd name="T3" fmla="*/ 2147483646 h 9927"/>
              <a:gd name="T4" fmla="*/ 2147483646 w 9991"/>
              <a:gd name="T5" fmla="*/ 2147483646 h 9927"/>
              <a:gd name="T6" fmla="*/ 2147483646 w 9991"/>
              <a:gd name="T7" fmla="*/ 2147483646 h 9927"/>
              <a:gd name="T8" fmla="*/ 2147483646 w 9991"/>
              <a:gd name="T9" fmla="*/ 2147483646 h 9927"/>
              <a:gd name="T10" fmla="*/ 2147483646 w 9991"/>
              <a:gd name="T11" fmla="*/ 2147483646 h 9927"/>
              <a:gd name="T12" fmla="*/ 2147483646 w 9991"/>
              <a:gd name="T13" fmla="*/ 2147483646 h 9927"/>
              <a:gd name="T14" fmla="*/ 2147483646 w 9991"/>
              <a:gd name="T15" fmla="*/ 2147483646 h 9927"/>
              <a:gd name="T16" fmla="*/ 2147483646 w 9991"/>
              <a:gd name="T17" fmla="*/ 2147483646 h 9927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9991" h="9927">
                <a:moveTo>
                  <a:pt x="12" y="470"/>
                </a:moveTo>
                <a:cubicBezTo>
                  <a:pt x="251" y="271"/>
                  <a:pt x="997" y="-44"/>
                  <a:pt x="2383" y="6"/>
                </a:cubicBezTo>
                <a:cubicBezTo>
                  <a:pt x="3769" y="51"/>
                  <a:pt x="5829" y="1766"/>
                  <a:pt x="7031" y="2363"/>
                </a:cubicBezTo>
                <a:cubicBezTo>
                  <a:pt x="8233" y="2959"/>
                  <a:pt x="9752" y="863"/>
                  <a:pt x="9991" y="445"/>
                </a:cubicBezTo>
                <a:cubicBezTo>
                  <a:pt x="9987" y="3252"/>
                  <a:pt x="9993" y="6085"/>
                  <a:pt x="9989" y="8892"/>
                </a:cubicBezTo>
                <a:cubicBezTo>
                  <a:pt x="8652" y="9952"/>
                  <a:pt x="7961" y="9510"/>
                  <a:pt x="6861" y="9330"/>
                </a:cubicBezTo>
                <a:cubicBezTo>
                  <a:pt x="5761" y="9150"/>
                  <a:pt x="4694" y="7715"/>
                  <a:pt x="3391" y="7814"/>
                </a:cubicBezTo>
                <a:cubicBezTo>
                  <a:pt x="2252" y="7798"/>
                  <a:pt x="-9" y="9906"/>
                  <a:pt x="1" y="9927"/>
                </a:cubicBezTo>
                <a:cubicBezTo>
                  <a:pt x="12" y="9956"/>
                  <a:pt x="12" y="2309"/>
                  <a:pt x="12" y="470"/>
                </a:cubicBezTo>
                <a:close/>
              </a:path>
            </a:pathLst>
          </a:custGeom>
          <a:solidFill>
            <a:srgbClr val="00B050">
              <a:alpha val="3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4" name="Freeform 3"/>
          <p:cNvSpPr/>
          <p:nvPr/>
        </p:nvSpPr>
        <p:spPr bwMode="gray">
          <a:xfrm>
            <a:off x="-4763" y="2666380"/>
            <a:ext cx="9153526" cy="3025775"/>
          </a:xfrm>
          <a:custGeom>
            <a:avLst/>
            <a:gdLst>
              <a:gd name="T0" fmla="*/ 2147483646 w 10000"/>
              <a:gd name="T1" fmla="*/ 2147483646 h 9999"/>
              <a:gd name="T2" fmla="*/ 2147483646 w 10000"/>
              <a:gd name="T3" fmla="*/ 2147483646 h 9999"/>
              <a:gd name="T4" fmla="*/ 2147483646 w 10000"/>
              <a:gd name="T5" fmla="*/ 2147483646 h 9999"/>
              <a:gd name="T6" fmla="*/ 2147483646 w 10000"/>
              <a:gd name="T7" fmla="*/ 2147483646 h 9999"/>
              <a:gd name="T8" fmla="*/ 2147483646 w 10000"/>
              <a:gd name="T9" fmla="*/ 2147483646 h 9999"/>
              <a:gd name="T10" fmla="*/ 2147483646 w 10000"/>
              <a:gd name="T11" fmla="*/ 2147483646 h 9999"/>
              <a:gd name="T12" fmla="*/ 2147483646 w 10000"/>
              <a:gd name="T13" fmla="*/ 2147483646 h 9999"/>
              <a:gd name="T14" fmla="*/ 2147483646 w 10000"/>
              <a:gd name="T15" fmla="*/ 2147483646 h 9999"/>
              <a:gd name="T16" fmla="*/ 2147483646 w 10000"/>
              <a:gd name="T17" fmla="*/ 2147483646 h 9999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10000" h="9999">
                <a:moveTo>
                  <a:pt x="1" y="1304"/>
                </a:moveTo>
                <a:cubicBezTo>
                  <a:pt x="241" y="1111"/>
                  <a:pt x="1129" y="-48"/>
                  <a:pt x="2512" y="2"/>
                </a:cubicBezTo>
                <a:cubicBezTo>
                  <a:pt x="3895" y="51"/>
                  <a:pt x="5997" y="2229"/>
                  <a:pt x="7245" y="2348"/>
                </a:cubicBezTo>
                <a:cubicBezTo>
                  <a:pt x="8493" y="2467"/>
                  <a:pt x="9761" y="1130"/>
                  <a:pt x="10000" y="718"/>
                </a:cubicBezTo>
                <a:lnTo>
                  <a:pt x="10000" y="8931"/>
                </a:lnTo>
                <a:cubicBezTo>
                  <a:pt x="8534" y="10154"/>
                  <a:pt x="8060" y="10101"/>
                  <a:pt x="6938" y="9866"/>
                </a:cubicBezTo>
                <a:cubicBezTo>
                  <a:pt x="5816" y="9631"/>
                  <a:pt x="4571" y="7420"/>
                  <a:pt x="3272" y="7519"/>
                </a:cubicBezTo>
                <a:cubicBezTo>
                  <a:pt x="2132" y="7505"/>
                  <a:pt x="-9" y="9706"/>
                  <a:pt x="1" y="9731"/>
                </a:cubicBezTo>
                <a:cubicBezTo>
                  <a:pt x="12" y="9757"/>
                  <a:pt x="1" y="3139"/>
                  <a:pt x="1" y="1304"/>
                </a:cubicBezTo>
                <a:close/>
              </a:path>
            </a:pathLst>
          </a:custGeom>
          <a:solidFill>
            <a:srgbClr val="00B05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7" name="KSO_CT1"/>
          <p:cNvSpPr>
            <a:spLocks noGrp="1"/>
          </p:cNvSpPr>
          <p:nvPr>
            <p:ph type="title"/>
          </p:nvPr>
        </p:nvSpPr>
        <p:spPr>
          <a:xfrm>
            <a:off x="395536" y="3344698"/>
            <a:ext cx="6696744" cy="1720077"/>
          </a:xfrm>
          <a:prstGeom prst="rect">
            <a:avLst/>
          </a:prstGeom>
        </p:spPr>
        <p:txBody>
          <a:bodyPr>
            <a:noAutofit/>
          </a:bodyPr>
          <a:lstStyle>
            <a:lvl1pPr algn="ctr">
              <a:lnSpc>
                <a:spcPct val="110000"/>
              </a:lnSpc>
              <a:defRPr sz="4200" b="0" baseline="0">
                <a:solidFill>
                  <a:schemeClr val="bg1"/>
                </a:solidFill>
                <a:effectLst>
                  <a:outerShdw blurRad="50800" dist="38100" dir="2700000" sx="99000" sy="99000" algn="tl" rotWithShape="0">
                    <a:schemeClr val="accent1">
                      <a:alpha val="40000"/>
                    </a:schemeClr>
                  </a:outerShdw>
                </a:effectLst>
                <a:latin typeface="+mj-lt"/>
              </a:defRPr>
            </a:lvl1pPr>
          </a:lstStyle>
          <a:p>
            <a:r>
              <a:rPr lang="zh-CN" altLang="en-US" dirty="0" smtClean="0"/>
              <a:t>单击此处编辑母版标题样式</a:t>
            </a:r>
            <a:endParaRPr lang="zh-CN" altLang="en-US" dirty="0"/>
          </a:p>
        </p:txBody>
      </p:sp>
      <p:sp>
        <p:nvSpPr>
          <p:cNvPr id="6" name="KSO_FD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926C18-662C-476F-9F1A-39549B067482}" type="datetimeFigureOut">
              <a:rPr lang="zh-CN" altLang="en-US"/>
              <a:t>2023-01-17</a:t>
            </a:fld>
            <a:endParaRPr lang="zh-CN" altLang="en-US"/>
          </a:p>
        </p:txBody>
      </p:sp>
      <p:sp>
        <p:nvSpPr>
          <p:cNvPr id="8" name="KSO_FT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9" name="KSO_FN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085379C-62A0-4CB7-AB39-743890DED640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8209402-A9A1-4551-8259-1DD7442C5688}" type="datetimeFigureOut">
              <a:rPr lang="zh-CN" altLang="en-US"/>
              <a:t>2023-01-17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69E4EB-237D-4066-91B5-B6EE13F7C686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标题和内容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2"/>
          <p:cNvSpPr txBox="1"/>
          <p:nvPr userDrawn="1"/>
        </p:nvSpPr>
        <p:spPr bwMode="auto">
          <a:xfrm>
            <a:off x="539750" y="836613"/>
            <a:ext cx="5903913" cy="57626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 typeface="Arial" panose="020B0604020202020204" pitchFamily="34" charset="0"/>
              <a:buNone/>
              <a:defRPr/>
            </a:pPr>
            <a:endParaRPr lang="zh-CN" altLang="en-US" sz="4000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ea typeface="+mn-ea"/>
            </a:endParaRPr>
          </a:p>
        </p:txBody>
      </p:sp>
      <p:sp>
        <p:nvSpPr>
          <p:cNvPr id="3" name="KSO_FD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E4284D-A608-4AB5-AF5B-369C5B6B0149}" type="datetimeFigureOut">
              <a:rPr lang="zh-CN" altLang="en-US"/>
              <a:t>2023-01-17</a:t>
            </a:fld>
            <a:endParaRPr lang="zh-CN" altLang="en-US"/>
          </a:p>
        </p:txBody>
      </p:sp>
      <p:sp>
        <p:nvSpPr>
          <p:cNvPr id="4" name="KSO_FT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KSO_FN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B181539-40E6-4411-A2BE-9B216F950CEF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2"/>
          <p:cNvSpPr txBox="1"/>
          <p:nvPr userDrawn="1"/>
        </p:nvSpPr>
        <p:spPr bwMode="auto">
          <a:xfrm>
            <a:off x="539750" y="836613"/>
            <a:ext cx="5903913" cy="57626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 typeface="Arial" panose="020B0604020202020204" pitchFamily="34" charset="0"/>
              <a:buNone/>
              <a:defRPr/>
            </a:pPr>
            <a:endParaRPr lang="zh-CN" altLang="en-US" sz="4000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ea typeface="+mn-ea"/>
            </a:endParaRPr>
          </a:p>
        </p:txBody>
      </p:sp>
      <p:sp>
        <p:nvSpPr>
          <p:cNvPr id="3" name="KSO_FD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E4284D-A608-4AB5-AF5B-369C5B6B0149}" type="datetimeFigureOut">
              <a:rPr lang="zh-CN" altLang="en-US"/>
              <a:t>2023-01-17</a:t>
            </a:fld>
            <a:endParaRPr lang="zh-CN" altLang="en-US"/>
          </a:p>
        </p:txBody>
      </p:sp>
      <p:sp>
        <p:nvSpPr>
          <p:cNvPr id="4" name="KSO_FT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KSO_FN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B181539-40E6-4411-A2BE-9B216F950CEF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图片 1"/>
          <p:cNvSpPr>
            <a:spLocks noChangeAspect="1"/>
          </p:cNvSpPr>
          <p:nvPr userDrawn="1"/>
        </p:nvSpPr>
        <p:spPr bwMode="auto">
          <a:xfrm>
            <a:off x="142875" y="4786313"/>
            <a:ext cx="3028950" cy="2071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defRPr/>
            </a:pPr>
            <a:endParaRPr lang="zh-CN" altLang="en-US" smtClean="0"/>
          </a:p>
        </p:txBody>
      </p:sp>
      <p:sp>
        <p:nvSpPr>
          <p:cNvPr id="1027" name="任意多边形 15"/>
          <p:cNvSpPr/>
          <p:nvPr/>
        </p:nvSpPr>
        <p:spPr bwMode="gray">
          <a:xfrm>
            <a:off x="0" y="-100013"/>
            <a:ext cx="9164638" cy="1216026"/>
          </a:xfrm>
          <a:custGeom>
            <a:avLst/>
            <a:gdLst>
              <a:gd name="T0" fmla="*/ 9169084 w 9164371"/>
              <a:gd name="T1" fmla="*/ 3 h 1402412"/>
              <a:gd name="T2" fmla="*/ 9178622 w 9164371"/>
              <a:gd name="T3" fmla="*/ 3 h 1402412"/>
              <a:gd name="T4" fmla="*/ 9163293 w 9164371"/>
              <a:gd name="T5" fmla="*/ 3 h 1402412"/>
              <a:gd name="T6" fmla="*/ 6514770 w 9164371"/>
              <a:gd name="T7" fmla="*/ 3 h 1402412"/>
              <a:gd name="T8" fmla="*/ 3121346 w 9164371"/>
              <a:gd name="T9" fmla="*/ 3 h 1402412"/>
              <a:gd name="T10" fmla="*/ 8750 w 9164371"/>
              <a:gd name="T11" fmla="*/ 3 h 1402412"/>
              <a:gd name="T12" fmla="*/ 0 w 9164371"/>
              <a:gd name="T13" fmla="*/ 3 h 1402412"/>
              <a:gd name="T14" fmla="*/ 0 w 9164371"/>
              <a:gd name="T15" fmla="*/ 3 h 1402412"/>
              <a:gd name="T16" fmla="*/ 6435 w 9164371"/>
              <a:gd name="T17" fmla="*/ 3 h 1402412"/>
              <a:gd name="T18" fmla="*/ 2213006 w 9164371"/>
              <a:gd name="T19" fmla="*/ 3 h 1402412"/>
              <a:gd name="T20" fmla="*/ 6460956 w 9164371"/>
              <a:gd name="T21" fmla="*/ 3 h 1402412"/>
              <a:gd name="T22" fmla="*/ 9189498 w 9164371"/>
              <a:gd name="T23" fmla="*/ 0 h 1402412"/>
              <a:gd name="T24" fmla="*/ 9169084 w 9164371"/>
              <a:gd name="T25" fmla="*/ 3 h 1402412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9164371" h="1402412">
                <a:moveTo>
                  <a:pt x="9143999" y="7114"/>
                </a:moveTo>
                <a:lnTo>
                  <a:pt x="9153524" y="1327097"/>
                </a:lnTo>
                <a:lnTo>
                  <a:pt x="9138229" y="1266501"/>
                </a:lnTo>
                <a:cubicBezTo>
                  <a:pt x="8118814" y="1354137"/>
                  <a:pt x="7501188" y="1301225"/>
                  <a:pt x="6496949" y="1258323"/>
                </a:cubicBezTo>
                <a:cubicBezTo>
                  <a:pt x="5492710" y="1215421"/>
                  <a:pt x="4194158" y="985696"/>
                  <a:pt x="3112792" y="1009086"/>
                </a:cubicBezTo>
                <a:cubicBezTo>
                  <a:pt x="2031426" y="1032476"/>
                  <a:pt x="456202" y="1253638"/>
                  <a:pt x="8750" y="1398665"/>
                </a:cubicBezTo>
                <a:lnTo>
                  <a:pt x="0" y="1402412"/>
                </a:lnTo>
                <a:lnTo>
                  <a:pt x="0" y="100989"/>
                </a:lnTo>
                <a:lnTo>
                  <a:pt x="6435" y="188191"/>
                </a:lnTo>
                <a:cubicBezTo>
                  <a:pt x="324619" y="155765"/>
                  <a:pt x="1067215" y="6580"/>
                  <a:pt x="2206990" y="12136"/>
                </a:cubicBezTo>
                <a:cubicBezTo>
                  <a:pt x="3509588" y="18486"/>
                  <a:pt x="5287044" y="294711"/>
                  <a:pt x="6443284" y="343923"/>
                </a:cubicBezTo>
                <a:cubicBezTo>
                  <a:pt x="7453571" y="386984"/>
                  <a:pt x="8737712" y="155358"/>
                  <a:pt x="9164371" y="0"/>
                </a:cubicBezTo>
                <a:lnTo>
                  <a:pt x="9143999" y="7114"/>
                </a:lnTo>
                <a:close/>
              </a:path>
            </a:pathLst>
          </a:custGeom>
          <a:solidFill>
            <a:srgbClr val="00B050">
              <a:alpha val="40784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028" name="任意多边形 13"/>
          <p:cNvSpPr/>
          <p:nvPr/>
        </p:nvSpPr>
        <p:spPr bwMode="gray">
          <a:xfrm>
            <a:off x="0" y="115888"/>
            <a:ext cx="9144000" cy="731837"/>
          </a:xfrm>
          <a:custGeom>
            <a:avLst/>
            <a:gdLst>
              <a:gd name="T0" fmla="*/ 2248413 w 9144000"/>
              <a:gd name="T1" fmla="*/ 2 h 965363"/>
              <a:gd name="T2" fmla="*/ 6686052 w 9144000"/>
              <a:gd name="T3" fmla="*/ 2 h 965363"/>
              <a:gd name="T4" fmla="*/ 8995103 w 9144000"/>
              <a:gd name="T5" fmla="*/ 2 h 965363"/>
              <a:gd name="T6" fmla="*/ 9144000 w 9144000"/>
              <a:gd name="T7" fmla="*/ 2 h 965363"/>
              <a:gd name="T8" fmla="*/ 9144000 w 9144000"/>
              <a:gd name="T9" fmla="*/ 2 h 965363"/>
              <a:gd name="T10" fmla="*/ 8848319 w 9144000"/>
              <a:gd name="T11" fmla="*/ 2 h 965363"/>
              <a:gd name="T12" fmla="*/ 6345199 w 9144000"/>
              <a:gd name="T13" fmla="*/ 2 h 965363"/>
              <a:gd name="T14" fmla="*/ 2898982 w 9144000"/>
              <a:gd name="T15" fmla="*/ 2 h 965363"/>
              <a:gd name="T16" fmla="*/ 209006 w 9144000"/>
              <a:gd name="T17" fmla="*/ 2 h 965363"/>
              <a:gd name="T18" fmla="*/ 0 w 9144000"/>
              <a:gd name="T19" fmla="*/ 2 h 965363"/>
              <a:gd name="T20" fmla="*/ 0 w 9144000"/>
              <a:gd name="T21" fmla="*/ 2 h 965363"/>
              <a:gd name="T22" fmla="*/ 102745 w 9144000"/>
              <a:gd name="T23" fmla="*/ 2 h 965363"/>
              <a:gd name="T24" fmla="*/ 2248413 w 9144000"/>
              <a:gd name="T25" fmla="*/ 2 h 965363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9144000" h="965363">
                <a:moveTo>
                  <a:pt x="2248413" y="97"/>
                </a:moveTo>
                <a:cubicBezTo>
                  <a:pt x="3554467" y="4859"/>
                  <a:pt x="5527480" y="190597"/>
                  <a:pt x="6686052" y="230284"/>
                </a:cubicBezTo>
                <a:cubicBezTo>
                  <a:pt x="7556209" y="260050"/>
                  <a:pt x="8488126" y="169265"/>
                  <a:pt x="8995103" y="104599"/>
                </a:cubicBezTo>
                <a:lnTo>
                  <a:pt x="9144000" y="84263"/>
                </a:lnTo>
                <a:lnTo>
                  <a:pt x="9144000" y="895147"/>
                </a:lnTo>
                <a:lnTo>
                  <a:pt x="8848319" y="918357"/>
                </a:lnTo>
                <a:cubicBezTo>
                  <a:pt x="7751831" y="993127"/>
                  <a:pt x="7033459" y="962915"/>
                  <a:pt x="6345199" y="935134"/>
                </a:cubicBezTo>
                <a:cubicBezTo>
                  <a:pt x="5560254" y="903384"/>
                  <a:pt x="4126379" y="709709"/>
                  <a:pt x="2898982" y="719234"/>
                </a:cubicBezTo>
                <a:cubicBezTo>
                  <a:pt x="2091505" y="718043"/>
                  <a:pt x="800095" y="863300"/>
                  <a:pt x="209006" y="937342"/>
                </a:cubicBezTo>
                <a:lnTo>
                  <a:pt x="0" y="964474"/>
                </a:lnTo>
                <a:lnTo>
                  <a:pt x="0" y="156255"/>
                </a:lnTo>
                <a:lnTo>
                  <a:pt x="102745" y="141409"/>
                </a:lnTo>
                <a:cubicBezTo>
                  <a:pt x="453405" y="92965"/>
                  <a:pt x="1268871" y="-3475"/>
                  <a:pt x="2248413" y="97"/>
                </a:cubicBezTo>
                <a:close/>
              </a:path>
            </a:pathLst>
          </a:custGeom>
          <a:solidFill>
            <a:srgbClr val="00B05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4" name="KSO_FD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hangingPunct="1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78209402-A9A1-4551-8259-1DD7442C5688}" type="datetimeFigureOut">
              <a:rPr lang="zh-CN" altLang="en-US"/>
              <a:t>2023-01-17</a:t>
            </a:fld>
            <a:endParaRPr lang="zh-CN" altLang="en-US"/>
          </a:p>
        </p:txBody>
      </p:sp>
      <p:sp>
        <p:nvSpPr>
          <p:cNvPr id="5" name="KSO_FT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hangingPunct="1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KSO_FN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 algn="r" eaLnBrk="1" hangingPunct="1">
              <a:defRPr sz="1200">
                <a:solidFill>
                  <a:srgbClr val="9D9D9D"/>
                </a:solidFill>
              </a:defRPr>
            </a:lvl1pPr>
          </a:lstStyle>
          <a:p>
            <a:fld id="{B769E4EB-237D-4066-91B5-B6EE13F7C686}" type="slidenum">
              <a:rPr lang="zh-CN" altLang="en-US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</p:sldLayoutIdLst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kern="1200">
          <a:solidFill>
            <a:schemeClr val="bg1"/>
          </a:solidFill>
          <a:latin typeface="Arial Black" panose="020B0A04020102020204" pitchFamily="34" charset="0"/>
          <a:ea typeface="微软雅黑" panose="020B0503020204020204" pitchFamily="34" charset="-122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 Black" panose="020B0A04020102020204" pitchFamily="34" charset="0"/>
          <a:ea typeface="微软雅黑" panose="020B0503020204020204" pitchFamily="34" charset="-122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 Black" panose="020B0A04020102020204" pitchFamily="34" charset="0"/>
          <a:ea typeface="微软雅黑" panose="020B0503020204020204" pitchFamily="34" charset="-122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 Black" panose="020B0A04020102020204" pitchFamily="34" charset="0"/>
          <a:ea typeface="微软雅黑" panose="020B0503020204020204" pitchFamily="34" charset="-122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 Black" panose="020B0A04020102020204" pitchFamily="34" charset="0"/>
          <a:ea typeface="微软雅黑" panose="020B0503020204020204" pitchFamily="34" charset="-122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 Black" panose="020B0A04020102020204" pitchFamily="34" charset="0"/>
          <a:ea typeface="微软雅黑" panose="020B0503020204020204" pitchFamily="34" charset="-122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 Black" panose="020B0A04020102020204" pitchFamily="34" charset="0"/>
          <a:ea typeface="微软雅黑" panose="020B0503020204020204" pitchFamily="34" charset="-122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 Black" panose="020B0A04020102020204" pitchFamily="34" charset="0"/>
          <a:ea typeface="微软雅黑" panose="020B0503020204020204" pitchFamily="34" charset="-122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 Black" panose="020B0A04020102020204" pitchFamily="34" charset="0"/>
          <a:ea typeface="微软雅黑" panose="020B0503020204020204" pitchFamily="34" charset="-122"/>
        </a:defRPr>
      </a:lvl9pPr>
    </p:titleStyle>
    <p:bodyStyle>
      <a:lvl1pPr marL="447675" indent="-361950" algn="just" rtl="0" eaLnBrk="0" fontAlgn="base" hangingPunct="0">
        <a:lnSpc>
          <a:spcPct val="110000"/>
        </a:lnSpc>
        <a:spcBef>
          <a:spcPts val="1800"/>
        </a:spcBef>
        <a:spcAft>
          <a:spcPct val="0"/>
        </a:spcAft>
        <a:buClr>
          <a:schemeClr val="accent1"/>
        </a:buClr>
        <a:buSzPct val="70000"/>
        <a:buFont typeface="Wingdings" panose="05000000000000000000" pitchFamily="2" charset="2"/>
        <a:buChar char=""/>
        <a:defRPr sz="2000" kern="1200">
          <a:solidFill>
            <a:srgbClr val="6EAA2E"/>
          </a:solidFill>
          <a:latin typeface="幼圆" panose="02010509060101010101" pitchFamily="49" charset="-122"/>
          <a:ea typeface="幼圆" panose="02010509060101010101" pitchFamily="49" charset="-122"/>
          <a:cs typeface="+mn-cs"/>
        </a:defRPr>
      </a:lvl1pPr>
      <a:lvl2pPr marL="447675" indent="-447675" algn="just" rtl="0" eaLnBrk="0" fontAlgn="base" hangingPunct="0">
        <a:lnSpc>
          <a:spcPct val="130000"/>
        </a:lnSpc>
        <a:spcBef>
          <a:spcPct val="0"/>
        </a:spcBef>
        <a:spcAft>
          <a:spcPts val="600"/>
        </a:spcAft>
        <a:buClr>
          <a:srgbClr val="9FD47C"/>
        </a:buClr>
        <a:buFont typeface="幼圆" panose="02010509060101010101" pitchFamily="49" charset="-122"/>
        <a:buChar char=" "/>
        <a:defRPr sz="1600" kern="1200">
          <a:solidFill>
            <a:srgbClr val="7D7D7D"/>
          </a:solidFill>
          <a:latin typeface="幼圆" panose="02010509060101010101" pitchFamily="49" charset="-122"/>
          <a:ea typeface="幼圆" panose="02010509060101010101" pitchFamily="49" charset="-122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audio" Target="file:///D:\&#29579;&#25991;&#21375;\2017&#19978;&#21322;&#24180;&#36164;&#28304;&#24314;&#35774;\&#35838;&#20214;\&#35838;&#20214;&#36164;&#28304;&#24314;&#35774;\5&#19979;\Unit6%20My%20Holiday\Unit6%20My%20Holiday%20&#31532;1&#35838;&#26102;&#25945;&#23398;&#35838;&#20214;\enjoy_the_visit_128k.mp3" TargetMode="External"/><Relationship Id="rId1" Type="http://schemas.microsoft.com/office/2007/relationships/media" Target="file:///D:\&#29579;&#25991;&#21375;\2017&#19978;&#21322;&#24180;&#36164;&#28304;&#24314;&#35774;\&#35838;&#20214;\&#35838;&#20214;&#36164;&#28304;&#24314;&#35774;\5&#19979;\Unit6%20My%20Holiday\Unit6%20My%20Holiday%20&#31532;1&#35838;&#26102;&#25945;&#23398;&#35838;&#20214;\enjoy_the_visit_128k.mp3" TargetMode="External"/><Relationship Id="rId5" Type="http://schemas.openxmlformats.org/officeDocument/2006/relationships/image" Target="../media/image6.png"/><Relationship Id="rId4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7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18.png"/><Relationship Id="rId7" Type="http://schemas.openxmlformats.org/officeDocument/2006/relationships/image" Target="../media/image21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.png"/><Relationship Id="rId5" Type="http://schemas.openxmlformats.org/officeDocument/2006/relationships/image" Target="../media/image20.png"/><Relationship Id="rId10" Type="http://schemas.openxmlformats.org/officeDocument/2006/relationships/image" Target="../media/image24.jpeg"/><Relationship Id="rId4" Type="http://schemas.openxmlformats.org/officeDocument/2006/relationships/image" Target="../media/image19.png"/><Relationship Id="rId9" Type="http://schemas.openxmlformats.org/officeDocument/2006/relationships/image" Target="../media/image2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0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audio" Target="file:///D:\&#29579;&#25991;&#21375;\2017&#19978;&#21322;&#24180;&#36164;&#28304;&#24314;&#35774;\&#35838;&#20214;\&#35838;&#20214;&#36164;&#28304;&#24314;&#35774;\5&#19979;\Unit6%20My%20Holiday\Unit6%20My%20Holiday%20&#31532;1&#35838;&#26102;&#25945;&#23398;&#35838;&#20214;\travel_128k.mp3" TargetMode="External"/><Relationship Id="rId1" Type="http://schemas.microsoft.com/office/2007/relationships/media" Target="file:///D:\&#29579;&#25991;&#21375;\2017&#19978;&#21322;&#24180;&#36164;&#28304;&#24314;&#35774;\&#35838;&#20214;\&#35838;&#20214;&#36164;&#28304;&#24314;&#35774;\5&#19979;\Unit6%20My%20Holiday\Unit6%20My%20Holiday%20&#31532;1&#35838;&#26102;&#25945;&#23398;&#35838;&#20214;\travel_128k.mp3" TargetMode="Externa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audio" Target="file:///D:\&#29579;&#25991;&#21375;\2017&#19978;&#21322;&#24180;&#36164;&#28304;&#24314;&#35774;\&#35838;&#20214;\&#35838;&#20214;&#36164;&#28304;&#24314;&#35774;\5&#19979;\Unit6%20My%20Holiday\Unit6%20My%20Holiday%20&#31532;1&#35838;&#26102;&#25945;&#23398;&#35838;&#20214;\the_West_Lake_128k.mp3" TargetMode="External"/><Relationship Id="rId1" Type="http://schemas.microsoft.com/office/2007/relationships/media" Target="file:///D:\&#29579;&#25991;&#21375;\2017&#19978;&#21322;&#24180;&#36164;&#28304;&#24314;&#35774;\&#35838;&#20214;\&#35838;&#20214;&#36164;&#28304;&#24314;&#35774;\5&#19979;\Unit6%20My%20Holiday\Unit6%20My%20Holiday%20&#31532;1&#35838;&#26102;&#25945;&#23398;&#35838;&#20214;\the_West_Lake_128k.mp3" TargetMode="External"/><Relationship Id="rId6" Type="http://schemas.openxmlformats.org/officeDocument/2006/relationships/image" Target="../media/image6.png"/><Relationship Id="rId5" Type="http://schemas.openxmlformats.org/officeDocument/2006/relationships/image" Target="../media/image8.png"/><Relationship Id="rId4" Type="http://schemas.openxmlformats.org/officeDocument/2006/relationships/notesSlide" Target="../notesSlides/notesSlide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audio" Target="file:///D:\&#29579;&#25991;&#21375;\2017&#19978;&#21322;&#24180;&#36164;&#28304;&#24314;&#35774;\&#35838;&#20214;\&#35838;&#20214;&#36164;&#28304;&#24314;&#35774;\5&#19979;\Unit6%20My%20Holiday\Unit6%20My%20Holiday%20&#31532;1&#35838;&#26102;&#25945;&#23398;&#35838;&#20214;\the_Great_Wall_128k.mp3" TargetMode="External"/><Relationship Id="rId1" Type="http://schemas.microsoft.com/office/2007/relationships/media" Target="file:///D:\&#29579;&#25991;&#21375;\2017&#19978;&#21322;&#24180;&#36164;&#28304;&#24314;&#35774;\&#35838;&#20214;\&#35838;&#20214;&#36164;&#28304;&#24314;&#35774;\5&#19979;\Unit6%20My%20Holiday\Unit6%20My%20Holiday%20&#31532;1&#35838;&#26102;&#25945;&#23398;&#35838;&#20214;\the_Great_Wall_128k.mp3" TargetMode="External"/><Relationship Id="rId6" Type="http://schemas.openxmlformats.org/officeDocument/2006/relationships/image" Target="../media/image6.png"/><Relationship Id="rId5" Type="http://schemas.openxmlformats.org/officeDocument/2006/relationships/image" Target="../media/image9.png"/><Relationship Id="rId4" Type="http://schemas.openxmlformats.org/officeDocument/2006/relationships/notesSlide" Target="../notesSlides/notesSlide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audio" Target="file:///D:\&#29579;&#25991;&#21375;\2017&#19978;&#21322;&#24180;&#36164;&#28304;&#24314;&#35774;\&#35838;&#20214;\&#35838;&#20214;&#36164;&#28304;&#24314;&#35774;\5&#19979;\Unit6%20My%20Holiday\Unit6%20My%20Holiday%20&#31532;1&#35838;&#26102;&#25945;&#23398;&#35838;&#20214;\the_Palace_Museum_128k.mp3" TargetMode="External"/><Relationship Id="rId1" Type="http://schemas.microsoft.com/office/2007/relationships/media" Target="file:///D:\&#29579;&#25991;&#21375;\2017&#19978;&#21322;&#24180;&#36164;&#28304;&#24314;&#35774;\&#35838;&#20214;\&#35838;&#20214;&#36164;&#28304;&#24314;&#35774;\5&#19979;\Unit6%20My%20Holiday\Unit6%20My%20Holiday%20&#31532;1&#35838;&#26102;&#25945;&#23398;&#35838;&#20214;\the_Palace_Museum_128k.mp3" TargetMode="External"/><Relationship Id="rId5" Type="http://schemas.openxmlformats.org/officeDocument/2006/relationships/image" Target="../media/image6.png"/><Relationship Id="rId4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audio" Target="file:///D:\&#29579;&#25991;&#21375;\2017&#19978;&#21322;&#24180;&#36164;&#28304;&#24314;&#35774;\&#35838;&#20214;\&#35838;&#20214;&#36164;&#28304;&#24314;&#35774;\5&#19979;\Unit6%20My%20Holiday\Unit6%20My%20Holiday%20&#31532;1&#35838;&#26102;&#25945;&#23398;&#35838;&#20214;\place_of_interest_128k.mp3" TargetMode="External"/><Relationship Id="rId1" Type="http://schemas.microsoft.com/office/2007/relationships/media" Target="file:///D:\&#29579;&#25991;&#21375;\2017&#19978;&#21322;&#24180;&#36164;&#28304;&#24314;&#35774;\&#35838;&#20214;\&#35838;&#20214;&#36164;&#28304;&#24314;&#35774;\5&#19979;\Unit6%20My%20Holiday\Unit6%20My%20Holiday%20&#31532;1&#35838;&#26102;&#25945;&#23398;&#35838;&#20214;\place_of_interest_128k.mp3" TargetMode="External"/><Relationship Id="rId5" Type="http://schemas.openxmlformats.org/officeDocument/2006/relationships/image" Target="../media/image6.png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/>
        </p:nvSpPr>
        <p:spPr>
          <a:xfrm>
            <a:off x="395288" y="765175"/>
            <a:ext cx="7848600" cy="547211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zh-CN" altLang="en-US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7" name="标题 6"/>
          <p:cNvSpPr>
            <a:spLocks noGrp="1"/>
          </p:cNvSpPr>
          <p:nvPr>
            <p:ph type="title"/>
          </p:nvPr>
        </p:nvSpPr>
        <p:spPr>
          <a:xfrm>
            <a:off x="971600" y="3429000"/>
            <a:ext cx="5040560" cy="962025"/>
          </a:xfrm>
        </p:spPr>
        <p:txBody>
          <a:bodyPr/>
          <a:lstStyle/>
          <a:p>
            <a:pPr algn="l">
              <a:defRPr/>
            </a:pPr>
            <a:r>
              <a:rPr lang="en-US" altLang="zh-CN" sz="4400" b="1" dirty="0" smtClean="0"/>
              <a:t>Unit6 My Holiday</a:t>
            </a:r>
            <a:endParaRPr lang="zh-CN" altLang="en-US" sz="4400" b="1" dirty="0"/>
          </a:p>
        </p:txBody>
      </p:sp>
      <p:sp>
        <p:nvSpPr>
          <p:cNvPr id="11268" name="TextBox 10"/>
          <p:cNvSpPr>
            <a:spLocks noChangeArrowheads="1"/>
          </p:cNvSpPr>
          <p:nvPr/>
        </p:nvSpPr>
        <p:spPr bwMode="auto">
          <a:xfrm>
            <a:off x="4716016" y="4509120"/>
            <a:ext cx="4175893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 eaLnBrk="1" hangingPunct="1"/>
            <a:r>
              <a:rPr lang="zh-CN" altLang="en-US" sz="3600" b="1" dirty="0" smtClean="0">
                <a:solidFill>
                  <a:srgbClr val="000000"/>
                </a:solidFill>
                <a:cs typeface="Arial" panose="020B0604020202020204" pitchFamily="34" charset="0"/>
                <a:sym typeface="宋体" panose="02010600030101010101" pitchFamily="2" charset="-122"/>
              </a:rPr>
              <a:t>第一课时</a:t>
            </a:r>
            <a:endParaRPr lang="zh-CN" altLang="en-US" sz="3600" b="1" dirty="0">
              <a:solidFill>
                <a:srgbClr val="000000"/>
              </a:solidFill>
              <a:cs typeface="Arial" panose="020B0604020202020204" pitchFamily="34" charset="0"/>
              <a:sym typeface="宋体" panose="02010600030101010101" pitchFamily="2" charset="-122"/>
            </a:endParaRPr>
          </a:p>
        </p:txBody>
      </p:sp>
      <p:sp>
        <p:nvSpPr>
          <p:cNvPr id="9" name="标题 1"/>
          <p:cNvSpPr txBox="1"/>
          <p:nvPr/>
        </p:nvSpPr>
        <p:spPr bwMode="auto">
          <a:xfrm>
            <a:off x="827584" y="573912"/>
            <a:ext cx="3311525" cy="1354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defRPr/>
            </a:pPr>
            <a:r>
              <a:rPr lang="zh-CN" altLang="en-US" sz="4000" dirty="0" smtClean="0">
                <a:solidFill>
                  <a:schemeClr val="tx2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 陕旅版</a:t>
            </a:r>
            <a:endParaRPr lang="en-US" altLang="zh-CN" sz="4000" dirty="0" smtClean="0">
              <a:solidFill>
                <a:schemeClr val="tx2">
                  <a:lumMod val="50000"/>
                </a:schemeClr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>
              <a:defRPr/>
            </a:pPr>
            <a:r>
              <a:rPr lang="zh-CN" altLang="en-US" sz="4000" dirty="0" smtClean="0">
                <a:solidFill>
                  <a:schemeClr val="tx2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五年级下册</a:t>
            </a:r>
          </a:p>
        </p:txBody>
      </p:sp>
      <p:pic>
        <p:nvPicPr>
          <p:cNvPr id="11270" name="图片 2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292080" y="588257"/>
            <a:ext cx="2881313" cy="2246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矩形 9"/>
          <p:cNvSpPr/>
          <p:nvPr/>
        </p:nvSpPr>
        <p:spPr>
          <a:xfrm>
            <a:off x="0" y="5838483"/>
            <a:ext cx="9144000" cy="497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ctr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400" b="1" kern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WWW.PPT818.COM</a:t>
            </a:r>
            <a:endParaRPr lang="en-US" altLang="zh-CN" sz="2400" b="1" kern="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标题 2"/>
          <p:cNvSpPr txBox="1"/>
          <p:nvPr/>
        </p:nvSpPr>
        <p:spPr bwMode="auto">
          <a:xfrm>
            <a:off x="419100" y="260350"/>
            <a:ext cx="5016500" cy="700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90000"/>
              </a:lnSpc>
            </a:pPr>
            <a:r>
              <a:rPr lang="en-US" altLang="zh-CN" sz="2400" i="1">
                <a:solidFill>
                  <a:schemeClr val="bg1"/>
                </a:solidFill>
                <a:latin typeface="Arial Black" panose="020B0A04020102020204" pitchFamily="34" charset="0"/>
                <a:ea typeface="微软雅黑" panose="020B0503020204020204" pitchFamily="34" charset="-122"/>
              </a:rPr>
              <a:t>&gt;&gt;Presentation</a:t>
            </a:r>
            <a:endParaRPr lang="zh-CN" altLang="en-US" sz="2400" i="1">
              <a:solidFill>
                <a:schemeClr val="bg1"/>
              </a:solidFill>
              <a:latin typeface="Arial Black" panose="020B0A040201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3" name="文本占位符 2"/>
          <p:cNvSpPr txBox="1"/>
          <p:nvPr/>
        </p:nvSpPr>
        <p:spPr bwMode="auto">
          <a:xfrm>
            <a:off x="714375" y="839788"/>
            <a:ext cx="4425950" cy="51911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 typeface="Arial" panose="020B0604020202020204" pitchFamily="34" charset="0"/>
              <a:buNone/>
              <a:defRPr/>
            </a:pPr>
            <a:r>
              <a:rPr lang="en-US" altLang="zh-CN" sz="3200" dirty="0">
                <a:solidFill>
                  <a:srgbClr val="00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Arial" panose="020B0604020202020204" pitchFamily="34" charset="0"/>
              </a:rPr>
              <a:t>Let’s learn </a:t>
            </a:r>
            <a:endParaRPr lang="zh-CN" altLang="en-US" sz="32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+mn-ea"/>
              <a:cs typeface="Arial" panose="020B0604020202020204" pitchFamily="34" charset="0"/>
            </a:endParaRPr>
          </a:p>
        </p:txBody>
      </p:sp>
      <p:cxnSp>
        <p:nvCxnSpPr>
          <p:cNvPr id="4" name="直接连接符 3"/>
          <p:cNvCxnSpPr/>
          <p:nvPr/>
        </p:nvCxnSpPr>
        <p:spPr>
          <a:xfrm>
            <a:off x="827088" y="1377950"/>
            <a:ext cx="1873250" cy="0"/>
          </a:xfrm>
          <a:prstGeom prst="line">
            <a:avLst/>
          </a:prstGeom>
          <a:ln w="38100">
            <a:solidFill>
              <a:srgbClr val="3399FF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4" cstate="email"/>
          <a:srcRect/>
          <a:stretch>
            <a:fillRect/>
          </a:stretch>
        </p:blipFill>
        <p:spPr>
          <a:xfrm>
            <a:off x="2483768" y="2418392"/>
            <a:ext cx="3732882" cy="2925772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sp>
        <p:nvSpPr>
          <p:cNvPr id="6" name="Text Box 8"/>
          <p:cNvSpPr txBox="1">
            <a:spLocks noChangeArrowheads="1"/>
          </p:cNvSpPr>
          <p:nvPr/>
        </p:nvSpPr>
        <p:spPr bwMode="auto">
          <a:xfrm>
            <a:off x="1119188" y="1354138"/>
            <a:ext cx="7269162" cy="954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rgbClr val="FFFFFF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rgbClr val="FFFFFF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rgbClr val="FFFFFF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rgbClr val="FFFFFF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rgbClr val="FFFFFF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FFFFFF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FFFFFF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FFFFFF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FFFFFF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defRPr/>
            </a:pPr>
            <a:r>
              <a:rPr lang="en-US" altLang="zh-CN" sz="2800" dirty="0" smtClean="0">
                <a:solidFill>
                  <a:schemeClr val="tx1">
                    <a:lumMod val="50000"/>
                  </a:schemeClr>
                </a:solidFill>
                <a:cs typeface="Arial" panose="020B0604020202020204" pitchFamily="34" charset="0"/>
              </a:rPr>
              <a:t>Look! I like to travel. I </a:t>
            </a:r>
            <a:r>
              <a:rPr lang="en-US" altLang="zh-CN" sz="2800" dirty="0" smtClean="0">
                <a:solidFill>
                  <a:srgbClr val="0000FF"/>
                </a:solidFill>
                <a:cs typeface="Arial" panose="020B0604020202020204" pitchFamily="34" charset="0"/>
              </a:rPr>
              <a:t>enjoy the visit</a:t>
            </a:r>
            <a:r>
              <a:rPr lang="en-US" altLang="zh-CN" sz="2800" dirty="0" smtClean="0">
                <a:solidFill>
                  <a:schemeClr val="tx1">
                    <a:lumMod val="50000"/>
                  </a:schemeClr>
                </a:solidFill>
                <a:cs typeface="Arial" panose="020B0604020202020204" pitchFamily="34" charset="0"/>
              </a:rPr>
              <a:t>. </a:t>
            </a:r>
          </a:p>
          <a:p>
            <a:pPr>
              <a:defRPr/>
            </a:pPr>
            <a:r>
              <a:rPr lang="en-US" altLang="zh-CN" sz="2800" dirty="0" smtClean="0">
                <a:solidFill>
                  <a:schemeClr val="tx1">
                    <a:lumMod val="50000"/>
                  </a:schemeClr>
                </a:solidFill>
                <a:cs typeface="Arial" panose="020B0604020202020204" pitchFamily="34" charset="0"/>
              </a:rPr>
              <a:t>Do you like to travel? Do you enjoy the visit?</a:t>
            </a:r>
          </a:p>
        </p:txBody>
      </p:sp>
      <p:sp>
        <p:nvSpPr>
          <p:cNvPr id="7" name="Text Box 8"/>
          <p:cNvSpPr txBox="1">
            <a:spLocks noChangeArrowheads="1"/>
          </p:cNvSpPr>
          <p:nvPr/>
        </p:nvSpPr>
        <p:spPr bwMode="auto">
          <a:xfrm>
            <a:off x="2339975" y="5084763"/>
            <a:ext cx="4824413" cy="1063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50000"/>
              </a:lnSpc>
            </a:pPr>
            <a:r>
              <a:rPr lang="en-US" altLang="zh-CN" sz="4800">
                <a:solidFill>
                  <a:srgbClr val="0000FF"/>
                </a:solidFill>
                <a:cs typeface="Arial" panose="020B0604020202020204" pitchFamily="34" charset="0"/>
              </a:rPr>
              <a:t>enjoy the visit</a:t>
            </a:r>
          </a:p>
        </p:txBody>
      </p:sp>
      <p:pic>
        <p:nvPicPr>
          <p:cNvPr id="9" name="enjoy_the_visit_128k.mp3">
            <a:hlinkClick r:id="" action="ppaction://media"/>
          </p:cNvPr>
          <p:cNvPicPr>
            <a:picLocks noRot="1"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05275" y="6021388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3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  <p:bldLst>
      <p:bldP spid="6" grpId="0"/>
      <p:bldP spid="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流程图: 联系 2"/>
          <p:cNvSpPr/>
          <p:nvPr/>
        </p:nvSpPr>
        <p:spPr bwMode="auto">
          <a:xfrm>
            <a:off x="1668804" y="3293237"/>
            <a:ext cx="2310872" cy="1512565"/>
          </a:xfrm>
          <a:prstGeom prst="flowChartConnector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altLang="zh-CN" sz="3200" dirty="0">
                <a:solidFill>
                  <a:schemeClr val="tx1">
                    <a:lumMod val="50000"/>
                  </a:schemeClr>
                </a:solidFill>
                <a:latin typeface="+mj-lt"/>
              </a:rPr>
              <a:t>place of interest</a:t>
            </a:r>
            <a:endParaRPr lang="zh-CN" altLang="en-US" sz="3200" dirty="0">
              <a:solidFill>
                <a:schemeClr val="tx1">
                  <a:lumMod val="50000"/>
                </a:schemeClr>
              </a:solidFill>
              <a:latin typeface="+mj-lt"/>
            </a:endParaRPr>
          </a:p>
        </p:txBody>
      </p:sp>
      <p:sp>
        <p:nvSpPr>
          <p:cNvPr id="5" name="文本框 20"/>
          <p:cNvSpPr txBox="1">
            <a:spLocks noChangeArrowheads="1"/>
          </p:cNvSpPr>
          <p:nvPr/>
        </p:nvSpPr>
        <p:spPr bwMode="auto">
          <a:xfrm>
            <a:off x="3182938" y="733425"/>
            <a:ext cx="3024187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defRPr/>
            </a:pPr>
            <a:r>
              <a:rPr lang="en-US" altLang="zh-CN" sz="3200" b="1" dirty="0" smtClean="0">
                <a:solidFill>
                  <a:schemeClr val="accent1">
                    <a:lumMod val="75000"/>
                  </a:schemeClr>
                </a:solidFill>
                <a:cs typeface="Arial" panose="020B0604020202020204" pitchFamily="34" charset="0"/>
              </a:rPr>
              <a:t>Play a game</a:t>
            </a:r>
            <a:endParaRPr lang="zh-CN" altLang="en-US" sz="3200" b="1" dirty="0" smtClean="0">
              <a:solidFill>
                <a:schemeClr val="accent1">
                  <a:lumMod val="75000"/>
                </a:schemeClr>
              </a:solidFill>
              <a:cs typeface="Arial" panose="020B0604020202020204" pitchFamily="34" charset="0"/>
            </a:endParaRPr>
          </a:p>
        </p:txBody>
      </p:sp>
      <p:sp>
        <p:nvSpPr>
          <p:cNvPr id="27654" name="矩形 5"/>
          <p:cNvSpPr>
            <a:spLocks noChangeArrowheads="1"/>
          </p:cNvSpPr>
          <p:nvPr/>
        </p:nvSpPr>
        <p:spPr bwMode="auto">
          <a:xfrm>
            <a:off x="2916238" y="1150938"/>
            <a:ext cx="4122737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altLang="zh-CN" sz="3200" b="1">
                <a:solidFill>
                  <a:srgbClr val="0000FF"/>
                </a:solidFill>
                <a:ea typeface="幼圆" panose="02010509060101010101" pitchFamily="49" charset="-122"/>
                <a:cs typeface="Arial" panose="020B0604020202020204" pitchFamily="34" charset="0"/>
              </a:rPr>
              <a:t>What’s missing?</a:t>
            </a:r>
            <a:endParaRPr lang="zh-CN" altLang="en-US" sz="1400" b="1">
              <a:solidFill>
                <a:srgbClr val="0000FF"/>
              </a:solidFill>
              <a:latin typeface="Calibri" panose="020F0502020204030204" pitchFamily="34" charset="0"/>
              <a:ea typeface="幼圆" panose="02010509060101010101" pitchFamily="49" charset="-122"/>
              <a:cs typeface="Arial" panose="020B0604020202020204" pitchFamily="34" charset="0"/>
            </a:endParaRPr>
          </a:p>
        </p:txBody>
      </p:sp>
      <p:sp>
        <p:nvSpPr>
          <p:cNvPr id="8" name="流程图: 联系 7"/>
          <p:cNvSpPr/>
          <p:nvPr/>
        </p:nvSpPr>
        <p:spPr bwMode="auto">
          <a:xfrm>
            <a:off x="4695569" y="1735007"/>
            <a:ext cx="2576884" cy="1415759"/>
          </a:xfrm>
          <a:prstGeom prst="flowChartConnector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zh-CN" sz="3200" dirty="0">
                <a:solidFill>
                  <a:schemeClr val="tx1">
                    <a:lumMod val="50000"/>
                  </a:schemeClr>
                </a:solidFill>
                <a:latin typeface="+mj-lt"/>
              </a:rPr>
              <a:t>enjoy</a:t>
            </a:r>
          </a:p>
          <a:p>
            <a:pPr algn="ctr">
              <a:defRPr/>
            </a:pPr>
            <a:r>
              <a:rPr lang="en-US" altLang="zh-CN" sz="3200" dirty="0">
                <a:solidFill>
                  <a:schemeClr val="tx1">
                    <a:lumMod val="50000"/>
                  </a:schemeClr>
                </a:solidFill>
                <a:latin typeface="+mj-lt"/>
              </a:rPr>
              <a:t>the visit</a:t>
            </a:r>
            <a:endParaRPr lang="zh-CN" altLang="en-US" sz="3200" dirty="0">
              <a:solidFill>
                <a:schemeClr val="tx1">
                  <a:lumMod val="50000"/>
                </a:schemeClr>
              </a:solidFill>
              <a:latin typeface="+mj-lt"/>
            </a:endParaRPr>
          </a:p>
        </p:txBody>
      </p:sp>
      <p:sp>
        <p:nvSpPr>
          <p:cNvPr id="11" name="流程图: 联系 10"/>
          <p:cNvSpPr/>
          <p:nvPr/>
        </p:nvSpPr>
        <p:spPr bwMode="auto">
          <a:xfrm>
            <a:off x="1710845" y="1842279"/>
            <a:ext cx="2172267" cy="1325400"/>
          </a:xfrm>
          <a:prstGeom prst="flowChartConnector">
            <a:avLst/>
          </a:prstGeom>
          <a:solidFill>
            <a:srgbClr val="FFCCFF"/>
          </a:solidFill>
          <a:ln>
            <a:noFill/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zh-CN" sz="3200" dirty="0">
                <a:solidFill>
                  <a:schemeClr val="tx1">
                    <a:lumMod val="50000"/>
                  </a:schemeClr>
                </a:solidFill>
                <a:latin typeface="+mj-lt"/>
              </a:rPr>
              <a:t>travel</a:t>
            </a:r>
          </a:p>
        </p:txBody>
      </p:sp>
      <p:sp>
        <p:nvSpPr>
          <p:cNvPr id="14" name="流程图: 联系 13"/>
          <p:cNvSpPr/>
          <p:nvPr/>
        </p:nvSpPr>
        <p:spPr bwMode="auto">
          <a:xfrm>
            <a:off x="1643795" y="4892668"/>
            <a:ext cx="2299493" cy="1650943"/>
          </a:xfrm>
          <a:prstGeom prst="flowChartConnector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6200000" scaled="1"/>
            <a:tileRect/>
          </a:gradFill>
          <a:ln>
            <a:noFill/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zh-CN" sz="3200" dirty="0">
                <a:solidFill>
                  <a:schemeClr val="tx1">
                    <a:lumMod val="50000"/>
                  </a:schemeClr>
                </a:solidFill>
                <a:latin typeface="+mj-lt"/>
              </a:rPr>
              <a:t>the Great Wall</a:t>
            </a:r>
            <a:r>
              <a:rPr lang="en-US" altLang="zh-CN" sz="1400" dirty="0"/>
              <a:t>y</a:t>
            </a:r>
            <a:endParaRPr lang="zh-CN" altLang="en-US" sz="1400" dirty="0"/>
          </a:p>
        </p:txBody>
      </p:sp>
      <p:sp>
        <p:nvSpPr>
          <p:cNvPr id="17" name="流程图: 联系 16"/>
          <p:cNvSpPr/>
          <p:nvPr/>
        </p:nvSpPr>
        <p:spPr bwMode="auto">
          <a:xfrm>
            <a:off x="4837436" y="5047258"/>
            <a:ext cx="2400024" cy="1534662"/>
          </a:xfrm>
          <a:prstGeom prst="flowChartConnector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zh-CN" sz="3200" dirty="0">
                <a:solidFill>
                  <a:schemeClr val="tx1">
                    <a:lumMod val="50000"/>
                  </a:schemeClr>
                </a:solidFill>
                <a:latin typeface="+mj-lt"/>
              </a:rPr>
              <a:t>the West Lake</a:t>
            </a:r>
            <a:endParaRPr lang="zh-CN" altLang="en-US" sz="3200" dirty="0">
              <a:solidFill>
                <a:schemeClr val="tx1">
                  <a:lumMod val="50000"/>
                </a:schemeClr>
              </a:solidFill>
              <a:latin typeface="+mj-lt"/>
            </a:endParaRPr>
          </a:p>
        </p:txBody>
      </p:sp>
      <p:sp>
        <p:nvSpPr>
          <p:cNvPr id="27667" name="标题 2"/>
          <p:cNvSpPr txBox="1"/>
          <p:nvPr/>
        </p:nvSpPr>
        <p:spPr bwMode="auto">
          <a:xfrm>
            <a:off x="419100" y="260350"/>
            <a:ext cx="2784475" cy="700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90000"/>
              </a:lnSpc>
            </a:pPr>
            <a:r>
              <a:rPr lang="en-US" altLang="zh-CN" sz="2400" i="1">
                <a:solidFill>
                  <a:schemeClr val="bg1"/>
                </a:solidFill>
                <a:latin typeface="Arial Black" panose="020B0A04020102020204" pitchFamily="34" charset="0"/>
                <a:ea typeface="微软雅黑" panose="020B0503020204020204" pitchFamily="34" charset="-122"/>
              </a:rPr>
              <a:t>&gt;&gt;Practice</a:t>
            </a:r>
            <a:endParaRPr lang="zh-CN" altLang="en-US" sz="2400" i="1">
              <a:solidFill>
                <a:schemeClr val="bg1"/>
              </a:solidFill>
              <a:latin typeface="Arial Black" panose="020B0A040201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24" name="流程图: 联系 23"/>
          <p:cNvSpPr/>
          <p:nvPr/>
        </p:nvSpPr>
        <p:spPr bwMode="auto">
          <a:xfrm>
            <a:off x="4705350" y="3270250"/>
            <a:ext cx="2663825" cy="1535113"/>
          </a:xfrm>
          <a:prstGeom prst="flowChartConnector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zh-CN" sz="2800" dirty="0">
                <a:solidFill>
                  <a:schemeClr val="tx1">
                    <a:lumMod val="50000"/>
                  </a:schemeClr>
                </a:solidFill>
                <a:latin typeface="+mj-lt"/>
              </a:rPr>
              <a:t>the Palace Museum</a:t>
            </a:r>
            <a:endParaRPr lang="zh-CN" altLang="en-US" sz="2800" dirty="0">
              <a:solidFill>
                <a:schemeClr val="tx1">
                  <a:lumMod val="50000"/>
                </a:schemeClr>
              </a:solidFill>
              <a:latin typeface="+mj-lt"/>
            </a:endParaRPr>
          </a:p>
        </p:txBody>
      </p:sp>
      <p:pic>
        <p:nvPicPr>
          <p:cNvPr id="13" name="图片 17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184400" y="938213"/>
            <a:ext cx="728663" cy="619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70" name="图片 17"/>
          <p:cNvPicPr>
            <a:picLocks noChangeAspect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6280150" y="996950"/>
            <a:ext cx="682625" cy="590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26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32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6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3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44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8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65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2000"/>
                            </p:stCondLst>
                            <p:childTnLst>
                              <p:par>
                                <p:cTn id="67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24" grpId="1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图片 23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116013" y="1546225"/>
            <a:ext cx="1841500" cy="1627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699" name="图片 25"/>
          <p:cNvPicPr>
            <a:picLocks noChangeAspect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6216650" y="1597025"/>
            <a:ext cx="2447925" cy="1512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700" name="标题 2"/>
          <p:cNvSpPr txBox="1"/>
          <p:nvPr/>
        </p:nvSpPr>
        <p:spPr bwMode="auto">
          <a:xfrm>
            <a:off x="419100" y="260350"/>
            <a:ext cx="2784475" cy="700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90000"/>
              </a:lnSpc>
            </a:pPr>
            <a:r>
              <a:rPr lang="en-US" altLang="zh-CN" sz="2400" i="1">
                <a:solidFill>
                  <a:schemeClr val="bg1"/>
                </a:solidFill>
                <a:latin typeface="Arial Black" panose="020B0A04020102020204" pitchFamily="34" charset="0"/>
                <a:ea typeface="微软雅黑" panose="020B0503020204020204" pitchFamily="34" charset="-122"/>
              </a:rPr>
              <a:t>&gt;&gt;Practice</a:t>
            </a:r>
            <a:endParaRPr lang="zh-CN" altLang="en-US" sz="2400" i="1">
              <a:solidFill>
                <a:schemeClr val="bg1"/>
              </a:solidFill>
              <a:latin typeface="Arial Black" panose="020B0A040201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13" name="文本框 20"/>
          <p:cNvSpPr txBox="1">
            <a:spLocks noChangeArrowheads="1"/>
          </p:cNvSpPr>
          <p:nvPr/>
        </p:nvSpPr>
        <p:spPr bwMode="auto">
          <a:xfrm>
            <a:off x="2646363" y="979488"/>
            <a:ext cx="4537075" cy="768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  <a:buFontTx/>
              <a:buNone/>
              <a:defRPr/>
            </a:pPr>
            <a:r>
              <a:rPr lang="en-US" altLang="zh-CN" sz="4400" dirty="0" smtClean="0">
                <a:solidFill>
                  <a:schemeClr val="tx2">
                    <a:lumMod val="50000"/>
                  </a:schemeClr>
                </a:solidFill>
                <a:latin typeface="+mj-lt"/>
                <a:ea typeface="+mn-ea"/>
              </a:rPr>
              <a:t>Magic fingers</a:t>
            </a:r>
            <a:endParaRPr lang="zh-CN" altLang="en-US" sz="4400" dirty="0" smtClean="0">
              <a:solidFill>
                <a:schemeClr val="tx2">
                  <a:lumMod val="50000"/>
                </a:schemeClr>
              </a:solidFill>
              <a:latin typeface="+mj-lt"/>
              <a:ea typeface="+mn-ea"/>
            </a:endParaRPr>
          </a:p>
        </p:txBody>
      </p:sp>
      <p:pic>
        <p:nvPicPr>
          <p:cNvPr id="29702" name="图片 23"/>
          <p:cNvPicPr>
            <a:picLocks noChangeAspect="1"/>
          </p:cNvPicPr>
          <p:nvPr/>
        </p:nvPicPr>
        <p:blipFill>
          <a:blip r:embed="rId5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681163" y="885825"/>
            <a:ext cx="965200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03" name="图片 23"/>
          <p:cNvPicPr>
            <a:picLocks noChangeAspect="1"/>
          </p:cNvPicPr>
          <p:nvPr/>
        </p:nvPicPr>
        <p:blipFill>
          <a:blip r:embed="rId5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011863" y="979488"/>
            <a:ext cx="965200" cy="954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10" descr="pointing_finger"/>
          <p:cNvPicPr>
            <a:picLocks noChangeAspect="1" noChangeArrowheads="1"/>
          </p:cNvPicPr>
          <p:nvPr/>
        </p:nvPicPr>
        <p:blipFill>
          <a:blip r:embed="rId6" cstate="email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1432410" y="3226249"/>
            <a:ext cx="667082" cy="779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12" descr="pointing_finger"/>
          <p:cNvPicPr>
            <a:picLocks noChangeAspect="1" noChangeArrowheads="1"/>
          </p:cNvPicPr>
          <p:nvPr/>
        </p:nvPicPr>
        <p:blipFill>
          <a:blip r:embed="rId6" cstate="email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6977063" y="3207637"/>
            <a:ext cx="578813" cy="6775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10" descr="pointing_finger"/>
          <p:cNvPicPr>
            <a:picLocks noChangeAspect="1" noChangeArrowheads="1"/>
          </p:cNvPicPr>
          <p:nvPr/>
        </p:nvPicPr>
        <p:blipFill>
          <a:blip r:embed="rId6" cstate="email"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3955789" y="5488738"/>
            <a:ext cx="691788" cy="8088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Picture 14" descr="pointing_finger"/>
          <p:cNvPicPr>
            <a:picLocks noChangeAspect="1" noChangeArrowheads="1"/>
          </p:cNvPicPr>
          <p:nvPr/>
        </p:nvPicPr>
        <p:blipFill>
          <a:blip r:embed="rId6" cstate="email">
            <a:duotone>
              <a:schemeClr val="accent6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1220962" y="5427998"/>
            <a:ext cx="742931" cy="869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Picture 11" descr="pointing_finger"/>
          <p:cNvPicPr>
            <a:picLocks noChangeAspect="1" noChangeArrowheads="1"/>
          </p:cNvPicPr>
          <p:nvPr/>
        </p:nvPicPr>
        <p:blipFill>
          <a:blip r:embed="rId6" cstate="email">
            <a:duotone>
              <a:schemeClr val="accent5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6931600" y="5545655"/>
            <a:ext cx="669737" cy="7826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" name="Picture 14" descr="pointing_finger"/>
          <p:cNvPicPr>
            <a:picLocks noChangeAspect="1" noChangeArrowheads="1"/>
          </p:cNvPicPr>
          <p:nvPr/>
        </p:nvPicPr>
        <p:blipFill>
          <a:blip r:embed="rId6" cstate="email">
            <a:duotone>
              <a:schemeClr val="accent6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4037602" y="3149134"/>
            <a:ext cx="628823" cy="7360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" name="图片 24"/>
          <p:cNvPicPr>
            <a:picLocks noChangeAspect="1"/>
          </p:cNvPicPr>
          <p:nvPr/>
        </p:nvPicPr>
        <p:blipFill>
          <a:blip r:embed="rId7" cstate="email"/>
          <a:stretch>
            <a:fillRect/>
          </a:stretch>
        </p:blipFill>
        <p:spPr>
          <a:xfrm>
            <a:off x="3340870" y="1725219"/>
            <a:ext cx="2377665" cy="135554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7" name="图片 26"/>
          <p:cNvPicPr>
            <a:picLocks noChangeAspect="1"/>
          </p:cNvPicPr>
          <p:nvPr/>
        </p:nvPicPr>
        <p:blipFill>
          <a:blip r:embed="rId8" cstate="email"/>
          <a:stretch>
            <a:fillRect/>
          </a:stretch>
        </p:blipFill>
        <p:spPr>
          <a:xfrm>
            <a:off x="564309" y="3990321"/>
            <a:ext cx="2233705" cy="145360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8" name="图片 27"/>
          <p:cNvPicPr>
            <a:picLocks noChangeAspect="1"/>
          </p:cNvPicPr>
          <p:nvPr/>
        </p:nvPicPr>
        <p:blipFill rotWithShape="1">
          <a:blip r:embed="rId9" cstate="email"/>
          <a:srcRect/>
          <a:stretch>
            <a:fillRect/>
          </a:stretch>
        </p:blipFill>
        <p:spPr>
          <a:xfrm>
            <a:off x="3223593" y="3953565"/>
            <a:ext cx="2062740" cy="161674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9713" name="图片 28"/>
          <p:cNvPicPr>
            <a:picLocks noChangeAspect="1"/>
          </p:cNvPicPr>
          <p:nvPr/>
        </p:nvPicPr>
        <p:blipFill>
          <a:blip r:embed="rId10" cstate="email"/>
          <a:srcRect/>
          <a:stretch>
            <a:fillRect/>
          </a:stretch>
        </p:blipFill>
        <p:spPr bwMode="auto">
          <a:xfrm>
            <a:off x="5992813" y="3935413"/>
            <a:ext cx="2479675" cy="1616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标题 3"/>
          <p:cNvSpPr>
            <a:spLocks noGrp="1"/>
          </p:cNvSpPr>
          <p:nvPr>
            <p:ph type="title" idx="4294967295"/>
          </p:nvPr>
        </p:nvSpPr>
        <p:spPr bwMode="auto">
          <a:xfrm>
            <a:off x="419100" y="207963"/>
            <a:ext cx="8291513" cy="7000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zh-CN" sz="2400" i="1" dirty="0" smtClean="0"/>
              <a:t>&gt;&gt;Summary</a:t>
            </a:r>
            <a:endParaRPr lang="zh-CN" altLang="en-US" sz="2400" i="1" dirty="0" smtClean="0"/>
          </a:p>
        </p:txBody>
      </p:sp>
      <p:sp>
        <p:nvSpPr>
          <p:cNvPr id="9" name="圆角矩形 8"/>
          <p:cNvSpPr/>
          <p:nvPr/>
        </p:nvSpPr>
        <p:spPr>
          <a:xfrm>
            <a:off x="803275" y="1700213"/>
            <a:ext cx="7691438" cy="3889375"/>
          </a:xfrm>
          <a:prstGeom prst="roundRect">
            <a:avLst/>
          </a:prstGeom>
          <a:noFill/>
          <a:ln w="57150">
            <a:solidFill>
              <a:schemeClr val="accent5">
                <a:lumMod val="75000"/>
              </a:schemeClr>
            </a:solidFill>
            <a:prstDash val="dash"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zh-CN" altLang="en-US"/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00" y="717550"/>
            <a:ext cx="2124075" cy="14668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4" name="Text Box 4"/>
          <p:cNvSpPr txBox="1">
            <a:spLocks noChangeArrowheads="1"/>
          </p:cNvSpPr>
          <p:nvPr/>
        </p:nvSpPr>
        <p:spPr bwMode="auto">
          <a:xfrm>
            <a:off x="1397000" y="2663825"/>
            <a:ext cx="8062913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3600" dirty="0">
                <a:solidFill>
                  <a:srgbClr val="0000FF"/>
                </a:solidFill>
                <a:cs typeface="Arial" panose="020B0604020202020204" pitchFamily="34" charset="0"/>
              </a:rPr>
              <a:t>    travel           enjoy the visit</a:t>
            </a:r>
          </a:p>
        </p:txBody>
      </p:sp>
      <p:sp>
        <p:nvSpPr>
          <p:cNvPr id="18" name="矩形 17"/>
          <p:cNvSpPr/>
          <p:nvPr/>
        </p:nvSpPr>
        <p:spPr>
          <a:xfrm>
            <a:off x="1333500" y="2135188"/>
            <a:ext cx="4287838" cy="5842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zh-CN" altLang="en-US" sz="3200" dirty="0">
                <a:solidFill>
                  <a:schemeClr val="tx2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本课所学的重点单词：</a:t>
            </a:r>
          </a:p>
        </p:txBody>
      </p:sp>
      <p:sp>
        <p:nvSpPr>
          <p:cNvPr id="25" name="五角星 24"/>
          <p:cNvSpPr/>
          <p:nvPr/>
        </p:nvSpPr>
        <p:spPr>
          <a:xfrm>
            <a:off x="884238" y="2157413"/>
            <a:ext cx="512762" cy="436562"/>
          </a:xfrm>
          <a:prstGeom prst="star5">
            <a:avLst/>
          </a:prstGeom>
          <a:solidFill>
            <a:srgbClr val="DC52D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pic>
        <p:nvPicPr>
          <p:cNvPr id="30728" name="图片 9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419225" y="3154363"/>
            <a:ext cx="2335213" cy="2063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图片 10"/>
          <p:cNvPicPr>
            <a:picLocks noChangeAspect="1"/>
          </p:cNvPicPr>
          <p:nvPr/>
        </p:nvPicPr>
        <p:blipFill rotWithShape="1">
          <a:blip r:embed="rId4" cstate="email"/>
          <a:srcRect/>
          <a:stretch>
            <a:fillRect/>
          </a:stretch>
        </p:blipFill>
        <p:spPr>
          <a:xfrm>
            <a:off x="4716016" y="3376390"/>
            <a:ext cx="2533557" cy="198576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2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" presetID="2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 tmFilter="0, 0; .2, .5; .8, .5; 1, 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" dur="250" autoRev="1" fill="hold"/>
                                        <p:tgtEl>
                                          <p:spTgt spid="1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标题 3"/>
          <p:cNvSpPr>
            <a:spLocks noGrp="1"/>
          </p:cNvSpPr>
          <p:nvPr>
            <p:ph type="title" idx="4294967295"/>
          </p:nvPr>
        </p:nvSpPr>
        <p:spPr bwMode="auto">
          <a:xfrm>
            <a:off x="419100" y="207963"/>
            <a:ext cx="8291513" cy="7000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zh-CN" sz="2400" i="1" smtClean="0"/>
              <a:t>&gt;&gt;Summary</a:t>
            </a:r>
            <a:endParaRPr lang="zh-CN" altLang="en-US" sz="2400" i="1" smtClean="0"/>
          </a:p>
        </p:txBody>
      </p:sp>
      <p:sp>
        <p:nvSpPr>
          <p:cNvPr id="9" name="圆角矩形 8"/>
          <p:cNvSpPr/>
          <p:nvPr/>
        </p:nvSpPr>
        <p:spPr>
          <a:xfrm>
            <a:off x="803275" y="1700213"/>
            <a:ext cx="7691438" cy="3889375"/>
          </a:xfrm>
          <a:prstGeom prst="roundRect">
            <a:avLst/>
          </a:prstGeom>
          <a:noFill/>
          <a:ln w="57150">
            <a:solidFill>
              <a:schemeClr val="accent5">
                <a:lumMod val="75000"/>
              </a:schemeClr>
            </a:solidFill>
            <a:prstDash val="dash"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zh-CN" altLang="en-US"/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00" y="717550"/>
            <a:ext cx="2124075" cy="14668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8" name="矩形 17"/>
          <p:cNvSpPr/>
          <p:nvPr/>
        </p:nvSpPr>
        <p:spPr>
          <a:xfrm>
            <a:off x="1333500" y="2135188"/>
            <a:ext cx="4287838" cy="5842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zh-CN" altLang="en-US" sz="3200" dirty="0">
                <a:solidFill>
                  <a:schemeClr val="tx2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本课所学的重点单词：</a:t>
            </a:r>
          </a:p>
        </p:txBody>
      </p:sp>
      <p:sp>
        <p:nvSpPr>
          <p:cNvPr id="25" name="五角星 24"/>
          <p:cNvSpPr/>
          <p:nvPr/>
        </p:nvSpPr>
        <p:spPr>
          <a:xfrm>
            <a:off x="884238" y="2157413"/>
            <a:ext cx="512762" cy="436562"/>
          </a:xfrm>
          <a:prstGeom prst="star5">
            <a:avLst/>
          </a:prstGeom>
          <a:solidFill>
            <a:srgbClr val="DC52D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10" name="Text Box 4"/>
          <p:cNvSpPr txBox="1">
            <a:spLocks noChangeArrowheads="1"/>
          </p:cNvSpPr>
          <p:nvPr/>
        </p:nvSpPr>
        <p:spPr bwMode="auto">
          <a:xfrm>
            <a:off x="1176338" y="2655888"/>
            <a:ext cx="7539037" cy="820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en-US" altLang="zh-CN" sz="3600" dirty="0">
                <a:solidFill>
                  <a:srgbClr val="0000FF"/>
                </a:solidFill>
                <a:cs typeface="Arial" panose="020B0604020202020204" pitchFamily="34" charset="0"/>
              </a:rPr>
              <a:t>place of interest    the West Lake</a:t>
            </a:r>
          </a:p>
        </p:txBody>
      </p:sp>
      <p:pic>
        <p:nvPicPr>
          <p:cNvPr id="11" name="图片 10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1145510" y="3379525"/>
            <a:ext cx="3193398" cy="207813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4728403" y="3422657"/>
            <a:ext cx="3382045" cy="192815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2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" presetID="2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 tmFilter="0, 0; .2, .5; .8, .5; 1, 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" dur="250" autoRev="1" fill="hold"/>
                                        <p:tgtEl>
                                          <p:spTgt spid="1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0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标题 3"/>
          <p:cNvSpPr>
            <a:spLocks noGrp="1"/>
          </p:cNvSpPr>
          <p:nvPr>
            <p:ph type="title" idx="4294967295"/>
          </p:nvPr>
        </p:nvSpPr>
        <p:spPr bwMode="auto">
          <a:xfrm>
            <a:off x="419100" y="207963"/>
            <a:ext cx="8291513" cy="7000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zh-CN" sz="2400" i="1" smtClean="0"/>
              <a:t>&gt;&gt;Summary</a:t>
            </a:r>
            <a:endParaRPr lang="zh-CN" altLang="en-US" sz="2400" i="1" smtClean="0"/>
          </a:p>
        </p:txBody>
      </p:sp>
      <p:sp>
        <p:nvSpPr>
          <p:cNvPr id="9" name="圆角矩形 8"/>
          <p:cNvSpPr/>
          <p:nvPr/>
        </p:nvSpPr>
        <p:spPr>
          <a:xfrm>
            <a:off x="803275" y="1700213"/>
            <a:ext cx="7691438" cy="3889375"/>
          </a:xfrm>
          <a:prstGeom prst="roundRect">
            <a:avLst/>
          </a:prstGeom>
          <a:noFill/>
          <a:ln w="57150">
            <a:solidFill>
              <a:schemeClr val="accent5">
                <a:lumMod val="75000"/>
              </a:schemeClr>
            </a:solidFill>
            <a:prstDash val="dash"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zh-CN" altLang="en-US"/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00" y="717550"/>
            <a:ext cx="2124075" cy="14668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8" name="矩形 17"/>
          <p:cNvSpPr/>
          <p:nvPr/>
        </p:nvSpPr>
        <p:spPr>
          <a:xfrm>
            <a:off x="1333500" y="2135188"/>
            <a:ext cx="4287838" cy="5842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zh-CN" altLang="en-US" sz="3200" dirty="0">
                <a:solidFill>
                  <a:schemeClr val="tx2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本课所学的重点单词：</a:t>
            </a:r>
          </a:p>
        </p:txBody>
      </p:sp>
      <p:sp>
        <p:nvSpPr>
          <p:cNvPr id="25" name="五角星 24"/>
          <p:cNvSpPr/>
          <p:nvPr/>
        </p:nvSpPr>
        <p:spPr>
          <a:xfrm>
            <a:off x="884238" y="2157413"/>
            <a:ext cx="512762" cy="436562"/>
          </a:xfrm>
          <a:prstGeom prst="star5">
            <a:avLst/>
          </a:prstGeom>
          <a:solidFill>
            <a:srgbClr val="DC52D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10" name="Text Box 4"/>
          <p:cNvSpPr txBox="1">
            <a:spLocks noChangeArrowheads="1"/>
          </p:cNvSpPr>
          <p:nvPr/>
        </p:nvSpPr>
        <p:spPr bwMode="auto">
          <a:xfrm>
            <a:off x="884238" y="2616200"/>
            <a:ext cx="8796337" cy="820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en-US" altLang="zh-CN" sz="3600" dirty="0">
                <a:solidFill>
                  <a:srgbClr val="0000FF"/>
                </a:solidFill>
                <a:cs typeface="Arial" panose="020B0604020202020204" pitchFamily="34" charset="0"/>
              </a:rPr>
              <a:t>the Palace Museum   the Great Wall</a:t>
            </a:r>
          </a:p>
        </p:txBody>
      </p:sp>
      <p:pic>
        <p:nvPicPr>
          <p:cNvPr id="32776" name="图片 7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397000" y="3479800"/>
            <a:ext cx="2479675" cy="1616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77" name="图片 10"/>
          <p:cNvPicPr>
            <a:picLocks noChangeAspect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5219700" y="3511550"/>
            <a:ext cx="2967038" cy="1833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2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" presetID="2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 tmFilter="0, 0; .2, .5; .8, .5; 1, 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" dur="250" autoRev="1" fill="hold"/>
                                        <p:tgtEl>
                                          <p:spTgt spid="1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0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7569200" y="4718050"/>
            <a:ext cx="1293813" cy="1368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圆角矩形 16">
            <a:hlinkClick r:id="" action="ppaction://hlinkshowjump?jump=endshow"/>
          </p:cNvPr>
          <p:cNvSpPr/>
          <p:nvPr/>
        </p:nvSpPr>
        <p:spPr>
          <a:xfrm>
            <a:off x="6520341" y="5664795"/>
            <a:ext cx="1332409" cy="608013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>
              <a:defRPr/>
            </a:pPr>
            <a:r>
              <a:rPr lang="en-US" altLang="zh-CN" sz="3200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close</a:t>
            </a:r>
            <a:endParaRPr lang="zh-CN" altLang="en-US" sz="3200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3798" name="标题 1"/>
          <p:cNvSpPr>
            <a:spLocks noGrp="1"/>
          </p:cNvSpPr>
          <p:nvPr>
            <p:ph type="title" idx="4294967295"/>
          </p:nvPr>
        </p:nvSpPr>
        <p:spPr bwMode="auto">
          <a:xfrm>
            <a:off x="419100" y="207963"/>
            <a:ext cx="8291513" cy="7000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zh-CN" sz="2400" i="1" dirty="0" smtClean="0"/>
              <a:t>&gt;&gt;Homework</a:t>
            </a:r>
            <a:endParaRPr lang="zh-CN" altLang="en-US" sz="2400" i="1" dirty="0" smtClean="0"/>
          </a:p>
        </p:txBody>
      </p:sp>
      <p:sp>
        <p:nvSpPr>
          <p:cNvPr id="16" name="圆角矩形 15"/>
          <p:cNvSpPr/>
          <p:nvPr/>
        </p:nvSpPr>
        <p:spPr>
          <a:xfrm>
            <a:off x="827088" y="1647825"/>
            <a:ext cx="7475537" cy="4013200"/>
          </a:xfrm>
          <a:prstGeom prst="roundRect">
            <a:avLst/>
          </a:prstGeom>
          <a:noFill/>
          <a:ln w="57150">
            <a:solidFill>
              <a:schemeClr val="accent5">
                <a:lumMod val="75000"/>
              </a:schemeClr>
            </a:solidFill>
            <a:prstDash val="dash"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zh-CN" altLang="en-US"/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 rot="21171394">
            <a:off x="322263" y="661988"/>
            <a:ext cx="2184400" cy="14160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矩形 4"/>
          <p:cNvSpPr/>
          <p:nvPr/>
        </p:nvSpPr>
        <p:spPr>
          <a:xfrm>
            <a:off x="1519238" y="2051050"/>
            <a:ext cx="6911975" cy="3046413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1" hangingPunct="1">
              <a:lnSpc>
                <a:spcPct val="200000"/>
              </a:lnSpc>
              <a:buFont typeface="Arial" panose="020B0604020202020204" pitchFamily="34" charset="0"/>
              <a:buNone/>
              <a:defRPr/>
            </a:pPr>
            <a:r>
              <a:rPr lang="en-US" altLang="zh-CN" sz="2400" dirty="0">
                <a:solidFill>
                  <a:schemeClr val="tx2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1</a:t>
            </a:r>
            <a:r>
              <a:rPr lang="en-US" altLang="zh-CN" sz="2400" dirty="0" smtClean="0">
                <a:solidFill>
                  <a:schemeClr val="tx2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.</a:t>
            </a:r>
            <a:r>
              <a:rPr lang="zh-CN" altLang="en-US" sz="2400" dirty="0" smtClean="0">
                <a:solidFill>
                  <a:schemeClr val="tx2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听</a:t>
            </a:r>
            <a:r>
              <a:rPr lang="zh-CN" altLang="en-US" sz="2400" dirty="0">
                <a:solidFill>
                  <a:schemeClr val="tx2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课文录音并跟读，按照正确的语音、语调朗读并表演课文对话。</a:t>
            </a:r>
            <a:r>
              <a:rPr lang="en-US" altLang="zh-CN" sz="2400" dirty="0">
                <a:solidFill>
                  <a:schemeClr val="tx2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/>
            </a:r>
            <a:br>
              <a:rPr lang="en-US" altLang="zh-CN" sz="2400" dirty="0">
                <a:solidFill>
                  <a:schemeClr val="tx2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</a:br>
            <a:r>
              <a:rPr lang="en-US" altLang="zh-CN" sz="2400" dirty="0">
                <a:solidFill>
                  <a:schemeClr val="tx2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2.</a:t>
            </a:r>
            <a:r>
              <a:rPr lang="zh-CN" altLang="en-US" sz="2400" dirty="0">
                <a:solidFill>
                  <a:schemeClr val="tx2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正确书写本课所学单词</a:t>
            </a:r>
            <a:r>
              <a:rPr lang="en-US" altLang="zh-CN" sz="2400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5</a:t>
            </a:r>
            <a:r>
              <a:rPr lang="zh-CN" altLang="en-US" sz="2400" dirty="0">
                <a:solidFill>
                  <a:schemeClr val="tx2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遍，并让家人听写</a:t>
            </a:r>
            <a:r>
              <a:rPr lang="en-US" altLang="zh-CN" sz="2400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1</a:t>
            </a:r>
            <a:r>
              <a:rPr lang="zh-CN" altLang="en-US" sz="2400" dirty="0">
                <a:solidFill>
                  <a:schemeClr val="tx2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遍。</a:t>
            </a:r>
            <a:endParaRPr lang="en-US" altLang="zh-CN" sz="2400" dirty="0">
              <a:solidFill>
                <a:schemeClr val="tx2">
                  <a:lumMod val="50000"/>
                </a:schemeClr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eaLnBrk="1" hangingPunct="1">
              <a:lnSpc>
                <a:spcPct val="200000"/>
              </a:lnSpc>
              <a:buFont typeface="Arial" panose="020B0604020202020204" pitchFamily="34" charset="0"/>
              <a:buNone/>
              <a:defRPr/>
            </a:pPr>
            <a:r>
              <a:rPr lang="en-US" altLang="zh-CN" sz="2400" dirty="0">
                <a:solidFill>
                  <a:schemeClr val="tx2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3</a:t>
            </a:r>
            <a:r>
              <a:rPr lang="en-US" altLang="zh-CN" sz="2400" dirty="0" smtClean="0">
                <a:solidFill>
                  <a:schemeClr val="tx2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.</a:t>
            </a:r>
            <a:r>
              <a:rPr lang="zh-CN" altLang="en-US" sz="2400" dirty="0" smtClean="0">
                <a:solidFill>
                  <a:schemeClr val="tx2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预</a:t>
            </a:r>
            <a:r>
              <a:rPr lang="zh-CN" altLang="en-US" sz="2400" dirty="0">
                <a:solidFill>
                  <a:schemeClr val="tx2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习</a:t>
            </a:r>
            <a:r>
              <a:rPr lang="en-US" altLang="zh-CN" sz="2400" dirty="0">
                <a:solidFill>
                  <a:srgbClr val="FF0000"/>
                </a:solidFill>
                <a:latin typeface="+mj-lt"/>
                <a:ea typeface="黑体" panose="02010609060101010101" pitchFamily="49" charset="-122"/>
              </a:rPr>
              <a:t>A Let’s talk</a:t>
            </a:r>
            <a:r>
              <a:rPr lang="zh-CN" altLang="en-US" sz="2400" dirty="0" smtClean="0">
                <a:solidFill>
                  <a:schemeClr val="tx2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。 </a:t>
            </a:r>
            <a:endParaRPr lang="zh-CN" altLang="en-US" sz="2400" dirty="0">
              <a:solidFill>
                <a:schemeClr val="tx2">
                  <a:lumMod val="50000"/>
                </a:schemeClr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1" name="五角星 10"/>
          <p:cNvSpPr/>
          <p:nvPr/>
        </p:nvSpPr>
        <p:spPr>
          <a:xfrm>
            <a:off x="1165225" y="2378075"/>
            <a:ext cx="287338" cy="285750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zh-CN" altLang="en-US"/>
          </a:p>
        </p:txBody>
      </p:sp>
      <p:sp>
        <p:nvSpPr>
          <p:cNvPr id="12" name="五角星 11"/>
          <p:cNvSpPr/>
          <p:nvPr/>
        </p:nvSpPr>
        <p:spPr>
          <a:xfrm>
            <a:off x="990600" y="3848100"/>
            <a:ext cx="287338" cy="285750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zh-CN" altLang="en-US"/>
          </a:p>
        </p:txBody>
      </p:sp>
      <p:sp>
        <p:nvSpPr>
          <p:cNvPr id="13" name="五角星 12"/>
          <p:cNvSpPr/>
          <p:nvPr/>
        </p:nvSpPr>
        <p:spPr>
          <a:xfrm>
            <a:off x="1309688" y="3848100"/>
            <a:ext cx="287337" cy="285750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zh-CN" altLang="en-US"/>
          </a:p>
        </p:txBody>
      </p:sp>
      <p:sp>
        <p:nvSpPr>
          <p:cNvPr id="14" name="五角星 13"/>
          <p:cNvSpPr/>
          <p:nvPr/>
        </p:nvSpPr>
        <p:spPr>
          <a:xfrm>
            <a:off x="954088" y="4510088"/>
            <a:ext cx="287337" cy="285750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zh-CN" altLang="en-US"/>
          </a:p>
        </p:txBody>
      </p:sp>
      <p:sp>
        <p:nvSpPr>
          <p:cNvPr id="15" name="五角星 14"/>
          <p:cNvSpPr/>
          <p:nvPr/>
        </p:nvSpPr>
        <p:spPr>
          <a:xfrm>
            <a:off x="1290638" y="4510088"/>
            <a:ext cx="287337" cy="285750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zh-CN" altLang="en-US"/>
          </a:p>
        </p:txBody>
      </p:sp>
      <p:sp>
        <p:nvSpPr>
          <p:cNvPr id="18" name="五角星 17"/>
          <p:cNvSpPr/>
          <p:nvPr/>
        </p:nvSpPr>
        <p:spPr>
          <a:xfrm>
            <a:off x="1120775" y="4821238"/>
            <a:ext cx="287338" cy="285750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zh-CN" altLang="en-US"/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标题 2"/>
          <p:cNvSpPr>
            <a:spLocks noGrp="1"/>
          </p:cNvSpPr>
          <p:nvPr>
            <p:ph type="title" idx="4294967295"/>
          </p:nvPr>
        </p:nvSpPr>
        <p:spPr bwMode="auto">
          <a:xfrm>
            <a:off x="419100" y="260350"/>
            <a:ext cx="2281238" cy="700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zh-CN" sz="2400" i="1" dirty="0" smtClean="0"/>
              <a:t>&gt;&gt;Review</a:t>
            </a:r>
            <a:endParaRPr lang="zh-CN" altLang="en-US" sz="2400" i="1" dirty="0" smtClean="0"/>
          </a:p>
        </p:txBody>
      </p:sp>
      <p:sp>
        <p:nvSpPr>
          <p:cNvPr id="7" name="文本框 20"/>
          <p:cNvSpPr txBox="1">
            <a:spLocks noChangeArrowheads="1"/>
          </p:cNvSpPr>
          <p:nvPr/>
        </p:nvSpPr>
        <p:spPr bwMode="auto">
          <a:xfrm>
            <a:off x="3109913" y="960438"/>
            <a:ext cx="3165475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>
              <a:spcBef>
                <a:spcPct val="0"/>
              </a:spcBef>
              <a:buFontTx/>
              <a:buNone/>
              <a:defRPr/>
            </a:pPr>
            <a:r>
              <a:rPr lang="en-US" altLang="zh-CN" sz="3600" dirty="0" smtClean="0">
                <a:solidFill>
                  <a:srgbClr val="CC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Magic fingers</a:t>
            </a:r>
            <a:endParaRPr lang="zh-CN" altLang="en-US" sz="3600" dirty="0" smtClean="0">
              <a:solidFill>
                <a:srgbClr val="CC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3316" name="TextBox 7"/>
          <p:cNvSpPr txBox="1">
            <a:spLocks noChangeArrowheads="1"/>
          </p:cNvSpPr>
          <p:nvPr/>
        </p:nvSpPr>
        <p:spPr bwMode="auto">
          <a:xfrm>
            <a:off x="850900" y="903288"/>
            <a:ext cx="8880475" cy="1352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250000"/>
              </a:lnSpc>
            </a:pPr>
            <a:r>
              <a:rPr kumimoji="1" lang="en-US" altLang="zh-CN" sz="4000" dirty="0">
                <a:solidFill>
                  <a:srgbClr val="00000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by bus       by train       by ship    </a:t>
            </a:r>
            <a:endParaRPr kumimoji="1" lang="zh-CN" altLang="en-US" sz="2800" dirty="0">
              <a:solidFill>
                <a:srgbClr val="000000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10" name="Picture 12" descr="pointing_finger"/>
          <p:cNvPicPr>
            <a:picLocks noChangeAspect="1" noChangeArrowheads="1"/>
          </p:cNvPicPr>
          <p:nvPr/>
        </p:nvPicPr>
        <p:blipFill>
          <a:blip r:embed="rId4" cstate="email">
            <a:duotone>
              <a:schemeClr val="accent4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1224752" y="5408722"/>
            <a:ext cx="816264" cy="955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0" descr="pointing_finger"/>
          <p:cNvPicPr>
            <a:picLocks noChangeAspect="1" noChangeArrowheads="1"/>
          </p:cNvPicPr>
          <p:nvPr/>
        </p:nvPicPr>
        <p:blipFill>
          <a:blip r:embed="rId4" cstate="email"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1104040" y="2166240"/>
            <a:ext cx="911357" cy="10656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14" descr="pointing_finger"/>
          <p:cNvPicPr>
            <a:picLocks noChangeAspect="1" noChangeArrowheads="1"/>
          </p:cNvPicPr>
          <p:nvPr/>
        </p:nvPicPr>
        <p:blipFill>
          <a:blip r:embed="rId4" cstate="email">
            <a:duotone>
              <a:schemeClr val="accent6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1193209" y="3750569"/>
            <a:ext cx="854178" cy="9998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11" descr="pointing_finger"/>
          <p:cNvPicPr>
            <a:picLocks noChangeAspect="1" noChangeArrowheads="1"/>
          </p:cNvPicPr>
          <p:nvPr/>
        </p:nvPicPr>
        <p:blipFill>
          <a:blip r:embed="rId4" cstate="email">
            <a:duotone>
              <a:schemeClr val="accent5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6927722" y="3703528"/>
            <a:ext cx="821423" cy="9599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12" descr="pointing_finger"/>
          <p:cNvPicPr>
            <a:picLocks noChangeAspect="1" noChangeArrowheads="1"/>
          </p:cNvPicPr>
          <p:nvPr/>
        </p:nvPicPr>
        <p:blipFill>
          <a:blip r:embed="rId4" cstate="email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6800021" y="2176539"/>
            <a:ext cx="878996" cy="10289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10" descr="pointing_finger"/>
          <p:cNvPicPr>
            <a:picLocks noChangeAspect="1" noChangeArrowheads="1"/>
          </p:cNvPicPr>
          <p:nvPr/>
        </p:nvPicPr>
        <p:blipFill>
          <a:blip r:embed="rId4" cstate="email"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3967574" y="3703528"/>
            <a:ext cx="906368" cy="1059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23" name="图片 23"/>
          <p:cNvPicPr>
            <a:picLocks noChangeAspect="1"/>
          </p:cNvPicPr>
          <p:nvPr/>
        </p:nvPicPr>
        <p:blipFill>
          <a:blip r:embed="rId5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422525" y="865188"/>
            <a:ext cx="849313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11" descr="pointing_finger"/>
          <p:cNvPicPr>
            <a:picLocks noChangeAspect="1" noChangeArrowheads="1"/>
          </p:cNvPicPr>
          <p:nvPr/>
        </p:nvPicPr>
        <p:blipFill>
          <a:blip r:embed="rId4" cstate="email">
            <a:duotone>
              <a:schemeClr val="accent5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4010047" y="2249808"/>
            <a:ext cx="821423" cy="9599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25" name="TextBox 7"/>
          <p:cNvSpPr txBox="1">
            <a:spLocks noChangeArrowheads="1"/>
          </p:cNvSpPr>
          <p:nvPr/>
        </p:nvSpPr>
        <p:spPr bwMode="auto">
          <a:xfrm>
            <a:off x="590550" y="2433638"/>
            <a:ext cx="8378825" cy="1352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250000"/>
              </a:lnSpc>
            </a:pPr>
            <a:r>
              <a:rPr kumimoji="1" lang="en-US" altLang="zh-CN" sz="4000">
                <a:solidFill>
                  <a:srgbClr val="00000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go home     jump rope      swim</a:t>
            </a:r>
            <a:endParaRPr kumimoji="1" lang="zh-CN" altLang="en-US" sz="2800">
              <a:solidFill>
                <a:srgbClr val="000000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13326" name="图片 23"/>
          <p:cNvPicPr>
            <a:picLocks noChangeAspect="1"/>
          </p:cNvPicPr>
          <p:nvPr/>
        </p:nvPicPr>
        <p:blipFill>
          <a:blip r:embed="rId5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078538" y="887413"/>
            <a:ext cx="849312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27" name="TextBox 7"/>
          <p:cNvSpPr txBox="1">
            <a:spLocks noChangeArrowheads="1"/>
          </p:cNvSpPr>
          <p:nvPr/>
        </p:nvSpPr>
        <p:spPr bwMode="auto">
          <a:xfrm>
            <a:off x="12700" y="4057650"/>
            <a:ext cx="8545513" cy="1350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250000"/>
              </a:lnSpc>
            </a:pPr>
            <a:r>
              <a:rPr kumimoji="1" lang="en-US" altLang="zh-CN" sz="4000">
                <a:solidFill>
                  <a:srgbClr val="00000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 play football   sing songs   fly a kite </a:t>
            </a:r>
            <a:endParaRPr kumimoji="1" lang="zh-CN" altLang="en-US" sz="2800">
              <a:solidFill>
                <a:srgbClr val="000000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20" name="Picture 10" descr="pointing_finger"/>
          <p:cNvPicPr>
            <a:picLocks noChangeAspect="1" noChangeArrowheads="1"/>
          </p:cNvPicPr>
          <p:nvPr/>
        </p:nvPicPr>
        <p:blipFill>
          <a:blip r:embed="rId4" cstate="email"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6939582" y="5343951"/>
            <a:ext cx="906368" cy="1059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Picture 12" descr="pointing_finger"/>
          <p:cNvPicPr>
            <a:picLocks noChangeAspect="1" noChangeArrowheads="1"/>
          </p:cNvPicPr>
          <p:nvPr/>
        </p:nvPicPr>
        <p:blipFill>
          <a:blip r:embed="rId4" cstate="email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4132502" y="5374790"/>
            <a:ext cx="878996" cy="10289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8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9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标题 2"/>
          <p:cNvSpPr txBox="1"/>
          <p:nvPr/>
        </p:nvSpPr>
        <p:spPr bwMode="auto">
          <a:xfrm>
            <a:off x="419100" y="260350"/>
            <a:ext cx="5016500" cy="700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90000"/>
              </a:lnSpc>
            </a:pPr>
            <a:r>
              <a:rPr lang="en-US" altLang="zh-CN" sz="2400" i="1" dirty="0">
                <a:solidFill>
                  <a:schemeClr val="bg1"/>
                </a:solidFill>
                <a:latin typeface="Arial Black" panose="020B0A04020102020204" pitchFamily="34" charset="0"/>
                <a:ea typeface="微软雅黑" panose="020B0503020204020204" pitchFamily="34" charset="-122"/>
              </a:rPr>
              <a:t>&gt;&gt;Lead-in</a:t>
            </a:r>
            <a:endParaRPr lang="zh-CN" altLang="en-US" sz="2400" i="1" dirty="0">
              <a:solidFill>
                <a:schemeClr val="bg1"/>
              </a:solidFill>
              <a:latin typeface="Arial Black" panose="020B0A040201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3" name="文本占位符 2"/>
          <p:cNvSpPr txBox="1"/>
          <p:nvPr/>
        </p:nvSpPr>
        <p:spPr bwMode="auto">
          <a:xfrm>
            <a:off x="666750" y="884238"/>
            <a:ext cx="4425950" cy="51911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 typeface="Arial" panose="020B0604020202020204" pitchFamily="34" charset="0"/>
              <a:buNone/>
              <a:defRPr/>
            </a:pPr>
            <a:r>
              <a:rPr lang="en-US" altLang="zh-CN" sz="3200" dirty="0">
                <a:solidFill>
                  <a:srgbClr val="00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Arial" panose="020B0604020202020204" pitchFamily="34" charset="0"/>
              </a:rPr>
              <a:t>Free talk </a:t>
            </a:r>
            <a:endParaRPr lang="zh-CN" altLang="en-US" sz="32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+mn-ea"/>
              <a:cs typeface="Arial" panose="020B0604020202020204" pitchFamily="34" charset="0"/>
            </a:endParaRPr>
          </a:p>
        </p:txBody>
      </p:sp>
      <p:cxnSp>
        <p:nvCxnSpPr>
          <p:cNvPr id="4" name="直接连接符 3"/>
          <p:cNvCxnSpPr/>
          <p:nvPr/>
        </p:nvCxnSpPr>
        <p:spPr>
          <a:xfrm>
            <a:off x="758825" y="1393825"/>
            <a:ext cx="1652588" cy="15875"/>
          </a:xfrm>
          <a:prstGeom prst="line">
            <a:avLst/>
          </a:prstGeom>
          <a:ln w="38100">
            <a:solidFill>
              <a:srgbClr val="3399FF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文本占位符 2"/>
          <p:cNvSpPr txBox="1"/>
          <p:nvPr/>
        </p:nvSpPr>
        <p:spPr bwMode="auto">
          <a:xfrm>
            <a:off x="530225" y="1490663"/>
            <a:ext cx="7726363" cy="51911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 typeface="Arial" panose="020B0604020202020204" pitchFamily="34" charset="0"/>
              <a:buNone/>
              <a:defRPr/>
            </a:pPr>
            <a:r>
              <a:rPr lang="en-US" altLang="zh-CN" sz="3200" dirty="0">
                <a:solidFill>
                  <a:schemeClr val="tx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Arial" panose="020B0604020202020204" pitchFamily="34" charset="0"/>
              </a:rPr>
              <a:t>1. What are you going to do this evening?</a:t>
            </a:r>
            <a:endParaRPr lang="zh-CN" altLang="en-US" sz="3200" dirty="0">
              <a:solidFill>
                <a:schemeClr val="tx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+mn-ea"/>
              <a:cs typeface="Arial" panose="020B0604020202020204" pitchFamily="34" charset="0"/>
            </a:endParaRPr>
          </a:p>
        </p:txBody>
      </p:sp>
      <p:sp>
        <p:nvSpPr>
          <p:cNvPr id="10" name="文本占位符 2"/>
          <p:cNvSpPr txBox="1"/>
          <p:nvPr/>
        </p:nvSpPr>
        <p:spPr bwMode="auto">
          <a:xfrm>
            <a:off x="530225" y="2424113"/>
            <a:ext cx="7259638" cy="13970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 typeface="Arial" panose="020B0604020202020204" pitchFamily="34" charset="0"/>
              <a:buNone/>
              <a:defRPr/>
            </a:pPr>
            <a:r>
              <a:rPr lang="en-US" altLang="zh-CN" sz="3200" dirty="0">
                <a:solidFill>
                  <a:schemeClr val="tx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Arial" panose="020B0604020202020204" pitchFamily="34" charset="0"/>
              </a:rPr>
              <a:t>2. What is your father going to do tomorrow morning?</a:t>
            </a:r>
            <a:endParaRPr lang="zh-CN" altLang="en-US" sz="3200" dirty="0">
              <a:solidFill>
                <a:schemeClr val="tx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+mn-ea"/>
              <a:cs typeface="Arial" panose="020B0604020202020204" pitchFamily="34" charset="0"/>
            </a:endParaRPr>
          </a:p>
        </p:txBody>
      </p:sp>
      <p:sp>
        <p:nvSpPr>
          <p:cNvPr id="11" name="文本占位符 2"/>
          <p:cNvSpPr txBox="1"/>
          <p:nvPr/>
        </p:nvSpPr>
        <p:spPr bwMode="auto">
          <a:xfrm>
            <a:off x="536575" y="3594100"/>
            <a:ext cx="7259638" cy="139541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 typeface="Arial" panose="020B0604020202020204" pitchFamily="34" charset="0"/>
              <a:buNone/>
              <a:defRPr/>
            </a:pPr>
            <a:r>
              <a:rPr lang="en-US" altLang="zh-CN" sz="3200" dirty="0">
                <a:solidFill>
                  <a:schemeClr val="tx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Arial" panose="020B0604020202020204" pitchFamily="34" charset="0"/>
              </a:rPr>
              <a:t>3. What is your grandma going to do next Sunday?</a:t>
            </a:r>
            <a:endParaRPr lang="zh-CN" altLang="en-US" sz="3200" dirty="0">
              <a:solidFill>
                <a:schemeClr val="tx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+mn-ea"/>
              <a:cs typeface="Arial" panose="020B0604020202020204" pitchFamily="34" charset="0"/>
            </a:endParaRPr>
          </a:p>
        </p:txBody>
      </p:sp>
      <p:sp>
        <p:nvSpPr>
          <p:cNvPr id="12" name="文本占位符 2"/>
          <p:cNvSpPr txBox="1"/>
          <p:nvPr/>
        </p:nvSpPr>
        <p:spPr bwMode="auto">
          <a:xfrm>
            <a:off x="601663" y="4973638"/>
            <a:ext cx="7258050" cy="13970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 typeface="Arial" panose="020B0604020202020204" pitchFamily="34" charset="0"/>
              <a:buNone/>
              <a:defRPr/>
            </a:pPr>
            <a:r>
              <a:rPr lang="en-US" altLang="zh-CN" sz="3200" dirty="0">
                <a:solidFill>
                  <a:schemeClr val="tx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Arial" panose="020B0604020202020204" pitchFamily="34" charset="0"/>
              </a:rPr>
              <a:t>4. What is your friend going to do next     week?</a:t>
            </a:r>
            <a:endParaRPr lang="zh-CN" altLang="en-US" sz="3200" dirty="0">
              <a:solidFill>
                <a:schemeClr val="tx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+mn-ea"/>
              <a:cs typeface="Arial" panose="020B0604020202020204" pitchFamily="34" charset="0"/>
            </a:endParaRPr>
          </a:p>
        </p:txBody>
      </p:sp>
      <p:pic>
        <p:nvPicPr>
          <p:cNvPr id="15369" name="图片 19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28588" y="1568450"/>
            <a:ext cx="469900" cy="469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70" name="图片 19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28588" y="2492375"/>
            <a:ext cx="469900" cy="469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71" name="图片 19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31763" y="3657600"/>
            <a:ext cx="469900" cy="469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72" name="图片 19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84150" y="5070475"/>
            <a:ext cx="469900" cy="469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标题 2"/>
          <p:cNvSpPr txBox="1"/>
          <p:nvPr/>
        </p:nvSpPr>
        <p:spPr bwMode="auto">
          <a:xfrm>
            <a:off x="419100" y="260350"/>
            <a:ext cx="5016500" cy="700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90000"/>
              </a:lnSpc>
            </a:pPr>
            <a:r>
              <a:rPr lang="en-US" altLang="zh-CN" sz="2400" i="1">
                <a:solidFill>
                  <a:schemeClr val="bg1"/>
                </a:solidFill>
                <a:latin typeface="Arial Black" panose="020B0A04020102020204" pitchFamily="34" charset="0"/>
                <a:ea typeface="微软雅黑" panose="020B0503020204020204" pitchFamily="34" charset="-122"/>
              </a:rPr>
              <a:t>&gt;&gt;Presentation</a:t>
            </a:r>
            <a:endParaRPr lang="zh-CN" altLang="en-US" sz="2400" i="1">
              <a:solidFill>
                <a:schemeClr val="bg1"/>
              </a:solidFill>
              <a:latin typeface="Arial Black" panose="020B0A040201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3" name="文本占位符 2"/>
          <p:cNvSpPr txBox="1"/>
          <p:nvPr/>
        </p:nvSpPr>
        <p:spPr bwMode="auto">
          <a:xfrm>
            <a:off x="714375" y="839788"/>
            <a:ext cx="4425950" cy="51911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 typeface="Arial" panose="020B0604020202020204" pitchFamily="34" charset="0"/>
              <a:buNone/>
              <a:defRPr/>
            </a:pPr>
            <a:r>
              <a:rPr lang="en-US" altLang="zh-CN" sz="3200" dirty="0">
                <a:solidFill>
                  <a:srgbClr val="00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Arial" panose="020B0604020202020204" pitchFamily="34" charset="0"/>
              </a:rPr>
              <a:t>Let’s learn </a:t>
            </a:r>
            <a:endParaRPr lang="zh-CN" altLang="en-US" sz="32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+mn-ea"/>
              <a:cs typeface="Arial" panose="020B0604020202020204" pitchFamily="34" charset="0"/>
            </a:endParaRPr>
          </a:p>
        </p:txBody>
      </p:sp>
      <p:cxnSp>
        <p:nvCxnSpPr>
          <p:cNvPr id="4" name="直接连接符 3"/>
          <p:cNvCxnSpPr/>
          <p:nvPr/>
        </p:nvCxnSpPr>
        <p:spPr>
          <a:xfrm>
            <a:off x="827088" y="1377950"/>
            <a:ext cx="1873250" cy="0"/>
          </a:xfrm>
          <a:prstGeom prst="line">
            <a:avLst/>
          </a:prstGeom>
          <a:ln w="38100">
            <a:solidFill>
              <a:srgbClr val="3399FF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 Box 8"/>
          <p:cNvSpPr txBox="1">
            <a:spLocks noChangeArrowheads="1"/>
          </p:cNvSpPr>
          <p:nvPr/>
        </p:nvSpPr>
        <p:spPr bwMode="auto">
          <a:xfrm>
            <a:off x="3276600" y="4730750"/>
            <a:ext cx="4071938" cy="1184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50000"/>
              </a:lnSpc>
            </a:pPr>
            <a:r>
              <a:rPr lang="en-US" altLang="zh-CN" sz="5400" dirty="0">
                <a:solidFill>
                  <a:srgbClr val="0000FF"/>
                </a:solidFill>
                <a:cs typeface="Arial" panose="020B0604020202020204" pitchFamily="34" charset="0"/>
              </a:rPr>
              <a:t>travel</a:t>
            </a:r>
          </a:p>
        </p:txBody>
      </p:sp>
      <p:sp>
        <p:nvSpPr>
          <p:cNvPr id="10" name="Text Box 8"/>
          <p:cNvSpPr txBox="1">
            <a:spLocks noChangeArrowheads="1"/>
          </p:cNvSpPr>
          <p:nvPr/>
        </p:nvSpPr>
        <p:spPr bwMode="auto">
          <a:xfrm>
            <a:off x="1619250" y="1117600"/>
            <a:ext cx="6265863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rgbClr val="FFFFFF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rgbClr val="FFFFFF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rgbClr val="FFFFFF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rgbClr val="FFFFFF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rgbClr val="FFFFFF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FFFFFF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FFFFFF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FFFFFF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FFFFFF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50000"/>
              </a:lnSpc>
              <a:defRPr/>
            </a:pPr>
            <a:r>
              <a:rPr lang="en-US" altLang="zh-CN" sz="4800" dirty="0" smtClean="0">
                <a:solidFill>
                  <a:schemeClr val="tx2">
                    <a:lumMod val="50000"/>
                  </a:schemeClr>
                </a:solidFill>
                <a:cs typeface="Arial" panose="020B0604020202020204" pitchFamily="34" charset="0"/>
              </a:rPr>
              <a:t>I’m going to</a:t>
            </a:r>
            <a:r>
              <a:rPr lang="en-US" altLang="zh-CN" sz="4800" dirty="0" smtClean="0">
                <a:solidFill>
                  <a:srgbClr val="0000FF"/>
                </a:solidFill>
                <a:cs typeface="Arial" panose="020B0604020202020204" pitchFamily="34" charset="0"/>
              </a:rPr>
              <a:t> travel</a:t>
            </a:r>
            <a:r>
              <a:rPr lang="en-US" altLang="zh-CN" sz="4800" dirty="0" smtClean="0">
                <a:solidFill>
                  <a:schemeClr val="tx2">
                    <a:lumMod val="50000"/>
                  </a:schemeClr>
                </a:solidFill>
                <a:cs typeface="Arial" panose="020B0604020202020204" pitchFamily="34" charset="0"/>
              </a:rPr>
              <a:t>.</a:t>
            </a:r>
          </a:p>
        </p:txBody>
      </p:sp>
      <p:pic>
        <p:nvPicPr>
          <p:cNvPr id="11" name="travel_128k.mp3">
            <a:hlinkClick r:id="" action="ppaction://media"/>
          </p:cNvPr>
          <p:cNvPicPr>
            <a:picLocks noRot="1"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1788" y="5915025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6" name="图片 11"/>
          <p:cNvPicPr>
            <a:picLocks noChangeAspect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2927350" y="2111375"/>
            <a:ext cx="3341688" cy="2951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travel_128k.mp3">
            <a:hlinkClick r:id="" action="ppaction://media"/>
          </p:cNvPr>
          <p:cNvPicPr>
            <a:picLocks noRot="1"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6388" y="5915025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图片 13"/>
          <p:cNvPicPr>
            <a:picLocks noChangeAspect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2901950" y="2111375"/>
            <a:ext cx="3340100" cy="2951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1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1" dur="1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audio>
              <p:cMediaNode vol="80000">
                <p:cTn id="3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  <p:audio>
              <p:cMediaNode vol="80000">
                <p:cTn id="3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</p:childTnLst>
        </p:cTn>
      </p:par>
    </p:tnLst>
    <p:bldLst>
      <p:bldP spid="9" grpId="0"/>
      <p:bldP spid="1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标题 2"/>
          <p:cNvSpPr txBox="1"/>
          <p:nvPr/>
        </p:nvSpPr>
        <p:spPr bwMode="auto">
          <a:xfrm>
            <a:off x="419100" y="260350"/>
            <a:ext cx="5016500" cy="700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90000"/>
              </a:lnSpc>
            </a:pPr>
            <a:r>
              <a:rPr lang="en-US" altLang="zh-CN" sz="2400" i="1">
                <a:solidFill>
                  <a:schemeClr val="bg1"/>
                </a:solidFill>
                <a:latin typeface="Arial Black" panose="020B0A04020102020204" pitchFamily="34" charset="0"/>
                <a:ea typeface="微软雅黑" panose="020B0503020204020204" pitchFamily="34" charset="-122"/>
              </a:rPr>
              <a:t>&gt;&gt;Presentation</a:t>
            </a:r>
            <a:endParaRPr lang="zh-CN" altLang="en-US" sz="2400" i="1">
              <a:solidFill>
                <a:schemeClr val="bg1"/>
              </a:solidFill>
              <a:latin typeface="Arial Black" panose="020B0A040201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3" name="文本占位符 2"/>
          <p:cNvSpPr txBox="1"/>
          <p:nvPr/>
        </p:nvSpPr>
        <p:spPr bwMode="auto">
          <a:xfrm>
            <a:off x="714375" y="839788"/>
            <a:ext cx="4425950" cy="51911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 typeface="Arial" panose="020B0604020202020204" pitchFamily="34" charset="0"/>
              <a:buNone/>
              <a:defRPr/>
            </a:pPr>
            <a:r>
              <a:rPr lang="en-US" altLang="zh-CN" sz="3200" dirty="0">
                <a:solidFill>
                  <a:srgbClr val="00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Arial" panose="020B0604020202020204" pitchFamily="34" charset="0"/>
              </a:rPr>
              <a:t>Let’s learn </a:t>
            </a:r>
            <a:endParaRPr lang="zh-CN" altLang="en-US" sz="32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+mn-ea"/>
              <a:cs typeface="Arial" panose="020B0604020202020204" pitchFamily="34" charset="0"/>
            </a:endParaRPr>
          </a:p>
        </p:txBody>
      </p:sp>
      <p:cxnSp>
        <p:nvCxnSpPr>
          <p:cNvPr id="4" name="直接连接符 3"/>
          <p:cNvCxnSpPr/>
          <p:nvPr/>
        </p:nvCxnSpPr>
        <p:spPr>
          <a:xfrm>
            <a:off x="827088" y="1377950"/>
            <a:ext cx="1873250" cy="0"/>
          </a:xfrm>
          <a:prstGeom prst="line">
            <a:avLst/>
          </a:prstGeom>
          <a:ln w="38100">
            <a:solidFill>
              <a:srgbClr val="3399FF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图片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63688" y="2064073"/>
            <a:ext cx="5209378" cy="29699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Text Box 8"/>
          <p:cNvSpPr txBox="1">
            <a:spLocks noChangeArrowheads="1"/>
          </p:cNvSpPr>
          <p:nvPr/>
        </p:nvSpPr>
        <p:spPr bwMode="auto">
          <a:xfrm>
            <a:off x="2300288" y="4670425"/>
            <a:ext cx="4543425" cy="1063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50000"/>
              </a:lnSpc>
            </a:pPr>
            <a:r>
              <a:rPr lang="en-US" altLang="zh-CN" sz="4800" dirty="0">
                <a:solidFill>
                  <a:srgbClr val="0000FF"/>
                </a:solidFill>
                <a:cs typeface="Arial" panose="020B0604020202020204" pitchFamily="34" charset="0"/>
              </a:rPr>
              <a:t>The West Lake</a:t>
            </a:r>
          </a:p>
        </p:txBody>
      </p:sp>
      <p:sp>
        <p:nvSpPr>
          <p:cNvPr id="7" name="Text Box 8"/>
          <p:cNvSpPr txBox="1">
            <a:spLocks noChangeArrowheads="1"/>
          </p:cNvSpPr>
          <p:nvPr/>
        </p:nvSpPr>
        <p:spPr bwMode="auto">
          <a:xfrm>
            <a:off x="419100" y="1414463"/>
            <a:ext cx="8866188" cy="1108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rgbClr val="FFFFFF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rgbClr val="FFFFFF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rgbClr val="FFFFFF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rgbClr val="FFFFFF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rgbClr val="FFFFFF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FFFFFF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FFFFFF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FFFFFF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FFFFFF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50000"/>
              </a:lnSpc>
              <a:defRPr/>
            </a:pPr>
            <a:r>
              <a:rPr lang="en-US" altLang="zh-CN" sz="4400" dirty="0" smtClean="0">
                <a:solidFill>
                  <a:schemeClr val="tx2">
                    <a:lumMod val="50000"/>
                  </a:schemeClr>
                </a:solidFill>
                <a:cs typeface="Arial" panose="020B0604020202020204" pitchFamily="34" charset="0"/>
              </a:rPr>
              <a:t>I’m going to visit </a:t>
            </a:r>
            <a:r>
              <a:rPr lang="en-US" altLang="zh-CN" sz="4400" dirty="0">
                <a:solidFill>
                  <a:srgbClr val="0000FF"/>
                </a:solidFill>
                <a:cs typeface="Arial" panose="020B0604020202020204" pitchFamily="34" charset="0"/>
              </a:rPr>
              <a:t>t</a:t>
            </a:r>
            <a:r>
              <a:rPr lang="en-US" altLang="zh-CN" sz="4400" dirty="0" smtClean="0">
                <a:solidFill>
                  <a:srgbClr val="0000FF"/>
                </a:solidFill>
                <a:cs typeface="Arial" panose="020B0604020202020204" pitchFamily="34" charset="0"/>
              </a:rPr>
              <a:t>he West Lake</a:t>
            </a:r>
            <a:r>
              <a:rPr lang="en-US" altLang="zh-CN" sz="4400" dirty="0" smtClean="0">
                <a:solidFill>
                  <a:schemeClr val="tx2">
                    <a:lumMod val="50000"/>
                  </a:schemeClr>
                </a:solidFill>
                <a:cs typeface="Arial" panose="020B0604020202020204" pitchFamily="34" charset="0"/>
              </a:rPr>
              <a:t>.</a:t>
            </a:r>
          </a:p>
        </p:txBody>
      </p:sp>
      <p:pic>
        <p:nvPicPr>
          <p:cNvPr id="8" name="the_West_Lake_128k.mp3">
            <a:hlinkClick r:id="" action="ppaction://media"/>
          </p:cNvPr>
          <p:cNvPicPr>
            <a:picLocks noRot="1"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0200" y="5876925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6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3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  <p:bldLst>
      <p:bldP spid="6" grpId="0"/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标题 2"/>
          <p:cNvSpPr txBox="1"/>
          <p:nvPr/>
        </p:nvSpPr>
        <p:spPr bwMode="auto">
          <a:xfrm>
            <a:off x="419100" y="260350"/>
            <a:ext cx="5016500" cy="700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90000"/>
              </a:lnSpc>
            </a:pPr>
            <a:r>
              <a:rPr lang="en-US" altLang="zh-CN" sz="2400" i="1">
                <a:solidFill>
                  <a:schemeClr val="bg1"/>
                </a:solidFill>
                <a:latin typeface="Arial Black" panose="020B0A04020102020204" pitchFamily="34" charset="0"/>
                <a:ea typeface="微软雅黑" panose="020B0503020204020204" pitchFamily="34" charset="-122"/>
              </a:rPr>
              <a:t>&gt;&gt;Presentation</a:t>
            </a:r>
            <a:endParaRPr lang="zh-CN" altLang="en-US" sz="2400" i="1">
              <a:solidFill>
                <a:schemeClr val="bg1"/>
              </a:solidFill>
              <a:latin typeface="Arial Black" panose="020B0A040201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3" name="文本占位符 2"/>
          <p:cNvSpPr txBox="1"/>
          <p:nvPr/>
        </p:nvSpPr>
        <p:spPr bwMode="auto">
          <a:xfrm>
            <a:off x="714375" y="839788"/>
            <a:ext cx="4425950" cy="51911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 typeface="Arial" panose="020B0604020202020204" pitchFamily="34" charset="0"/>
              <a:buNone/>
              <a:defRPr/>
            </a:pPr>
            <a:r>
              <a:rPr lang="en-US" altLang="zh-CN" sz="3200" dirty="0">
                <a:solidFill>
                  <a:srgbClr val="00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Arial" panose="020B0604020202020204" pitchFamily="34" charset="0"/>
              </a:rPr>
              <a:t>Let’s learn </a:t>
            </a:r>
            <a:endParaRPr lang="zh-CN" altLang="en-US" sz="32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+mn-ea"/>
              <a:cs typeface="Arial" panose="020B0604020202020204" pitchFamily="34" charset="0"/>
            </a:endParaRPr>
          </a:p>
        </p:txBody>
      </p:sp>
      <p:cxnSp>
        <p:nvCxnSpPr>
          <p:cNvPr id="4" name="直接连接符 3"/>
          <p:cNvCxnSpPr/>
          <p:nvPr/>
        </p:nvCxnSpPr>
        <p:spPr>
          <a:xfrm>
            <a:off x="827088" y="1377950"/>
            <a:ext cx="1873250" cy="0"/>
          </a:xfrm>
          <a:prstGeom prst="line">
            <a:avLst/>
          </a:prstGeom>
          <a:ln w="38100">
            <a:solidFill>
              <a:srgbClr val="3399FF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图片 4"/>
          <p:cNvPicPr>
            <a:picLocks noChangeAspect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2476500" y="2306638"/>
            <a:ext cx="4800600" cy="2965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 Box 8"/>
          <p:cNvSpPr txBox="1">
            <a:spLocks noChangeArrowheads="1"/>
          </p:cNvSpPr>
          <p:nvPr/>
        </p:nvSpPr>
        <p:spPr bwMode="auto">
          <a:xfrm>
            <a:off x="2300288" y="4868863"/>
            <a:ext cx="4543425" cy="1063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50000"/>
              </a:lnSpc>
            </a:pPr>
            <a:r>
              <a:rPr lang="en-US" altLang="zh-CN" sz="4800" dirty="0">
                <a:solidFill>
                  <a:srgbClr val="0000FF"/>
                </a:solidFill>
                <a:cs typeface="Arial" panose="020B0604020202020204" pitchFamily="34" charset="0"/>
              </a:rPr>
              <a:t>the Great Wall</a:t>
            </a:r>
          </a:p>
        </p:txBody>
      </p:sp>
      <p:pic>
        <p:nvPicPr>
          <p:cNvPr id="7" name="the_Great_Wall_128k.mp3">
            <a:hlinkClick r:id="" action="ppaction://media"/>
          </p:cNvPr>
          <p:cNvPicPr>
            <a:picLocks noRot="1"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0" y="5926138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 Box 8"/>
          <p:cNvSpPr txBox="1">
            <a:spLocks noChangeArrowheads="1"/>
          </p:cNvSpPr>
          <p:nvPr/>
        </p:nvSpPr>
        <p:spPr bwMode="auto">
          <a:xfrm>
            <a:off x="1042988" y="1447800"/>
            <a:ext cx="9577387" cy="132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rgbClr val="FFFFFF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rgbClr val="FFFFFF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rgbClr val="FFFFFF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rgbClr val="FFFFFF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rgbClr val="FFFFFF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FFFFFF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FFFFFF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FFFFFF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FFFFFF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defRPr/>
            </a:pPr>
            <a:r>
              <a:rPr lang="en-US" altLang="zh-CN" sz="4000" dirty="0" smtClean="0">
                <a:solidFill>
                  <a:schemeClr val="tx2">
                    <a:lumMod val="50000"/>
                  </a:schemeClr>
                </a:solidFill>
                <a:cs typeface="Arial" panose="020B0604020202020204" pitchFamily="34" charset="0"/>
              </a:rPr>
              <a:t>I want to visit </a:t>
            </a:r>
            <a:r>
              <a:rPr lang="en-US" altLang="zh-CN" sz="4000" dirty="0" smtClean="0">
                <a:solidFill>
                  <a:srgbClr val="0000FF"/>
                </a:solidFill>
                <a:cs typeface="Arial" panose="020B0604020202020204" pitchFamily="34" charset="0"/>
              </a:rPr>
              <a:t>the Great Wall</a:t>
            </a:r>
            <a:r>
              <a:rPr lang="en-US" altLang="zh-CN" sz="4000" dirty="0" smtClean="0">
                <a:solidFill>
                  <a:schemeClr val="tx2">
                    <a:lumMod val="50000"/>
                  </a:schemeClr>
                </a:solidFill>
                <a:cs typeface="Arial" panose="020B0604020202020204" pitchFamily="34" charset="0"/>
              </a:rPr>
              <a:t>, too. </a:t>
            </a:r>
          </a:p>
          <a:p>
            <a:pPr>
              <a:defRPr/>
            </a:pPr>
            <a:r>
              <a:rPr lang="en-US" altLang="zh-CN" sz="4000" dirty="0" smtClean="0">
                <a:solidFill>
                  <a:schemeClr val="tx2">
                    <a:lumMod val="50000"/>
                  </a:schemeClr>
                </a:solidFill>
                <a:cs typeface="Arial" panose="020B0604020202020204" pitchFamily="34" charset="0"/>
              </a:rPr>
              <a:t>It’s in Beijing.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  <p:bldLst>
      <p:bldP spid="6" grpId="0"/>
      <p:bldP spid="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190750" y="2449513"/>
            <a:ext cx="4762500" cy="3105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31" name="标题 2"/>
          <p:cNvSpPr txBox="1"/>
          <p:nvPr/>
        </p:nvSpPr>
        <p:spPr bwMode="auto">
          <a:xfrm>
            <a:off x="419100" y="260350"/>
            <a:ext cx="5016500" cy="700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90000"/>
              </a:lnSpc>
            </a:pPr>
            <a:r>
              <a:rPr lang="en-US" altLang="zh-CN" sz="2400" i="1">
                <a:solidFill>
                  <a:schemeClr val="bg1"/>
                </a:solidFill>
                <a:latin typeface="Arial Black" panose="020B0A04020102020204" pitchFamily="34" charset="0"/>
                <a:ea typeface="微软雅黑" panose="020B0503020204020204" pitchFamily="34" charset="-122"/>
              </a:rPr>
              <a:t>&gt;&gt;Presentation</a:t>
            </a:r>
            <a:endParaRPr lang="zh-CN" altLang="en-US" sz="2400" i="1">
              <a:solidFill>
                <a:schemeClr val="bg1"/>
              </a:solidFill>
              <a:latin typeface="Arial Black" panose="020B0A040201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4" name="文本占位符 2"/>
          <p:cNvSpPr txBox="1"/>
          <p:nvPr/>
        </p:nvSpPr>
        <p:spPr bwMode="auto">
          <a:xfrm>
            <a:off x="714375" y="839788"/>
            <a:ext cx="4425950" cy="51911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 typeface="Arial" panose="020B0604020202020204" pitchFamily="34" charset="0"/>
              <a:buNone/>
              <a:defRPr/>
            </a:pPr>
            <a:r>
              <a:rPr lang="en-US" altLang="zh-CN" sz="3200" dirty="0">
                <a:solidFill>
                  <a:srgbClr val="00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Arial" panose="020B0604020202020204" pitchFamily="34" charset="0"/>
              </a:rPr>
              <a:t>Let’s learn </a:t>
            </a:r>
            <a:endParaRPr lang="zh-CN" altLang="en-US" sz="32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+mn-ea"/>
              <a:cs typeface="Arial" panose="020B0604020202020204" pitchFamily="34" charset="0"/>
            </a:endParaRPr>
          </a:p>
        </p:txBody>
      </p:sp>
      <p:cxnSp>
        <p:nvCxnSpPr>
          <p:cNvPr id="5" name="直接连接符 4"/>
          <p:cNvCxnSpPr/>
          <p:nvPr/>
        </p:nvCxnSpPr>
        <p:spPr>
          <a:xfrm>
            <a:off x="827088" y="1377950"/>
            <a:ext cx="1873250" cy="0"/>
          </a:xfrm>
          <a:prstGeom prst="line">
            <a:avLst/>
          </a:prstGeom>
          <a:ln w="38100">
            <a:solidFill>
              <a:srgbClr val="3399FF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 Box 8"/>
          <p:cNvSpPr txBox="1">
            <a:spLocks noChangeArrowheads="1"/>
          </p:cNvSpPr>
          <p:nvPr/>
        </p:nvSpPr>
        <p:spPr bwMode="auto">
          <a:xfrm>
            <a:off x="1581150" y="5221288"/>
            <a:ext cx="65913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50000"/>
              </a:lnSpc>
            </a:pPr>
            <a:r>
              <a:rPr lang="en-US" altLang="zh-CN" sz="4800" dirty="0">
                <a:solidFill>
                  <a:srgbClr val="0000FF"/>
                </a:solidFill>
                <a:cs typeface="Arial" panose="020B0604020202020204" pitchFamily="34" charset="0"/>
              </a:rPr>
              <a:t>the Palace Museum</a:t>
            </a:r>
          </a:p>
        </p:txBody>
      </p:sp>
      <p:pic>
        <p:nvPicPr>
          <p:cNvPr id="7" name="the_Palace_Museum_128k.mp3">
            <a:hlinkClick r:id="" action="ppaction://media"/>
          </p:cNvPr>
          <p:cNvPicPr>
            <a:picLocks noRot="1"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0" y="6172200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 Box 8"/>
          <p:cNvSpPr txBox="1">
            <a:spLocks noChangeArrowheads="1"/>
          </p:cNvSpPr>
          <p:nvPr/>
        </p:nvSpPr>
        <p:spPr bwMode="auto">
          <a:xfrm>
            <a:off x="722313" y="1498600"/>
            <a:ext cx="972185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rgbClr val="FFFFFF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rgbClr val="FFFFFF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rgbClr val="FFFFFF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rgbClr val="FFFFFF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rgbClr val="FFFFFF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FFFFFF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FFFFFF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FFFFFF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FFFFFF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defRPr/>
            </a:pPr>
            <a:r>
              <a:rPr lang="en-US" altLang="zh-CN" sz="3600" dirty="0">
                <a:solidFill>
                  <a:srgbClr val="0000FF"/>
                </a:solidFill>
                <a:cs typeface="Arial" panose="020B0604020202020204" pitchFamily="34" charset="0"/>
              </a:rPr>
              <a:t>T</a:t>
            </a:r>
            <a:r>
              <a:rPr lang="en-US" altLang="zh-CN" sz="3600" dirty="0" smtClean="0">
                <a:solidFill>
                  <a:srgbClr val="0000FF"/>
                </a:solidFill>
                <a:cs typeface="Arial" panose="020B0604020202020204" pitchFamily="34" charset="0"/>
              </a:rPr>
              <a:t>he Palace Museum</a:t>
            </a:r>
            <a:r>
              <a:rPr lang="en-US" altLang="zh-CN" sz="3600" dirty="0" smtClean="0">
                <a:solidFill>
                  <a:schemeClr val="tx1">
                    <a:lumMod val="50000"/>
                  </a:schemeClr>
                </a:solidFill>
                <a:cs typeface="Arial" panose="020B0604020202020204" pitchFamily="34" charset="0"/>
              </a:rPr>
              <a:t> is a famous place. </a:t>
            </a:r>
          </a:p>
          <a:p>
            <a:pPr>
              <a:defRPr/>
            </a:pPr>
            <a:r>
              <a:rPr lang="en-US" altLang="zh-CN" sz="3600" dirty="0" smtClean="0">
                <a:solidFill>
                  <a:schemeClr val="tx1">
                    <a:lumMod val="50000"/>
                  </a:schemeClr>
                </a:solidFill>
                <a:cs typeface="Arial" panose="020B0604020202020204" pitchFamily="34" charset="0"/>
              </a:rPr>
              <a:t>It’s in Beijing, too.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3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  <p:bldLst>
      <p:bldP spid="6" grpId="0"/>
      <p:bldP spid="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标题 2"/>
          <p:cNvSpPr txBox="1"/>
          <p:nvPr/>
        </p:nvSpPr>
        <p:spPr bwMode="auto">
          <a:xfrm>
            <a:off x="419100" y="260350"/>
            <a:ext cx="5016500" cy="700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90000"/>
              </a:lnSpc>
            </a:pPr>
            <a:r>
              <a:rPr lang="en-US" altLang="zh-CN" sz="2400" i="1">
                <a:solidFill>
                  <a:schemeClr val="bg1"/>
                </a:solidFill>
                <a:latin typeface="Arial Black" panose="020B0A04020102020204" pitchFamily="34" charset="0"/>
                <a:ea typeface="微软雅黑" panose="020B0503020204020204" pitchFamily="34" charset="-122"/>
              </a:rPr>
              <a:t>&gt;&gt;Presentation</a:t>
            </a:r>
            <a:endParaRPr lang="zh-CN" altLang="en-US" sz="2400" i="1">
              <a:solidFill>
                <a:schemeClr val="bg1"/>
              </a:solidFill>
              <a:latin typeface="Arial Black" panose="020B0A040201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3" name="文本占位符 2"/>
          <p:cNvSpPr txBox="1"/>
          <p:nvPr/>
        </p:nvSpPr>
        <p:spPr bwMode="auto">
          <a:xfrm>
            <a:off x="714375" y="839788"/>
            <a:ext cx="4425950" cy="51911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 typeface="Arial" panose="020B0604020202020204" pitchFamily="34" charset="0"/>
              <a:buNone/>
              <a:defRPr/>
            </a:pPr>
            <a:r>
              <a:rPr lang="en-US" altLang="zh-CN" sz="3200" dirty="0">
                <a:solidFill>
                  <a:srgbClr val="00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Arial" panose="020B0604020202020204" pitchFamily="34" charset="0"/>
              </a:rPr>
              <a:t>Let’s learn </a:t>
            </a:r>
            <a:endParaRPr lang="zh-CN" altLang="en-US" sz="32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+mn-ea"/>
              <a:cs typeface="Arial" panose="020B0604020202020204" pitchFamily="34" charset="0"/>
            </a:endParaRPr>
          </a:p>
        </p:txBody>
      </p:sp>
      <p:cxnSp>
        <p:nvCxnSpPr>
          <p:cNvPr id="4" name="直接连接符 3"/>
          <p:cNvCxnSpPr/>
          <p:nvPr/>
        </p:nvCxnSpPr>
        <p:spPr>
          <a:xfrm>
            <a:off x="827088" y="1377950"/>
            <a:ext cx="1873250" cy="0"/>
          </a:xfrm>
          <a:prstGeom prst="line">
            <a:avLst/>
          </a:prstGeom>
          <a:ln w="38100">
            <a:solidFill>
              <a:srgbClr val="3399FF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3557" name="图片 4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76238" y="2247900"/>
            <a:ext cx="2516187" cy="1641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8" name="图片 5"/>
          <p:cNvPicPr>
            <a:picLocks noChangeAspect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3206750" y="2270125"/>
            <a:ext cx="2779713" cy="1717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>
            <a:off x="5573746" y="2033431"/>
            <a:ext cx="3270459" cy="186453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Text Box 8"/>
          <p:cNvSpPr txBox="1">
            <a:spLocks noChangeArrowheads="1"/>
          </p:cNvSpPr>
          <p:nvPr/>
        </p:nvSpPr>
        <p:spPr bwMode="auto">
          <a:xfrm>
            <a:off x="482600" y="4262438"/>
            <a:ext cx="8469313" cy="1385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rgbClr val="FFFFFF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rgbClr val="FFFFFF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rgbClr val="FFFFFF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rgbClr val="FFFFFF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rgbClr val="FFFFFF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FFFFFF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FFFFFF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FFFFFF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FFFFFF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defRPr/>
            </a:pPr>
            <a:r>
              <a:rPr lang="en-US" altLang="zh-CN" sz="2800" dirty="0" smtClean="0">
                <a:solidFill>
                  <a:schemeClr val="tx1">
                    <a:lumMod val="50000"/>
                  </a:schemeClr>
                </a:solidFill>
                <a:cs typeface="Arial" panose="020B0604020202020204" pitchFamily="34" charset="0"/>
              </a:rPr>
              <a:t>I’m going to visit the West Lake, the Great Wall and </a:t>
            </a:r>
          </a:p>
          <a:p>
            <a:pPr>
              <a:defRPr/>
            </a:pPr>
            <a:r>
              <a:rPr lang="en-US" altLang="zh-CN" sz="2800" dirty="0" smtClean="0">
                <a:solidFill>
                  <a:schemeClr val="tx1">
                    <a:lumMod val="50000"/>
                  </a:schemeClr>
                </a:solidFill>
                <a:cs typeface="Arial" panose="020B0604020202020204" pitchFamily="34" charset="0"/>
              </a:rPr>
              <a:t>the Palace Museum. I’m going to visit these three </a:t>
            </a:r>
          </a:p>
          <a:p>
            <a:pPr>
              <a:defRPr/>
            </a:pPr>
            <a:r>
              <a:rPr lang="en-US" altLang="zh-CN" sz="2800" dirty="0" smtClean="0">
                <a:solidFill>
                  <a:srgbClr val="0000FF"/>
                </a:solidFill>
                <a:cs typeface="Arial" panose="020B0604020202020204" pitchFamily="34" charset="0"/>
              </a:rPr>
              <a:t>places of interest</a:t>
            </a:r>
            <a:r>
              <a:rPr lang="en-US" altLang="zh-CN" sz="2800" dirty="0" smtClean="0">
                <a:solidFill>
                  <a:schemeClr val="tx1">
                    <a:lumMod val="50000"/>
                  </a:schemeClr>
                </a:solidFill>
                <a:cs typeface="Arial" panose="020B0604020202020204" pitchFamily="34" charset="0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35696" y="1175111"/>
            <a:ext cx="5011723" cy="32614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Text Box 8"/>
          <p:cNvSpPr txBox="1">
            <a:spLocks noChangeArrowheads="1"/>
          </p:cNvSpPr>
          <p:nvPr/>
        </p:nvSpPr>
        <p:spPr bwMode="auto">
          <a:xfrm>
            <a:off x="2159000" y="4186238"/>
            <a:ext cx="48260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50000"/>
              </a:lnSpc>
            </a:pPr>
            <a:r>
              <a:rPr lang="en-US" altLang="zh-CN" sz="4800">
                <a:solidFill>
                  <a:srgbClr val="0000FF"/>
                </a:solidFill>
                <a:cs typeface="Arial" panose="020B0604020202020204" pitchFamily="34" charset="0"/>
              </a:rPr>
              <a:t>place of interest</a:t>
            </a:r>
          </a:p>
        </p:txBody>
      </p:sp>
      <p:sp>
        <p:nvSpPr>
          <p:cNvPr id="25604" name="标题 2"/>
          <p:cNvSpPr txBox="1"/>
          <p:nvPr/>
        </p:nvSpPr>
        <p:spPr bwMode="auto">
          <a:xfrm>
            <a:off x="419100" y="260350"/>
            <a:ext cx="5016500" cy="700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90000"/>
              </a:lnSpc>
            </a:pPr>
            <a:r>
              <a:rPr lang="en-US" altLang="zh-CN" sz="2400" i="1">
                <a:solidFill>
                  <a:schemeClr val="bg1"/>
                </a:solidFill>
                <a:latin typeface="Arial Black" panose="020B0A04020102020204" pitchFamily="34" charset="0"/>
                <a:ea typeface="微软雅黑" panose="020B0503020204020204" pitchFamily="34" charset="-122"/>
              </a:rPr>
              <a:t>&gt;&gt;Presentation</a:t>
            </a:r>
            <a:endParaRPr lang="zh-CN" altLang="en-US" sz="2400" i="1">
              <a:solidFill>
                <a:schemeClr val="bg1"/>
              </a:solidFill>
              <a:latin typeface="Arial Black" panose="020B0A040201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5" name="文本占位符 2"/>
          <p:cNvSpPr txBox="1"/>
          <p:nvPr/>
        </p:nvSpPr>
        <p:spPr bwMode="auto">
          <a:xfrm>
            <a:off x="714375" y="839788"/>
            <a:ext cx="4425950" cy="51911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 typeface="Arial" panose="020B0604020202020204" pitchFamily="34" charset="0"/>
              <a:buNone/>
              <a:defRPr/>
            </a:pPr>
            <a:r>
              <a:rPr lang="en-US" altLang="zh-CN" sz="3200" dirty="0">
                <a:solidFill>
                  <a:srgbClr val="00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Arial" panose="020B0604020202020204" pitchFamily="34" charset="0"/>
              </a:rPr>
              <a:t>Let’s learn </a:t>
            </a:r>
            <a:endParaRPr lang="zh-CN" altLang="en-US" sz="32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+mn-ea"/>
              <a:cs typeface="Arial" panose="020B0604020202020204" pitchFamily="34" charset="0"/>
            </a:endParaRPr>
          </a:p>
        </p:txBody>
      </p:sp>
      <p:cxnSp>
        <p:nvCxnSpPr>
          <p:cNvPr id="6" name="直接连接符 5"/>
          <p:cNvCxnSpPr/>
          <p:nvPr/>
        </p:nvCxnSpPr>
        <p:spPr>
          <a:xfrm>
            <a:off x="827088" y="1377950"/>
            <a:ext cx="1873250" cy="0"/>
          </a:xfrm>
          <a:prstGeom prst="line">
            <a:avLst/>
          </a:prstGeom>
          <a:ln w="38100">
            <a:solidFill>
              <a:srgbClr val="3399FF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lace_of_interest_128k.mp3">
            <a:hlinkClick r:id="" action="ppaction://media"/>
          </p:cNvPr>
          <p:cNvPicPr>
            <a:picLocks noRot="1"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00525" y="5589588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  <p:bldLst>
      <p:bldP spid="2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2" val="15d9bd043f82637ddbc699569e221ec07ef5"/>
  <p:tag name="ISPRING_RESOURCE_PATHS_HASH_PRESENTER" val="8a494b6bf0af80881a36483a8bbb62c834fdbc7"/>
</p:tagLst>
</file>

<file path=ppt/theme/theme1.xml><?xml version="1.0" encoding="utf-8"?>
<a:theme xmlns:a="http://schemas.openxmlformats.org/drawingml/2006/main" name="WWW.2PPT.COM&#10;">
  <a:themeElements>
    <a:clrScheme name="自定义 92">
      <a:dk1>
        <a:srgbClr val="5F5F5F"/>
      </a:dk1>
      <a:lt1>
        <a:sysClr val="window" lastClr="FFFFFF"/>
      </a:lt1>
      <a:dk2>
        <a:srgbClr val="4D4D4D"/>
      </a:dk2>
      <a:lt2>
        <a:srgbClr val="FFFFFF"/>
      </a:lt2>
      <a:accent1>
        <a:srgbClr val="92D050"/>
      </a:accent1>
      <a:accent2>
        <a:srgbClr val="63A537"/>
      </a:accent2>
      <a:accent3>
        <a:srgbClr val="37A76F"/>
      </a:accent3>
      <a:accent4>
        <a:srgbClr val="43C1A3"/>
      </a:accent4>
      <a:accent5>
        <a:srgbClr val="36B7F8"/>
      </a:accent5>
      <a:accent6>
        <a:srgbClr val="FFC000"/>
      </a:accent6>
      <a:hlink>
        <a:srgbClr val="2998E3"/>
      </a:hlink>
      <a:folHlink>
        <a:srgbClr val="7F723D"/>
      </a:folHlink>
    </a:clrScheme>
    <a:fontScheme name="自定义 2">
      <a:majorFont>
        <a:latin typeface="Arial"/>
        <a:ea typeface="微软雅黑"/>
        <a:cs typeface=""/>
      </a:majorFont>
      <a:minorFont>
        <a:latin typeface="Calibri"/>
        <a:ea typeface="幼圆"/>
        <a:cs typeface="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rtlCol="0">
        <a:spAutoFit/>
      </a:bodyPr>
      <a:lstStyle>
        <a:defPPr>
          <a:lnSpc>
            <a:spcPct val="130000"/>
          </a:lnSpc>
          <a:defRPr sz="4000" b="1" dirty="0" smtClean="0">
            <a:solidFill>
              <a:schemeClr val="tx1">
                <a:lumMod val="50000"/>
              </a:schemeClr>
            </a:solidFill>
            <a:latin typeface="Arial" panose="020B0604020202020204" pitchFamily="34" charset="0"/>
            <a:ea typeface="微软雅黑" panose="020B0503020204020204" pitchFamily="34" charset="-122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53b61e80c50d6</Template>
  <TotalTime>0</TotalTime>
  <Words>329</Words>
  <Application>Microsoft Office PowerPoint</Application>
  <PresentationFormat>全屏显示(4:3)</PresentationFormat>
  <Paragraphs>80</Paragraphs>
  <Slides>16</Slides>
  <Notes>8</Notes>
  <HiddenSlides>0</HiddenSlides>
  <MMClips>7</MMClips>
  <ScaleCrop>false</ScaleCrop>
  <HeadingPairs>
    <vt:vector size="6" baseType="variant">
      <vt:variant>
        <vt:lpstr>已用的字体</vt:lpstr>
      </vt:variant>
      <vt:variant>
        <vt:i4>9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16</vt:i4>
      </vt:variant>
    </vt:vector>
  </HeadingPairs>
  <TitlesOfParts>
    <vt:vector size="26" baseType="lpstr">
      <vt:lpstr>黑体</vt:lpstr>
      <vt:lpstr>宋体</vt:lpstr>
      <vt:lpstr>微软雅黑</vt:lpstr>
      <vt:lpstr>幼圆</vt:lpstr>
      <vt:lpstr>Arial</vt:lpstr>
      <vt:lpstr>Arial Black</vt:lpstr>
      <vt:lpstr>Calibri</vt:lpstr>
      <vt:lpstr>Tahoma</vt:lpstr>
      <vt:lpstr>Wingdings</vt:lpstr>
      <vt:lpstr>WWW.2PPT.COM
</vt:lpstr>
      <vt:lpstr>Unit6 My Holiday</vt:lpstr>
      <vt:lpstr>&gt;&gt;Review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&gt;&gt;Summary</vt:lpstr>
      <vt:lpstr>&gt;&gt;Summary</vt:lpstr>
      <vt:lpstr>&gt;&gt;Summary</vt:lpstr>
      <vt:lpstr>&gt;&gt;Homework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www.ppt818.com</dc:title>
  <dc:subject>www.ppt818.com</dc:subject>
  <dc:creator>www.ppt818.com</dc:creator>
  <dc:description>www.ppt818.com-提供资源下载</dc:description>
  <cp:lastModifiedBy>Windows 用户</cp:lastModifiedBy>
  <cp:revision>2</cp:revision>
  <dcterms:created xsi:type="dcterms:W3CDTF">2014-11-17T10:58:00Z</dcterms:created>
  <dcterms:modified xsi:type="dcterms:W3CDTF">2023-01-16T19:00:22Z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555C62763451409C9CC4A96FFF40D0DE</vt:lpwstr>
  </property>
  <property fmtid="{D5CDD505-2E9C-101B-9397-08002B2CF9AE}" pid="3" name="KSOProductBuildVer">
    <vt:lpwstr>2052-11.1.0.11294</vt:lpwstr>
  </property>
  <property fmtid="{A09F084E-AD41-489F-8076-AA5BE3082BCA}" pid="100">
    <vt:ui4>5</vt:ui4>
  </property>
  <property fmtid="{64440492-4C8B-11D1-8B70-080036B11A03}" pid="11">
    <vt:lpwstr>www.2ppt.com-爱PPT提供资源下载</vt:lpwstr>
  </property>
</Properties>
</file>