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256" r:id="rId2"/>
    <p:sldId id="277" r:id="rId3"/>
    <p:sldId id="278" r:id="rId4"/>
    <p:sldId id="262" r:id="rId5"/>
    <p:sldId id="264" r:id="rId6"/>
    <p:sldId id="271" r:id="rId7"/>
    <p:sldId id="265" r:id="rId8"/>
    <p:sldId id="279" r:id="rId9"/>
    <p:sldId id="267" r:id="rId10"/>
    <p:sldId id="275" r:id="rId11"/>
    <p:sldId id="263" r:id="rId12"/>
    <p:sldId id="269" r:id="rId13"/>
    <p:sldId id="268" r:id="rId14"/>
    <p:sldId id="280" r:id="rId15"/>
    <p:sldId id="272" r:id="rId16"/>
    <p:sldId id="273" r:id="rId17"/>
    <p:sldId id="257" r:id="rId18"/>
    <p:sldId id="276" r:id="rId19"/>
    <p:sldId id="258" r:id="rId20"/>
    <p:sldId id="281" r:id="rId21"/>
    <p:sldId id="260" r:id="rId22"/>
    <p:sldId id="266" r:id="rId23"/>
    <p:sldId id="270" r:id="rId24"/>
    <p:sldId id="274" r:id="rId25"/>
    <p:sldId id="282" r:id="rId26"/>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71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164" d="100"/>
          <a:sy n="164" d="100"/>
        </p:scale>
        <p:origin x="-114" y="-228"/>
      </p:cViewPr>
      <p:guideLst>
        <p:guide orient="horz" pos="1620"/>
        <p:guide pos="2880"/>
      </p:guideLst>
    </p:cSldViewPr>
  </p:slideViewPr>
  <p:notesTextViewPr>
    <p:cViewPr>
      <p:scale>
        <a:sx n="1" d="1"/>
        <a:sy n="1" d="1"/>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4989518628232E-2"/>
          <c:y val="5.1251556153279899E-2"/>
          <c:w val="0.77951244066535597"/>
          <c:h val="0.83310476432796798"/>
        </c:manualLayout>
      </c:layout>
      <c:barChart>
        <c:barDir val="col"/>
        <c:grouping val="clustered"/>
        <c:varyColors val="0"/>
        <c:ser>
          <c:idx val="0"/>
          <c:order val="0"/>
          <c:tx>
            <c:strRef>
              <c:f>Sheet1!$B$1</c:f>
              <c:strCache>
                <c:ptCount val="1"/>
                <c:pt idx="0">
                  <c:v>Series 1</c:v>
                </c:pt>
              </c:strCache>
            </c:strRef>
          </c:tx>
          <c:spPr>
            <a:solidFill>
              <a:schemeClr val="accent1">
                <a:alpha val="85000"/>
              </a:schemeClr>
            </a:solidFill>
          </c:spPr>
          <c:invertIfNegative val="0"/>
          <c:dLbls>
            <c:dLbl>
              <c:idx val="0"/>
              <c:layout>
                <c:manualLayout>
                  <c:x val="0"/>
                  <c:y val="3.224410053558209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78C-420A-B94C-30DA612D3105}"/>
                </c:ext>
              </c:extLst>
            </c:dLbl>
            <c:dLbl>
              <c:idx val="1"/>
              <c:layout>
                <c:manualLayout>
                  <c:x val="0"/>
                  <c:y val="2.41830754016865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78C-420A-B94C-30DA612D3105}"/>
                </c:ext>
              </c:extLst>
            </c:dLbl>
            <c:spPr>
              <a:noFill/>
              <a:ln>
                <a:noFill/>
              </a:ln>
              <a:effectLst/>
            </c:spPr>
            <c:txPr>
              <a:bodyPr rot="0" spcFirstLastPara="0" vertOverflow="ellipsis" vert="horz" wrap="square" lIns="38100" tIns="19050" rIns="38100" bIns="19050" anchor="ctr" anchorCtr="1"/>
              <a:lstStyle/>
              <a:p>
                <a:pPr>
                  <a:defRPr lang="en-US" sz="800" b="0" i="0" u="none" strike="noStrike" kern="1200" baseline="0">
                    <a:solidFill>
                      <a:schemeClr val="bg1">
                        <a:lumMod val="6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4.5</c:v>
                </c:pt>
                <c:pt idx="1">
                  <c:v>2.5</c:v>
                </c:pt>
                <c:pt idx="2">
                  <c:v>3.2</c:v>
                </c:pt>
                <c:pt idx="3">
                  <c:v>3.7</c:v>
                </c:pt>
              </c:numCache>
            </c:numRef>
          </c:val>
          <c:extLst>
            <c:ext xmlns:c16="http://schemas.microsoft.com/office/drawing/2014/chart" uri="{C3380CC4-5D6E-409C-BE32-E72D297353CC}">
              <c16:uniqueId val="{00000002-678C-420A-B94C-30DA612D3105}"/>
            </c:ext>
          </c:extLst>
        </c:ser>
        <c:ser>
          <c:idx val="1"/>
          <c:order val="1"/>
          <c:tx>
            <c:strRef>
              <c:f>Sheet1!$C$1</c:f>
              <c:strCache>
                <c:ptCount val="1"/>
                <c:pt idx="0">
                  <c:v>Series 2</c:v>
                </c:pt>
              </c:strCache>
            </c:strRef>
          </c:tx>
          <c:spPr>
            <a:solidFill>
              <a:schemeClr val="accent2">
                <a:alpha val="75000"/>
              </a:schemeClr>
            </a:solidFill>
          </c:spPr>
          <c:invertIfNegative val="0"/>
          <c:dLbls>
            <c:dLbl>
              <c:idx val="1"/>
              <c:layout>
                <c:manualLayout>
                  <c:x val="0"/>
                  <c:y val="2.41830754016865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78C-420A-B94C-30DA612D3105}"/>
                </c:ext>
              </c:extLst>
            </c:dLbl>
            <c:spPr>
              <a:noFill/>
              <a:ln>
                <a:noFill/>
              </a:ln>
              <a:effectLst/>
            </c:spPr>
            <c:txPr>
              <a:bodyPr rot="0" spcFirstLastPara="0" vertOverflow="ellipsis" vert="horz" wrap="square" lIns="38100" tIns="19050" rIns="38100" bIns="19050" anchor="ctr" anchorCtr="1"/>
              <a:lstStyle/>
              <a:p>
                <a:pPr>
                  <a:defRPr lang="en-US" sz="800" b="0" i="0" u="none" strike="noStrike" kern="1200" baseline="0">
                    <a:solidFill>
                      <a:schemeClr val="bg1">
                        <a:lumMod val="6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2.5</c:v>
                </c:pt>
                <c:pt idx="1">
                  <c:v>4.2</c:v>
                </c:pt>
                <c:pt idx="2">
                  <c:v>1.6</c:v>
                </c:pt>
                <c:pt idx="3">
                  <c:v>2.4</c:v>
                </c:pt>
              </c:numCache>
            </c:numRef>
          </c:val>
          <c:extLst>
            <c:ext xmlns:c16="http://schemas.microsoft.com/office/drawing/2014/chart" uri="{C3380CC4-5D6E-409C-BE32-E72D297353CC}">
              <c16:uniqueId val="{00000004-678C-420A-B94C-30DA612D3105}"/>
            </c:ext>
          </c:extLst>
        </c:ser>
        <c:ser>
          <c:idx val="2"/>
          <c:order val="2"/>
          <c:tx>
            <c:strRef>
              <c:f>Sheet1!$D$1</c:f>
              <c:strCache>
                <c:ptCount val="1"/>
                <c:pt idx="0">
                  <c:v>Series 3</c:v>
                </c:pt>
              </c:strCache>
            </c:strRef>
          </c:tx>
          <c:spPr>
            <a:solidFill>
              <a:schemeClr val="accent3">
                <a:alpha val="75000"/>
              </a:schemeClr>
            </a:solidFill>
            <a:scene3d>
              <a:camera prst="orthographicFront"/>
              <a:lightRig rig="threePt" dir="t"/>
            </a:scene3d>
          </c:spPr>
          <c:invertIfNegative val="0"/>
          <c:dLbls>
            <c:spPr>
              <a:noFill/>
              <a:ln>
                <a:noFill/>
              </a:ln>
              <a:effectLst/>
            </c:spPr>
            <c:txPr>
              <a:bodyPr rot="0" spcFirstLastPara="0" vertOverflow="ellipsis" vert="horz" wrap="square" lIns="38100" tIns="19050" rIns="38100" bIns="19050" anchor="ctr" anchorCtr="1"/>
              <a:lstStyle/>
              <a:p>
                <a:pPr>
                  <a:defRPr lang="en-US" sz="800" b="0" i="0" u="none" strike="noStrike" kern="1200" baseline="0">
                    <a:solidFill>
                      <a:schemeClr val="bg1">
                        <a:lumMod val="6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3</c:v>
                </c:pt>
                <c:pt idx="1">
                  <c:v>1</c:v>
                </c:pt>
                <c:pt idx="2">
                  <c:v>2</c:v>
                </c:pt>
                <c:pt idx="3">
                  <c:v>0</c:v>
                </c:pt>
              </c:numCache>
            </c:numRef>
          </c:val>
          <c:extLst>
            <c:ext xmlns:c16="http://schemas.microsoft.com/office/drawing/2014/chart" uri="{C3380CC4-5D6E-409C-BE32-E72D297353CC}">
              <c16:uniqueId val="{00000005-678C-420A-B94C-30DA612D3105}"/>
            </c:ext>
          </c:extLst>
        </c:ser>
        <c:dLbls>
          <c:showLegendKey val="0"/>
          <c:showVal val="0"/>
          <c:showCatName val="0"/>
          <c:showSerName val="0"/>
          <c:showPercent val="0"/>
          <c:showBubbleSize val="0"/>
        </c:dLbls>
        <c:gapWidth val="150"/>
        <c:axId val="697038336"/>
        <c:axId val="697039872"/>
      </c:barChart>
      <c:catAx>
        <c:axId val="697038336"/>
        <c:scaling>
          <c:orientation val="minMax"/>
        </c:scaling>
        <c:delete val="0"/>
        <c:axPos val="b"/>
        <c:numFmt formatCode="General" sourceLinked="0"/>
        <c:majorTickMark val="out"/>
        <c:minorTickMark val="none"/>
        <c:tickLblPos val="nextTo"/>
        <c:spPr>
          <a:ln w="9525" cap="flat" cmpd="sng" algn="ctr">
            <a:solidFill>
              <a:schemeClr val="bg1">
                <a:lumMod val="65000"/>
              </a:schemeClr>
            </a:solidFill>
            <a:prstDash val="solid"/>
            <a:round/>
          </a:ln>
        </c:spPr>
        <c:txPr>
          <a:bodyPr rot="-60000000" spcFirstLastPara="0" vertOverflow="ellipsis" vert="horz" wrap="square" anchor="ctr" anchorCtr="1"/>
          <a:lstStyle/>
          <a:p>
            <a:pPr>
              <a:defRPr lang="en-US" sz="800" b="0" i="0" u="none" strike="noStrike" kern="1200" baseline="0">
                <a:solidFill>
                  <a:schemeClr val="bg1">
                    <a:lumMod val="65000"/>
                  </a:schemeClr>
                </a:solidFill>
                <a:latin typeface="+mn-lt"/>
                <a:ea typeface="+mn-ea"/>
                <a:cs typeface="+mn-cs"/>
              </a:defRPr>
            </a:pPr>
            <a:endParaRPr lang="zh-CN"/>
          </a:p>
        </c:txPr>
        <c:crossAx val="697039872"/>
        <c:crosses val="autoZero"/>
        <c:auto val="1"/>
        <c:lblAlgn val="ctr"/>
        <c:lblOffset val="100"/>
        <c:noMultiLvlLbl val="0"/>
      </c:catAx>
      <c:valAx>
        <c:axId val="697039872"/>
        <c:scaling>
          <c:orientation val="minMax"/>
          <c:max val="5"/>
        </c:scaling>
        <c:delete val="0"/>
        <c:axPos val="l"/>
        <c:majorGridlines>
          <c:spPr>
            <a:ln w="9525" cap="flat" cmpd="sng" algn="ctr">
              <a:solidFill>
                <a:schemeClr val="bg1">
                  <a:lumMod val="65000"/>
                  <a:alpha val="30000"/>
                </a:schemeClr>
              </a:solidFill>
              <a:prstDash val="lgDash"/>
              <a:round/>
            </a:ln>
          </c:spPr>
        </c:majorGridlines>
        <c:numFmt formatCode="General" sourceLinked="1"/>
        <c:majorTickMark val="out"/>
        <c:minorTickMark val="none"/>
        <c:tickLblPos val="nextTo"/>
        <c:spPr>
          <a:ln w="9525" cap="flat" cmpd="sng" algn="ctr">
            <a:solidFill>
              <a:schemeClr val="bg1">
                <a:lumMod val="65000"/>
              </a:schemeClr>
            </a:solidFill>
            <a:prstDash val="solid"/>
            <a:round/>
          </a:ln>
        </c:spPr>
        <c:txPr>
          <a:bodyPr rot="-60000000" spcFirstLastPara="0" vertOverflow="ellipsis" vert="horz" wrap="square" anchor="ctr" anchorCtr="1"/>
          <a:lstStyle/>
          <a:p>
            <a:pPr>
              <a:defRPr lang="en-US" sz="800" b="0" i="0" u="none" strike="noStrike" kern="1200" baseline="0">
                <a:solidFill>
                  <a:schemeClr val="bg1">
                    <a:lumMod val="65000"/>
                  </a:schemeClr>
                </a:solidFill>
                <a:latin typeface="+mn-lt"/>
                <a:ea typeface="+mn-ea"/>
                <a:cs typeface="+mn-cs"/>
              </a:defRPr>
            </a:pPr>
            <a:endParaRPr lang="zh-CN"/>
          </a:p>
        </c:txPr>
        <c:crossAx val="697038336"/>
        <c:crosses val="autoZero"/>
        <c:crossBetween val="between"/>
      </c:valAx>
      <c:spPr>
        <a:ln>
          <a:solidFill>
            <a:schemeClr val="bg1">
              <a:lumMod val="65000"/>
            </a:schemeClr>
          </a:solidFill>
        </a:ln>
      </c:spPr>
    </c:plotArea>
    <c:legend>
      <c:legendPos val="r"/>
      <c:layout>
        <c:manualLayout>
          <c:xMode val="edge"/>
          <c:yMode val="edge"/>
          <c:x val="0.85649866336738101"/>
          <c:y val="5.9570701589869803E-2"/>
          <c:w val="0.13392778355252899"/>
          <c:h val="0.58092571035403795"/>
        </c:manualLayout>
      </c:layout>
      <c:overlay val="0"/>
      <c:spPr>
        <a:noFill/>
      </c:spPr>
      <c:txPr>
        <a:bodyPr rot="0" spcFirstLastPara="0" vertOverflow="ellipsis" vert="horz" wrap="square" anchor="ctr" anchorCtr="1"/>
        <a:lstStyle/>
        <a:p>
          <a:pPr>
            <a:defRPr lang="en-US" sz="1100" b="0" i="0" u="none" strike="noStrike" kern="1200" baseline="0">
              <a:solidFill>
                <a:schemeClr val="bg1">
                  <a:lumMod val="65000"/>
                </a:schemeClr>
              </a:solidFill>
              <a:latin typeface="+mn-lt"/>
              <a:ea typeface="+mn-ea"/>
              <a:cs typeface="+mn-cs"/>
            </a:defRPr>
          </a:pPr>
          <a:endParaRPr lang="zh-CN"/>
        </a:p>
      </c:txPr>
    </c:legend>
    <c:plotVisOnly val="1"/>
    <c:dispBlanksAs val="zero"/>
    <c:showDLblsOverMax val="0"/>
  </c:chart>
  <c:txPr>
    <a:bodyPr/>
    <a:lstStyle/>
    <a:p>
      <a:pPr>
        <a:defRPr lang="zh-CN" sz="800">
          <a:solidFill>
            <a:schemeClr val="bg1">
              <a:lumMod val="65000"/>
            </a:schemeClr>
          </a:solidFill>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C279F5-B1C6-4B30-825D-994BBEC3992E}"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E34BEB-6971-4E35-A81D-29BC37C0BAB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23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FD82D938-EE61-4C01-A0EB-21C8E11FDA64}"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FF48FF8-A77F-4C3C-A191-1DE09D4321D5}" type="slidenum">
              <a:rPr lang="zh-CN" altLang="en-US" smtClean="0"/>
              <a:t>‹#›</a:t>
            </a:fld>
            <a:endParaRPr lang="zh-CN" altLang="en-US"/>
          </a:p>
        </p:txBody>
      </p:sp>
    </p:spTree>
  </p:cSld>
  <p:clrMapOvr>
    <a:masterClrMapping/>
  </p:clrMapOvr>
  <p:transition spd="slow" advClick="0" advTm="0">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FD82D938-EE61-4C01-A0EB-21C8E11FDA64}"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FF48FF8-A77F-4C3C-A191-1DE09D4321D5}" type="slidenum">
              <a:rPr lang="zh-CN" altLang="en-US" smtClean="0"/>
              <a:t>‹#›</a:t>
            </a:fld>
            <a:endParaRPr lang="zh-CN" altLang="en-US"/>
          </a:p>
        </p:txBody>
      </p:sp>
    </p:spTree>
  </p:cSld>
  <p:clrMapOvr>
    <a:masterClrMapping/>
  </p:clrMapOvr>
  <p:transition spd="slow" advClick="0" advTm="0">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FD82D938-EE61-4C01-A0EB-21C8E11FDA64}"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FF48FF8-A77F-4C3C-A191-1DE09D4321D5}" type="slidenum">
              <a:rPr lang="zh-CN" altLang="en-US" smtClean="0"/>
              <a:t>‹#›</a:t>
            </a:fld>
            <a:endParaRPr lang="zh-CN" altLang="en-US"/>
          </a:p>
        </p:txBody>
      </p:sp>
    </p:spTree>
  </p:cSld>
  <p:clrMapOvr>
    <a:masterClrMapping/>
  </p:clrMapOvr>
  <p:transition spd="slow" advClick="0" advTm="0">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FD82D938-EE61-4C01-A0EB-21C8E11FDA64}"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FF48FF8-A77F-4C3C-A191-1DE09D4321D5}" type="slidenum">
              <a:rPr lang="zh-CN" altLang="en-US" smtClean="0"/>
              <a:t>‹#›</a:t>
            </a:fld>
            <a:endParaRPr lang="zh-CN" altLang="en-US"/>
          </a:p>
        </p:txBody>
      </p:sp>
    </p:spTree>
  </p:cSld>
  <p:clrMapOvr>
    <a:masterClrMapping/>
  </p:clrMapOvr>
  <p:transition spd="slow" advClick="0" advTm="0">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FD82D938-EE61-4C01-A0EB-21C8E11FDA64}"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FF48FF8-A77F-4C3C-A191-1DE09D4321D5}" type="slidenum">
              <a:rPr lang="zh-CN" altLang="en-US" smtClean="0"/>
              <a:t>‹#›</a:t>
            </a:fld>
            <a:endParaRPr lang="zh-CN" altLang="en-US"/>
          </a:p>
        </p:txBody>
      </p:sp>
    </p:spTree>
  </p:cSld>
  <p:clrMapOvr>
    <a:masterClrMapping/>
  </p:clrMapOvr>
  <p:transition spd="slow" advClick="0" advTm="0">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FD82D938-EE61-4C01-A0EB-21C8E11FDA64}"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FF48FF8-A77F-4C3C-A191-1DE09D4321D5}" type="slidenum">
              <a:rPr lang="zh-CN" altLang="en-US" smtClean="0"/>
              <a:t>‹#›</a:t>
            </a:fld>
            <a:endParaRPr lang="zh-CN" altLang="en-US"/>
          </a:p>
        </p:txBody>
      </p:sp>
    </p:spTree>
  </p:cSld>
  <p:clrMapOvr>
    <a:masterClrMapping/>
  </p:clrMapOvr>
  <p:transition spd="slow" advClick="0" advTm="0">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FD82D938-EE61-4C01-A0EB-21C8E11FDA64}"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FF48FF8-A77F-4C3C-A191-1DE09D4321D5}" type="slidenum">
              <a:rPr lang="zh-CN" altLang="en-US" smtClean="0"/>
              <a:t>‹#›</a:t>
            </a:fld>
            <a:endParaRPr lang="zh-CN" altLang="en-US"/>
          </a:p>
        </p:txBody>
      </p:sp>
    </p:spTree>
  </p:cSld>
  <p:clrMapOvr>
    <a:masterClrMapping/>
  </p:clrMapOvr>
  <p:transition spd="slow" advClick="0" advTm="0">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FD82D938-EE61-4C01-A0EB-21C8E11FDA64}"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FF48FF8-A77F-4C3C-A191-1DE09D4321D5}" type="slidenum">
              <a:rPr lang="zh-CN" altLang="en-US" smtClean="0"/>
              <a:t>‹#›</a:t>
            </a:fld>
            <a:endParaRPr lang="zh-CN" altLang="en-US"/>
          </a:p>
        </p:txBody>
      </p:sp>
    </p:spTree>
  </p:cSld>
  <p:clrMapOvr>
    <a:masterClrMapping/>
  </p:clrMapOvr>
  <p:transition spd="slow" advClick="0" advTm="0">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FD82D938-EE61-4C01-A0EB-21C8E11FDA64}" type="datetimeFigureOut">
              <a:rPr lang="zh-CN" altLang="en-US" smtClean="0"/>
              <a:t>2023-01-10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FF48FF8-A77F-4C3C-A191-1DE09D4321D5}" type="slidenum">
              <a:rPr lang="zh-CN" altLang="en-US" smtClean="0"/>
              <a:t>‹#›</a:t>
            </a:fld>
            <a:endParaRPr lang="zh-CN" altLang="en-US"/>
          </a:p>
        </p:txBody>
      </p:sp>
      <p:sp>
        <p:nvSpPr>
          <p:cNvPr id="11" name="矩形 10"/>
          <p:cNvSpPr/>
          <p:nvPr userDrawn="1"/>
        </p:nvSpPr>
        <p:spPr>
          <a:xfrm>
            <a:off x="7160307" y="4741677"/>
            <a:ext cx="775136" cy="24511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模板下载：</a:t>
            </a:r>
            <a:r>
              <a:rPr kumimoji="0" lang="en-US" altLang="zh-CN" sz="100" b="0" i="0" u="none" strike="noStrike" kern="0" cap="none" spc="0" normalizeH="0" baseline="0" noProof="0" dirty="0" smtClean="0">
                <a:ln>
                  <a:noFill/>
                </a:ln>
                <a:solidFill>
                  <a:prstClr val="white"/>
                </a:solidFill>
                <a:effectLst/>
                <a:uLnTx/>
                <a:uFillTx/>
              </a:rPr>
              <a:t> www.2ppt.com/moban/     </a:t>
            </a:r>
            <a:r>
              <a:rPr kumimoji="0" lang="zh-CN" altLang="en-US" sz="100" b="0" i="0" u="none" strike="noStrike" kern="0" cap="none" spc="0" normalizeH="0" baseline="0" noProof="0" dirty="0" smtClean="0">
                <a:ln>
                  <a:noFill/>
                </a:ln>
                <a:solidFill>
                  <a:prstClr val="white"/>
                </a:solidFill>
                <a:effectLst/>
                <a:uLnTx/>
                <a:uFillTx/>
              </a:rPr>
              <a:t>行业</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 www.2ppt.com/hangye/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节日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 www.2ppt.com/jieri/           PPT</a:t>
            </a:r>
            <a:r>
              <a:rPr kumimoji="0" lang="zh-CN" altLang="en-US" sz="100" b="0" i="0" u="none" strike="noStrike" kern="0" cap="none" spc="0" normalizeH="0" baseline="0" noProof="0" dirty="0" smtClean="0">
                <a:ln>
                  <a:noFill/>
                </a:ln>
                <a:solidFill>
                  <a:prstClr val="white"/>
                </a:solidFill>
                <a:effectLst/>
                <a:uLnTx/>
                <a:uFillTx/>
              </a:rPr>
              <a:t>素材下载：</a:t>
            </a:r>
            <a:r>
              <a:rPr kumimoji="0" lang="en-US" altLang="zh-CN" sz="100" b="0" i="0" u="none" strike="noStrike" kern="0" cap="none" spc="0" normalizeH="0" baseline="0" noProof="0" dirty="0" smtClean="0">
                <a:ln>
                  <a:noFill/>
                </a:ln>
                <a:solidFill>
                  <a:prstClr val="white"/>
                </a:solidFill>
                <a:effectLst/>
                <a:uLnTx/>
                <a:uFillTx/>
              </a:rPr>
              <a:t> www.2ppt.com/sucai/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背景图片：</a:t>
            </a:r>
            <a:r>
              <a:rPr kumimoji="0" lang="en-US" altLang="zh-CN" sz="100" b="0" i="0" u="none" strike="noStrike" kern="0" cap="none" spc="0" normalizeH="0" baseline="0" noProof="0" dirty="0" smtClean="0">
                <a:ln>
                  <a:noFill/>
                </a:ln>
                <a:solidFill>
                  <a:prstClr val="white"/>
                </a:solidFill>
                <a:effectLst/>
                <a:uLnTx/>
                <a:uFillTx/>
              </a:rPr>
              <a:t> www.2ppt.com/beijing/      PPT</a:t>
            </a:r>
            <a:r>
              <a:rPr kumimoji="0" lang="zh-CN" altLang="en-US" sz="100" b="0" i="0" u="none" strike="noStrike" kern="0" cap="none" spc="0" normalizeH="0" baseline="0" noProof="0" dirty="0" smtClean="0">
                <a:ln>
                  <a:noFill/>
                </a:ln>
                <a:solidFill>
                  <a:prstClr val="white"/>
                </a:solidFill>
                <a:effectLst/>
                <a:uLnTx/>
                <a:uFillTx/>
              </a:rPr>
              <a:t>图表下载：</a:t>
            </a:r>
            <a:r>
              <a:rPr kumimoji="0" lang="en-US" altLang="zh-CN" sz="100" b="0" i="0" u="none" strike="noStrike" kern="0" cap="none" spc="0" normalizeH="0" baseline="0" noProof="0" dirty="0" smtClean="0">
                <a:ln>
                  <a:noFill/>
                </a:ln>
                <a:solidFill>
                  <a:prstClr val="white"/>
                </a:solidFill>
                <a:effectLst/>
                <a:uLnTx/>
                <a:uFillTx/>
              </a:rPr>
              <a:t> www.2ppt.com/tubiao/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优秀</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下载：</a:t>
            </a:r>
            <a:r>
              <a:rPr kumimoji="0" lang="en-US" altLang="zh-CN" sz="100" b="0" i="0" u="none" strike="noStrike" kern="0" cap="none" spc="0" normalizeH="0" baseline="0" noProof="0" dirty="0" smtClean="0">
                <a:ln>
                  <a:noFill/>
                </a:ln>
                <a:solidFill>
                  <a:prstClr val="white"/>
                </a:solidFill>
                <a:effectLst/>
                <a:uLnTx/>
                <a:uFillTx/>
              </a:rPr>
              <a:t> www.2ppt.com/xiazai/        PPT</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 www.2ppt.com/powerpoint/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Word</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 www.2ppt.com/word/              Excel</a:t>
            </a:r>
            <a:r>
              <a:rPr kumimoji="0" lang="zh-CN" altLang="en-US" sz="100" b="0" i="0" u="none" strike="noStrike" kern="0" cap="none" spc="0" normalizeH="0" baseline="0" noProof="0" dirty="0" smtClean="0">
                <a:ln>
                  <a:noFill/>
                </a:ln>
                <a:solidFill>
                  <a:prstClr val="white"/>
                </a:solidFill>
                <a:effectLst/>
                <a:uLnTx/>
                <a:uFillTx/>
              </a:rPr>
              <a:t>教程：</a:t>
            </a:r>
            <a:r>
              <a:rPr kumimoji="0" lang="en-US" altLang="zh-CN" sz="100" b="0" i="0" u="none" strike="noStrike" kern="0" cap="none" spc="0" normalizeH="0" baseline="0" noProof="0" dirty="0" smtClean="0">
                <a:ln>
                  <a:noFill/>
                </a:ln>
                <a:solidFill>
                  <a:prstClr val="white"/>
                </a:solidFill>
                <a:effectLst/>
                <a:uLnTx/>
                <a:uFillTx/>
              </a:rPr>
              <a:t> www.2ppt.com/excel/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资料下载：</a:t>
            </a:r>
            <a:r>
              <a:rPr kumimoji="0" lang="en-US" altLang="zh-CN" sz="100" b="0" i="0" u="none" strike="noStrike" kern="0" cap="none" spc="0" normalizeH="0" baseline="0" noProof="0" dirty="0" smtClean="0">
                <a:ln>
                  <a:noFill/>
                </a:ln>
                <a:solidFill>
                  <a:prstClr val="white"/>
                </a:solidFill>
                <a:effectLst/>
                <a:uLnTx/>
                <a:uFillTx/>
              </a:rPr>
              <a:t> www.2ppt.com/ziliao/                PPT</a:t>
            </a:r>
            <a:r>
              <a:rPr kumimoji="0" lang="zh-CN" altLang="en-US" sz="100" b="0" i="0" u="none" strike="noStrike" kern="0" cap="none" spc="0" normalizeH="0" baseline="0" noProof="0" dirty="0" smtClean="0">
                <a:ln>
                  <a:noFill/>
                </a:ln>
                <a:solidFill>
                  <a:prstClr val="white"/>
                </a:solidFill>
                <a:effectLst/>
                <a:uLnTx/>
                <a:uFillTx/>
              </a:rPr>
              <a:t>课件下载：</a:t>
            </a:r>
            <a:r>
              <a:rPr kumimoji="0" lang="en-US" altLang="zh-CN" sz="100" b="0" i="0" u="none" strike="noStrike" kern="0" cap="none" spc="0" normalizeH="0" baseline="0" noProof="0" dirty="0" smtClean="0">
                <a:ln>
                  <a:noFill/>
                </a:ln>
                <a:solidFill>
                  <a:prstClr val="white"/>
                </a:solidFill>
                <a:effectLst/>
                <a:uLnTx/>
                <a:uFillTx/>
              </a:rPr>
              <a:t> www.2ppt.com/kejian/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范文下载：</a:t>
            </a:r>
            <a:r>
              <a:rPr kumimoji="0" lang="en-US" altLang="zh-CN" sz="100" b="0" i="0" u="none" strike="noStrike" kern="0" cap="none" spc="0" normalizeH="0" baseline="0" noProof="0" dirty="0" smtClean="0">
                <a:ln>
                  <a:noFill/>
                </a:ln>
                <a:solidFill>
                  <a:prstClr val="white"/>
                </a:solidFill>
                <a:effectLst/>
                <a:uLnTx/>
                <a:uFillTx/>
              </a:rPr>
              <a:t> www.2ppt.com/fanwen/             </a:t>
            </a:r>
            <a:r>
              <a:rPr kumimoji="0" lang="zh-CN" altLang="en-US" sz="100" b="0" i="0" u="none" strike="noStrike" kern="0" cap="none" spc="0" normalizeH="0" baseline="0" noProof="0" dirty="0" smtClean="0">
                <a:ln>
                  <a:noFill/>
                </a:ln>
                <a:solidFill>
                  <a:prstClr val="white"/>
                </a:solidFill>
                <a:effectLst/>
                <a:uLnTx/>
                <a:uFillTx/>
              </a:rPr>
              <a:t>试卷下载：</a:t>
            </a:r>
            <a:r>
              <a:rPr kumimoji="0" lang="en-US" altLang="zh-CN" sz="100" b="0" i="0" u="none" strike="noStrike" kern="0" cap="none" spc="0" normalizeH="0" baseline="0" noProof="0" dirty="0" smtClean="0">
                <a:ln>
                  <a:noFill/>
                </a:ln>
                <a:solidFill>
                  <a:prstClr val="white"/>
                </a:solidFill>
                <a:effectLst/>
                <a:uLnTx/>
                <a:uFillTx/>
              </a:rPr>
              <a:t> www.2ppt.com/shiti/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教案下载：</a:t>
            </a:r>
            <a:r>
              <a:rPr kumimoji="0" lang="en-US" altLang="zh-CN" sz="100" b="0" i="0" u="none" strike="noStrike" kern="0" cap="none" spc="0" normalizeH="0" baseline="0" noProof="0" dirty="0" smtClean="0">
                <a:ln>
                  <a:noFill/>
                </a:ln>
                <a:solidFill>
                  <a:prstClr val="white"/>
                </a:solidFill>
                <a:effectLst/>
                <a:uLnTx/>
                <a:uFillTx/>
              </a:rPr>
              <a:t> www.2ppt.com/jiaoan/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字体下载：</a:t>
            </a:r>
            <a:r>
              <a:rPr kumimoji="0" lang="en-US" altLang="zh-CN" sz="100" b="0" i="0" u="none" strike="noStrike" kern="0" cap="none" spc="0" normalizeH="0" baseline="0" noProof="0" dirty="0" smtClean="0">
                <a:ln>
                  <a:noFill/>
                </a:ln>
                <a:solidFill>
                  <a:prstClr val="white"/>
                </a:solidFill>
                <a:effectLst/>
                <a:uLnTx/>
                <a:uFillTx/>
              </a:rPr>
              <a:t> www.2ppt.com/ziti/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 </a:t>
            </a:r>
            <a:endParaRPr kumimoji="0" lang="zh-CN" altLang="en-US" sz="100" b="0" i="0" u="none" strike="noStrike" kern="0" cap="none" spc="0" normalizeH="0" baseline="0" noProof="0" dirty="0" smtClean="0">
              <a:ln>
                <a:noFill/>
              </a:ln>
              <a:solidFill>
                <a:prstClr val="white"/>
              </a:solidFill>
              <a:effectLst/>
              <a:uLnTx/>
              <a:uFillTx/>
            </a:endParaRPr>
          </a:p>
        </p:txBody>
      </p:sp>
    </p:spTree>
  </p:cSld>
  <p:clrMapOvr>
    <a:masterClrMapping/>
  </p:clrMapOvr>
  <p:transition spd="slow" advClick="0" advTm="0">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FD82D938-EE61-4C01-A0EB-21C8E11FDA64}" type="datetimeFigureOut">
              <a:rPr lang="zh-CN" altLang="en-US" smtClean="0"/>
              <a:t>2023-01-10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FF48FF8-A77F-4C3C-A191-1DE09D4321D5}" type="slidenum">
              <a:rPr lang="zh-CN" altLang="en-US" smtClean="0"/>
              <a:t>‹#›</a:t>
            </a:fld>
            <a:endParaRPr lang="zh-CN" altLang="en-US"/>
          </a:p>
        </p:txBody>
      </p:sp>
    </p:spTree>
  </p:cSld>
  <p:clrMapOvr>
    <a:masterClrMapping/>
  </p:clrMapOvr>
  <p:transition spd="slow" advClick="0" advTm="0">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stretch>
            <a:fillRect/>
          </a:stretch>
        </p:blipFill>
        <p:spPr>
          <a:xfrm>
            <a:off x="1354" y="0"/>
            <a:ext cx="9141291" cy="5143500"/>
          </a:xfrm>
          <a:prstGeom prst="rect">
            <a:avLst/>
          </a:prstGeom>
        </p:spPr>
      </p:pic>
      <p:sp>
        <p:nvSpPr>
          <p:cNvPr id="6" name="矩形 5"/>
          <p:cNvSpPr/>
          <p:nvPr userDrawn="1"/>
        </p:nvSpPr>
        <p:spPr>
          <a:xfrm>
            <a:off x="1354" y="381000"/>
            <a:ext cx="9041046" cy="454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对角圆角矩形 6"/>
          <p:cNvSpPr/>
          <p:nvPr userDrawn="1"/>
        </p:nvSpPr>
        <p:spPr>
          <a:xfrm>
            <a:off x="482600" y="203200"/>
            <a:ext cx="3124200" cy="406400"/>
          </a:xfrm>
          <a:prstGeom prst="round2DiagRect">
            <a:avLst/>
          </a:pr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nvPr>
        </p:nvSpPr>
        <p:spPr>
          <a:xfrm>
            <a:off x="528442" y="198688"/>
            <a:ext cx="3079054" cy="410912"/>
          </a:xfrm>
        </p:spPr>
        <p:txBody>
          <a:bodyPr>
            <a:noAutofit/>
          </a:bodyPr>
          <a:lstStyle>
            <a:lvl1pPr>
              <a:defRPr sz="2000" b="1">
                <a:solidFill>
                  <a:schemeClr val="accent3">
                    <a:lumMod val="20000"/>
                    <a:lumOff val="80000"/>
                  </a:schemeClr>
                </a:solidFill>
                <a:latin typeface="微软雅黑" panose="020B0503020204020204" pitchFamily="34" charset="-122"/>
                <a:ea typeface="微软雅黑" panose="020B0503020204020204" pitchFamily="34" charset="-122"/>
              </a:defRPr>
            </a:lvl1pPr>
          </a:lstStyle>
          <a:p>
            <a:r>
              <a:rPr lang="zh-CN" altLang="en-US" dirty="0" smtClean="0"/>
              <a:t>单击此处编辑母版标题</a:t>
            </a:r>
            <a:endParaRPr lang="zh-CN" altLang="en-US" dirty="0"/>
          </a:p>
        </p:txBody>
      </p:sp>
    </p:spTree>
  </p:cSld>
  <p:clrMapOvr>
    <a:masterClrMapping/>
  </p:clrMapOvr>
  <p:transition spd="slow" advClick="0" advTm="0">
    <p:comb/>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FD82D938-EE61-4C01-A0EB-21C8E11FDA64}"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FF48FF8-A77F-4C3C-A191-1DE09D4321D5}" type="slidenum">
              <a:rPr lang="zh-CN" altLang="en-US" smtClean="0"/>
              <a:t>‹#›</a:t>
            </a:fld>
            <a:endParaRPr lang="zh-CN" altLang="en-US"/>
          </a:p>
        </p:txBody>
      </p:sp>
    </p:spTree>
  </p:cSld>
  <p:clrMapOvr>
    <a:masterClrMapping/>
  </p:clrMapOvr>
  <p:transition spd="slow" advClick="0" advTm="0">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D82D938-EE61-4C01-A0EB-21C8E11FDA64}" type="datetimeFigureOut">
              <a:rPr lang="zh-CN" altLang="en-US" smtClean="0"/>
              <a:t>2023-01-10</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FF48FF8-A77F-4C3C-A191-1DE09D4321D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advClick="0" advTm="0">
    <p:comb/>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354" y="0"/>
            <a:ext cx="9141291" cy="5143500"/>
          </a:xfrm>
          <a:prstGeom prst="rect">
            <a:avLst/>
          </a:prstGeom>
        </p:spPr>
      </p:pic>
      <p:sp>
        <p:nvSpPr>
          <p:cNvPr id="6" name="剪去对角的矩形 5"/>
          <p:cNvSpPr/>
          <p:nvPr/>
        </p:nvSpPr>
        <p:spPr>
          <a:xfrm>
            <a:off x="4845662" y="1142692"/>
            <a:ext cx="3913973" cy="1384418"/>
          </a:xfrm>
          <a:prstGeom prst="snip2DiagRect">
            <a:avLst>
              <a:gd name="adj1" fmla="val 0"/>
              <a:gd name="adj2" fmla="val 38992"/>
            </a:avLst>
          </a:prstGeom>
          <a:solidFill>
            <a:schemeClr val="bg1">
              <a:alpha val="78000"/>
            </a:schemeClr>
          </a:solidFill>
          <a:ln w="28575">
            <a:solidFill>
              <a:srgbClr val="5C7158"/>
            </a:solidFill>
          </a:ln>
          <a:scene3d>
            <a:camera prst="orthographicFront"/>
            <a:lightRig rig="threePt" dir="t"/>
          </a:scene3d>
          <a:sp3d>
            <a:bevelT w="190500" h="1016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987756" y="1327249"/>
            <a:ext cx="3821880" cy="584775"/>
          </a:xfrm>
          <a:prstGeom prst="rect">
            <a:avLst/>
          </a:prstGeom>
          <a:noFill/>
        </p:spPr>
        <p:txBody>
          <a:bodyPr wrap="none" rtlCol="0">
            <a:spAutoFit/>
          </a:bodyPr>
          <a:lstStyle/>
          <a:p>
            <a:r>
              <a:rPr lang="zh-CN" altLang="en-US" sz="3200" dirty="0" smtClean="0">
                <a:latin typeface="华文中宋" panose="02010600040101010101" pitchFamily="2" charset="-122"/>
                <a:ea typeface="华文中宋" panose="02010600040101010101" pitchFamily="2" charset="-122"/>
              </a:rPr>
              <a:t>清明节动态</a:t>
            </a:r>
            <a:r>
              <a:rPr lang="en-US" altLang="zh-CN" sz="3200" dirty="0" smtClean="0">
                <a:latin typeface="华文中宋" panose="02010600040101010101" pitchFamily="2" charset="-122"/>
                <a:ea typeface="华文中宋" panose="02010600040101010101" pitchFamily="2" charset="-122"/>
              </a:rPr>
              <a:t>PPT</a:t>
            </a:r>
            <a:r>
              <a:rPr lang="zh-CN" altLang="en-US" sz="3200" dirty="0" smtClean="0">
                <a:latin typeface="华文中宋" panose="02010600040101010101" pitchFamily="2" charset="-122"/>
                <a:ea typeface="华文中宋" panose="02010600040101010101" pitchFamily="2" charset="-122"/>
              </a:rPr>
              <a:t>模板</a:t>
            </a:r>
            <a:endParaRPr lang="zh-CN" altLang="en-US" sz="3200" dirty="0">
              <a:latin typeface="华文中宋" panose="02010600040101010101" pitchFamily="2" charset="-122"/>
              <a:ea typeface="华文中宋" panose="02010600040101010101" pitchFamily="2" charset="-122"/>
            </a:endParaRPr>
          </a:p>
        </p:txBody>
      </p:sp>
      <p:sp>
        <p:nvSpPr>
          <p:cNvPr id="7" name="文本框 6"/>
          <p:cNvSpPr txBox="1"/>
          <p:nvPr/>
        </p:nvSpPr>
        <p:spPr>
          <a:xfrm>
            <a:off x="5071112" y="1929936"/>
            <a:ext cx="3419526" cy="338554"/>
          </a:xfrm>
          <a:prstGeom prst="rect">
            <a:avLst/>
          </a:prstGeom>
          <a:noFill/>
        </p:spPr>
        <p:txBody>
          <a:bodyPr wrap="none" rtlCol="0">
            <a:spAutoFit/>
          </a:bodyPr>
          <a:lstStyle/>
          <a:p>
            <a:r>
              <a:rPr lang="zh-CN" altLang="en-US" sz="1600" dirty="0" smtClean="0"/>
              <a:t>适用于工作汇报</a:t>
            </a:r>
            <a:r>
              <a:rPr lang="en-US" altLang="zh-CN" sz="1600" dirty="0" smtClean="0"/>
              <a:t>/</a:t>
            </a:r>
            <a:r>
              <a:rPr lang="zh-CN" altLang="en-US" sz="1600" dirty="0" smtClean="0"/>
              <a:t>工作总结</a:t>
            </a:r>
            <a:r>
              <a:rPr lang="en-US" altLang="zh-CN" sz="1600" dirty="0" smtClean="0"/>
              <a:t>/</a:t>
            </a:r>
            <a:r>
              <a:rPr lang="zh-CN" altLang="en-US" sz="1600" dirty="0" smtClean="0"/>
              <a:t>工作计划</a:t>
            </a:r>
            <a:endParaRPr lang="zh-CN" altLang="en-US" sz="1600" dirty="0"/>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250"/>
                                        <p:tgtEl>
                                          <p:spTgt spid="6"/>
                                        </p:tgtEl>
                                      </p:cBhvr>
                                    </p:animEffect>
                                    <p:anim calcmode="lin" valueType="num">
                                      <p:cBhvr>
                                        <p:cTn id="12" dur="1250" fill="hold"/>
                                        <p:tgtEl>
                                          <p:spTgt spid="6"/>
                                        </p:tgtEl>
                                        <p:attrNameLst>
                                          <p:attrName>ppt_x</p:attrName>
                                        </p:attrNameLst>
                                      </p:cBhvr>
                                      <p:tavLst>
                                        <p:tav tm="0">
                                          <p:val>
                                            <p:strVal val="#ppt_x"/>
                                          </p:val>
                                        </p:tav>
                                        <p:tav tm="100000">
                                          <p:val>
                                            <p:strVal val="#ppt_x"/>
                                          </p:val>
                                        </p:tav>
                                      </p:tavLst>
                                    </p:anim>
                                    <p:anim calcmode="lin" valueType="num">
                                      <p:cBhvr>
                                        <p:cTn id="13" dur="125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3500"/>
                            </p:stCondLst>
                            <p:childTnLst>
                              <p:par>
                                <p:cTn id="15" presetID="42" presetClass="entr" presetSubtype="0" fill="hold" grpId="0" nodeType="after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5150"/>
                            </p:stCondLst>
                            <p:childTnLst>
                              <p:par>
                                <p:cTn id="21" presetID="42" presetClass="entr" presetSubtype="0" fill="hold" grpId="0" nodeType="afterEffect">
                                  <p:stCondLst>
                                    <p:cond delay="0"/>
                                  </p:stCondLst>
                                  <p:iterate type="lt">
                                    <p:tmPct val="10000"/>
                                  </p:iterate>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564188" y="1655887"/>
            <a:ext cx="2252663" cy="2254250"/>
            <a:chOff x="5564188" y="1655887"/>
            <a:chExt cx="2252663" cy="2254250"/>
          </a:xfrm>
        </p:grpSpPr>
        <p:sp>
          <p:nvSpPr>
            <p:cNvPr id="4" name="Freeform 5"/>
            <p:cNvSpPr/>
            <p:nvPr/>
          </p:nvSpPr>
          <p:spPr bwMode="auto">
            <a:xfrm>
              <a:off x="6727826" y="1998787"/>
              <a:ext cx="776288" cy="776287"/>
            </a:xfrm>
            <a:custGeom>
              <a:avLst/>
              <a:gdLst>
                <a:gd name="T0" fmla="*/ 0 w 489"/>
                <a:gd name="T1" fmla="*/ 489 h 489"/>
                <a:gd name="T2" fmla="*/ 0 w 489"/>
                <a:gd name="T3" fmla="*/ 489 h 489"/>
                <a:gd name="T4" fmla="*/ 489 w 489"/>
                <a:gd name="T5" fmla="*/ 0 h 489"/>
                <a:gd name="T6" fmla="*/ 6 w 489"/>
                <a:gd name="T7" fmla="*/ 483 h 489"/>
                <a:gd name="T8" fmla="*/ 6 w 489"/>
                <a:gd name="T9" fmla="*/ 483 h 489"/>
                <a:gd name="T10" fmla="*/ 0 w 489"/>
                <a:gd name="T11" fmla="*/ 489 h 489"/>
              </a:gdLst>
              <a:ahLst/>
              <a:cxnLst>
                <a:cxn ang="0">
                  <a:pos x="T0" y="T1"/>
                </a:cxn>
                <a:cxn ang="0">
                  <a:pos x="T2" y="T3"/>
                </a:cxn>
                <a:cxn ang="0">
                  <a:pos x="T4" y="T5"/>
                </a:cxn>
                <a:cxn ang="0">
                  <a:pos x="T6" y="T7"/>
                </a:cxn>
                <a:cxn ang="0">
                  <a:pos x="T8" y="T9"/>
                </a:cxn>
                <a:cxn ang="0">
                  <a:pos x="T10" y="T11"/>
                </a:cxn>
              </a:cxnLst>
              <a:rect l="0" t="0" r="r" b="b"/>
              <a:pathLst>
                <a:path w="489" h="489">
                  <a:moveTo>
                    <a:pt x="0" y="489"/>
                  </a:moveTo>
                  <a:lnTo>
                    <a:pt x="0" y="489"/>
                  </a:lnTo>
                  <a:lnTo>
                    <a:pt x="489" y="0"/>
                  </a:lnTo>
                  <a:lnTo>
                    <a:pt x="6" y="483"/>
                  </a:lnTo>
                  <a:lnTo>
                    <a:pt x="6" y="483"/>
                  </a:lnTo>
                  <a:lnTo>
                    <a:pt x="0" y="489"/>
                  </a:lnTo>
                  <a:close/>
                </a:path>
              </a:pathLst>
            </a:custGeom>
            <a:solidFill>
              <a:srgbClr val="FF85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 name="Freeform 7"/>
            <p:cNvSpPr/>
            <p:nvPr/>
          </p:nvSpPr>
          <p:spPr bwMode="auto">
            <a:xfrm>
              <a:off x="6688138" y="2814762"/>
              <a:ext cx="420688" cy="1017587"/>
            </a:xfrm>
            <a:custGeom>
              <a:avLst/>
              <a:gdLst>
                <a:gd name="T0" fmla="*/ 265 w 265"/>
                <a:gd name="T1" fmla="*/ 641 h 641"/>
                <a:gd name="T2" fmla="*/ 0 w 265"/>
                <a:gd name="T3" fmla="*/ 0 h 641"/>
                <a:gd name="T4" fmla="*/ 265 w 265"/>
                <a:gd name="T5" fmla="*/ 641 h 641"/>
                <a:gd name="T6" fmla="*/ 265 w 265"/>
                <a:gd name="T7" fmla="*/ 641 h 641"/>
              </a:gdLst>
              <a:ahLst/>
              <a:cxnLst>
                <a:cxn ang="0">
                  <a:pos x="T0" y="T1"/>
                </a:cxn>
                <a:cxn ang="0">
                  <a:pos x="T2" y="T3"/>
                </a:cxn>
                <a:cxn ang="0">
                  <a:pos x="T4" y="T5"/>
                </a:cxn>
                <a:cxn ang="0">
                  <a:pos x="T6" y="T7"/>
                </a:cxn>
              </a:cxnLst>
              <a:rect l="0" t="0" r="r" b="b"/>
              <a:pathLst>
                <a:path w="265" h="641">
                  <a:moveTo>
                    <a:pt x="265" y="641"/>
                  </a:moveTo>
                  <a:lnTo>
                    <a:pt x="0" y="0"/>
                  </a:lnTo>
                  <a:lnTo>
                    <a:pt x="265" y="641"/>
                  </a:lnTo>
                  <a:lnTo>
                    <a:pt x="265" y="641"/>
                  </a:lnTo>
                  <a:close/>
                </a:path>
              </a:pathLst>
            </a:custGeom>
            <a:solidFill>
              <a:srgbClr val="FF85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6" name="Freeform 8"/>
            <p:cNvSpPr/>
            <p:nvPr/>
          </p:nvSpPr>
          <p:spPr bwMode="auto">
            <a:xfrm>
              <a:off x="5910263" y="3465637"/>
              <a:ext cx="128588" cy="127000"/>
            </a:xfrm>
            <a:custGeom>
              <a:avLst/>
              <a:gdLst>
                <a:gd name="T0" fmla="*/ 0 w 81"/>
                <a:gd name="T1" fmla="*/ 80 h 80"/>
                <a:gd name="T2" fmla="*/ 0 w 81"/>
                <a:gd name="T3" fmla="*/ 80 h 80"/>
                <a:gd name="T4" fmla="*/ 81 w 81"/>
                <a:gd name="T5" fmla="*/ 0 h 80"/>
                <a:gd name="T6" fmla="*/ 0 w 81"/>
                <a:gd name="T7" fmla="*/ 80 h 80"/>
              </a:gdLst>
              <a:ahLst/>
              <a:cxnLst>
                <a:cxn ang="0">
                  <a:pos x="T0" y="T1"/>
                </a:cxn>
                <a:cxn ang="0">
                  <a:pos x="T2" y="T3"/>
                </a:cxn>
                <a:cxn ang="0">
                  <a:pos x="T4" y="T5"/>
                </a:cxn>
                <a:cxn ang="0">
                  <a:pos x="T6" y="T7"/>
                </a:cxn>
              </a:cxnLst>
              <a:rect l="0" t="0" r="r" b="b"/>
              <a:pathLst>
                <a:path w="81" h="80">
                  <a:moveTo>
                    <a:pt x="0" y="80"/>
                  </a:moveTo>
                  <a:lnTo>
                    <a:pt x="0" y="80"/>
                  </a:lnTo>
                  <a:lnTo>
                    <a:pt x="81" y="0"/>
                  </a:lnTo>
                  <a:lnTo>
                    <a:pt x="0" y="80"/>
                  </a:lnTo>
                  <a:close/>
                </a:path>
              </a:pathLst>
            </a:custGeom>
            <a:solidFill>
              <a:srgbClr val="FF85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lumMod val="75000"/>
                    <a:lumOff val="25000"/>
                  </a:prstClr>
                </a:solidFill>
              </a:endParaRPr>
            </a:p>
          </p:txBody>
        </p:sp>
        <p:sp>
          <p:nvSpPr>
            <p:cNvPr id="17" name="Freeform 9"/>
            <p:cNvSpPr/>
            <p:nvPr/>
          </p:nvSpPr>
          <p:spPr bwMode="auto">
            <a:xfrm>
              <a:off x="5564188" y="2800474"/>
              <a:ext cx="1079500" cy="766762"/>
            </a:xfrm>
            <a:custGeom>
              <a:avLst/>
              <a:gdLst>
                <a:gd name="T0" fmla="*/ 0 w 221"/>
                <a:gd name="T1" fmla="*/ 0 h 157"/>
                <a:gd name="T2" fmla="*/ 18 w 221"/>
                <a:gd name="T3" fmla="*/ 85 h 157"/>
                <a:gd name="T4" fmla="*/ 65 w 221"/>
                <a:gd name="T5" fmla="*/ 157 h 157"/>
                <a:gd name="T6" fmla="*/ 221 w 221"/>
                <a:gd name="T7" fmla="*/ 0 h 157"/>
                <a:gd name="T8" fmla="*/ 134 w 221"/>
                <a:gd name="T9" fmla="*/ 0 h 157"/>
                <a:gd name="T10" fmla="*/ 0 w 221"/>
                <a:gd name="T11" fmla="*/ 0 h 157"/>
              </a:gdLst>
              <a:ahLst/>
              <a:cxnLst>
                <a:cxn ang="0">
                  <a:pos x="T0" y="T1"/>
                </a:cxn>
                <a:cxn ang="0">
                  <a:pos x="T2" y="T3"/>
                </a:cxn>
                <a:cxn ang="0">
                  <a:pos x="T4" y="T5"/>
                </a:cxn>
                <a:cxn ang="0">
                  <a:pos x="T6" y="T7"/>
                </a:cxn>
                <a:cxn ang="0">
                  <a:pos x="T8" y="T9"/>
                </a:cxn>
                <a:cxn ang="0">
                  <a:pos x="T10" y="T11"/>
                </a:cxn>
              </a:cxnLst>
              <a:rect l="0" t="0" r="r" b="b"/>
              <a:pathLst>
                <a:path w="221" h="157">
                  <a:moveTo>
                    <a:pt x="0" y="0"/>
                  </a:moveTo>
                  <a:cubicBezTo>
                    <a:pt x="1" y="29"/>
                    <a:pt x="7" y="58"/>
                    <a:pt x="18" y="85"/>
                  </a:cubicBezTo>
                  <a:cubicBezTo>
                    <a:pt x="29" y="111"/>
                    <a:pt x="44" y="135"/>
                    <a:pt x="65" y="157"/>
                  </a:cubicBezTo>
                  <a:cubicBezTo>
                    <a:pt x="221" y="0"/>
                    <a:pt x="221" y="0"/>
                    <a:pt x="221" y="0"/>
                  </a:cubicBezTo>
                  <a:cubicBezTo>
                    <a:pt x="134" y="0"/>
                    <a:pt x="134" y="0"/>
                    <a:pt x="134" y="0"/>
                  </a:cubicBezTo>
                  <a:lnTo>
                    <a:pt x="0" y="0"/>
                  </a:lnTo>
                  <a:close/>
                </a:path>
              </a:pathLst>
            </a:custGeom>
            <a:solidFill>
              <a:schemeClr val="accent2"/>
            </a:solidFill>
            <a:ln>
              <a:noFill/>
            </a:ln>
          </p:spPr>
          <p:txBody>
            <a:bodyPr/>
            <a:lstStyle/>
            <a:p>
              <a:pPr fontAlgn="base">
                <a:spcBef>
                  <a:spcPct val="0"/>
                </a:spcBef>
                <a:spcAft>
                  <a:spcPct val="0"/>
                </a:spcAft>
              </a:pPr>
              <a:endParaRPr lang="zh-CN" altLang="en-US" sz="1600">
                <a:solidFill>
                  <a:prstClr val="black">
                    <a:lumMod val="75000"/>
                    <a:lumOff val="25000"/>
                  </a:prstClr>
                </a:solidFill>
              </a:endParaRPr>
            </a:p>
          </p:txBody>
        </p:sp>
        <p:sp>
          <p:nvSpPr>
            <p:cNvPr id="18" name="Freeform 10"/>
            <p:cNvSpPr/>
            <p:nvPr/>
          </p:nvSpPr>
          <p:spPr bwMode="auto">
            <a:xfrm>
              <a:off x="6276976" y="1655887"/>
              <a:ext cx="401638" cy="1081087"/>
            </a:xfrm>
            <a:custGeom>
              <a:avLst/>
              <a:gdLst>
                <a:gd name="T0" fmla="*/ 82 w 82"/>
                <a:gd name="T1" fmla="*/ 0 h 221"/>
                <a:gd name="T2" fmla="*/ 0 w 82"/>
                <a:gd name="T3" fmla="*/ 17 h 221"/>
                <a:gd name="T4" fmla="*/ 82 w 82"/>
                <a:gd name="T5" fmla="*/ 221 h 221"/>
                <a:gd name="T6" fmla="*/ 82 w 82"/>
                <a:gd name="T7" fmla="*/ 0 h 221"/>
              </a:gdLst>
              <a:ahLst/>
              <a:cxnLst>
                <a:cxn ang="0">
                  <a:pos x="T0" y="T1"/>
                </a:cxn>
                <a:cxn ang="0">
                  <a:pos x="T2" y="T3"/>
                </a:cxn>
                <a:cxn ang="0">
                  <a:pos x="T4" y="T5"/>
                </a:cxn>
                <a:cxn ang="0">
                  <a:pos x="T6" y="T7"/>
                </a:cxn>
              </a:cxnLst>
              <a:rect l="0" t="0" r="r" b="b"/>
              <a:pathLst>
                <a:path w="82" h="221">
                  <a:moveTo>
                    <a:pt x="82" y="0"/>
                  </a:moveTo>
                  <a:cubicBezTo>
                    <a:pt x="53" y="0"/>
                    <a:pt x="25" y="6"/>
                    <a:pt x="0" y="17"/>
                  </a:cubicBezTo>
                  <a:cubicBezTo>
                    <a:pt x="82" y="221"/>
                    <a:pt x="82" y="221"/>
                    <a:pt x="82" y="221"/>
                  </a:cubicBezTo>
                  <a:lnTo>
                    <a:pt x="82" y="0"/>
                  </a:lnTo>
                  <a:close/>
                </a:path>
              </a:pathLst>
            </a:custGeom>
            <a:solidFill>
              <a:schemeClr val="accent2"/>
            </a:solidFill>
            <a:ln>
              <a:noFill/>
            </a:ln>
          </p:spPr>
          <p:txBody>
            <a:bodyPr/>
            <a:lstStyle/>
            <a:p>
              <a:pPr fontAlgn="base">
                <a:spcBef>
                  <a:spcPct val="0"/>
                </a:spcBef>
                <a:spcAft>
                  <a:spcPct val="0"/>
                </a:spcAft>
              </a:pPr>
              <a:endParaRPr lang="zh-CN" altLang="en-US" sz="1600">
                <a:solidFill>
                  <a:prstClr val="black">
                    <a:lumMod val="75000"/>
                    <a:lumOff val="25000"/>
                  </a:prstClr>
                </a:solidFill>
              </a:endParaRPr>
            </a:p>
          </p:txBody>
        </p:sp>
        <p:sp>
          <p:nvSpPr>
            <p:cNvPr id="19" name="Freeform 11"/>
            <p:cNvSpPr/>
            <p:nvPr/>
          </p:nvSpPr>
          <p:spPr bwMode="auto">
            <a:xfrm>
              <a:off x="6711951" y="1655887"/>
              <a:ext cx="763588" cy="1081087"/>
            </a:xfrm>
            <a:custGeom>
              <a:avLst/>
              <a:gdLst>
                <a:gd name="T0" fmla="*/ 156 w 156"/>
                <a:gd name="T1" fmla="*/ 65 h 221"/>
                <a:gd name="T2" fmla="*/ 84 w 156"/>
                <a:gd name="T3" fmla="*/ 17 h 221"/>
                <a:gd name="T4" fmla="*/ 0 w 156"/>
                <a:gd name="T5" fmla="*/ 0 h 221"/>
                <a:gd name="T6" fmla="*/ 0 w 156"/>
                <a:gd name="T7" fmla="*/ 221 h 221"/>
                <a:gd name="T8" fmla="*/ 62 w 156"/>
                <a:gd name="T9" fmla="*/ 159 h 221"/>
                <a:gd name="T10" fmla="*/ 156 w 156"/>
                <a:gd name="T11" fmla="*/ 65 h 221"/>
              </a:gdLst>
              <a:ahLst/>
              <a:cxnLst>
                <a:cxn ang="0">
                  <a:pos x="T0" y="T1"/>
                </a:cxn>
                <a:cxn ang="0">
                  <a:pos x="T2" y="T3"/>
                </a:cxn>
                <a:cxn ang="0">
                  <a:pos x="T4" y="T5"/>
                </a:cxn>
                <a:cxn ang="0">
                  <a:pos x="T6" y="T7"/>
                </a:cxn>
                <a:cxn ang="0">
                  <a:pos x="T8" y="T9"/>
                </a:cxn>
                <a:cxn ang="0">
                  <a:pos x="T10" y="T11"/>
                </a:cxn>
              </a:cxnLst>
              <a:rect l="0" t="0" r="r" b="b"/>
              <a:pathLst>
                <a:path w="156" h="221">
                  <a:moveTo>
                    <a:pt x="156" y="65"/>
                  </a:moveTo>
                  <a:cubicBezTo>
                    <a:pt x="135" y="45"/>
                    <a:pt x="111" y="29"/>
                    <a:pt x="84" y="17"/>
                  </a:cubicBezTo>
                  <a:cubicBezTo>
                    <a:pt x="58" y="7"/>
                    <a:pt x="30" y="0"/>
                    <a:pt x="0" y="0"/>
                  </a:cubicBezTo>
                  <a:cubicBezTo>
                    <a:pt x="0" y="221"/>
                    <a:pt x="0" y="221"/>
                    <a:pt x="0" y="221"/>
                  </a:cubicBezTo>
                  <a:cubicBezTo>
                    <a:pt x="62" y="159"/>
                    <a:pt x="62" y="159"/>
                    <a:pt x="62" y="159"/>
                  </a:cubicBezTo>
                  <a:lnTo>
                    <a:pt x="156" y="65"/>
                  </a:lnTo>
                  <a:close/>
                </a:path>
              </a:pathLst>
            </a:custGeom>
            <a:solidFill>
              <a:schemeClr val="accent3"/>
            </a:solidFill>
            <a:ln>
              <a:noFill/>
            </a:ln>
          </p:spPr>
          <p:txBody>
            <a:bodyPr/>
            <a:lstStyle/>
            <a:p>
              <a:pPr fontAlgn="base">
                <a:spcBef>
                  <a:spcPct val="0"/>
                </a:spcBef>
                <a:spcAft>
                  <a:spcPct val="0"/>
                </a:spcAft>
              </a:pPr>
              <a:endParaRPr lang="zh-CN" altLang="en-US" sz="1600">
                <a:solidFill>
                  <a:prstClr val="black"/>
                </a:solidFill>
              </a:endParaRPr>
            </a:p>
          </p:txBody>
        </p:sp>
        <p:sp>
          <p:nvSpPr>
            <p:cNvPr id="21" name="Freeform 12"/>
            <p:cNvSpPr/>
            <p:nvPr/>
          </p:nvSpPr>
          <p:spPr bwMode="auto">
            <a:xfrm>
              <a:off x="6727826" y="1998787"/>
              <a:ext cx="1089025" cy="1196975"/>
            </a:xfrm>
            <a:custGeom>
              <a:avLst/>
              <a:gdLst>
                <a:gd name="T0" fmla="*/ 0 w 223"/>
                <a:gd name="T1" fmla="*/ 159 h 245"/>
                <a:gd name="T2" fmla="*/ 207 w 223"/>
                <a:gd name="T3" fmla="*/ 245 h 245"/>
                <a:gd name="T4" fmla="*/ 223 w 223"/>
                <a:gd name="T5" fmla="*/ 160 h 245"/>
                <a:gd name="T6" fmla="*/ 206 w 223"/>
                <a:gd name="T7" fmla="*/ 72 h 245"/>
                <a:gd name="T8" fmla="*/ 159 w 223"/>
                <a:gd name="T9" fmla="*/ 0 h 245"/>
                <a:gd name="T10" fmla="*/ 0 w 223"/>
                <a:gd name="T11" fmla="*/ 159 h 245"/>
              </a:gdLst>
              <a:ahLst/>
              <a:cxnLst>
                <a:cxn ang="0">
                  <a:pos x="T0" y="T1"/>
                </a:cxn>
                <a:cxn ang="0">
                  <a:pos x="T2" y="T3"/>
                </a:cxn>
                <a:cxn ang="0">
                  <a:pos x="T4" y="T5"/>
                </a:cxn>
                <a:cxn ang="0">
                  <a:pos x="T6" y="T7"/>
                </a:cxn>
                <a:cxn ang="0">
                  <a:pos x="T8" y="T9"/>
                </a:cxn>
                <a:cxn ang="0">
                  <a:pos x="T10" y="T11"/>
                </a:cxn>
              </a:cxnLst>
              <a:rect l="0" t="0" r="r" b="b"/>
              <a:pathLst>
                <a:path w="223" h="245">
                  <a:moveTo>
                    <a:pt x="0" y="159"/>
                  </a:moveTo>
                  <a:cubicBezTo>
                    <a:pt x="207" y="245"/>
                    <a:pt x="207" y="245"/>
                    <a:pt x="207" y="245"/>
                  </a:cubicBezTo>
                  <a:cubicBezTo>
                    <a:pt x="218" y="219"/>
                    <a:pt x="223" y="190"/>
                    <a:pt x="223" y="160"/>
                  </a:cubicBezTo>
                  <a:cubicBezTo>
                    <a:pt x="223" y="129"/>
                    <a:pt x="217" y="99"/>
                    <a:pt x="206" y="72"/>
                  </a:cubicBezTo>
                  <a:cubicBezTo>
                    <a:pt x="195" y="45"/>
                    <a:pt x="179" y="21"/>
                    <a:pt x="159" y="0"/>
                  </a:cubicBezTo>
                  <a:lnTo>
                    <a:pt x="0" y="159"/>
                  </a:lnTo>
                  <a:close/>
                </a:path>
              </a:pathLst>
            </a:custGeom>
            <a:solidFill>
              <a:schemeClr val="accent4"/>
            </a:solidFill>
            <a:ln>
              <a:noFill/>
            </a:ln>
          </p:spPr>
          <p:txBody>
            <a:bodyPr/>
            <a:lstStyle/>
            <a:p>
              <a:pPr fontAlgn="base">
                <a:spcBef>
                  <a:spcPct val="0"/>
                </a:spcBef>
                <a:spcAft>
                  <a:spcPct val="0"/>
                </a:spcAft>
              </a:pPr>
              <a:endParaRPr lang="zh-CN" altLang="en-US" sz="1600">
                <a:solidFill>
                  <a:prstClr val="black"/>
                </a:solidFill>
              </a:endParaRPr>
            </a:p>
          </p:txBody>
        </p:sp>
        <p:sp>
          <p:nvSpPr>
            <p:cNvPr id="22" name="Freeform 13"/>
            <p:cNvSpPr/>
            <p:nvPr/>
          </p:nvSpPr>
          <p:spPr bwMode="auto">
            <a:xfrm>
              <a:off x="6727826" y="2819524"/>
              <a:ext cx="996950" cy="996950"/>
            </a:xfrm>
            <a:custGeom>
              <a:avLst/>
              <a:gdLst>
                <a:gd name="T0" fmla="*/ 57 w 204"/>
                <a:gd name="T1" fmla="*/ 137 h 204"/>
                <a:gd name="T2" fmla="*/ 85 w 204"/>
                <a:gd name="T3" fmla="*/ 204 h 204"/>
                <a:gd name="T4" fmla="*/ 156 w 204"/>
                <a:gd name="T5" fmla="*/ 156 h 204"/>
                <a:gd name="T6" fmla="*/ 204 w 204"/>
                <a:gd name="T7" fmla="*/ 84 h 204"/>
                <a:gd name="T8" fmla="*/ 43 w 204"/>
                <a:gd name="T9" fmla="*/ 18 h 204"/>
                <a:gd name="T10" fmla="*/ 0 w 204"/>
                <a:gd name="T11" fmla="*/ 0 h 204"/>
                <a:gd name="T12" fmla="*/ 57 w 204"/>
                <a:gd name="T13" fmla="*/ 137 h 204"/>
              </a:gdLst>
              <a:ahLst/>
              <a:cxnLst>
                <a:cxn ang="0">
                  <a:pos x="T0" y="T1"/>
                </a:cxn>
                <a:cxn ang="0">
                  <a:pos x="T2" y="T3"/>
                </a:cxn>
                <a:cxn ang="0">
                  <a:pos x="T4" y="T5"/>
                </a:cxn>
                <a:cxn ang="0">
                  <a:pos x="T6" y="T7"/>
                </a:cxn>
                <a:cxn ang="0">
                  <a:pos x="T8" y="T9"/>
                </a:cxn>
                <a:cxn ang="0">
                  <a:pos x="T10" y="T11"/>
                </a:cxn>
                <a:cxn ang="0">
                  <a:pos x="T12" y="T13"/>
                </a:cxn>
              </a:cxnLst>
              <a:rect l="0" t="0" r="r" b="b"/>
              <a:pathLst>
                <a:path w="204" h="204">
                  <a:moveTo>
                    <a:pt x="57" y="137"/>
                  </a:moveTo>
                  <a:cubicBezTo>
                    <a:pt x="85" y="204"/>
                    <a:pt x="85" y="204"/>
                    <a:pt x="85" y="204"/>
                  </a:cubicBezTo>
                  <a:cubicBezTo>
                    <a:pt x="112" y="192"/>
                    <a:pt x="136" y="176"/>
                    <a:pt x="156" y="156"/>
                  </a:cubicBezTo>
                  <a:cubicBezTo>
                    <a:pt x="176" y="135"/>
                    <a:pt x="193" y="111"/>
                    <a:pt x="204" y="84"/>
                  </a:cubicBezTo>
                  <a:cubicBezTo>
                    <a:pt x="43" y="18"/>
                    <a:pt x="43" y="18"/>
                    <a:pt x="43" y="18"/>
                  </a:cubicBezTo>
                  <a:cubicBezTo>
                    <a:pt x="0" y="0"/>
                    <a:pt x="0" y="0"/>
                    <a:pt x="0" y="0"/>
                  </a:cubicBezTo>
                  <a:lnTo>
                    <a:pt x="57" y="137"/>
                  </a:lnTo>
                  <a:close/>
                </a:path>
              </a:pathLst>
            </a:custGeom>
            <a:solidFill>
              <a:schemeClr val="accent3"/>
            </a:solidFill>
            <a:ln>
              <a:noFill/>
            </a:ln>
          </p:spPr>
          <p:txBody>
            <a:bodyPr/>
            <a:lstStyle/>
            <a:p>
              <a:pPr fontAlgn="base">
                <a:spcBef>
                  <a:spcPct val="0"/>
                </a:spcBef>
                <a:spcAft>
                  <a:spcPct val="0"/>
                </a:spcAft>
              </a:pPr>
              <a:endParaRPr lang="zh-CN" altLang="en-US" sz="1600">
                <a:solidFill>
                  <a:prstClr val="black"/>
                </a:solidFill>
              </a:endParaRPr>
            </a:p>
          </p:txBody>
        </p:sp>
        <p:sp>
          <p:nvSpPr>
            <p:cNvPr id="23" name="Freeform 14"/>
            <p:cNvSpPr/>
            <p:nvPr/>
          </p:nvSpPr>
          <p:spPr bwMode="auto">
            <a:xfrm>
              <a:off x="5910263" y="2814762"/>
              <a:ext cx="1198563" cy="1095375"/>
            </a:xfrm>
            <a:custGeom>
              <a:avLst/>
              <a:gdLst>
                <a:gd name="T0" fmla="*/ 0 w 245"/>
                <a:gd name="T1" fmla="*/ 159 h 224"/>
                <a:gd name="T2" fmla="*/ 72 w 245"/>
                <a:gd name="T3" fmla="*/ 207 h 224"/>
                <a:gd name="T4" fmla="*/ 160 w 245"/>
                <a:gd name="T5" fmla="*/ 224 h 224"/>
                <a:gd name="T6" fmla="*/ 245 w 245"/>
                <a:gd name="T7" fmla="*/ 208 h 224"/>
                <a:gd name="T8" fmla="*/ 159 w 245"/>
                <a:gd name="T9" fmla="*/ 0 h 224"/>
                <a:gd name="T10" fmla="*/ 26 w 245"/>
                <a:gd name="T11" fmla="*/ 133 h 224"/>
                <a:gd name="T12" fmla="*/ 0 w 245"/>
                <a:gd name="T13" fmla="*/ 159 h 224"/>
              </a:gdLst>
              <a:ahLst/>
              <a:cxnLst>
                <a:cxn ang="0">
                  <a:pos x="T0" y="T1"/>
                </a:cxn>
                <a:cxn ang="0">
                  <a:pos x="T2" y="T3"/>
                </a:cxn>
                <a:cxn ang="0">
                  <a:pos x="T4" y="T5"/>
                </a:cxn>
                <a:cxn ang="0">
                  <a:pos x="T6" y="T7"/>
                </a:cxn>
                <a:cxn ang="0">
                  <a:pos x="T8" y="T9"/>
                </a:cxn>
                <a:cxn ang="0">
                  <a:pos x="T10" y="T11"/>
                </a:cxn>
                <a:cxn ang="0">
                  <a:pos x="T12" y="T13"/>
                </a:cxn>
              </a:cxnLst>
              <a:rect l="0" t="0" r="r" b="b"/>
              <a:pathLst>
                <a:path w="245" h="224">
                  <a:moveTo>
                    <a:pt x="0" y="159"/>
                  </a:moveTo>
                  <a:cubicBezTo>
                    <a:pt x="20" y="179"/>
                    <a:pt x="45" y="195"/>
                    <a:pt x="72" y="207"/>
                  </a:cubicBezTo>
                  <a:cubicBezTo>
                    <a:pt x="99" y="218"/>
                    <a:pt x="129" y="224"/>
                    <a:pt x="160" y="224"/>
                  </a:cubicBezTo>
                  <a:cubicBezTo>
                    <a:pt x="190" y="224"/>
                    <a:pt x="218" y="218"/>
                    <a:pt x="245" y="208"/>
                  </a:cubicBezTo>
                  <a:cubicBezTo>
                    <a:pt x="159" y="0"/>
                    <a:pt x="159" y="0"/>
                    <a:pt x="159" y="0"/>
                  </a:cubicBezTo>
                  <a:cubicBezTo>
                    <a:pt x="26" y="133"/>
                    <a:pt x="26" y="133"/>
                    <a:pt x="26" y="133"/>
                  </a:cubicBezTo>
                  <a:lnTo>
                    <a:pt x="0" y="159"/>
                  </a:lnTo>
                  <a:close/>
                </a:path>
              </a:pathLst>
            </a:custGeom>
            <a:solidFill>
              <a:schemeClr val="accent1"/>
            </a:solidFill>
            <a:ln>
              <a:noFill/>
            </a:ln>
          </p:spPr>
          <p:txBody>
            <a:bodyPr/>
            <a:lstStyle/>
            <a:p>
              <a:pPr fontAlgn="base">
                <a:spcBef>
                  <a:spcPct val="0"/>
                </a:spcBef>
                <a:spcAft>
                  <a:spcPct val="0"/>
                </a:spcAft>
              </a:pPr>
              <a:endParaRPr lang="zh-CN" altLang="en-US" sz="1600">
                <a:solidFill>
                  <a:prstClr val="black"/>
                </a:solidFill>
              </a:endParaRPr>
            </a:p>
          </p:txBody>
        </p:sp>
        <p:sp>
          <p:nvSpPr>
            <p:cNvPr id="24" name="Freeform 15"/>
            <p:cNvSpPr/>
            <p:nvPr/>
          </p:nvSpPr>
          <p:spPr bwMode="auto">
            <a:xfrm>
              <a:off x="5564188" y="1747962"/>
              <a:ext cx="1100138" cy="1017587"/>
            </a:xfrm>
            <a:custGeom>
              <a:avLst/>
              <a:gdLst>
                <a:gd name="T0" fmla="*/ 68 w 225"/>
                <a:gd name="T1" fmla="*/ 48 h 208"/>
                <a:gd name="T2" fmla="*/ 18 w 225"/>
                <a:gd name="T3" fmla="*/ 123 h 208"/>
                <a:gd name="T4" fmla="*/ 0 w 225"/>
                <a:gd name="T5" fmla="*/ 208 h 208"/>
                <a:gd name="T6" fmla="*/ 225 w 225"/>
                <a:gd name="T7" fmla="*/ 208 h 208"/>
                <a:gd name="T8" fmla="*/ 181 w 225"/>
                <a:gd name="T9" fmla="*/ 102 h 208"/>
                <a:gd name="T10" fmla="*/ 139 w 225"/>
                <a:gd name="T11" fmla="*/ 0 h 208"/>
                <a:gd name="T12" fmla="*/ 68 w 225"/>
                <a:gd name="T13" fmla="*/ 48 h 208"/>
              </a:gdLst>
              <a:ahLst/>
              <a:cxnLst>
                <a:cxn ang="0">
                  <a:pos x="T0" y="T1"/>
                </a:cxn>
                <a:cxn ang="0">
                  <a:pos x="T2" y="T3"/>
                </a:cxn>
                <a:cxn ang="0">
                  <a:pos x="T4" y="T5"/>
                </a:cxn>
                <a:cxn ang="0">
                  <a:pos x="T6" y="T7"/>
                </a:cxn>
                <a:cxn ang="0">
                  <a:pos x="T8" y="T9"/>
                </a:cxn>
                <a:cxn ang="0">
                  <a:pos x="T10" y="T11"/>
                </a:cxn>
                <a:cxn ang="0">
                  <a:pos x="T12" y="T13"/>
                </a:cxn>
              </a:cxnLst>
              <a:rect l="0" t="0" r="r" b="b"/>
              <a:pathLst>
                <a:path w="225" h="208">
                  <a:moveTo>
                    <a:pt x="68" y="48"/>
                  </a:moveTo>
                  <a:cubicBezTo>
                    <a:pt x="47" y="70"/>
                    <a:pt x="29" y="95"/>
                    <a:pt x="18" y="123"/>
                  </a:cubicBezTo>
                  <a:cubicBezTo>
                    <a:pt x="7" y="149"/>
                    <a:pt x="1" y="178"/>
                    <a:pt x="0" y="208"/>
                  </a:cubicBezTo>
                  <a:cubicBezTo>
                    <a:pt x="225" y="208"/>
                    <a:pt x="225" y="208"/>
                    <a:pt x="225" y="208"/>
                  </a:cubicBezTo>
                  <a:cubicBezTo>
                    <a:pt x="181" y="102"/>
                    <a:pt x="181" y="102"/>
                    <a:pt x="181" y="102"/>
                  </a:cubicBezTo>
                  <a:cubicBezTo>
                    <a:pt x="139" y="0"/>
                    <a:pt x="139" y="0"/>
                    <a:pt x="139" y="0"/>
                  </a:cubicBezTo>
                  <a:cubicBezTo>
                    <a:pt x="112" y="12"/>
                    <a:pt x="88" y="28"/>
                    <a:pt x="68" y="48"/>
                  </a:cubicBezTo>
                  <a:close/>
                </a:path>
              </a:pathLst>
            </a:custGeom>
            <a:solidFill>
              <a:schemeClr val="accent1"/>
            </a:solidFill>
            <a:ln>
              <a:noFill/>
            </a:ln>
          </p:spPr>
          <p:txBody>
            <a:bodyPr/>
            <a:lstStyle/>
            <a:p>
              <a:pPr fontAlgn="base">
                <a:spcBef>
                  <a:spcPct val="0"/>
                </a:spcBef>
                <a:spcAft>
                  <a:spcPct val="0"/>
                </a:spcAft>
              </a:pPr>
              <a:endParaRPr lang="zh-CN" altLang="en-US" sz="1600">
                <a:solidFill>
                  <a:prstClr val="black">
                    <a:lumMod val="75000"/>
                    <a:lumOff val="25000"/>
                  </a:prstClr>
                </a:solidFill>
              </a:endParaRPr>
            </a:p>
          </p:txBody>
        </p:sp>
        <p:sp>
          <p:nvSpPr>
            <p:cNvPr id="25" name="Freeform 16"/>
            <p:cNvSpPr/>
            <p:nvPr/>
          </p:nvSpPr>
          <p:spPr bwMode="auto">
            <a:xfrm>
              <a:off x="6243638" y="1747962"/>
              <a:ext cx="204788" cy="500062"/>
            </a:xfrm>
            <a:custGeom>
              <a:avLst/>
              <a:gdLst>
                <a:gd name="T0" fmla="*/ 0 w 129"/>
                <a:gd name="T1" fmla="*/ 0 h 315"/>
                <a:gd name="T2" fmla="*/ 129 w 129"/>
                <a:gd name="T3" fmla="*/ 315 h 315"/>
                <a:gd name="T4" fmla="*/ 0 w 129"/>
                <a:gd name="T5" fmla="*/ 0 h 315"/>
                <a:gd name="T6" fmla="*/ 0 w 129"/>
                <a:gd name="T7" fmla="*/ 0 h 315"/>
              </a:gdLst>
              <a:ahLst/>
              <a:cxnLst>
                <a:cxn ang="0">
                  <a:pos x="T0" y="T1"/>
                </a:cxn>
                <a:cxn ang="0">
                  <a:pos x="T2" y="T3"/>
                </a:cxn>
                <a:cxn ang="0">
                  <a:pos x="T4" y="T5"/>
                </a:cxn>
                <a:cxn ang="0">
                  <a:pos x="T6" y="T7"/>
                </a:cxn>
              </a:cxnLst>
              <a:rect l="0" t="0" r="r" b="b"/>
              <a:pathLst>
                <a:path w="129" h="315">
                  <a:moveTo>
                    <a:pt x="0" y="0"/>
                  </a:moveTo>
                  <a:lnTo>
                    <a:pt x="129" y="315"/>
                  </a:lnTo>
                  <a:lnTo>
                    <a:pt x="0" y="0"/>
                  </a:lnTo>
                  <a:lnTo>
                    <a:pt x="0" y="0"/>
                  </a:lnTo>
                  <a:close/>
                </a:path>
              </a:pathLst>
            </a:custGeom>
            <a:solidFill>
              <a:srgbClr val="FF85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lumMod val="75000"/>
                    <a:lumOff val="25000"/>
                  </a:prstClr>
                </a:solidFill>
              </a:endParaRPr>
            </a:p>
          </p:txBody>
        </p:sp>
        <p:sp>
          <p:nvSpPr>
            <p:cNvPr id="26" name="Oval 17"/>
            <p:cNvSpPr>
              <a:spLocks noChangeArrowheads="1"/>
            </p:cNvSpPr>
            <p:nvPr/>
          </p:nvSpPr>
          <p:spPr bwMode="auto">
            <a:xfrm>
              <a:off x="5761040" y="1852739"/>
              <a:ext cx="1858960" cy="1858958"/>
            </a:xfrm>
            <a:prstGeom prst="star7">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93" name="TextBox 192"/>
            <p:cNvSpPr txBox="1"/>
            <p:nvPr/>
          </p:nvSpPr>
          <p:spPr bwMode="auto">
            <a:xfrm>
              <a:off x="6070798" y="2706474"/>
              <a:ext cx="1261884" cy="369332"/>
            </a:xfrm>
            <a:prstGeom prst="rect">
              <a:avLst/>
            </a:prstGeom>
            <a:noFill/>
          </p:spPr>
          <p:txBody>
            <a:bodyPr wrap="none">
              <a:spAutoFit/>
            </a:bodyPr>
            <a:lstStyle>
              <a:defPPr>
                <a:defRPr lang="zh-CN"/>
              </a:defPPr>
              <a:lvl1pPr fontAlgn="auto">
                <a:spcBef>
                  <a:spcPts val="0"/>
                </a:spcBef>
                <a:spcAft>
                  <a:spcPts val="0"/>
                </a:spcAft>
                <a:defRPr sz="1200" spc="300">
                  <a:latin typeface="微软雅黑" panose="020B0503020204020204" pitchFamily="34" charset="-122"/>
                  <a:ea typeface="微软雅黑" panose="020B0503020204020204" pitchFamily="34" charset="-122"/>
                  <a:cs typeface="Arial" panose="020B0604020202020204" pitchFamily="34" charset="0"/>
                </a:defRPr>
              </a:lvl1pPr>
            </a:lstStyle>
            <a:p>
              <a:pPr algn="ctr"/>
              <a:r>
                <a:rPr lang="zh-CN" altLang="en-US" sz="1800" dirty="0">
                  <a:solidFill>
                    <a:prstClr val="black">
                      <a:lumMod val="75000"/>
                      <a:lumOff val="25000"/>
                    </a:prstClr>
                  </a:solidFill>
                </a:rPr>
                <a:t>添加标题</a:t>
              </a:r>
            </a:p>
          </p:txBody>
        </p:sp>
      </p:grpSp>
      <p:grpSp>
        <p:nvGrpSpPr>
          <p:cNvPr id="2" name="组合 1"/>
          <p:cNvGrpSpPr/>
          <p:nvPr/>
        </p:nvGrpSpPr>
        <p:grpSpPr>
          <a:xfrm>
            <a:off x="1327151" y="1539319"/>
            <a:ext cx="4606317" cy="400110"/>
            <a:chOff x="1327151" y="1539319"/>
            <a:chExt cx="4606317" cy="400110"/>
          </a:xfrm>
        </p:grpSpPr>
        <p:sp>
          <p:nvSpPr>
            <p:cNvPr id="30" name="Rectangle 21"/>
            <p:cNvSpPr>
              <a:spLocks noChangeArrowheads="1"/>
            </p:cNvSpPr>
            <p:nvPr/>
          </p:nvSpPr>
          <p:spPr bwMode="auto">
            <a:xfrm>
              <a:off x="1327151" y="1550432"/>
              <a:ext cx="87313" cy="377884"/>
            </a:xfrm>
            <a:prstGeom prst="rect">
              <a:avLst/>
            </a:prstGeom>
            <a:solidFill>
              <a:srgbClr val="84E1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31" name="Rectangle 22"/>
            <p:cNvSpPr>
              <a:spLocks noChangeArrowheads="1"/>
            </p:cNvSpPr>
            <p:nvPr/>
          </p:nvSpPr>
          <p:spPr bwMode="auto">
            <a:xfrm>
              <a:off x="1327151" y="1550432"/>
              <a:ext cx="87313" cy="377884"/>
            </a:xfrm>
            <a:prstGeom prst="rect">
              <a:avLst/>
            </a:prstGeom>
            <a:solidFill>
              <a:schemeClr val="accent1"/>
            </a:solidFill>
            <a:ln>
              <a:noFill/>
            </a:ln>
          </p:spPr>
          <p:txBody>
            <a:bodyPr/>
            <a:lstStyle/>
            <a:p>
              <a:pPr fontAlgn="base">
                <a:spcBef>
                  <a:spcPct val="0"/>
                </a:spcBef>
                <a:spcAft>
                  <a:spcPct val="0"/>
                </a:spcAft>
              </a:pPr>
              <a:endParaRPr lang="zh-CN" altLang="en-US" sz="1600">
                <a:solidFill>
                  <a:prstClr val="black"/>
                </a:solidFill>
              </a:endParaRPr>
            </a:p>
          </p:txBody>
        </p:sp>
        <p:sp>
          <p:nvSpPr>
            <p:cNvPr id="107544" name="Freeform 39"/>
            <p:cNvSpPr/>
            <p:nvPr/>
          </p:nvSpPr>
          <p:spPr bwMode="auto">
            <a:xfrm>
              <a:off x="1376363" y="1550432"/>
              <a:ext cx="38100" cy="377884"/>
            </a:xfrm>
            <a:custGeom>
              <a:avLst/>
              <a:gdLst>
                <a:gd name="T0" fmla="*/ 24 w 24"/>
                <a:gd name="T1" fmla="*/ 0 h 197"/>
                <a:gd name="T2" fmla="*/ 0 w 24"/>
                <a:gd name="T3" fmla="*/ 0 h 197"/>
                <a:gd name="T4" fmla="*/ 24 w 24"/>
                <a:gd name="T5" fmla="*/ 0 h 197"/>
                <a:gd name="T6" fmla="*/ 24 w 24"/>
                <a:gd name="T7" fmla="*/ 197 h 197"/>
                <a:gd name="T8" fmla="*/ 24 w 24"/>
                <a:gd name="T9" fmla="*/ 197 h 197"/>
                <a:gd name="T10" fmla="*/ 24 w 24"/>
                <a:gd name="T11" fmla="*/ 0 h 197"/>
              </a:gdLst>
              <a:ahLst/>
              <a:cxnLst>
                <a:cxn ang="0">
                  <a:pos x="T0" y="T1"/>
                </a:cxn>
                <a:cxn ang="0">
                  <a:pos x="T2" y="T3"/>
                </a:cxn>
                <a:cxn ang="0">
                  <a:pos x="T4" y="T5"/>
                </a:cxn>
                <a:cxn ang="0">
                  <a:pos x="T6" y="T7"/>
                </a:cxn>
                <a:cxn ang="0">
                  <a:pos x="T8" y="T9"/>
                </a:cxn>
                <a:cxn ang="0">
                  <a:pos x="T10" y="T11"/>
                </a:cxn>
              </a:cxnLst>
              <a:rect l="0" t="0" r="r" b="b"/>
              <a:pathLst>
                <a:path w="24" h="197">
                  <a:moveTo>
                    <a:pt x="24" y="0"/>
                  </a:moveTo>
                  <a:lnTo>
                    <a:pt x="0" y="0"/>
                  </a:lnTo>
                  <a:lnTo>
                    <a:pt x="24" y="0"/>
                  </a:lnTo>
                  <a:lnTo>
                    <a:pt x="24" y="197"/>
                  </a:lnTo>
                  <a:lnTo>
                    <a:pt x="24" y="197"/>
                  </a:lnTo>
                  <a:lnTo>
                    <a:pt x="24" y="0"/>
                  </a:lnTo>
                  <a:close/>
                </a:path>
              </a:pathLst>
            </a:custGeom>
            <a:solidFill>
              <a:srgbClr val="84E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7545" name="Freeform 40"/>
            <p:cNvSpPr/>
            <p:nvPr/>
          </p:nvSpPr>
          <p:spPr bwMode="auto">
            <a:xfrm>
              <a:off x="1376363" y="1550432"/>
              <a:ext cx="38100" cy="377884"/>
            </a:xfrm>
            <a:custGeom>
              <a:avLst/>
              <a:gdLst>
                <a:gd name="T0" fmla="*/ 24 w 24"/>
                <a:gd name="T1" fmla="*/ 0 h 197"/>
                <a:gd name="T2" fmla="*/ 0 w 24"/>
                <a:gd name="T3" fmla="*/ 0 h 197"/>
                <a:gd name="T4" fmla="*/ 24 w 24"/>
                <a:gd name="T5" fmla="*/ 0 h 197"/>
                <a:gd name="T6" fmla="*/ 24 w 24"/>
                <a:gd name="T7" fmla="*/ 197 h 197"/>
                <a:gd name="T8" fmla="*/ 24 w 24"/>
                <a:gd name="T9" fmla="*/ 197 h 197"/>
                <a:gd name="T10" fmla="*/ 24 w 24"/>
                <a:gd name="T11" fmla="*/ 0 h 197"/>
              </a:gdLst>
              <a:ahLst/>
              <a:cxnLst>
                <a:cxn ang="0">
                  <a:pos x="T0" y="T1"/>
                </a:cxn>
                <a:cxn ang="0">
                  <a:pos x="T2" y="T3"/>
                </a:cxn>
                <a:cxn ang="0">
                  <a:pos x="T4" y="T5"/>
                </a:cxn>
                <a:cxn ang="0">
                  <a:pos x="T6" y="T7"/>
                </a:cxn>
                <a:cxn ang="0">
                  <a:pos x="T8" y="T9"/>
                </a:cxn>
                <a:cxn ang="0">
                  <a:pos x="T10" y="T11"/>
                </a:cxn>
              </a:cxnLst>
              <a:rect l="0" t="0" r="r" b="b"/>
              <a:pathLst>
                <a:path w="24" h="197">
                  <a:moveTo>
                    <a:pt x="24" y="0"/>
                  </a:moveTo>
                  <a:lnTo>
                    <a:pt x="0" y="0"/>
                  </a:lnTo>
                  <a:lnTo>
                    <a:pt x="24" y="0"/>
                  </a:lnTo>
                  <a:lnTo>
                    <a:pt x="24" y="197"/>
                  </a:lnTo>
                  <a:lnTo>
                    <a:pt x="24" y="197"/>
                  </a:lnTo>
                  <a:lnTo>
                    <a:pt x="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7546" name="Rectangle 41"/>
            <p:cNvSpPr>
              <a:spLocks noChangeArrowheads="1"/>
            </p:cNvSpPr>
            <p:nvPr/>
          </p:nvSpPr>
          <p:spPr bwMode="auto">
            <a:xfrm>
              <a:off x="1376363" y="1550432"/>
              <a:ext cx="38100" cy="377884"/>
            </a:xfrm>
            <a:prstGeom prst="rect">
              <a:avLst/>
            </a:prstGeom>
            <a:solidFill>
              <a:srgbClr val="44C7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7547" name="Rectangle 42"/>
            <p:cNvSpPr>
              <a:spLocks noChangeArrowheads="1"/>
            </p:cNvSpPr>
            <p:nvPr/>
          </p:nvSpPr>
          <p:spPr bwMode="auto">
            <a:xfrm>
              <a:off x="1376363" y="1550432"/>
              <a:ext cx="38100" cy="377884"/>
            </a:xfrm>
            <a:prstGeom prst="rect">
              <a:avLst/>
            </a:prstGeom>
            <a:solidFill>
              <a:schemeClr val="accent1"/>
            </a:solidFill>
            <a:ln>
              <a:noFill/>
            </a:ln>
          </p:spPr>
          <p:txBody>
            <a:bodyPr/>
            <a:lstStyle/>
            <a:p>
              <a:pPr fontAlgn="base">
                <a:spcBef>
                  <a:spcPct val="0"/>
                </a:spcBef>
                <a:spcAft>
                  <a:spcPct val="0"/>
                </a:spcAft>
              </a:pPr>
              <a:endParaRPr lang="zh-CN" altLang="en-US" sz="1600">
                <a:solidFill>
                  <a:prstClr val="black"/>
                </a:solidFill>
              </a:endParaRPr>
            </a:p>
          </p:txBody>
        </p:sp>
        <p:cxnSp>
          <p:nvCxnSpPr>
            <p:cNvPr id="8" name="直接连接符 7"/>
            <p:cNvCxnSpPr/>
            <p:nvPr/>
          </p:nvCxnSpPr>
          <p:spPr>
            <a:xfrm flipH="1">
              <a:off x="2663826" y="1739374"/>
              <a:ext cx="2538413" cy="0"/>
            </a:xfrm>
            <a:prstGeom prst="line">
              <a:avLst/>
            </a:prstGeom>
            <a:ln w="158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02" name="TextBox 682"/>
            <p:cNvSpPr txBox="1"/>
            <p:nvPr/>
          </p:nvSpPr>
          <p:spPr>
            <a:xfrm>
              <a:off x="5235841" y="1539319"/>
              <a:ext cx="697627" cy="400110"/>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fontAlgn="base">
                <a:spcBef>
                  <a:spcPct val="0"/>
                </a:spcBef>
                <a:spcAft>
                  <a:spcPct val="0"/>
                </a:spcAft>
              </a:pPr>
              <a:r>
                <a:rPr lang="en-US" altLang="zh-CN" sz="2000" dirty="0" smtClean="0">
                  <a:solidFill>
                    <a:prstClr val="black">
                      <a:lumMod val="75000"/>
                      <a:lumOff val="25000"/>
                    </a:prstClr>
                  </a:solidFill>
                </a:rPr>
                <a:t>36%</a:t>
              </a:r>
              <a:endParaRPr lang="zh-CN" altLang="en-US" sz="2000" dirty="0">
                <a:solidFill>
                  <a:prstClr val="black">
                    <a:lumMod val="75000"/>
                    <a:lumOff val="25000"/>
                  </a:prstClr>
                </a:solidFill>
              </a:endParaRPr>
            </a:p>
          </p:txBody>
        </p:sp>
        <p:sp>
          <p:nvSpPr>
            <p:cNvPr id="207" name="TextBox 206"/>
            <p:cNvSpPr txBox="1"/>
            <p:nvPr/>
          </p:nvSpPr>
          <p:spPr bwMode="auto">
            <a:xfrm>
              <a:off x="1554158" y="1570097"/>
              <a:ext cx="1159293" cy="338554"/>
            </a:xfrm>
            <a:prstGeom prst="rect">
              <a:avLst/>
            </a:prstGeom>
            <a:noFill/>
          </p:spPr>
          <p:txBody>
            <a:bodyPr wrap="none">
              <a:spAutoFit/>
            </a:bodyPr>
            <a:lstStyle>
              <a:defPPr>
                <a:defRPr lang="zh-CN"/>
              </a:defPPr>
              <a:lvl1pPr algn="ctr" fontAlgn="auto">
                <a:spcBef>
                  <a:spcPts val="0"/>
                </a:spcBef>
                <a:spcAft>
                  <a:spcPts val="0"/>
                </a:spcAft>
                <a:defRPr sz="12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600" dirty="0">
                  <a:solidFill>
                    <a:schemeClr val="tx1"/>
                  </a:solidFill>
                </a:rPr>
                <a:t>添加标题</a:t>
              </a:r>
            </a:p>
          </p:txBody>
        </p:sp>
      </p:grpSp>
      <p:grpSp>
        <p:nvGrpSpPr>
          <p:cNvPr id="3" name="组合 2"/>
          <p:cNvGrpSpPr/>
          <p:nvPr/>
        </p:nvGrpSpPr>
        <p:grpSpPr>
          <a:xfrm>
            <a:off x="1327151" y="2049220"/>
            <a:ext cx="4257503" cy="400110"/>
            <a:chOff x="1327151" y="2049220"/>
            <a:chExt cx="4257503" cy="400110"/>
          </a:xfrm>
        </p:grpSpPr>
        <p:sp>
          <p:nvSpPr>
            <p:cNvPr id="28" name="Rectangle 19"/>
            <p:cNvSpPr>
              <a:spLocks noChangeArrowheads="1"/>
            </p:cNvSpPr>
            <p:nvPr/>
          </p:nvSpPr>
          <p:spPr bwMode="auto">
            <a:xfrm>
              <a:off x="1327151" y="2060333"/>
              <a:ext cx="87313" cy="377884"/>
            </a:xfrm>
            <a:prstGeom prst="rect">
              <a:avLst/>
            </a:prstGeom>
            <a:solidFill>
              <a:schemeClr val="accent2"/>
            </a:solidFill>
            <a:ln>
              <a:noFill/>
            </a:ln>
          </p:spPr>
          <p:txBody>
            <a:bodyPr/>
            <a:lstStyle/>
            <a:p>
              <a:pPr fontAlgn="base">
                <a:spcBef>
                  <a:spcPct val="0"/>
                </a:spcBef>
                <a:spcAft>
                  <a:spcPct val="0"/>
                </a:spcAft>
              </a:pPr>
              <a:endParaRPr lang="zh-CN" altLang="en-US" sz="1600">
                <a:solidFill>
                  <a:prstClr val="black"/>
                </a:solidFill>
              </a:endParaRPr>
            </a:p>
          </p:txBody>
        </p:sp>
        <p:sp>
          <p:nvSpPr>
            <p:cNvPr id="29" name="Rectangle 20"/>
            <p:cNvSpPr>
              <a:spLocks noChangeArrowheads="1"/>
            </p:cNvSpPr>
            <p:nvPr/>
          </p:nvSpPr>
          <p:spPr bwMode="auto">
            <a:xfrm>
              <a:off x="1327151" y="2060333"/>
              <a:ext cx="87313" cy="37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7540" name="Freeform 35"/>
            <p:cNvSpPr/>
            <p:nvPr/>
          </p:nvSpPr>
          <p:spPr bwMode="auto">
            <a:xfrm>
              <a:off x="1376363" y="2060333"/>
              <a:ext cx="38100" cy="377884"/>
            </a:xfrm>
            <a:custGeom>
              <a:avLst/>
              <a:gdLst>
                <a:gd name="T0" fmla="*/ 24 w 24"/>
                <a:gd name="T1" fmla="*/ 0 h 197"/>
                <a:gd name="T2" fmla="*/ 0 w 24"/>
                <a:gd name="T3" fmla="*/ 0 h 197"/>
                <a:gd name="T4" fmla="*/ 24 w 24"/>
                <a:gd name="T5" fmla="*/ 0 h 197"/>
                <a:gd name="T6" fmla="*/ 24 w 24"/>
                <a:gd name="T7" fmla="*/ 197 h 197"/>
                <a:gd name="T8" fmla="*/ 24 w 24"/>
                <a:gd name="T9" fmla="*/ 197 h 197"/>
                <a:gd name="T10" fmla="*/ 24 w 24"/>
                <a:gd name="T11" fmla="*/ 0 h 197"/>
              </a:gdLst>
              <a:ahLst/>
              <a:cxnLst>
                <a:cxn ang="0">
                  <a:pos x="T0" y="T1"/>
                </a:cxn>
                <a:cxn ang="0">
                  <a:pos x="T2" y="T3"/>
                </a:cxn>
                <a:cxn ang="0">
                  <a:pos x="T4" y="T5"/>
                </a:cxn>
                <a:cxn ang="0">
                  <a:pos x="T6" y="T7"/>
                </a:cxn>
                <a:cxn ang="0">
                  <a:pos x="T8" y="T9"/>
                </a:cxn>
                <a:cxn ang="0">
                  <a:pos x="T10" y="T11"/>
                </a:cxn>
              </a:cxnLst>
              <a:rect l="0" t="0" r="r" b="b"/>
              <a:pathLst>
                <a:path w="24" h="197">
                  <a:moveTo>
                    <a:pt x="24" y="0"/>
                  </a:moveTo>
                  <a:lnTo>
                    <a:pt x="0" y="0"/>
                  </a:lnTo>
                  <a:lnTo>
                    <a:pt x="24" y="0"/>
                  </a:lnTo>
                  <a:lnTo>
                    <a:pt x="24" y="197"/>
                  </a:lnTo>
                  <a:lnTo>
                    <a:pt x="24" y="197"/>
                  </a:lnTo>
                  <a:lnTo>
                    <a:pt x="24" y="0"/>
                  </a:lnTo>
                  <a:close/>
                </a:path>
              </a:pathLst>
            </a:custGeom>
            <a:solidFill>
              <a:srgbClr val="458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7541" name="Freeform 36"/>
            <p:cNvSpPr/>
            <p:nvPr/>
          </p:nvSpPr>
          <p:spPr bwMode="auto">
            <a:xfrm>
              <a:off x="1376363" y="2060333"/>
              <a:ext cx="38100" cy="377884"/>
            </a:xfrm>
            <a:custGeom>
              <a:avLst/>
              <a:gdLst>
                <a:gd name="T0" fmla="*/ 24 w 24"/>
                <a:gd name="T1" fmla="*/ 0 h 197"/>
                <a:gd name="T2" fmla="*/ 0 w 24"/>
                <a:gd name="T3" fmla="*/ 0 h 197"/>
                <a:gd name="T4" fmla="*/ 24 w 24"/>
                <a:gd name="T5" fmla="*/ 0 h 197"/>
                <a:gd name="T6" fmla="*/ 24 w 24"/>
                <a:gd name="T7" fmla="*/ 197 h 197"/>
                <a:gd name="T8" fmla="*/ 24 w 24"/>
                <a:gd name="T9" fmla="*/ 197 h 197"/>
                <a:gd name="T10" fmla="*/ 24 w 24"/>
                <a:gd name="T11" fmla="*/ 0 h 197"/>
              </a:gdLst>
              <a:ahLst/>
              <a:cxnLst>
                <a:cxn ang="0">
                  <a:pos x="T0" y="T1"/>
                </a:cxn>
                <a:cxn ang="0">
                  <a:pos x="T2" y="T3"/>
                </a:cxn>
                <a:cxn ang="0">
                  <a:pos x="T4" y="T5"/>
                </a:cxn>
                <a:cxn ang="0">
                  <a:pos x="T6" y="T7"/>
                </a:cxn>
                <a:cxn ang="0">
                  <a:pos x="T8" y="T9"/>
                </a:cxn>
                <a:cxn ang="0">
                  <a:pos x="T10" y="T11"/>
                </a:cxn>
              </a:cxnLst>
              <a:rect l="0" t="0" r="r" b="b"/>
              <a:pathLst>
                <a:path w="24" h="197">
                  <a:moveTo>
                    <a:pt x="24" y="0"/>
                  </a:moveTo>
                  <a:lnTo>
                    <a:pt x="0" y="0"/>
                  </a:lnTo>
                  <a:lnTo>
                    <a:pt x="24" y="0"/>
                  </a:lnTo>
                  <a:lnTo>
                    <a:pt x="24" y="197"/>
                  </a:lnTo>
                  <a:lnTo>
                    <a:pt x="24" y="197"/>
                  </a:lnTo>
                  <a:lnTo>
                    <a:pt x="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7542" name="Rectangle 37"/>
            <p:cNvSpPr>
              <a:spLocks noChangeArrowheads="1"/>
            </p:cNvSpPr>
            <p:nvPr/>
          </p:nvSpPr>
          <p:spPr bwMode="auto">
            <a:xfrm>
              <a:off x="1376363" y="2060333"/>
              <a:ext cx="38100" cy="377884"/>
            </a:xfrm>
            <a:prstGeom prst="rect">
              <a:avLst/>
            </a:prstGeom>
            <a:solidFill>
              <a:srgbClr val="134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7543" name="Rectangle 38"/>
            <p:cNvSpPr>
              <a:spLocks noChangeArrowheads="1"/>
            </p:cNvSpPr>
            <p:nvPr/>
          </p:nvSpPr>
          <p:spPr bwMode="auto">
            <a:xfrm>
              <a:off x="1376363" y="2060333"/>
              <a:ext cx="38100" cy="377884"/>
            </a:xfrm>
            <a:prstGeom prst="rect">
              <a:avLst/>
            </a:prstGeom>
            <a:solidFill>
              <a:schemeClr val="accent2"/>
            </a:solidFill>
            <a:ln>
              <a:noFill/>
            </a:ln>
          </p:spPr>
          <p:txBody>
            <a:bodyPr/>
            <a:lstStyle/>
            <a:p>
              <a:pPr fontAlgn="base">
                <a:spcBef>
                  <a:spcPct val="0"/>
                </a:spcBef>
                <a:spcAft>
                  <a:spcPct val="0"/>
                </a:spcAft>
              </a:pPr>
              <a:endParaRPr lang="zh-CN" altLang="en-US" sz="1600">
                <a:solidFill>
                  <a:prstClr val="black"/>
                </a:solidFill>
              </a:endParaRPr>
            </a:p>
          </p:txBody>
        </p:sp>
        <p:cxnSp>
          <p:nvCxnSpPr>
            <p:cNvPr id="196" name="直接连接符 195"/>
            <p:cNvCxnSpPr/>
            <p:nvPr/>
          </p:nvCxnSpPr>
          <p:spPr>
            <a:xfrm flipH="1">
              <a:off x="2663827" y="2249275"/>
              <a:ext cx="2193923" cy="0"/>
            </a:xfrm>
            <a:prstGeom prst="line">
              <a:avLst/>
            </a:prstGeom>
            <a:ln w="158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03" name="TextBox 682"/>
            <p:cNvSpPr txBox="1"/>
            <p:nvPr/>
          </p:nvSpPr>
          <p:spPr>
            <a:xfrm>
              <a:off x="4887027" y="2049220"/>
              <a:ext cx="697627" cy="400110"/>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fontAlgn="base">
                <a:spcBef>
                  <a:spcPct val="0"/>
                </a:spcBef>
                <a:spcAft>
                  <a:spcPct val="0"/>
                </a:spcAft>
              </a:pPr>
              <a:r>
                <a:rPr lang="en-US" altLang="zh-CN" sz="2000" dirty="0" smtClean="0">
                  <a:solidFill>
                    <a:prstClr val="black">
                      <a:lumMod val="75000"/>
                      <a:lumOff val="25000"/>
                    </a:prstClr>
                  </a:solidFill>
                </a:rPr>
                <a:t>28%</a:t>
              </a:r>
              <a:endParaRPr lang="zh-CN" altLang="en-US" sz="2000" dirty="0">
                <a:solidFill>
                  <a:prstClr val="black">
                    <a:lumMod val="75000"/>
                    <a:lumOff val="25000"/>
                  </a:prstClr>
                </a:solidFill>
              </a:endParaRPr>
            </a:p>
          </p:txBody>
        </p:sp>
        <p:sp>
          <p:nvSpPr>
            <p:cNvPr id="208" name="TextBox 207"/>
            <p:cNvSpPr txBox="1"/>
            <p:nvPr/>
          </p:nvSpPr>
          <p:spPr bwMode="auto">
            <a:xfrm>
              <a:off x="1554159" y="2079998"/>
              <a:ext cx="1159292"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solidFill>
                </a:rPr>
                <a:t>添加标题</a:t>
              </a:r>
            </a:p>
          </p:txBody>
        </p:sp>
      </p:grpSp>
      <p:grpSp>
        <p:nvGrpSpPr>
          <p:cNvPr id="5" name="组合 4"/>
          <p:cNvGrpSpPr/>
          <p:nvPr/>
        </p:nvGrpSpPr>
        <p:grpSpPr>
          <a:xfrm>
            <a:off x="1327151" y="2559121"/>
            <a:ext cx="4086492" cy="400110"/>
            <a:chOff x="1327151" y="2559121"/>
            <a:chExt cx="4086492" cy="400110"/>
          </a:xfrm>
        </p:grpSpPr>
        <p:sp>
          <p:nvSpPr>
            <p:cNvPr id="107520" name="Rectangle 23"/>
            <p:cNvSpPr>
              <a:spLocks noChangeArrowheads="1"/>
            </p:cNvSpPr>
            <p:nvPr/>
          </p:nvSpPr>
          <p:spPr bwMode="auto">
            <a:xfrm>
              <a:off x="1327151" y="2567357"/>
              <a:ext cx="87313" cy="383639"/>
            </a:xfrm>
            <a:prstGeom prst="rect">
              <a:avLst/>
            </a:prstGeom>
            <a:solidFill>
              <a:schemeClr val="accent3"/>
            </a:solidFill>
            <a:ln>
              <a:noFill/>
            </a:ln>
          </p:spPr>
          <p:txBody>
            <a:bodyPr/>
            <a:lstStyle/>
            <a:p>
              <a:pPr fontAlgn="base">
                <a:spcBef>
                  <a:spcPct val="0"/>
                </a:spcBef>
                <a:spcAft>
                  <a:spcPct val="0"/>
                </a:spcAft>
              </a:pPr>
              <a:endParaRPr lang="zh-CN" altLang="en-US" sz="1600">
                <a:solidFill>
                  <a:prstClr val="black"/>
                </a:solidFill>
              </a:endParaRPr>
            </a:p>
          </p:txBody>
        </p:sp>
        <p:sp>
          <p:nvSpPr>
            <p:cNvPr id="107521" name="Rectangle 24"/>
            <p:cNvSpPr>
              <a:spLocks noChangeArrowheads="1"/>
            </p:cNvSpPr>
            <p:nvPr/>
          </p:nvSpPr>
          <p:spPr bwMode="auto">
            <a:xfrm>
              <a:off x="1327151" y="2567357"/>
              <a:ext cx="87313" cy="383639"/>
            </a:xfrm>
            <a:prstGeom prst="rect">
              <a:avLst/>
            </a:prstGeom>
            <a:solidFill>
              <a:schemeClr val="accent3"/>
            </a:solidFill>
            <a:ln>
              <a:noFill/>
            </a:ln>
          </p:spPr>
          <p:txBody>
            <a:bodyPr/>
            <a:lstStyle/>
            <a:p>
              <a:pPr fontAlgn="base">
                <a:spcBef>
                  <a:spcPct val="0"/>
                </a:spcBef>
                <a:spcAft>
                  <a:spcPct val="0"/>
                </a:spcAft>
              </a:pPr>
              <a:endParaRPr lang="zh-CN" altLang="en-US" sz="1600">
                <a:solidFill>
                  <a:prstClr val="black"/>
                </a:solidFill>
              </a:endParaRPr>
            </a:p>
          </p:txBody>
        </p:sp>
        <p:sp>
          <p:nvSpPr>
            <p:cNvPr id="107548" name="Freeform 43"/>
            <p:cNvSpPr/>
            <p:nvPr/>
          </p:nvSpPr>
          <p:spPr bwMode="auto">
            <a:xfrm>
              <a:off x="1376363" y="2567357"/>
              <a:ext cx="38100" cy="383639"/>
            </a:xfrm>
            <a:custGeom>
              <a:avLst/>
              <a:gdLst>
                <a:gd name="T0" fmla="*/ 24 w 24"/>
                <a:gd name="T1" fmla="*/ 0 h 200"/>
                <a:gd name="T2" fmla="*/ 0 w 24"/>
                <a:gd name="T3" fmla="*/ 0 h 200"/>
                <a:gd name="T4" fmla="*/ 24 w 24"/>
                <a:gd name="T5" fmla="*/ 0 h 200"/>
                <a:gd name="T6" fmla="*/ 24 w 24"/>
                <a:gd name="T7" fmla="*/ 200 h 200"/>
                <a:gd name="T8" fmla="*/ 24 w 24"/>
                <a:gd name="T9" fmla="*/ 200 h 200"/>
                <a:gd name="T10" fmla="*/ 24 w 24"/>
                <a:gd name="T11" fmla="*/ 0 h 200"/>
              </a:gdLst>
              <a:ahLst/>
              <a:cxnLst>
                <a:cxn ang="0">
                  <a:pos x="T0" y="T1"/>
                </a:cxn>
                <a:cxn ang="0">
                  <a:pos x="T2" y="T3"/>
                </a:cxn>
                <a:cxn ang="0">
                  <a:pos x="T4" y="T5"/>
                </a:cxn>
                <a:cxn ang="0">
                  <a:pos x="T6" y="T7"/>
                </a:cxn>
                <a:cxn ang="0">
                  <a:pos x="T8" y="T9"/>
                </a:cxn>
                <a:cxn ang="0">
                  <a:pos x="T10" y="T11"/>
                </a:cxn>
              </a:cxnLst>
              <a:rect l="0" t="0" r="r" b="b"/>
              <a:pathLst>
                <a:path w="24" h="200">
                  <a:moveTo>
                    <a:pt x="24" y="0"/>
                  </a:moveTo>
                  <a:lnTo>
                    <a:pt x="0" y="0"/>
                  </a:lnTo>
                  <a:lnTo>
                    <a:pt x="24" y="0"/>
                  </a:lnTo>
                  <a:lnTo>
                    <a:pt x="24" y="200"/>
                  </a:lnTo>
                  <a:lnTo>
                    <a:pt x="24" y="200"/>
                  </a:lnTo>
                  <a:lnTo>
                    <a:pt x="24" y="0"/>
                  </a:lnTo>
                  <a:close/>
                </a:path>
              </a:pathLst>
            </a:custGeom>
            <a:solidFill>
              <a:srgbClr val="FF9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7549" name="Freeform 44"/>
            <p:cNvSpPr/>
            <p:nvPr/>
          </p:nvSpPr>
          <p:spPr bwMode="auto">
            <a:xfrm>
              <a:off x="1376363" y="2567357"/>
              <a:ext cx="38100" cy="383639"/>
            </a:xfrm>
            <a:custGeom>
              <a:avLst/>
              <a:gdLst>
                <a:gd name="T0" fmla="*/ 24 w 24"/>
                <a:gd name="T1" fmla="*/ 0 h 200"/>
                <a:gd name="T2" fmla="*/ 0 w 24"/>
                <a:gd name="T3" fmla="*/ 0 h 200"/>
                <a:gd name="T4" fmla="*/ 24 w 24"/>
                <a:gd name="T5" fmla="*/ 0 h 200"/>
                <a:gd name="T6" fmla="*/ 24 w 24"/>
                <a:gd name="T7" fmla="*/ 200 h 200"/>
                <a:gd name="T8" fmla="*/ 24 w 24"/>
                <a:gd name="T9" fmla="*/ 200 h 200"/>
                <a:gd name="T10" fmla="*/ 24 w 24"/>
                <a:gd name="T11" fmla="*/ 0 h 200"/>
              </a:gdLst>
              <a:ahLst/>
              <a:cxnLst>
                <a:cxn ang="0">
                  <a:pos x="T0" y="T1"/>
                </a:cxn>
                <a:cxn ang="0">
                  <a:pos x="T2" y="T3"/>
                </a:cxn>
                <a:cxn ang="0">
                  <a:pos x="T4" y="T5"/>
                </a:cxn>
                <a:cxn ang="0">
                  <a:pos x="T6" y="T7"/>
                </a:cxn>
                <a:cxn ang="0">
                  <a:pos x="T8" y="T9"/>
                </a:cxn>
                <a:cxn ang="0">
                  <a:pos x="T10" y="T11"/>
                </a:cxn>
              </a:cxnLst>
              <a:rect l="0" t="0" r="r" b="b"/>
              <a:pathLst>
                <a:path w="24" h="200">
                  <a:moveTo>
                    <a:pt x="24" y="0"/>
                  </a:moveTo>
                  <a:lnTo>
                    <a:pt x="0" y="0"/>
                  </a:lnTo>
                  <a:lnTo>
                    <a:pt x="24" y="0"/>
                  </a:lnTo>
                  <a:lnTo>
                    <a:pt x="24" y="200"/>
                  </a:lnTo>
                  <a:lnTo>
                    <a:pt x="24" y="200"/>
                  </a:lnTo>
                  <a:lnTo>
                    <a:pt x="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7550" name="Rectangle 45"/>
            <p:cNvSpPr>
              <a:spLocks noChangeArrowheads="1"/>
            </p:cNvSpPr>
            <p:nvPr/>
          </p:nvSpPr>
          <p:spPr bwMode="auto">
            <a:xfrm>
              <a:off x="1376363" y="2567357"/>
              <a:ext cx="38100" cy="383639"/>
            </a:xfrm>
            <a:prstGeom prst="rect">
              <a:avLst/>
            </a:prstGeom>
            <a:solidFill>
              <a:srgbClr val="FF51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7551" name="Rectangle 46"/>
            <p:cNvSpPr>
              <a:spLocks noChangeArrowheads="1"/>
            </p:cNvSpPr>
            <p:nvPr/>
          </p:nvSpPr>
          <p:spPr bwMode="auto">
            <a:xfrm>
              <a:off x="1376363" y="2567357"/>
              <a:ext cx="38100" cy="383639"/>
            </a:xfrm>
            <a:prstGeom prst="rect">
              <a:avLst/>
            </a:prstGeom>
            <a:solidFill>
              <a:schemeClr val="accent3"/>
            </a:solidFill>
            <a:ln>
              <a:noFill/>
            </a:ln>
          </p:spPr>
          <p:txBody>
            <a:bodyPr/>
            <a:lstStyle/>
            <a:p>
              <a:pPr fontAlgn="base">
                <a:spcBef>
                  <a:spcPct val="0"/>
                </a:spcBef>
                <a:spcAft>
                  <a:spcPct val="0"/>
                </a:spcAft>
              </a:pPr>
              <a:endParaRPr lang="zh-CN" altLang="en-US" sz="1600">
                <a:solidFill>
                  <a:prstClr val="black"/>
                </a:solidFill>
              </a:endParaRPr>
            </a:p>
          </p:txBody>
        </p:sp>
        <p:cxnSp>
          <p:nvCxnSpPr>
            <p:cNvPr id="198" name="直接连接符 197"/>
            <p:cNvCxnSpPr/>
            <p:nvPr/>
          </p:nvCxnSpPr>
          <p:spPr>
            <a:xfrm flipH="1">
              <a:off x="2663828" y="2759176"/>
              <a:ext cx="2052188" cy="0"/>
            </a:xfrm>
            <a:prstGeom prst="line">
              <a:avLst/>
            </a:prstGeom>
            <a:ln w="158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04" name="TextBox 682"/>
            <p:cNvSpPr txBox="1"/>
            <p:nvPr/>
          </p:nvSpPr>
          <p:spPr>
            <a:xfrm>
              <a:off x="4716016" y="2559121"/>
              <a:ext cx="697627" cy="400110"/>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fontAlgn="base">
                <a:spcBef>
                  <a:spcPct val="0"/>
                </a:spcBef>
                <a:spcAft>
                  <a:spcPct val="0"/>
                </a:spcAft>
              </a:pPr>
              <a:r>
                <a:rPr lang="en-US" altLang="zh-CN" sz="2000" dirty="0" smtClean="0">
                  <a:solidFill>
                    <a:prstClr val="black">
                      <a:lumMod val="75000"/>
                      <a:lumOff val="25000"/>
                    </a:prstClr>
                  </a:solidFill>
                </a:rPr>
                <a:t>10%</a:t>
              </a:r>
              <a:endParaRPr lang="zh-CN" altLang="en-US" sz="2000" dirty="0">
                <a:solidFill>
                  <a:prstClr val="black">
                    <a:lumMod val="75000"/>
                    <a:lumOff val="25000"/>
                  </a:prstClr>
                </a:solidFill>
              </a:endParaRPr>
            </a:p>
          </p:txBody>
        </p:sp>
        <p:sp>
          <p:nvSpPr>
            <p:cNvPr id="209" name="TextBox 208"/>
            <p:cNvSpPr txBox="1"/>
            <p:nvPr/>
          </p:nvSpPr>
          <p:spPr bwMode="auto">
            <a:xfrm>
              <a:off x="1554159" y="2589899"/>
              <a:ext cx="1159292"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solidFill>
                </a:rPr>
                <a:t>添加标题</a:t>
              </a:r>
            </a:p>
          </p:txBody>
        </p:sp>
      </p:grpSp>
      <p:grpSp>
        <p:nvGrpSpPr>
          <p:cNvPr id="6" name="组合 5"/>
          <p:cNvGrpSpPr/>
          <p:nvPr/>
        </p:nvGrpSpPr>
        <p:grpSpPr>
          <a:xfrm>
            <a:off x="1327151" y="3069022"/>
            <a:ext cx="4232833" cy="400110"/>
            <a:chOff x="1327151" y="3069022"/>
            <a:chExt cx="4232833" cy="400110"/>
          </a:xfrm>
        </p:grpSpPr>
        <p:sp>
          <p:nvSpPr>
            <p:cNvPr id="107530" name="Rectangle 26"/>
            <p:cNvSpPr>
              <a:spLocks noChangeArrowheads="1"/>
            </p:cNvSpPr>
            <p:nvPr/>
          </p:nvSpPr>
          <p:spPr bwMode="auto">
            <a:xfrm>
              <a:off x="1327151" y="3077258"/>
              <a:ext cx="87313" cy="383639"/>
            </a:xfrm>
            <a:prstGeom prst="rect">
              <a:avLst/>
            </a:prstGeom>
            <a:solidFill>
              <a:schemeClr val="accent4"/>
            </a:solidFill>
            <a:ln>
              <a:noFill/>
            </a:ln>
          </p:spPr>
          <p:txBody>
            <a:bodyPr/>
            <a:lstStyle/>
            <a:p>
              <a:pPr fontAlgn="base">
                <a:spcBef>
                  <a:spcPct val="0"/>
                </a:spcBef>
                <a:spcAft>
                  <a:spcPct val="0"/>
                </a:spcAft>
              </a:pPr>
              <a:endParaRPr lang="zh-CN" altLang="en-US" sz="1600">
                <a:solidFill>
                  <a:prstClr val="black"/>
                </a:solidFill>
              </a:endParaRPr>
            </a:p>
          </p:txBody>
        </p:sp>
        <p:sp>
          <p:nvSpPr>
            <p:cNvPr id="107552" name="Freeform 47"/>
            <p:cNvSpPr/>
            <p:nvPr/>
          </p:nvSpPr>
          <p:spPr bwMode="auto">
            <a:xfrm>
              <a:off x="1376363" y="3077258"/>
              <a:ext cx="38100" cy="383639"/>
            </a:xfrm>
            <a:custGeom>
              <a:avLst/>
              <a:gdLst>
                <a:gd name="T0" fmla="*/ 24 w 24"/>
                <a:gd name="T1" fmla="*/ 0 h 200"/>
                <a:gd name="T2" fmla="*/ 0 w 24"/>
                <a:gd name="T3" fmla="*/ 0 h 200"/>
                <a:gd name="T4" fmla="*/ 24 w 24"/>
                <a:gd name="T5" fmla="*/ 0 h 200"/>
                <a:gd name="T6" fmla="*/ 24 w 24"/>
                <a:gd name="T7" fmla="*/ 200 h 200"/>
                <a:gd name="T8" fmla="*/ 24 w 24"/>
                <a:gd name="T9" fmla="*/ 200 h 200"/>
                <a:gd name="T10" fmla="*/ 24 w 24"/>
                <a:gd name="T11" fmla="*/ 0 h 200"/>
              </a:gdLst>
              <a:ahLst/>
              <a:cxnLst>
                <a:cxn ang="0">
                  <a:pos x="T0" y="T1"/>
                </a:cxn>
                <a:cxn ang="0">
                  <a:pos x="T2" y="T3"/>
                </a:cxn>
                <a:cxn ang="0">
                  <a:pos x="T4" y="T5"/>
                </a:cxn>
                <a:cxn ang="0">
                  <a:pos x="T6" y="T7"/>
                </a:cxn>
                <a:cxn ang="0">
                  <a:pos x="T8" y="T9"/>
                </a:cxn>
                <a:cxn ang="0">
                  <a:pos x="T10" y="T11"/>
                </a:cxn>
              </a:cxnLst>
              <a:rect l="0" t="0" r="r" b="b"/>
              <a:pathLst>
                <a:path w="24" h="200">
                  <a:moveTo>
                    <a:pt x="24" y="0"/>
                  </a:moveTo>
                  <a:lnTo>
                    <a:pt x="0" y="0"/>
                  </a:lnTo>
                  <a:lnTo>
                    <a:pt x="24" y="0"/>
                  </a:lnTo>
                  <a:lnTo>
                    <a:pt x="24" y="200"/>
                  </a:lnTo>
                  <a:lnTo>
                    <a:pt x="24" y="200"/>
                  </a:lnTo>
                  <a:lnTo>
                    <a:pt x="24" y="0"/>
                  </a:lnTo>
                  <a:close/>
                </a:path>
              </a:pathLst>
            </a:custGeom>
            <a:solidFill>
              <a:srgbClr val="FF3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7553" name="Freeform 48"/>
            <p:cNvSpPr/>
            <p:nvPr/>
          </p:nvSpPr>
          <p:spPr bwMode="auto">
            <a:xfrm>
              <a:off x="1376363" y="3077258"/>
              <a:ext cx="38100" cy="383639"/>
            </a:xfrm>
            <a:custGeom>
              <a:avLst/>
              <a:gdLst>
                <a:gd name="T0" fmla="*/ 24 w 24"/>
                <a:gd name="T1" fmla="*/ 0 h 200"/>
                <a:gd name="T2" fmla="*/ 0 w 24"/>
                <a:gd name="T3" fmla="*/ 0 h 200"/>
                <a:gd name="T4" fmla="*/ 24 w 24"/>
                <a:gd name="T5" fmla="*/ 0 h 200"/>
                <a:gd name="T6" fmla="*/ 24 w 24"/>
                <a:gd name="T7" fmla="*/ 200 h 200"/>
                <a:gd name="T8" fmla="*/ 24 w 24"/>
                <a:gd name="T9" fmla="*/ 200 h 200"/>
                <a:gd name="T10" fmla="*/ 24 w 24"/>
                <a:gd name="T11" fmla="*/ 0 h 200"/>
              </a:gdLst>
              <a:ahLst/>
              <a:cxnLst>
                <a:cxn ang="0">
                  <a:pos x="T0" y="T1"/>
                </a:cxn>
                <a:cxn ang="0">
                  <a:pos x="T2" y="T3"/>
                </a:cxn>
                <a:cxn ang="0">
                  <a:pos x="T4" y="T5"/>
                </a:cxn>
                <a:cxn ang="0">
                  <a:pos x="T6" y="T7"/>
                </a:cxn>
                <a:cxn ang="0">
                  <a:pos x="T8" y="T9"/>
                </a:cxn>
                <a:cxn ang="0">
                  <a:pos x="T10" y="T11"/>
                </a:cxn>
              </a:cxnLst>
              <a:rect l="0" t="0" r="r" b="b"/>
              <a:pathLst>
                <a:path w="24" h="200">
                  <a:moveTo>
                    <a:pt x="24" y="0"/>
                  </a:moveTo>
                  <a:lnTo>
                    <a:pt x="0" y="0"/>
                  </a:lnTo>
                  <a:lnTo>
                    <a:pt x="24" y="0"/>
                  </a:lnTo>
                  <a:lnTo>
                    <a:pt x="24" y="200"/>
                  </a:lnTo>
                  <a:lnTo>
                    <a:pt x="24" y="200"/>
                  </a:lnTo>
                  <a:lnTo>
                    <a:pt x="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7554" name="Rectangle 49"/>
            <p:cNvSpPr>
              <a:spLocks noChangeArrowheads="1"/>
            </p:cNvSpPr>
            <p:nvPr/>
          </p:nvSpPr>
          <p:spPr bwMode="auto">
            <a:xfrm>
              <a:off x="1376363" y="3077258"/>
              <a:ext cx="38100" cy="383639"/>
            </a:xfrm>
            <a:prstGeom prst="rect">
              <a:avLst/>
            </a:prstGeom>
            <a:solidFill>
              <a:srgbClr val="FF0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7555" name="Rectangle 50"/>
            <p:cNvSpPr>
              <a:spLocks noChangeArrowheads="1"/>
            </p:cNvSpPr>
            <p:nvPr/>
          </p:nvSpPr>
          <p:spPr bwMode="auto">
            <a:xfrm>
              <a:off x="1376363" y="3077258"/>
              <a:ext cx="38100" cy="383639"/>
            </a:xfrm>
            <a:prstGeom prst="rect">
              <a:avLst/>
            </a:prstGeom>
            <a:solidFill>
              <a:schemeClr val="accent4"/>
            </a:solidFill>
            <a:ln>
              <a:noFill/>
            </a:ln>
          </p:spPr>
          <p:txBody>
            <a:bodyPr/>
            <a:lstStyle/>
            <a:p>
              <a:pPr fontAlgn="base">
                <a:spcBef>
                  <a:spcPct val="0"/>
                </a:spcBef>
                <a:spcAft>
                  <a:spcPct val="0"/>
                </a:spcAft>
              </a:pPr>
              <a:endParaRPr lang="zh-CN" altLang="en-US" sz="1600">
                <a:solidFill>
                  <a:prstClr val="black"/>
                </a:solidFill>
              </a:endParaRPr>
            </a:p>
          </p:txBody>
        </p:sp>
        <p:cxnSp>
          <p:nvCxnSpPr>
            <p:cNvPr id="200" name="直接连接符 199"/>
            <p:cNvCxnSpPr/>
            <p:nvPr/>
          </p:nvCxnSpPr>
          <p:spPr>
            <a:xfrm flipH="1">
              <a:off x="2663827" y="3269077"/>
              <a:ext cx="2193923" cy="0"/>
            </a:xfrm>
            <a:prstGeom prst="line">
              <a:avLst/>
            </a:prstGeom>
            <a:ln w="158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05" name="TextBox 682"/>
            <p:cNvSpPr txBox="1"/>
            <p:nvPr/>
          </p:nvSpPr>
          <p:spPr>
            <a:xfrm>
              <a:off x="4862357" y="3069022"/>
              <a:ext cx="697627" cy="400110"/>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fontAlgn="base">
                <a:spcBef>
                  <a:spcPct val="0"/>
                </a:spcBef>
                <a:spcAft>
                  <a:spcPct val="0"/>
                </a:spcAft>
              </a:pPr>
              <a:r>
                <a:rPr lang="en-US" altLang="zh-CN" sz="2000" dirty="0" smtClean="0">
                  <a:solidFill>
                    <a:prstClr val="black">
                      <a:lumMod val="75000"/>
                      <a:lumOff val="25000"/>
                    </a:prstClr>
                  </a:solidFill>
                </a:rPr>
                <a:t>16%</a:t>
              </a:r>
              <a:endParaRPr lang="zh-CN" altLang="en-US" sz="2000" dirty="0">
                <a:solidFill>
                  <a:prstClr val="black">
                    <a:lumMod val="75000"/>
                    <a:lumOff val="25000"/>
                  </a:prstClr>
                </a:solidFill>
              </a:endParaRPr>
            </a:p>
          </p:txBody>
        </p:sp>
        <p:sp>
          <p:nvSpPr>
            <p:cNvPr id="210" name="TextBox 209"/>
            <p:cNvSpPr txBox="1"/>
            <p:nvPr/>
          </p:nvSpPr>
          <p:spPr bwMode="auto">
            <a:xfrm>
              <a:off x="1554159" y="3099800"/>
              <a:ext cx="1159292"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solidFill>
                </a:rPr>
                <a:t>添加标题</a:t>
              </a:r>
            </a:p>
          </p:txBody>
        </p:sp>
      </p:grpSp>
      <p:grpSp>
        <p:nvGrpSpPr>
          <p:cNvPr id="7" name="组合 6"/>
          <p:cNvGrpSpPr/>
          <p:nvPr/>
        </p:nvGrpSpPr>
        <p:grpSpPr>
          <a:xfrm>
            <a:off x="1327151" y="3578924"/>
            <a:ext cx="4518540" cy="432986"/>
            <a:chOff x="1327151" y="3578924"/>
            <a:chExt cx="4518540" cy="432986"/>
          </a:xfrm>
        </p:grpSpPr>
        <p:sp>
          <p:nvSpPr>
            <p:cNvPr id="107532" name="Rectangle 27"/>
            <p:cNvSpPr>
              <a:spLocks noChangeArrowheads="1"/>
            </p:cNvSpPr>
            <p:nvPr/>
          </p:nvSpPr>
          <p:spPr bwMode="auto">
            <a:xfrm>
              <a:off x="1327151" y="3606475"/>
              <a:ext cx="87313" cy="377884"/>
            </a:xfrm>
            <a:prstGeom prst="rect">
              <a:avLst/>
            </a:prstGeom>
            <a:solidFill>
              <a:schemeClr val="accent3"/>
            </a:solidFill>
            <a:ln>
              <a:noFill/>
            </a:ln>
          </p:spPr>
          <p:txBody>
            <a:bodyPr/>
            <a:lstStyle/>
            <a:p>
              <a:pPr fontAlgn="base">
                <a:spcBef>
                  <a:spcPct val="0"/>
                </a:spcBef>
                <a:spcAft>
                  <a:spcPct val="0"/>
                </a:spcAft>
              </a:pPr>
              <a:endParaRPr lang="zh-CN" altLang="en-US" sz="1600">
                <a:solidFill>
                  <a:prstClr val="black"/>
                </a:solidFill>
              </a:endParaRPr>
            </a:p>
          </p:txBody>
        </p:sp>
        <p:sp>
          <p:nvSpPr>
            <p:cNvPr id="107533" name="Rectangle 28"/>
            <p:cNvSpPr>
              <a:spLocks noChangeArrowheads="1"/>
            </p:cNvSpPr>
            <p:nvPr/>
          </p:nvSpPr>
          <p:spPr bwMode="auto">
            <a:xfrm>
              <a:off x="1327151" y="3606475"/>
              <a:ext cx="87313" cy="37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7556" name="Freeform 51"/>
            <p:cNvSpPr/>
            <p:nvPr/>
          </p:nvSpPr>
          <p:spPr bwMode="auto">
            <a:xfrm>
              <a:off x="1376363" y="3606475"/>
              <a:ext cx="38100" cy="377884"/>
            </a:xfrm>
            <a:custGeom>
              <a:avLst/>
              <a:gdLst>
                <a:gd name="T0" fmla="*/ 24 w 24"/>
                <a:gd name="T1" fmla="*/ 0 h 197"/>
                <a:gd name="T2" fmla="*/ 0 w 24"/>
                <a:gd name="T3" fmla="*/ 0 h 197"/>
                <a:gd name="T4" fmla="*/ 24 w 24"/>
                <a:gd name="T5" fmla="*/ 0 h 197"/>
                <a:gd name="T6" fmla="*/ 24 w 24"/>
                <a:gd name="T7" fmla="*/ 197 h 197"/>
                <a:gd name="T8" fmla="*/ 24 w 24"/>
                <a:gd name="T9" fmla="*/ 197 h 197"/>
                <a:gd name="T10" fmla="*/ 24 w 24"/>
                <a:gd name="T11" fmla="*/ 0 h 197"/>
              </a:gdLst>
              <a:ahLst/>
              <a:cxnLst>
                <a:cxn ang="0">
                  <a:pos x="T0" y="T1"/>
                </a:cxn>
                <a:cxn ang="0">
                  <a:pos x="T2" y="T3"/>
                </a:cxn>
                <a:cxn ang="0">
                  <a:pos x="T4" y="T5"/>
                </a:cxn>
                <a:cxn ang="0">
                  <a:pos x="T6" y="T7"/>
                </a:cxn>
                <a:cxn ang="0">
                  <a:pos x="T8" y="T9"/>
                </a:cxn>
                <a:cxn ang="0">
                  <a:pos x="T10" y="T11"/>
                </a:cxn>
              </a:cxnLst>
              <a:rect l="0" t="0" r="r" b="b"/>
              <a:pathLst>
                <a:path w="24" h="197">
                  <a:moveTo>
                    <a:pt x="24" y="0"/>
                  </a:moveTo>
                  <a:lnTo>
                    <a:pt x="0" y="0"/>
                  </a:lnTo>
                  <a:lnTo>
                    <a:pt x="24" y="0"/>
                  </a:lnTo>
                  <a:lnTo>
                    <a:pt x="24" y="197"/>
                  </a:lnTo>
                  <a:lnTo>
                    <a:pt x="24" y="197"/>
                  </a:lnTo>
                  <a:lnTo>
                    <a:pt x="24" y="0"/>
                  </a:lnTo>
                  <a:close/>
                </a:path>
              </a:pathLst>
            </a:custGeom>
            <a:solidFill>
              <a:srgbClr val="00DA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7557" name="Freeform 52"/>
            <p:cNvSpPr/>
            <p:nvPr/>
          </p:nvSpPr>
          <p:spPr bwMode="auto">
            <a:xfrm>
              <a:off x="1376363" y="3606475"/>
              <a:ext cx="38100" cy="377884"/>
            </a:xfrm>
            <a:custGeom>
              <a:avLst/>
              <a:gdLst>
                <a:gd name="T0" fmla="*/ 24 w 24"/>
                <a:gd name="T1" fmla="*/ 0 h 197"/>
                <a:gd name="T2" fmla="*/ 0 w 24"/>
                <a:gd name="T3" fmla="*/ 0 h 197"/>
                <a:gd name="T4" fmla="*/ 24 w 24"/>
                <a:gd name="T5" fmla="*/ 0 h 197"/>
                <a:gd name="T6" fmla="*/ 24 w 24"/>
                <a:gd name="T7" fmla="*/ 197 h 197"/>
                <a:gd name="T8" fmla="*/ 24 w 24"/>
                <a:gd name="T9" fmla="*/ 197 h 197"/>
                <a:gd name="T10" fmla="*/ 24 w 24"/>
                <a:gd name="T11" fmla="*/ 0 h 197"/>
              </a:gdLst>
              <a:ahLst/>
              <a:cxnLst>
                <a:cxn ang="0">
                  <a:pos x="T0" y="T1"/>
                </a:cxn>
                <a:cxn ang="0">
                  <a:pos x="T2" y="T3"/>
                </a:cxn>
                <a:cxn ang="0">
                  <a:pos x="T4" y="T5"/>
                </a:cxn>
                <a:cxn ang="0">
                  <a:pos x="T6" y="T7"/>
                </a:cxn>
                <a:cxn ang="0">
                  <a:pos x="T8" y="T9"/>
                </a:cxn>
                <a:cxn ang="0">
                  <a:pos x="T10" y="T11"/>
                </a:cxn>
              </a:cxnLst>
              <a:rect l="0" t="0" r="r" b="b"/>
              <a:pathLst>
                <a:path w="24" h="197">
                  <a:moveTo>
                    <a:pt x="24" y="0"/>
                  </a:moveTo>
                  <a:lnTo>
                    <a:pt x="0" y="0"/>
                  </a:lnTo>
                  <a:lnTo>
                    <a:pt x="24" y="0"/>
                  </a:lnTo>
                  <a:lnTo>
                    <a:pt x="24" y="197"/>
                  </a:lnTo>
                  <a:lnTo>
                    <a:pt x="24" y="197"/>
                  </a:lnTo>
                  <a:lnTo>
                    <a:pt x="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7558" name="Rectangle 53"/>
            <p:cNvSpPr>
              <a:spLocks noChangeArrowheads="1"/>
            </p:cNvSpPr>
            <p:nvPr/>
          </p:nvSpPr>
          <p:spPr bwMode="auto">
            <a:xfrm>
              <a:off x="1376363" y="3606475"/>
              <a:ext cx="38100" cy="377884"/>
            </a:xfrm>
            <a:prstGeom prst="rect">
              <a:avLst/>
            </a:prstGeom>
            <a:solidFill>
              <a:srgbClr val="00BA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7559" name="Rectangle 54"/>
            <p:cNvSpPr>
              <a:spLocks noChangeArrowheads="1"/>
            </p:cNvSpPr>
            <p:nvPr/>
          </p:nvSpPr>
          <p:spPr bwMode="auto">
            <a:xfrm>
              <a:off x="1376363" y="3606475"/>
              <a:ext cx="38100" cy="377884"/>
            </a:xfrm>
            <a:prstGeom prst="rect">
              <a:avLst/>
            </a:prstGeom>
            <a:solidFill>
              <a:schemeClr val="accent3"/>
            </a:solidFill>
            <a:ln>
              <a:noFill/>
            </a:ln>
          </p:spPr>
          <p:txBody>
            <a:bodyPr/>
            <a:lstStyle/>
            <a:p>
              <a:pPr fontAlgn="base">
                <a:spcBef>
                  <a:spcPct val="0"/>
                </a:spcBef>
                <a:spcAft>
                  <a:spcPct val="0"/>
                </a:spcAft>
              </a:pPr>
              <a:endParaRPr lang="zh-CN" altLang="en-US" sz="1600">
                <a:solidFill>
                  <a:prstClr val="black"/>
                </a:solidFill>
              </a:endParaRPr>
            </a:p>
          </p:txBody>
        </p:sp>
        <p:cxnSp>
          <p:nvCxnSpPr>
            <p:cNvPr id="201" name="直接连接符 200"/>
            <p:cNvCxnSpPr/>
            <p:nvPr/>
          </p:nvCxnSpPr>
          <p:spPr>
            <a:xfrm flipH="1">
              <a:off x="2663826" y="3811855"/>
              <a:ext cx="2538413" cy="0"/>
            </a:xfrm>
            <a:prstGeom prst="line">
              <a:avLst/>
            </a:prstGeom>
            <a:ln w="158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06" name="TextBox 682"/>
            <p:cNvSpPr txBox="1"/>
            <p:nvPr/>
          </p:nvSpPr>
          <p:spPr>
            <a:xfrm>
              <a:off x="5148064" y="3611800"/>
              <a:ext cx="697627" cy="400110"/>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fontAlgn="base">
                <a:spcBef>
                  <a:spcPct val="0"/>
                </a:spcBef>
                <a:spcAft>
                  <a:spcPct val="0"/>
                </a:spcAft>
              </a:pPr>
              <a:r>
                <a:rPr lang="en-US" altLang="zh-CN" sz="2000" dirty="0" smtClean="0">
                  <a:solidFill>
                    <a:prstClr val="black">
                      <a:lumMod val="75000"/>
                      <a:lumOff val="25000"/>
                    </a:prstClr>
                  </a:solidFill>
                </a:rPr>
                <a:t>10%</a:t>
              </a:r>
              <a:endParaRPr lang="zh-CN" altLang="en-US" sz="2000" dirty="0">
                <a:solidFill>
                  <a:prstClr val="black">
                    <a:lumMod val="75000"/>
                    <a:lumOff val="25000"/>
                  </a:prstClr>
                </a:solidFill>
              </a:endParaRPr>
            </a:p>
          </p:txBody>
        </p:sp>
        <p:sp>
          <p:nvSpPr>
            <p:cNvPr id="211" name="TextBox 210"/>
            <p:cNvSpPr txBox="1"/>
            <p:nvPr/>
          </p:nvSpPr>
          <p:spPr bwMode="auto">
            <a:xfrm>
              <a:off x="1554159" y="3578924"/>
              <a:ext cx="1159292"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solidFill>
                </a:rPr>
                <a:t>添加标题</a:t>
              </a:r>
            </a:p>
          </p:txBody>
        </p:sp>
      </p:grpSp>
      <p:sp>
        <p:nvSpPr>
          <p:cNvPr id="11" name="标题 10"/>
          <p:cNvSpPr>
            <a:spLocks noGrp="1"/>
          </p:cNvSpPr>
          <p:nvPr>
            <p:ph type="title"/>
          </p:nvPr>
        </p:nvSpPr>
        <p:spPr/>
        <p:txBody>
          <a:bodyPr/>
          <a:lstStyle/>
          <a:p>
            <a:endParaRPr lang="zh-CN" altLang="en-US"/>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648379" y="2333916"/>
            <a:ext cx="497171" cy="709968"/>
            <a:chOff x="2683525" y="2352288"/>
            <a:chExt cx="348518" cy="497689"/>
          </a:xfrm>
          <a:solidFill>
            <a:schemeClr val="accent1"/>
          </a:solidFill>
        </p:grpSpPr>
        <p:sp>
          <p:nvSpPr>
            <p:cNvPr id="102817" name="Freeform 13"/>
            <p:cNvSpPr>
              <a:spLocks noEditPoints="1"/>
            </p:cNvSpPr>
            <p:nvPr/>
          </p:nvSpPr>
          <p:spPr bwMode="auto">
            <a:xfrm>
              <a:off x="2683525" y="2352288"/>
              <a:ext cx="348518" cy="371571"/>
            </a:xfrm>
            <a:custGeom>
              <a:avLst/>
              <a:gdLst>
                <a:gd name="T0" fmla="*/ 66 w 173"/>
                <a:gd name="T1" fmla="*/ 184 h 184"/>
                <a:gd name="T2" fmla="*/ 66 w 173"/>
                <a:gd name="T3" fmla="*/ 184 h 184"/>
                <a:gd name="T4" fmla="*/ 59 w 173"/>
                <a:gd name="T5" fmla="*/ 183 h 184"/>
                <a:gd name="T6" fmla="*/ 54 w 173"/>
                <a:gd name="T7" fmla="*/ 157 h 184"/>
                <a:gd name="T8" fmla="*/ 52 w 173"/>
                <a:gd name="T9" fmla="*/ 135 h 184"/>
                <a:gd name="T10" fmla="*/ 42 w 173"/>
                <a:gd name="T11" fmla="*/ 17 h 184"/>
                <a:gd name="T12" fmla="*/ 85 w 173"/>
                <a:gd name="T13" fmla="*/ 0 h 184"/>
                <a:gd name="T14" fmla="*/ 87 w 173"/>
                <a:gd name="T15" fmla="*/ 0 h 184"/>
                <a:gd name="T16" fmla="*/ 88 w 173"/>
                <a:gd name="T17" fmla="*/ 0 h 184"/>
                <a:gd name="T18" fmla="*/ 132 w 173"/>
                <a:gd name="T19" fmla="*/ 17 h 184"/>
                <a:gd name="T20" fmla="*/ 120 w 173"/>
                <a:gd name="T21" fmla="*/ 135 h 184"/>
                <a:gd name="T22" fmla="*/ 119 w 173"/>
                <a:gd name="T23" fmla="*/ 156 h 184"/>
                <a:gd name="T24" fmla="*/ 116 w 173"/>
                <a:gd name="T25" fmla="*/ 176 h 184"/>
                <a:gd name="T26" fmla="*/ 96 w 173"/>
                <a:gd name="T27" fmla="*/ 181 h 184"/>
                <a:gd name="T28" fmla="*/ 80 w 173"/>
                <a:gd name="T29" fmla="*/ 183 h 184"/>
                <a:gd name="T30" fmla="*/ 66 w 173"/>
                <a:gd name="T31" fmla="*/ 184 h 184"/>
                <a:gd name="T32" fmla="*/ 85 w 173"/>
                <a:gd name="T33" fmla="*/ 3 h 184"/>
                <a:gd name="T34" fmla="*/ 44 w 173"/>
                <a:gd name="T35" fmla="*/ 19 h 184"/>
                <a:gd name="T36" fmla="*/ 55 w 173"/>
                <a:gd name="T37" fmla="*/ 133 h 184"/>
                <a:gd name="T38" fmla="*/ 55 w 173"/>
                <a:gd name="T39" fmla="*/ 133 h 184"/>
                <a:gd name="T40" fmla="*/ 58 w 173"/>
                <a:gd name="T41" fmla="*/ 157 h 184"/>
                <a:gd name="T42" fmla="*/ 61 w 173"/>
                <a:gd name="T43" fmla="*/ 180 h 184"/>
                <a:gd name="T44" fmla="*/ 66 w 173"/>
                <a:gd name="T45" fmla="*/ 181 h 184"/>
                <a:gd name="T46" fmla="*/ 66 w 173"/>
                <a:gd name="T47" fmla="*/ 181 h 184"/>
                <a:gd name="T48" fmla="*/ 80 w 173"/>
                <a:gd name="T49" fmla="*/ 179 h 184"/>
                <a:gd name="T50" fmla="*/ 95 w 173"/>
                <a:gd name="T51" fmla="*/ 177 h 184"/>
                <a:gd name="T52" fmla="*/ 114 w 173"/>
                <a:gd name="T53" fmla="*/ 173 h 184"/>
                <a:gd name="T54" fmla="*/ 116 w 173"/>
                <a:gd name="T55" fmla="*/ 156 h 184"/>
                <a:gd name="T56" fmla="*/ 117 w 173"/>
                <a:gd name="T57" fmla="*/ 134 h 184"/>
                <a:gd name="T58" fmla="*/ 117 w 173"/>
                <a:gd name="T59" fmla="*/ 134 h 184"/>
                <a:gd name="T60" fmla="*/ 130 w 173"/>
                <a:gd name="T61" fmla="*/ 19 h 184"/>
                <a:gd name="T62" fmla="*/ 88 w 173"/>
                <a:gd name="T63" fmla="*/ 3 h 184"/>
                <a:gd name="T64" fmla="*/ 87 w 173"/>
                <a:gd name="T65" fmla="*/ 3 h 184"/>
                <a:gd name="T66" fmla="*/ 85 w 173"/>
                <a:gd name="T67" fmla="*/ 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3" h="184">
                  <a:moveTo>
                    <a:pt x="66" y="184"/>
                  </a:moveTo>
                  <a:cubicBezTo>
                    <a:pt x="66" y="184"/>
                    <a:pt x="66" y="184"/>
                    <a:pt x="66" y="184"/>
                  </a:cubicBezTo>
                  <a:cubicBezTo>
                    <a:pt x="63" y="184"/>
                    <a:pt x="61" y="183"/>
                    <a:pt x="59" y="183"/>
                  </a:cubicBezTo>
                  <a:cubicBezTo>
                    <a:pt x="55" y="180"/>
                    <a:pt x="55" y="171"/>
                    <a:pt x="54" y="157"/>
                  </a:cubicBezTo>
                  <a:cubicBezTo>
                    <a:pt x="54" y="148"/>
                    <a:pt x="54" y="139"/>
                    <a:pt x="52" y="135"/>
                  </a:cubicBezTo>
                  <a:cubicBezTo>
                    <a:pt x="50" y="131"/>
                    <a:pt x="0" y="60"/>
                    <a:pt x="42" y="17"/>
                  </a:cubicBezTo>
                  <a:cubicBezTo>
                    <a:pt x="42" y="16"/>
                    <a:pt x="57" y="0"/>
                    <a:pt x="85" y="0"/>
                  </a:cubicBezTo>
                  <a:cubicBezTo>
                    <a:pt x="87" y="0"/>
                    <a:pt x="87" y="0"/>
                    <a:pt x="87" y="0"/>
                  </a:cubicBezTo>
                  <a:cubicBezTo>
                    <a:pt x="88" y="0"/>
                    <a:pt x="88" y="0"/>
                    <a:pt x="88" y="0"/>
                  </a:cubicBezTo>
                  <a:cubicBezTo>
                    <a:pt x="117" y="0"/>
                    <a:pt x="131" y="16"/>
                    <a:pt x="132" y="17"/>
                  </a:cubicBezTo>
                  <a:cubicBezTo>
                    <a:pt x="173" y="58"/>
                    <a:pt x="123" y="132"/>
                    <a:pt x="120" y="135"/>
                  </a:cubicBezTo>
                  <a:cubicBezTo>
                    <a:pt x="118" y="140"/>
                    <a:pt x="118" y="148"/>
                    <a:pt x="119" y="156"/>
                  </a:cubicBezTo>
                  <a:cubicBezTo>
                    <a:pt x="119" y="164"/>
                    <a:pt x="119" y="172"/>
                    <a:pt x="116" y="176"/>
                  </a:cubicBezTo>
                  <a:cubicBezTo>
                    <a:pt x="113" y="179"/>
                    <a:pt x="99" y="181"/>
                    <a:pt x="96" y="181"/>
                  </a:cubicBezTo>
                  <a:cubicBezTo>
                    <a:pt x="80" y="183"/>
                    <a:pt x="80" y="183"/>
                    <a:pt x="80" y="183"/>
                  </a:cubicBezTo>
                  <a:cubicBezTo>
                    <a:pt x="80" y="183"/>
                    <a:pt x="72" y="184"/>
                    <a:pt x="66" y="184"/>
                  </a:cubicBezTo>
                  <a:close/>
                  <a:moveTo>
                    <a:pt x="85" y="3"/>
                  </a:moveTo>
                  <a:cubicBezTo>
                    <a:pt x="58" y="3"/>
                    <a:pt x="44" y="19"/>
                    <a:pt x="44" y="19"/>
                  </a:cubicBezTo>
                  <a:cubicBezTo>
                    <a:pt x="3" y="61"/>
                    <a:pt x="55" y="132"/>
                    <a:pt x="55" y="133"/>
                  </a:cubicBezTo>
                  <a:cubicBezTo>
                    <a:pt x="55" y="133"/>
                    <a:pt x="55" y="133"/>
                    <a:pt x="55" y="133"/>
                  </a:cubicBezTo>
                  <a:cubicBezTo>
                    <a:pt x="57" y="138"/>
                    <a:pt x="58" y="147"/>
                    <a:pt x="58" y="157"/>
                  </a:cubicBezTo>
                  <a:cubicBezTo>
                    <a:pt x="58" y="166"/>
                    <a:pt x="58" y="178"/>
                    <a:pt x="61" y="180"/>
                  </a:cubicBezTo>
                  <a:cubicBezTo>
                    <a:pt x="61" y="180"/>
                    <a:pt x="62" y="181"/>
                    <a:pt x="66" y="181"/>
                  </a:cubicBezTo>
                  <a:cubicBezTo>
                    <a:pt x="66" y="181"/>
                    <a:pt x="66" y="181"/>
                    <a:pt x="66" y="181"/>
                  </a:cubicBezTo>
                  <a:cubicBezTo>
                    <a:pt x="72" y="181"/>
                    <a:pt x="80" y="179"/>
                    <a:pt x="80" y="179"/>
                  </a:cubicBezTo>
                  <a:cubicBezTo>
                    <a:pt x="95" y="177"/>
                    <a:pt x="95" y="177"/>
                    <a:pt x="95" y="177"/>
                  </a:cubicBezTo>
                  <a:cubicBezTo>
                    <a:pt x="102" y="177"/>
                    <a:pt x="112" y="175"/>
                    <a:pt x="114" y="173"/>
                  </a:cubicBezTo>
                  <a:cubicBezTo>
                    <a:pt x="116" y="171"/>
                    <a:pt x="116" y="163"/>
                    <a:pt x="116" y="156"/>
                  </a:cubicBezTo>
                  <a:cubicBezTo>
                    <a:pt x="115" y="147"/>
                    <a:pt x="115" y="139"/>
                    <a:pt x="117" y="134"/>
                  </a:cubicBezTo>
                  <a:cubicBezTo>
                    <a:pt x="117" y="134"/>
                    <a:pt x="117" y="134"/>
                    <a:pt x="117" y="134"/>
                  </a:cubicBezTo>
                  <a:cubicBezTo>
                    <a:pt x="118" y="133"/>
                    <a:pt x="170" y="59"/>
                    <a:pt x="130" y="19"/>
                  </a:cubicBezTo>
                  <a:cubicBezTo>
                    <a:pt x="130" y="19"/>
                    <a:pt x="115" y="3"/>
                    <a:pt x="88" y="3"/>
                  </a:cubicBezTo>
                  <a:cubicBezTo>
                    <a:pt x="87" y="3"/>
                    <a:pt x="87" y="3"/>
                    <a:pt x="87" y="3"/>
                  </a:cubicBezTo>
                  <a:lnTo>
                    <a:pt x="85" y="3"/>
                  </a:lnTo>
                  <a:close/>
                </a:path>
              </a:pathLst>
            </a:custGeom>
            <a:grp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2818" name="Freeform 14"/>
            <p:cNvSpPr/>
            <p:nvPr/>
          </p:nvSpPr>
          <p:spPr bwMode="auto">
            <a:xfrm>
              <a:off x="2804218" y="2713011"/>
              <a:ext cx="115269" cy="28478"/>
            </a:xfrm>
            <a:custGeom>
              <a:avLst/>
              <a:gdLst>
                <a:gd name="T0" fmla="*/ 57 w 57"/>
                <a:gd name="T1" fmla="*/ 4 h 14"/>
                <a:gd name="T2" fmla="*/ 54 w 57"/>
                <a:gd name="T3" fmla="*/ 8 h 14"/>
                <a:gd name="T4" fmla="*/ 4 w 57"/>
                <a:gd name="T5" fmla="*/ 14 h 14"/>
                <a:gd name="T6" fmla="*/ 0 w 57"/>
                <a:gd name="T7" fmla="*/ 11 h 14"/>
                <a:gd name="T8" fmla="*/ 0 w 57"/>
                <a:gd name="T9" fmla="*/ 11 h 14"/>
                <a:gd name="T10" fmla="*/ 3 w 57"/>
                <a:gd name="T11" fmla="*/ 7 h 14"/>
                <a:gd name="T12" fmla="*/ 53 w 57"/>
                <a:gd name="T13" fmla="*/ 1 h 14"/>
                <a:gd name="T14" fmla="*/ 57 w 57"/>
                <a:gd name="T15" fmla="*/ 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14">
                  <a:moveTo>
                    <a:pt x="57" y="4"/>
                  </a:moveTo>
                  <a:cubicBezTo>
                    <a:pt x="57" y="6"/>
                    <a:pt x="56" y="8"/>
                    <a:pt x="54" y="8"/>
                  </a:cubicBezTo>
                  <a:cubicBezTo>
                    <a:pt x="4" y="14"/>
                    <a:pt x="4" y="14"/>
                    <a:pt x="4" y="14"/>
                  </a:cubicBezTo>
                  <a:cubicBezTo>
                    <a:pt x="2" y="14"/>
                    <a:pt x="0" y="13"/>
                    <a:pt x="0" y="11"/>
                  </a:cubicBezTo>
                  <a:cubicBezTo>
                    <a:pt x="0" y="11"/>
                    <a:pt x="0" y="11"/>
                    <a:pt x="0" y="11"/>
                  </a:cubicBezTo>
                  <a:cubicBezTo>
                    <a:pt x="0" y="9"/>
                    <a:pt x="1" y="7"/>
                    <a:pt x="3" y="7"/>
                  </a:cubicBezTo>
                  <a:cubicBezTo>
                    <a:pt x="53" y="1"/>
                    <a:pt x="53" y="1"/>
                    <a:pt x="53" y="1"/>
                  </a:cubicBezTo>
                  <a:cubicBezTo>
                    <a:pt x="55" y="0"/>
                    <a:pt x="57" y="2"/>
                    <a:pt x="57" y="4"/>
                  </a:cubicBezTo>
                  <a:close/>
                </a:path>
              </a:pathLst>
            </a:custGeom>
            <a:grp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2819" name="Freeform 15"/>
            <p:cNvSpPr/>
            <p:nvPr/>
          </p:nvSpPr>
          <p:spPr bwMode="auto">
            <a:xfrm>
              <a:off x="2804218" y="2736064"/>
              <a:ext cx="115269" cy="27122"/>
            </a:xfrm>
            <a:custGeom>
              <a:avLst/>
              <a:gdLst>
                <a:gd name="T0" fmla="*/ 57 w 57"/>
                <a:gd name="T1" fmla="*/ 3 h 14"/>
                <a:gd name="T2" fmla="*/ 54 w 57"/>
                <a:gd name="T3" fmla="*/ 7 h 14"/>
                <a:gd name="T4" fmla="*/ 4 w 57"/>
                <a:gd name="T5" fmla="*/ 14 h 14"/>
                <a:gd name="T6" fmla="*/ 0 w 57"/>
                <a:gd name="T7" fmla="*/ 10 h 14"/>
                <a:gd name="T8" fmla="*/ 0 w 57"/>
                <a:gd name="T9" fmla="*/ 10 h 14"/>
                <a:gd name="T10" fmla="*/ 3 w 57"/>
                <a:gd name="T11" fmla="*/ 6 h 14"/>
                <a:gd name="T12" fmla="*/ 53 w 57"/>
                <a:gd name="T13" fmla="*/ 0 h 14"/>
                <a:gd name="T14" fmla="*/ 57 w 57"/>
                <a:gd name="T15" fmla="*/ 3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14">
                  <a:moveTo>
                    <a:pt x="57" y="3"/>
                  </a:moveTo>
                  <a:cubicBezTo>
                    <a:pt x="57" y="5"/>
                    <a:pt x="56" y="7"/>
                    <a:pt x="54" y="7"/>
                  </a:cubicBezTo>
                  <a:cubicBezTo>
                    <a:pt x="4" y="14"/>
                    <a:pt x="4" y="14"/>
                    <a:pt x="4" y="14"/>
                  </a:cubicBezTo>
                  <a:cubicBezTo>
                    <a:pt x="2" y="14"/>
                    <a:pt x="0" y="12"/>
                    <a:pt x="0" y="10"/>
                  </a:cubicBezTo>
                  <a:cubicBezTo>
                    <a:pt x="0" y="10"/>
                    <a:pt x="0" y="10"/>
                    <a:pt x="0" y="10"/>
                  </a:cubicBezTo>
                  <a:cubicBezTo>
                    <a:pt x="0" y="8"/>
                    <a:pt x="1" y="7"/>
                    <a:pt x="3" y="6"/>
                  </a:cubicBezTo>
                  <a:cubicBezTo>
                    <a:pt x="53" y="0"/>
                    <a:pt x="53" y="0"/>
                    <a:pt x="53" y="0"/>
                  </a:cubicBezTo>
                  <a:cubicBezTo>
                    <a:pt x="55" y="0"/>
                    <a:pt x="57" y="1"/>
                    <a:pt x="57" y="3"/>
                  </a:cubicBezTo>
                  <a:close/>
                </a:path>
              </a:pathLst>
            </a:custGeom>
            <a:grp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2820" name="Freeform 16"/>
            <p:cNvSpPr/>
            <p:nvPr/>
          </p:nvSpPr>
          <p:spPr bwMode="auto">
            <a:xfrm>
              <a:off x="2804218" y="2756406"/>
              <a:ext cx="115269" cy="27122"/>
            </a:xfrm>
            <a:custGeom>
              <a:avLst/>
              <a:gdLst>
                <a:gd name="T0" fmla="*/ 57 w 57"/>
                <a:gd name="T1" fmla="*/ 3 h 14"/>
                <a:gd name="T2" fmla="*/ 54 w 57"/>
                <a:gd name="T3" fmla="*/ 8 h 14"/>
                <a:gd name="T4" fmla="*/ 4 w 57"/>
                <a:gd name="T5" fmla="*/ 14 h 14"/>
                <a:gd name="T6" fmla="*/ 0 w 57"/>
                <a:gd name="T7" fmla="*/ 10 h 14"/>
                <a:gd name="T8" fmla="*/ 0 w 57"/>
                <a:gd name="T9" fmla="*/ 10 h 14"/>
                <a:gd name="T10" fmla="*/ 3 w 57"/>
                <a:gd name="T11" fmla="*/ 6 h 14"/>
                <a:gd name="T12" fmla="*/ 53 w 57"/>
                <a:gd name="T13" fmla="*/ 0 h 14"/>
                <a:gd name="T14" fmla="*/ 57 w 57"/>
                <a:gd name="T15" fmla="*/ 3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14">
                  <a:moveTo>
                    <a:pt x="57" y="3"/>
                  </a:moveTo>
                  <a:cubicBezTo>
                    <a:pt x="57" y="5"/>
                    <a:pt x="56" y="8"/>
                    <a:pt x="54" y="8"/>
                  </a:cubicBezTo>
                  <a:cubicBezTo>
                    <a:pt x="4" y="14"/>
                    <a:pt x="4" y="14"/>
                    <a:pt x="4" y="14"/>
                  </a:cubicBezTo>
                  <a:cubicBezTo>
                    <a:pt x="2" y="14"/>
                    <a:pt x="0" y="13"/>
                    <a:pt x="0" y="10"/>
                  </a:cubicBezTo>
                  <a:cubicBezTo>
                    <a:pt x="0" y="10"/>
                    <a:pt x="0" y="10"/>
                    <a:pt x="0" y="10"/>
                  </a:cubicBezTo>
                  <a:cubicBezTo>
                    <a:pt x="0" y="8"/>
                    <a:pt x="1" y="7"/>
                    <a:pt x="3" y="6"/>
                  </a:cubicBezTo>
                  <a:cubicBezTo>
                    <a:pt x="53" y="0"/>
                    <a:pt x="53" y="0"/>
                    <a:pt x="53" y="0"/>
                  </a:cubicBezTo>
                  <a:cubicBezTo>
                    <a:pt x="55" y="0"/>
                    <a:pt x="57" y="1"/>
                    <a:pt x="57" y="3"/>
                  </a:cubicBezTo>
                  <a:close/>
                </a:path>
              </a:pathLst>
            </a:custGeom>
            <a:grp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2821" name="Freeform 17"/>
            <p:cNvSpPr/>
            <p:nvPr/>
          </p:nvSpPr>
          <p:spPr bwMode="auto">
            <a:xfrm>
              <a:off x="2804218" y="2775392"/>
              <a:ext cx="115269" cy="28478"/>
            </a:xfrm>
            <a:custGeom>
              <a:avLst/>
              <a:gdLst>
                <a:gd name="T0" fmla="*/ 57 w 57"/>
                <a:gd name="T1" fmla="*/ 3 h 14"/>
                <a:gd name="T2" fmla="*/ 54 w 57"/>
                <a:gd name="T3" fmla="*/ 8 h 14"/>
                <a:gd name="T4" fmla="*/ 4 w 57"/>
                <a:gd name="T5" fmla="*/ 14 h 14"/>
                <a:gd name="T6" fmla="*/ 0 w 57"/>
                <a:gd name="T7" fmla="*/ 10 h 14"/>
                <a:gd name="T8" fmla="*/ 0 w 57"/>
                <a:gd name="T9" fmla="*/ 10 h 14"/>
                <a:gd name="T10" fmla="*/ 3 w 57"/>
                <a:gd name="T11" fmla="*/ 6 h 14"/>
                <a:gd name="T12" fmla="*/ 53 w 57"/>
                <a:gd name="T13" fmla="*/ 0 h 14"/>
                <a:gd name="T14" fmla="*/ 57 w 57"/>
                <a:gd name="T15" fmla="*/ 3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14">
                  <a:moveTo>
                    <a:pt x="57" y="3"/>
                  </a:moveTo>
                  <a:cubicBezTo>
                    <a:pt x="57" y="6"/>
                    <a:pt x="56" y="7"/>
                    <a:pt x="54" y="8"/>
                  </a:cubicBezTo>
                  <a:cubicBezTo>
                    <a:pt x="4" y="14"/>
                    <a:pt x="4" y="14"/>
                    <a:pt x="4" y="14"/>
                  </a:cubicBezTo>
                  <a:cubicBezTo>
                    <a:pt x="2" y="14"/>
                    <a:pt x="0" y="13"/>
                    <a:pt x="0" y="10"/>
                  </a:cubicBezTo>
                  <a:cubicBezTo>
                    <a:pt x="0" y="10"/>
                    <a:pt x="0" y="10"/>
                    <a:pt x="0" y="10"/>
                  </a:cubicBezTo>
                  <a:cubicBezTo>
                    <a:pt x="0" y="9"/>
                    <a:pt x="1" y="7"/>
                    <a:pt x="3" y="6"/>
                  </a:cubicBezTo>
                  <a:cubicBezTo>
                    <a:pt x="53" y="0"/>
                    <a:pt x="53" y="0"/>
                    <a:pt x="53" y="0"/>
                  </a:cubicBezTo>
                  <a:cubicBezTo>
                    <a:pt x="55" y="0"/>
                    <a:pt x="57" y="1"/>
                    <a:pt x="57" y="3"/>
                  </a:cubicBezTo>
                  <a:close/>
                </a:path>
              </a:pathLst>
            </a:custGeom>
            <a:grp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2822" name="Freeform 18"/>
            <p:cNvSpPr/>
            <p:nvPr/>
          </p:nvSpPr>
          <p:spPr bwMode="auto">
            <a:xfrm>
              <a:off x="2804218" y="2795733"/>
              <a:ext cx="115269" cy="28478"/>
            </a:xfrm>
            <a:custGeom>
              <a:avLst/>
              <a:gdLst>
                <a:gd name="T0" fmla="*/ 57 w 57"/>
                <a:gd name="T1" fmla="*/ 4 h 14"/>
                <a:gd name="T2" fmla="*/ 54 w 57"/>
                <a:gd name="T3" fmla="*/ 8 h 14"/>
                <a:gd name="T4" fmla="*/ 4 w 57"/>
                <a:gd name="T5" fmla="*/ 14 h 14"/>
                <a:gd name="T6" fmla="*/ 0 w 57"/>
                <a:gd name="T7" fmla="*/ 11 h 14"/>
                <a:gd name="T8" fmla="*/ 0 w 57"/>
                <a:gd name="T9" fmla="*/ 11 h 14"/>
                <a:gd name="T10" fmla="*/ 3 w 57"/>
                <a:gd name="T11" fmla="*/ 7 h 14"/>
                <a:gd name="T12" fmla="*/ 53 w 57"/>
                <a:gd name="T13" fmla="*/ 0 h 14"/>
                <a:gd name="T14" fmla="*/ 57 w 57"/>
                <a:gd name="T15" fmla="*/ 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14">
                  <a:moveTo>
                    <a:pt x="57" y="4"/>
                  </a:moveTo>
                  <a:cubicBezTo>
                    <a:pt x="57" y="6"/>
                    <a:pt x="56" y="7"/>
                    <a:pt x="54" y="8"/>
                  </a:cubicBezTo>
                  <a:cubicBezTo>
                    <a:pt x="4" y="14"/>
                    <a:pt x="4" y="14"/>
                    <a:pt x="4" y="14"/>
                  </a:cubicBezTo>
                  <a:cubicBezTo>
                    <a:pt x="2" y="14"/>
                    <a:pt x="0" y="13"/>
                    <a:pt x="0" y="11"/>
                  </a:cubicBezTo>
                  <a:cubicBezTo>
                    <a:pt x="0" y="11"/>
                    <a:pt x="0" y="11"/>
                    <a:pt x="0" y="11"/>
                  </a:cubicBezTo>
                  <a:cubicBezTo>
                    <a:pt x="0" y="9"/>
                    <a:pt x="1" y="7"/>
                    <a:pt x="3" y="7"/>
                  </a:cubicBezTo>
                  <a:cubicBezTo>
                    <a:pt x="53" y="0"/>
                    <a:pt x="53" y="0"/>
                    <a:pt x="53" y="0"/>
                  </a:cubicBezTo>
                  <a:cubicBezTo>
                    <a:pt x="55" y="0"/>
                    <a:pt x="57" y="2"/>
                    <a:pt x="57" y="4"/>
                  </a:cubicBezTo>
                  <a:close/>
                </a:path>
              </a:pathLst>
            </a:custGeom>
            <a:grp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2823" name="Freeform 19"/>
            <p:cNvSpPr/>
            <p:nvPr/>
          </p:nvSpPr>
          <p:spPr bwMode="auto">
            <a:xfrm>
              <a:off x="2829984" y="2814718"/>
              <a:ext cx="65093" cy="35259"/>
            </a:xfrm>
            <a:custGeom>
              <a:avLst/>
              <a:gdLst>
                <a:gd name="T0" fmla="*/ 17 w 32"/>
                <a:gd name="T1" fmla="*/ 17 h 18"/>
                <a:gd name="T2" fmla="*/ 31 w 32"/>
                <a:gd name="T3" fmla="*/ 0 h 18"/>
                <a:gd name="T4" fmla="*/ 0 w 32"/>
                <a:gd name="T5" fmla="*/ 4 h 18"/>
                <a:gd name="T6" fmla="*/ 17 w 32"/>
                <a:gd name="T7" fmla="*/ 17 h 18"/>
              </a:gdLst>
              <a:ahLst/>
              <a:cxnLst>
                <a:cxn ang="0">
                  <a:pos x="T0" y="T1"/>
                </a:cxn>
                <a:cxn ang="0">
                  <a:pos x="T2" y="T3"/>
                </a:cxn>
                <a:cxn ang="0">
                  <a:pos x="T4" y="T5"/>
                </a:cxn>
                <a:cxn ang="0">
                  <a:pos x="T6" y="T7"/>
                </a:cxn>
              </a:cxnLst>
              <a:rect l="0" t="0" r="r" b="b"/>
              <a:pathLst>
                <a:path w="32" h="18">
                  <a:moveTo>
                    <a:pt x="17" y="17"/>
                  </a:moveTo>
                  <a:cubicBezTo>
                    <a:pt x="26" y="16"/>
                    <a:pt x="32" y="9"/>
                    <a:pt x="31" y="0"/>
                  </a:cubicBezTo>
                  <a:cubicBezTo>
                    <a:pt x="0" y="4"/>
                    <a:pt x="0" y="4"/>
                    <a:pt x="0" y="4"/>
                  </a:cubicBezTo>
                  <a:cubicBezTo>
                    <a:pt x="1" y="12"/>
                    <a:pt x="9" y="18"/>
                    <a:pt x="17" y="17"/>
                  </a:cubicBezTo>
                  <a:close/>
                </a:path>
              </a:pathLst>
            </a:custGeom>
            <a:grp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grpSp>
      <p:grpSp>
        <p:nvGrpSpPr>
          <p:cNvPr id="7" name="组合 6"/>
          <p:cNvGrpSpPr/>
          <p:nvPr/>
        </p:nvGrpSpPr>
        <p:grpSpPr>
          <a:xfrm>
            <a:off x="2271391" y="816502"/>
            <a:ext cx="1352857" cy="538248"/>
            <a:chOff x="2271391" y="816502"/>
            <a:chExt cx="1352857" cy="538248"/>
          </a:xfrm>
        </p:grpSpPr>
        <p:sp>
          <p:nvSpPr>
            <p:cNvPr id="649" name="TextBox 648"/>
            <p:cNvSpPr txBox="1"/>
            <p:nvPr/>
          </p:nvSpPr>
          <p:spPr bwMode="auto">
            <a:xfrm>
              <a:off x="2280664" y="816502"/>
              <a:ext cx="1159292"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solidFill>
                </a:rPr>
                <a:t>添加标题</a:t>
              </a:r>
            </a:p>
          </p:txBody>
        </p:sp>
        <p:sp>
          <p:nvSpPr>
            <p:cNvPr id="650" name="矩形 1"/>
            <p:cNvSpPr>
              <a:spLocks noChangeArrowheads="1"/>
            </p:cNvSpPr>
            <p:nvPr/>
          </p:nvSpPr>
          <p:spPr bwMode="auto">
            <a:xfrm>
              <a:off x="2271391" y="1093140"/>
              <a:ext cx="135285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a:t>
              </a:r>
            </a:p>
          </p:txBody>
        </p:sp>
      </p:grpSp>
      <p:grpSp>
        <p:nvGrpSpPr>
          <p:cNvPr id="8" name="组合 7"/>
          <p:cNvGrpSpPr/>
          <p:nvPr/>
        </p:nvGrpSpPr>
        <p:grpSpPr>
          <a:xfrm>
            <a:off x="4142306" y="2246187"/>
            <a:ext cx="1327246" cy="507831"/>
            <a:chOff x="4142306" y="2246187"/>
            <a:chExt cx="1327246" cy="507831"/>
          </a:xfrm>
        </p:grpSpPr>
        <p:sp>
          <p:nvSpPr>
            <p:cNvPr id="651" name="TextBox 650"/>
            <p:cNvSpPr txBox="1"/>
            <p:nvPr/>
          </p:nvSpPr>
          <p:spPr bwMode="auto">
            <a:xfrm>
              <a:off x="4277579" y="2246187"/>
              <a:ext cx="1056701" cy="307777"/>
            </a:xfrm>
            <a:prstGeom prst="rect">
              <a:avLst/>
            </a:prstGeom>
            <a:noFill/>
          </p:spPr>
          <p:txBody>
            <a:bodyPr wrap="none">
              <a:spAutoFit/>
            </a:bodyPr>
            <a:lstStyle>
              <a:defPPr>
                <a:defRPr lang="zh-CN"/>
              </a:defPPr>
              <a:lvl1pPr algn="ctr" fontAlgn="auto">
                <a:spcBef>
                  <a:spcPts val="0"/>
                </a:spcBef>
                <a:spcAft>
                  <a:spcPts val="0"/>
                </a:spcAft>
                <a:defRPr sz="16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400" dirty="0">
                  <a:solidFill>
                    <a:schemeClr val="tx1"/>
                  </a:solidFill>
                </a:rPr>
                <a:t>添加标题</a:t>
              </a:r>
            </a:p>
          </p:txBody>
        </p:sp>
        <p:sp>
          <p:nvSpPr>
            <p:cNvPr id="652" name="矩形 1"/>
            <p:cNvSpPr>
              <a:spLocks noChangeArrowheads="1"/>
            </p:cNvSpPr>
            <p:nvPr/>
          </p:nvSpPr>
          <p:spPr bwMode="auto">
            <a:xfrm>
              <a:off x="4142306" y="2507797"/>
              <a:ext cx="13272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10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a:t>
              </a:r>
            </a:p>
          </p:txBody>
        </p:sp>
      </p:grpSp>
      <p:grpSp>
        <p:nvGrpSpPr>
          <p:cNvPr id="10" name="组合 9"/>
          <p:cNvGrpSpPr/>
          <p:nvPr/>
        </p:nvGrpSpPr>
        <p:grpSpPr>
          <a:xfrm>
            <a:off x="504885" y="2092299"/>
            <a:ext cx="1235228" cy="523796"/>
            <a:chOff x="504885" y="2092299"/>
            <a:chExt cx="1235228" cy="523796"/>
          </a:xfrm>
        </p:grpSpPr>
        <p:sp>
          <p:nvSpPr>
            <p:cNvPr id="653" name="TextBox 652"/>
            <p:cNvSpPr txBox="1"/>
            <p:nvPr/>
          </p:nvSpPr>
          <p:spPr bwMode="auto">
            <a:xfrm>
              <a:off x="598063" y="2092299"/>
              <a:ext cx="1056701" cy="307777"/>
            </a:xfrm>
            <a:prstGeom prst="rect">
              <a:avLst/>
            </a:prstGeom>
            <a:noFill/>
          </p:spPr>
          <p:txBody>
            <a:bodyPr wrap="none">
              <a:spAutoFit/>
            </a:bodyPr>
            <a:lstStyle>
              <a:defPPr>
                <a:defRPr lang="zh-CN"/>
              </a:defPPr>
              <a:lvl1pPr algn="ctr" fontAlgn="auto">
                <a:spcBef>
                  <a:spcPts val="0"/>
                </a:spcBef>
                <a:spcAft>
                  <a:spcPts val="0"/>
                </a:spcAft>
                <a:defRPr sz="16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400" dirty="0">
                  <a:solidFill>
                    <a:schemeClr val="tx1"/>
                  </a:solidFill>
                </a:rPr>
                <a:t>添加标题</a:t>
              </a:r>
            </a:p>
          </p:txBody>
        </p:sp>
        <p:sp>
          <p:nvSpPr>
            <p:cNvPr id="654" name="矩形 1"/>
            <p:cNvSpPr>
              <a:spLocks noChangeArrowheads="1"/>
            </p:cNvSpPr>
            <p:nvPr/>
          </p:nvSpPr>
          <p:spPr bwMode="auto">
            <a:xfrm>
              <a:off x="504885" y="2369874"/>
              <a:ext cx="123522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10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a:t>
              </a:r>
            </a:p>
          </p:txBody>
        </p:sp>
      </p:grpSp>
      <p:grpSp>
        <p:nvGrpSpPr>
          <p:cNvPr id="9" name="组合 8"/>
          <p:cNvGrpSpPr/>
          <p:nvPr/>
        </p:nvGrpSpPr>
        <p:grpSpPr>
          <a:xfrm>
            <a:off x="2271391" y="3934354"/>
            <a:ext cx="1352857" cy="538248"/>
            <a:chOff x="2271391" y="3934354"/>
            <a:chExt cx="1352857" cy="538248"/>
          </a:xfrm>
        </p:grpSpPr>
        <p:sp>
          <p:nvSpPr>
            <p:cNvPr id="655" name="TextBox 654"/>
            <p:cNvSpPr txBox="1"/>
            <p:nvPr/>
          </p:nvSpPr>
          <p:spPr bwMode="auto">
            <a:xfrm>
              <a:off x="2339004" y="3934354"/>
              <a:ext cx="1159292"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solidFill>
                </a:rPr>
                <a:t>添加标题</a:t>
              </a:r>
            </a:p>
          </p:txBody>
        </p:sp>
        <p:sp>
          <p:nvSpPr>
            <p:cNvPr id="656" name="矩形 1"/>
            <p:cNvSpPr>
              <a:spLocks noChangeArrowheads="1"/>
            </p:cNvSpPr>
            <p:nvPr/>
          </p:nvSpPr>
          <p:spPr bwMode="auto">
            <a:xfrm>
              <a:off x="2271391" y="4210992"/>
              <a:ext cx="135285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a:t>
              </a:r>
            </a:p>
          </p:txBody>
        </p:sp>
      </p:grpSp>
      <p:sp>
        <p:nvSpPr>
          <p:cNvPr id="657" name="矩形 1"/>
          <p:cNvSpPr>
            <a:spLocks noChangeArrowheads="1"/>
          </p:cNvSpPr>
          <p:nvPr/>
        </p:nvSpPr>
        <p:spPr bwMode="auto">
          <a:xfrm>
            <a:off x="5681547" y="1072611"/>
            <a:ext cx="2946642"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fontAlgn="base">
              <a:lnSpc>
                <a:spcPct val="150000"/>
              </a:lnSpc>
              <a:spcBef>
                <a:spcPct val="0"/>
              </a:spcBef>
              <a:spcAft>
                <a:spcPct val="0"/>
              </a:spcAft>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a:t>
            </a:r>
            <a:r>
              <a:rPr lang="zh-CN" altLang="en-US" sz="1200" dirty="0" smtClean="0">
                <a:solidFill>
                  <a:prstClr val="black">
                    <a:lumMod val="75000"/>
                    <a:lumOff val="25000"/>
                  </a:prstClr>
                </a:solidFill>
                <a:latin typeface="微软雅黑" panose="020B0503020204020204" pitchFamily="34" charset="-122"/>
                <a:ea typeface="微软雅黑" panose="020B0503020204020204" pitchFamily="34" charset="-122"/>
              </a:rPr>
              <a:t>文本</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zh-CN" altLang="zh-CN"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325205" y="3282956"/>
            <a:ext cx="1167604" cy="584479"/>
            <a:chOff x="2477605" y="3282956"/>
            <a:chExt cx="1167604" cy="584479"/>
          </a:xfrm>
        </p:grpSpPr>
        <p:sp>
          <p:nvSpPr>
            <p:cNvPr id="102830" name="Freeform 26"/>
            <p:cNvSpPr/>
            <p:nvPr/>
          </p:nvSpPr>
          <p:spPr bwMode="auto">
            <a:xfrm>
              <a:off x="2477605" y="3282956"/>
              <a:ext cx="1167604" cy="584479"/>
            </a:xfrm>
            <a:prstGeom prst="roundRect">
              <a:avLst/>
            </a:prstGeom>
            <a:solidFill>
              <a:schemeClr val="accent4"/>
            </a:solidFill>
            <a:ln>
              <a:noFill/>
            </a:ln>
          </p:spPr>
          <p:txBody>
            <a:bodyPr/>
            <a:lstStyle/>
            <a:p>
              <a:pPr fontAlgn="base">
                <a:spcBef>
                  <a:spcPct val="0"/>
                </a:spcBef>
                <a:spcAft>
                  <a:spcPct val="0"/>
                </a:spcAft>
              </a:pPr>
              <a:endParaRPr lang="zh-CN" altLang="en-US" sz="1600">
                <a:solidFill>
                  <a:prstClr val="black"/>
                </a:solidFill>
              </a:endParaRPr>
            </a:p>
          </p:txBody>
        </p:sp>
        <p:sp>
          <p:nvSpPr>
            <p:cNvPr id="48" name="TextBox 682"/>
            <p:cNvSpPr txBox="1"/>
            <p:nvPr/>
          </p:nvSpPr>
          <p:spPr>
            <a:xfrm>
              <a:off x="2705647" y="3402748"/>
              <a:ext cx="652743" cy="400110"/>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fontAlgn="base">
                <a:spcBef>
                  <a:spcPct val="0"/>
                </a:spcBef>
                <a:spcAft>
                  <a:spcPct val="0"/>
                </a:spcAft>
              </a:pPr>
              <a:r>
                <a:rPr lang="en-US" altLang="zh-CN" sz="2000" dirty="0" smtClean="0">
                  <a:solidFill>
                    <a:prstClr val="white"/>
                  </a:solidFill>
                </a:rPr>
                <a:t>15</a:t>
              </a:r>
              <a:r>
                <a:rPr lang="en-US" altLang="zh-CN" sz="1400" dirty="0" smtClean="0">
                  <a:solidFill>
                    <a:prstClr val="white"/>
                  </a:solidFill>
                </a:rPr>
                <a:t>%</a:t>
              </a:r>
              <a:endParaRPr lang="zh-CN" altLang="en-US" sz="1400" dirty="0">
                <a:solidFill>
                  <a:prstClr val="white"/>
                </a:solidFill>
              </a:endParaRPr>
            </a:p>
          </p:txBody>
        </p:sp>
      </p:grpSp>
      <p:grpSp>
        <p:nvGrpSpPr>
          <p:cNvPr id="6" name="组合 5"/>
          <p:cNvGrpSpPr/>
          <p:nvPr/>
        </p:nvGrpSpPr>
        <p:grpSpPr>
          <a:xfrm>
            <a:off x="3468201" y="2104505"/>
            <a:ext cx="652743" cy="1167602"/>
            <a:chOff x="3620601" y="2104505"/>
            <a:chExt cx="652743" cy="1167602"/>
          </a:xfrm>
        </p:grpSpPr>
        <p:sp>
          <p:nvSpPr>
            <p:cNvPr id="102832" name="Freeform 28"/>
            <p:cNvSpPr/>
            <p:nvPr/>
          </p:nvSpPr>
          <p:spPr bwMode="auto">
            <a:xfrm>
              <a:off x="3650632" y="2104505"/>
              <a:ext cx="584480" cy="1167602"/>
            </a:xfrm>
            <a:prstGeom prst="roundRect">
              <a:avLst/>
            </a:prstGeom>
            <a:solidFill>
              <a:schemeClr val="accent3"/>
            </a:solidFill>
            <a:ln>
              <a:noFill/>
            </a:ln>
          </p:spPr>
          <p:txBody>
            <a:bodyPr/>
            <a:lstStyle/>
            <a:p>
              <a:pPr fontAlgn="base">
                <a:spcBef>
                  <a:spcPct val="0"/>
                </a:spcBef>
                <a:spcAft>
                  <a:spcPct val="0"/>
                </a:spcAft>
              </a:pPr>
              <a:endParaRPr lang="zh-CN" altLang="en-US" sz="1600">
                <a:solidFill>
                  <a:prstClr val="black"/>
                </a:solidFill>
              </a:endParaRPr>
            </a:p>
          </p:txBody>
        </p:sp>
        <p:sp>
          <p:nvSpPr>
            <p:cNvPr id="49" name="TextBox 682"/>
            <p:cNvSpPr txBox="1"/>
            <p:nvPr/>
          </p:nvSpPr>
          <p:spPr>
            <a:xfrm>
              <a:off x="3620601" y="2460206"/>
              <a:ext cx="652743" cy="400110"/>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fontAlgn="base">
                <a:spcBef>
                  <a:spcPct val="0"/>
                </a:spcBef>
                <a:spcAft>
                  <a:spcPct val="0"/>
                </a:spcAft>
              </a:pPr>
              <a:r>
                <a:rPr lang="en-US" altLang="zh-CN" sz="2000" dirty="0" smtClean="0">
                  <a:solidFill>
                    <a:prstClr val="white"/>
                  </a:solidFill>
                </a:rPr>
                <a:t>38</a:t>
              </a:r>
              <a:r>
                <a:rPr lang="en-US" altLang="zh-CN" sz="1400" dirty="0" smtClean="0">
                  <a:solidFill>
                    <a:prstClr val="white"/>
                  </a:solidFill>
                </a:rPr>
                <a:t>%</a:t>
              </a:r>
              <a:endParaRPr lang="zh-CN" altLang="en-US" sz="1400" dirty="0">
                <a:solidFill>
                  <a:prstClr val="white"/>
                </a:solidFill>
              </a:endParaRPr>
            </a:p>
          </p:txBody>
        </p:sp>
      </p:grpSp>
      <p:grpSp>
        <p:nvGrpSpPr>
          <p:cNvPr id="4" name="组合 3"/>
          <p:cNvGrpSpPr/>
          <p:nvPr/>
        </p:nvGrpSpPr>
        <p:grpSpPr>
          <a:xfrm>
            <a:off x="1688286" y="2104505"/>
            <a:ext cx="652743" cy="1167602"/>
            <a:chOff x="1840686" y="2104505"/>
            <a:chExt cx="652743" cy="1167602"/>
          </a:xfrm>
        </p:grpSpPr>
        <p:sp>
          <p:nvSpPr>
            <p:cNvPr id="102831" name="Freeform 27"/>
            <p:cNvSpPr/>
            <p:nvPr/>
          </p:nvSpPr>
          <p:spPr bwMode="auto">
            <a:xfrm>
              <a:off x="1874140" y="2104505"/>
              <a:ext cx="585836" cy="1167602"/>
            </a:xfrm>
            <a:prstGeom prst="roundRect">
              <a:avLst/>
            </a:prstGeom>
            <a:solidFill>
              <a:schemeClr val="accent1"/>
            </a:solidFill>
            <a:ln>
              <a:noFill/>
            </a:ln>
          </p:spPr>
          <p:txBody>
            <a:bodyPr/>
            <a:lstStyle/>
            <a:p>
              <a:pPr fontAlgn="base">
                <a:spcBef>
                  <a:spcPct val="0"/>
                </a:spcBef>
                <a:spcAft>
                  <a:spcPct val="0"/>
                </a:spcAft>
              </a:pPr>
              <a:endParaRPr lang="zh-CN" altLang="en-US" sz="1600">
                <a:solidFill>
                  <a:prstClr val="black"/>
                </a:solidFill>
              </a:endParaRPr>
            </a:p>
          </p:txBody>
        </p:sp>
        <p:sp>
          <p:nvSpPr>
            <p:cNvPr id="50" name="TextBox 682"/>
            <p:cNvSpPr txBox="1"/>
            <p:nvPr/>
          </p:nvSpPr>
          <p:spPr>
            <a:xfrm>
              <a:off x="1840686" y="2461714"/>
              <a:ext cx="652743" cy="400110"/>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fontAlgn="base">
                <a:spcBef>
                  <a:spcPct val="0"/>
                </a:spcBef>
                <a:spcAft>
                  <a:spcPct val="0"/>
                </a:spcAft>
              </a:pPr>
              <a:r>
                <a:rPr lang="en-US" altLang="zh-CN" sz="2000" dirty="0" smtClean="0">
                  <a:solidFill>
                    <a:prstClr val="white"/>
                  </a:solidFill>
                </a:rPr>
                <a:t>62</a:t>
              </a:r>
              <a:r>
                <a:rPr lang="en-US" altLang="zh-CN" sz="1400" dirty="0" smtClean="0">
                  <a:solidFill>
                    <a:prstClr val="white"/>
                  </a:solidFill>
                </a:rPr>
                <a:t>%</a:t>
              </a:r>
              <a:endParaRPr lang="zh-CN" altLang="en-US" sz="1400" dirty="0">
                <a:solidFill>
                  <a:prstClr val="white"/>
                </a:solidFill>
              </a:endParaRPr>
            </a:p>
          </p:txBody>
        </p:sp>
      </p:grpSp>
      <p:grpSp>
        <p:nvGrpSpPr>
          <p:cNvPr id="5" name="组合 4"/>
          <p:cNvGrpSpPr/>
          <p:nvPr/>
        </p:nvGrpSpPr>
        <p:grpSpPr>
          <a:xfrm>
            <a:off x="2315712" y="1509176"/>
            <a:ext cx="1168959" cy="583123"/>
            <a:chOff x="2468112" y="1509176"/>
            <a:chExt cx="1168959" cy="583123"/>
          </a:xfrm>
        </p:grpSpPr>
        <p:sp>
          <p:nvSpPr>
            <p:cNvPr id="102829" name="Freeform 25"/>
            <p:cNvSpPr/>
            <p:nvPr/>
          </p:nvSpPr>
          <p:spPr bwMode="auto">
            <a:xfrm>
              <a:off x="2468112" y="1509176"/>
              <a:ext cx="1168959" cy="583123"/>
            </a:xfrm>
            <a:prstGeom prst="roundRect">
              <a:avLst/>
            </a:prstGeom>
            <a:solidFill>
              <a:schemeClr val="accent2"/>
            </a:solidFill>
            <a:ln>
              <a:noFill/>
            </a:ln>
          </p:spPr>
          <p:txBody>
            <a:bodyPr/>
            <a:lstStyle/>
            <a:p>
              <a:pPr fontAlgn="base">
                <a:spcBef>
                  <a:spcPct val="0"/>
                </a:spcBef>
                <a:spcAft>
                  <a:spcPct val="0"/>
                </a:spcAft>
              </a:pPr>
              <a:endParaRPr lang="zh-CN" altLang="en-US" sz="1600">
                <a:solidFill>
                  <a:prstClr val="black"/>
                </a:solidFill>
              </a:endParaRPr>
            </a:p>
          </p:txBody>
        </p:sp>
        <p:sp>
          <p:nvSpPr>
            <p:cNvPr id="51" name="TextBox 682"/>
            <p:cNvSpPr txBox="1"/>
            <p:nvPr/>
          </p:nvSpPr>
          <p:spPr>
            <a:xfrm>
              <a:off x="2722992" y="1622021"/>
              <a:ext cx="652743" cy="400110"/>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fontAlgn="base">
                <a:spcBef>
                  <a:spcPct val="0"/>
                </a:spcBef>
                <a:spcAft>
                  <a:spcPct val="0"/>
                </a:spcAft>
              </a:pPr>
              <a:r>
                <a:rPr lang="en-US" altLang="zh-CN" sz="2000" dirty="0" smtClean="0">
                  <a:solidFill>
                    <a:prstClr val="white"/>
                  </a:solidFill>
                </a:rPr>
                <a:t>78</a:t>
              </a:r>
              <a:r>
                <a:rPr lang="en-US" altLang="zh-CN" sz="1400" dirty="0" smtClean="0">
                  <a:solidFill>
                    <a:prstClr val="white"/>
                  </a:solidFill>
                </a:rPr>
                <a:t>%</a:t>
              </a:r>
              <a:endParaRPr lang="zh-CN" altLang="en-US" sz="1400" dirty="0">
                <a:solidFill>
                  <a:prstClr val="white"/>
                </a:solidFill>
              </a:endParaRPr>
            </a:p>
          </p:txBody>
        </p:sp>
      </p:grpSp>
      <p:sp>
        <p:nvSpPr>
          <p:cNvPr id="11" name="标题 10"/>
          <p:cNvSpPr>
            <a:spLocks noGrp="1"/>
          </p:cNvSpPr>
          <p:nvPr>
            <p:ph type="title"/>
          </p:nvPr>
        </p:nvSpPr>
        <p:spPr/>
        <p:txBody>
          <a:bodyPr/>
          <a:lstStyle/>
          <a:p>
            <a:endParaRPr lang="zh-CN" altLang="en-US"/>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par>
                          <p:cTn id="26" fill="hold">
                            <p:stCondLst>
                              <p:cond delay="2500"/>
                            </p:stCondLst>
                            <p:childTnLst>
                              <p:par>
                                <p:cTn id="27" presetID="12" presetClass="entr" presetSubtype="4"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p:tgtEl>
                                          <p:spTgt spid="10"/>
                                        </p:tgtEl>
                                        <p:attrNameLst>
                                          <p:attrName>ppt_y</p:attrName>
                                        </p:attrNameLst>
                                      </p:cBhvr>
                                      <p:tavLst>
                                        <p:tav tm="0">
                                          <p:val>
                                            <p:strVal val="#ppt_y+#ppt_h*1.125000"/>
                                          </p:val>
                                        </p:tav>
                                        <p:tav tm="100000">
                                          <p:val>
                                            <p:strVal val="#ppt_y"/>
                                          </p:val>
                                        </p:tav>
                                      </p:tavLst>
                                    </p:anim>
                                    <p:animEffect transition="in" filter="wipe(up)">
                                      <p:cBhvr>
                                        <p:cTn id="30" dur="500"/>
                                        <p:tgtEl>
                                          <p:spTgt spid="10"/>
                                        </p:tgtEl>
                                      </p:cBhvr>
                                    </p:animEffect>
                                  </p:childTnLst>
                                </p:cTn>
                              </p:par>
                              <p:par>
                                <p:cTn id="31" presetID="12" presetClass="entr" presetSubtype="4"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p:tgtEl>
                                          <p:spTgt spid="7"/>
                                        </p:tgtEl>
                                        <p:attrNameLst>
                                          <p:attrName>ppt_y</p:attrName>
                                        </p:attrNameLst>
                                      </p:cBhvr>
                                      <p:tavLst>
                                        <p:tav tm="0">
                                          <p:val>
                                            <p:strVal val="#ppt_y+#ppt_h*1.125000"/>
                                          </p:val>
                                        </p:tav>
                                        <p:tav tm="100000">
                                          <p:val>
                                            <p:strVal val="#ppt_y"/>
                                          </p:val>
                                        </p:tav>
                                      </p:tavLst>
                                    </p:anim>
                                    <p:animEffect transition="in" filter="wipe(up)">
                                      <p:cBhvr>
                                        <p:cTn id="34" dur="500"/>
                                        <p:tgtEl>
                                          <p:spTgt spid="7"/>
                                        </p:tgtEl>
                                      </p:cBhvr>
                                    </p:animEffect>
                                  </p:childTnLst>
                                </p:cTn>
                              </p:par>
                              <p:par>
                                <p:cTn id="35" presetID="12" presetClass="entr" presetSubtype="4"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p:tgtEl>
                                          <p:spTgt spid="8"/>
                                        </p:tgtEl>
                                        <p:attrNameLst>
                                          <p:attrName>ppt_y</p:attrName>
                                        </p:attrNameLst>
                                      </p:cBhvr>
                                      <p:tavLst>
                                        <p:tav tm="0">
                                          <p:val>
                                            <p:strVal val="#ppt_y+#ppt_h*1.125000"/>
                                          </p:val>
                                        </p:tav>
                                        <p:tav tm="100000">
                                          <p:val>
                                            <p:strVal val="#ppt_y"/>
                                          </p:val>
                                        </p:tav>
                                      </p:tavLst>
                                    </p:anim>
                                    <p:animEffect transition="in" filter="wipe(up)">
                                      <p:cBhvr>
                                        <p:cTn id="38" dur="500"/>
                                        <p:tgtEl>
                                          <p:spTgt spid="8"/>
                                        </p:tgtEl>
                                      </p:cBhvr>
                                    </p:animEffect>
                                  </p:childTnLst>
                                </p:cTn>
                              </p:par>
                              <p:par>
                                <p:cTn id="39" presetID="12" presetClass="entr" presetSubtype="4"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p:tgtEl>
                                          <p:spTgt spid="9"/>
                                        </p:tgtEl>
                                        <p:attrNameLst>
                                          <p:attrName>ppt_y</p:attrName>
                                        </p:attrNameLst>
                                      </p:cBhvr>
                                      <p:tavLst>
                                        <p:tav tm="0">
                                          <p:val>
                                            <p:strVal val="#ppt_y+#ppt_h*1.125000"/>
                                          </p:val>
                                        </p:tav>
                                        <p:tav tm="100000">
                                          <p:val>
                                            <p:strVal val="#ppt_y"/>
                                          </p:val>
                                        </p:tav>
                                      </p:tavLst>
                                    </p:anim>
                                    <p:animEffect transition="in" filter="wipe(up)">
                                      <p:cBhvr>
                                        <p:cTn id="42" dur="500"/>
                                        <p:tgtEl>
                                          <p:spTgt spid="9"/>
                                        </p:tgtEl>
                                      </p:cBhvr>
                                    </p:animEffect>
                                  </p:childTnLst>
                                </p:cTn>
                              </p:par>
                            </p:childTnLst>
                          </p:cTn>
                        </p:par>
                        <p:par>
                          <p:cTn id="43" fill="hold">
                            <p:stCondLst>
                              <p:cond delay="3000"/>
                            </p:stCondLst>
                            <p:childTnLst>
                              <p:par>
                                <p:cTn id="44" presetID="42" presetClass="entr" presetSubtype="0" fill="hold" grpId="0" nodeType="afterEffect">
                                  <p:stCondLst>
                                    <p:cond delay="0"/>
                                  </p:stCondLst>
                                  <p:childTnLst>
                                    <p:set>
                                      <p:cBhvr>
                                        <p:cTn id="45" dur="1" fill="hold">
                                          <p:stCondLst>
                                            <p:cond delay="0"/>
                                          </p:stCondLst>
                                        </p:cTn>
                                        <p:tgtEl>
                                          <p:spTgt spid="657"/>
                                        </p:tgtEl>
                                        <p:attrNameLst>
                                          <p:attrName>style.visibility</p:attrName>
                                        </p:attrNameLst>
                                      </p:cBhvr>
                                      <p:to>
                                        <p:strVal val="visible"/>
                                      </p:to>
                                    </p:set>
                                    <p:animEffect transition="in" filter="fade">
                                      <p:cBhvr>
                                        <p:cTn id="46" dur="1000"/>
                                        <p:tgtEl>
                                          <p:spTgt spid="657"/>
                                        </p:tgtEl>
                                      </p:cBhvr>
                                    </p:animEffect>
                                    <p:anim calcmode="lin" valueType="num">
                                      <p:cBhvr>
                                        <p:cTn id="47" dur="1000" fill="hold"/>
                                        <p:tgtEl>
                                          <p:spTgt spid="657"/>
                                        </p:tgtEl>
                                        <p:attrNameLst>
                                          <p:attrName>ppt_x</p:attrName>
                                        </p:attrNameLst>
                                      </p:cBhvr>
                                      <p:tavLst>
                                        <p:tav tm="0">
                                          <p:val>
                                            <p:strVal val="#ppt_x"/>
                                          </p:val>
                                        </p:tav>
                                        <p:tav tm="100000">
                                          <p:val>
                                            <p:strVal val="#ppt_x"/>
                                          </p:val>
                                        </p:tav>
                                      </p:tavLst>
                                    </p:anim>
                                    <p:anim calcmode="lin" valueType="num">
                                      <p:cBhvr>
                                        <p:cTn id="48" dur="1000" fill="hold"/>
                                        <p:tgtEl>
                                          <p:spTgt spid="6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78084" y="1196616"/>
            <a:ext cx="1850186" cy="3427916"/>
            <a:chOff x="778084" y="1196616"/>
            <a:chExt cx="1850186" cy="3427916"/>
          </a:xfrm>
        </p:grpSpPr>
        <p:sp>
          <p:nvSpPr>
            <p:cNvPr id="31" name="圆角矩形 30"/>
            <p:cNvSpPr/>
            <p:nvPr/>
          </p:nvSpPr>
          <p:spPr>
            <a:xfrm>
              <a:off x="887052" y="1196616"/>
              <a:ext cx="1632254" cy="1502651"/>
            </a:xfrm>
            <a:prstGeom prst="roundRect">
              <a:avLst>
                <a:gd name="adj" fmla="val 93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white"/>
                </a:solidFill>
              </a:endParaRPr>
            </a:p>
          </p:txBody>
        </p:sp>
        <p:sp>
          <p:nvSpPr>
            <p:cNvPr id="32" name="任意多边形 31"/>
            <p:cNvSpPr/>
            <p:nvPr/>
          </p:nvSpPr>
          <p:spPr>
            <a:xfrm>
              <a:off x="778084" y="2105595"/>
              <a:ext cx="1850186" cy="2518937"/>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black">
                    <a:lumMod val="75000"/>
                    <a:lumOff val="25000"/>
                  </a:prstClr>
                </a:solidFill>
              </a:endParaRPr>
            </a:p>
          </p:txBody>
        </p:sp>
        <p:sp>
          <p:nvSpPr>
            <p:cNvPr id="33" name="七角星 32"/>
            <p:cNvSpPr/>
            <p:nvPr/>
          </p:nvSpPr>
          <p:spPr>
            <a:xfrm>
              <a:off x="1403141" y="1805504"/>
              <a:ext cx="600075" cy="600075"/>
            </a:xfrm>
            <a:prstGeom prst="star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white"/>
                </a:solidFill>
              </a:endParaRPr>
            </a:p>
          </p:txBody>
        </p:sp>
        <p:sp>
          <p:nvSpPr>
            <p:cNvPr id="34" name="文本框 11"/>
            <p:cNvSpPr txBox="1"/>
            <p:nvPr/>
          </p:nvSpPr>
          <p:spPr>
            <a:xfrm>
              <a:off x="1304926" y="1380582"/>
              <a:ext cx="839367" cy="623248"/>
            </a:xfrm>
            <a:prstGeom prst="rect">
              <a:avLst/>
            </a:prstGeom>
            <a:noFill/>
          </p:spPr>
          <p:txBody>
            <a:bodyPr wrap="square" lIns="68456" tIns="34289" rIns="68456" bIns="34289" rtlCol="0">
              <a:spAutoFit/>
            </a:bodyPr>
            <a:lstStyle/>
            <a:p>
              <a:pPr algn="ctr" defTabSz="683895" fontAlgn="base">
                <a:spcBef>
                  <a:spcPct val="0"/>
                </a:spcBef>
                <a:spcAft>
                  <a:spcPct val="0"/>
                </a:spcAft>
              </a:pPr>
              <a:r>
                <a:rPr lang="en-US" altLang="zh-HK" sz="3600" dirty="0">
                  <a:solidFill>
                    <a:prstClr val="white"/>
                  </a:solidFill>
                  <a:latin typeface="张海山锐谐体2.0-授权联系：Samtype@QQ.com" panose="02000000000000000000" pitchFamily="2" charset="-122"/>
                  <a:ea typeface="张海山锐谐体2.0-授权联系：Samtype@QQ.com" panose="02000000000000000000" pitchFamily="2" charset="-122"/>
                </a:rPr>
                <a:t>01</a:t>
              </a:r>
              <a:endParaRPr lang="zh-HK" altLang="en-US" sz="3600" dirty="0">
                <a:solidFill>
                  <a:prstClr val="white"/>
                </a:solidFill>
                <a:latin typeface="张海山锐谐体2.0-授权联系：Samtype@QQ.com" panose="02000000000000000000" pitchFamily="2" charset="-122"/>
                <a:ea typeface="张海山锐谐体2.0-授权联系：Samtype@QQ.com" panose="02000000000000000000" pitchFamily="2" charset="-122"/>
              </a:endParaRPr>
            </a:p>
          </p:txBody>
        </p:sp>
        <p:sp>
          <p:nvSpPr>
            <p:cNvPr id="47" name="文本框 64"/>
            <p:cNvSpPr txBox="1"/>
            <p:nvPr/>
          </p:nvSpPr>
          <p:spPr>
            <a:xfrm>
              <a:off x="1148090" y="2592209"/>
              <a:ext cx="1110343" cy="346249"/>
            </a:xfrm>
            <a:prstGeom prst="rect">
              <a:avLst/>
            </a:prstGeom>
            <a:noFill/>
          </p:spPr>
          <p:txBody>
            <a:bodyPr wrap="square" lIns="68456" tIns="34289" rIns="68456" bIns="34289" rtlCol="0">
              <a:spAutoFit/>
            </a:bodyPr>
            <a:lstStyle/>
            <a:p>
              <a:pPr algn="ctr" defTabSz="683895" fontAlgn="base">
                <a:spcBef>
                  <a:spcPct val="0"/>
                </a:spcBef>
                <a:spcAft>
                  <a:spcPct val="0"/>
                </a:spcAft>
              </a:pPr>
              <a:r>
                <a:rPr lang="zh-CN" altLang="en-US"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rPr>
                <a:t>添加标题</a:t>
              </a:r>
              <a:endParaRPr lang="zh-HK" altLang="en-US"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endParaRPr>
            </a:p>
          </p:txBody>
        </p:sp>
        <p:sp>
          <p:nvSpPr>
            <p:cNvPr id="48" name="文本框 65"/>
            <p:cNvSpPr txBox="1"/>
            <p:nvPr/>
          </p:nvSpPr>
          <p:spPr>
            <a:xfrm>
              <a:off x="1139706" y="2946075"/>
              <a:ext cx="1127111" cy="1454242"/>
            </a:xfrm>
            <a:prstGeom prst="rect">
              <a:avLst/>
            </a:prstGeom>
            <a:noFill/>
          </p:spPr>
          <p:txBody>
            <a:bodyPr wrap="square" lIns="68456" tIns="34289" rIns="68456" bIns="34289" rtlCol="0">
              <a:spAutoFit/>
            </a:bodyPr>
            <a:lstStyle/>
            <a:p>
              <a:pPr algn="ctr" defTabSz="683895" fontAlgn="base">
                <a:spcBef>
                  <a:spcPct val="0"/>
                </a:spcBef>
                <a:spcAft>
                  <a:spcPct val="0"/>
                </a:spcAft>
              </a:pPr>
              <a:r>
                <a:rPr lang="zh-CN" altLang="en-US" sz="1500"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rPr>
                <a:t>单击此处添加文本</a:t>
              </a:r>
            </a:p>
            <a:p>
              <a:pPr algn="ctr" defTabSz="683895" fontAlgn="base">
                <a:spcBef>
                  <a:spcPct val="0"/>
                </a:spcBef>
                <a:spcAft>
                  <a:spcPct val="0"/>
                </a:spcAft>
              </a:pPr>
              <a:r>
                <a:rPr lang="zh-CN" altLang="en-US" sz="1500"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rPr>
                <a:t>单击此处添加文本</a:t>
              </a:r>
            </a:p>
            <a:p>
              <a:pPr algn="ctr" defTabSz="683895" fontAlgn="base">
                <a:spcBef>
                  <a:spcPct val="0"/>
                </a:spcBef>
                <a:spcAft>
                  <a:spcPct val="0"/>
                </a:spcAft>
              </a:pPr>
              <a:r>
                <a:rPr lang="zh-CN" altLang="en-US" sz="1500"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rPr>
                <a:t>单击此处添加文本</a:t>
              </a:r>
              <a:endParaRPr lang="zh-HK" altLang="en-US" sz="1500"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endParaRPr>
            </a:p>
          </p:txBody>
        </p:sp>
      </p:grpSp>
      <p:grpSp>
        <p:nvGrpSpPr>
          <p:cNvPr id="3" name="组合 2"/>
          <p:cNvGrpSpPr/>
          <p:nvPr/>
        </p:nvGrpSpPr>
        <p:grpSpPr>
          <a:xfrm>
            <a:off x="2690635" y="1196616"/>
            <a:ext cx="1850186" cy="3427916"/>
            <a:chOff x="2690635" y="1196616"/>
            <a:chExt cx="1850186" cy="3427916"/>
          </a:xfrm>
        </p:grpSpPr>
        <p:sp>
          <p:nvSpPr>
            <p:cNvPr id="35" name="圆角矩形 34"/>
            <p:cNvSpPr/>
            <p:nvPr/>
          </p:nvSpPr>
          <p:spPr>
            <a:xfrm>
              <a:off x="2799601" y="1196616"/>
              <a:ext cx="1632254" cy="1502651"/>
            </a:xfrm>
            <a:prstGeom prst="roundRect">
              <a:avLst>
                <a:gd name="adj" fmla="val 935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white"/>
                </a:solidFill>
              </a:endParaRPr>
            </a:p>
          </p:txBody>
        </p:sp>
        <p:sp>
          <p:nvSpPr>
            <p:cNvPr id="36" name="任意多边形 35"/>
            <p:cNvSpPr/>
            <p:nvPr/>
          </p:nvSpPr>
          <p:spPr>
            <a:xfrm>
              <a:off x="2690635" y="2105595"/>
              <a:ext cx="1850186" cy="2518937"/>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black">
                    <a:lumMod val="75000"/>
                    <a:lumOff val="25000"/>
                  </a:prstClr>
                </a:solidFill>
              </a:endParaRPr>
            </a:p>
          </p:txBody>
        </p:sp>
        <p:sp>
          <p:nvSpPr>
            <p:cNvPr id="37" name="七角星 36"/>
            <p:cNvSpPr/>
            <p:nvPr/>
          </p:nvSpPr>
          <p:spPr>
            <a:xfrm>
              <a:off x="3315689" y="1805504"/>
              <a:ext cx="600075" cy="600075"/>
            </a:xfrm>
            <a:prstGeom prst="star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white"/>
                </a:solidFill>
              </a:endParaRPr>
            </a:p>
          </p:txBody>
        </p:sp>
        <p:sp>
          <p:nvSpPr>
            <p:cNvPr id="38" name="文本框 48"/>
            <p:cNvSpPr txBox="1"/>
            <p:nvPr/>
          </p:nvSpPr>
          <p:spPr>
            <a:xfrm>
              <a:off x="3185326" y="1380582"/>
              <a:ext cx="894944" cy="623248"/>
            </a:xfrm>
            <a:prstGeom prst="rect">
              <a:avLst/>
            </a:prstGeom>
            <a:noFill/>
          </p:spPr>
          <p:txBody>
            <a:bodyPr wrap="square" lIns="68456" tIns="34289" rIns="68456" bIns="34289" rtlCol="0">
              <a:spAutoFit/>
            </a:bodyPr>
            <a:lstStyle/>
            <a:p>
              <a:pPr algn="ctr" defTabSz="683895" fontAlgn="base">
                <a:spcBef>
                  <a:spcPct val="0"/>
                </a:spcBef>
                <a:spcAft>
                  <a:spcPct val="0"/>
                </a:spcAft>
              </a:pPr>
              <a:r>
                <a:rPr lang="en-US" altLang="zh-HK" sz="3600" dirty="0">
                  <a:solidFill>
                    <a:prstClr val="white"/>
                  </a:solidFill>
                  <a:latin typeface="张海山锐谐体2.0-授权联系：Samtype@QQ.com" panose="02000000000000000000" pitchFamily="2" charset="-122"/>
                  <a:ea typeface="张海山锐谐体2.0-授权联系：Samtype@QQ.com" panose="02000000000000000000" pitchFamily="2" charset="-122"/>
                </a:rPr>
                <a:t>02</a:t>
              </a:r>
              <a:endParaRPr lang="zh-HK" altLang="en-US" sz="3600" dirty="0">
                <a:solidFill>
                  <a:prstClr val="white"/>
                </a:solidFill>
                <a:latin typeface="张海山锐谐体2.0-授权联系：Samtype@QQ.com" panose="02000000000000000000" pitchFamily="2" charset="-122"/>
                <a:ea typeface="张海山锐谐体2.0-授权联系：Samtype@QQ.com" panose="02000000000000000000" pitchFamily="2" charset="-122"/>
              </a:endParaRPr>
            </a:p>
          </p:txBody>
        </p:sp>
        <p:sp>
          <p:nvSpPr>
            <p:cNvPr id="49" name="文本框 66"/>
            <p:cNvSpPr txBox="1"/>
            <p:nvPr/>
          </p:nvSpPr>
          <p:spPr>
            <a:xfrm>
              <a:off x="3060590" y="2592209"/>
              <a:ext cx="1110343" cy="346249"/>
            </a:xfrm>
            <a:prstGeom prst="rect">
              <a:avLst/>
            </a:prstGeom>
            <a:noFill/>
          </p:spPr>
          <p:txBody>
            <a:bodyPr wrap="square" lIns="68456" tIns="34289" rIns="68456" bIns="34289" rtlCol="0">
              <a:spAutoFit/>
            </a:bodyPr>
            <a:lstStyle/>
            <a:p>
              <a:pPr algn="ctr" defTabSz="683895" fontAlgn="base">
                <a:spcBef>
                  <a:spcPct val="0"/>
                </a:spcBef>
                <a:spcAft>
                  <a:spcPct val="0"/>
                </a:spcAft>
              </a:pPr>
              <a:r>
                <a:rPr lang="zh-CN" altLang="en-US"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rPr>
                <a:t>添加标题</a:t>
              </a:r>
              <a:endParaRPr lang="zh-HK" altLang="en-US"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endParaRPr>
            </a:p>
          </p:txBody>
        </p:sp>
        <p:sp>
          <p:nvSpPr>
            <p:cNvPr id="50" name="文本框 67"/>
            <p:cNvSpPr txBox="1"/>
            <p:nvPr/>
          </p:nvSpPr>
          <p:spPr>
            <a:xfrm>
              <a:off x="2955048" y="2946075"/>
              <a:ext cx="1321356" cy="1454242"/>
            </a:xfrm>
            <a:prstGeom prst="rect">
              <a:avLst/>
            </a:prstGeom>
            <a:noFill/>
          </p:spPr>
          <p:txBody>
            <a:bodyPr wrap="square" lIns="68456" tIns="34289" rIns="68456" bIns="34289" rtlCol="0">
              <a:spAutoFit/>
            </a:bodyPr>
            <a:lstStyle/>
            <a:p>
              <a:pPr algn="ctr" defTabSz="683895" fontAlgn="base">
                <a:spcBef>
                  <a:spcPct val="0"/>
                </a:spcBef>
                <a:spcAft>
                  <a:spcPct val="0"/>
                </a:spcAft>
              </a:pPr>
              <a:r>
                <a:rPr lang="zh-CN" altLang="en-US" sz="1500"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rPr>
                <a:t>单击此处添加文本</a:t>
              </a:r>
            </a:p>
            <a:p>
              <a:pPr algn="ctr" defTabSz="683895" fontAlgn="base">
                <a:spcBef>
                  <a:spcPct val="0"/>
                </a:spcBef>
                <a:spcAft>
                  <a:spcPct val="0"/>
                </a:spcAft>
              </a:pPr>
              <a:r>
                <a:rPr lang="zh-CN" altLang="en-US" sz="1500"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rPr>
                <a:t>单击此处添加文本</a:t>
              </a:r>
            </a:p>
            <a:p>
              <a:pPr algn="ctr" defTabSz="683895" fontAlgn="base">
                <a:spcBef>
                  <a:spcPct val="0"/>
                </a:spcBef>
                <a:spcAft>
                  <a:spcPct val="0"/>
                </a:spcAft>
              </a:pPr>
              <a:r>
                <a:rPr lang="zh-CN" altLang="en-US" sz="1500"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rPr>
                <a:t>单击此处添加文本</a:t>
              </a:r>
              <a:endParaRPr lang="en-US" altLang="zh-CN" sz="1500"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endParaRPr>
            </a:p>
          </p:txBody>
        </p:sp>
      </p:grpSp>
      <p:grpSp>
        <p:nvGrpSpPr>
          <p:cNvPr id="4" name="组合 3"/>
          <p:cNvGrpSpPr/>
          <p:nvPr/>
        </p:nvGrpSpPr>
        <p:grpSpPr>
          <a:xfrm>
            <a:off x="4603183" y="1196616"/>
            <a:ext cx="1850186" cy="3427916"/>
            <a:chOff x="4603183" y="1196616"/>
            <a:chExt cx="1850186" cy="3427916"/>
          </a:xfrm>
        </p:grpSpPr>
        <p:sp>
          <p:nvSpPr>
            <p:cNvPr id="39" name="圆角矩形 38"/>
            <p:cNvSpPr/>
            <p:nvPr/>
          </p:nvSpPr>
          <p:spPr>
            <a:xfrm>
              <a:off x="4712149" y="1196616"/>
              <a:ext cx="1632254" cy="1502651"/>
            </a:xfrm>
            <a:prstGeom prst="roundRect">
              <a:avLst>
                <a:gd name="adj" fmla="val 935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white"/>
                </a:solidFill>
              </a:endParaRPr>
            </a:p>
          </p:txBody>
        </p:sp>
        <p:sp>
          <p:nvSpPr>
            <p:cNvPr id="40" name="任意多边形 39"/>
            <p:cNvSpPr/>
            <p:nvPr/>
          </p:nvSpPr>
          <p:spPr>
            <a:xfrm>
              <a:off x="4603183" y="2105595"/>
              <a:ext cx="1850186" cy="2518937"/>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black">
                    <a:lumMod val="75000"/>
                    <a:lumOff val="25000"/>
                  </a:prstClr>
                </a:solidFill>
              </a:endParaRPr>
            </a:p>
          </p:txBody>
        </p:sp>
        <p:sp>
          <p:nvSpPr>
            <p:cNvPr id="41" name="七角星 40"/>
            <p:cNvSpPr/>
            <p:nvPr/>
          </p:nvSpPr>
          <p:spPr>
            <a:xfrm>
              <a:off x="5228240" y="1805504"/>
              <a:ext cx="600075" cy="600075"/>
            </a:xfrm>
            <a:prstGeom prst="star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white"/>
                </a:solidFill>
              </a:endParaRPr>
            </a:p>
          </p:txBody>
        </p:sp>
        <p:sp>
          <p:nvSpPr>
            <p:cNvPr id="42" name="文本框 54"/>
            <p:cNvSpPr txBox="1"/>
            <p:nvPr/>
          </p:nvSpPr>
          <p:spPr>
            <a:xfrm>
              <a:off x="5044295" y="1380582"/>
              <a:ext cx="978584" cy="623248"/>
            </a:xfrm>
            <a:prstGeom prst="rect">
              <a:avLst/>
            </a:prstGeom>
            <a:noFill/>
          </p:spPr>
          <p:txBody>
            <a:bodyPr wrap="square" lIns="68456" tIns="34289" rIns="68456" bIns="34289" rtlCol="0">
              <a:spAutoFit/>
            </a:bodyPr>
            <a:lstStyle/>
            <a:p>
              <a:pPr algn="ctr" defTabSz="683895" fontAlgn="base">
                <a:spcBef>
                  <a:spcPct val="0"/>
                </a:spcBef>
                <a:spcAft>
                  <a:spcPct val="0"/>
                </a:spcAft>
              </a:pPr>
              <a:r>
                <a:rPr lang="en-US" altLang="zh-HK" sz="3600" dirty="0">
                  <a:solidFill>
                    <a:prstClr val="white"/>
                  </a:solidFill>
                  <a:latin typeface="张海山锐谐体2.0-授权联系：Samtype@QQ.com" panose="02000000000000000000" pitchFamily="2" charset="-122"/>
                  <a:ea typeface="张海山锐谐体2.0-授权联系：Samtype@QQ.com" panose="02000000000000000000" pitchFamily="2" charset="-122"/>
                </a:rPr>
                <a:t>03</a:t>
              </a:r>
              <a:endParaRPr lang="zh-HK" altLang="en-US" sz="3600" dirty="0">
                <a:solidFill>
                  <a:prstClr val="white"/>
                </a:solidFill>
                <a:latin typeface="张海山锐谐体2.0-授权联系：Samtype@QQ.com" panose="02000000000000000000" pitchFamily="2" charset="-122"/>
                <a:ea typeface="张海山锐谐体2.0-授权联系：Samtype@QQ.com" panose="02000000000000000000" pitchFamily="2" charset="-122"/>
              </a:endParaRPr>
            </a:p>
          </p:txBody>
        </p:sp>
        <p:sp>
          <p:nvSpPr>
            <p:cNvPr id="51" name="文本框 68"/>
            <p:cNvSpPr txBox="1"/>
            <p:nvPr/>
          </p:nvSpPr>
          <p:spPr>
            <a:xfrm>
              <a:off x="4973108" y="2592209"/>
              <a:ext cx="1110343" cy="346249"/>
            </a:xfrm>
            <a:prstGeom prst="rect">
              <a:avLst/>
            </a:prstGeom>
            <a:noFill/>
          </p:spPr>
          <p:txBody>
            <a:bodyPr wrap="square" lIns="68456" tIns="34289" rIns="68456" bIns="34289" rtlCol="0">
              <a:spAutoFit/>
            </a:bodyPr>
            <a:lstStyle/>
            <a:p>
              <a:pPr algn="ctr" defTabSz="683895" fontAlgn="base">
                <a:spcBef>
                  <a:spcPct val="0"/>
                </a:spcBef>
                <a:spcAft>
                  <a:spcPct val="0"/>
                </a:spcAft>
              </a:pPr>
              <a:r>
                <a:rPr lang="zh-CN" altLang="en-US"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rPr>
                <a:t>添加标题</a:t>
              </a:r>
              <a:endParaRPr lang="zh-HK" altLang="en-US"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endParaRPr>
            </a:p>
          </p:txBody>
        </p:sp>
        <p:sp>
          <p:nvSpPr>
            <p:cNvPr id="52" name="文本框 69"/>
            <p:cNvSpPr txBox="1"/>
            <p:nvPr/>
          </p:nvSpPr>
          <p:spPr>
            <a:xfrm>
              <a:off x="4833165" y="2946045"/>
              <a:ext cx="1390229" cy="1454242"/>
            </a:xfrm>
            <a:prstGeom prst="rect">
              <a:avLst/>
            </a:prstGeom>
            <a:noFill/>
          </p:spPr>
          <p:txBody>
            <a:bodyPr wrap="square" lIns="68456" tIns="34289" rIns="68456" bIns="34289" rtlCol="0">
              <a:spAutoFit/>
            </a:bodyPr>
            <a:lstStyle/>
            <a:p>
              <a:pPr algn="ctr" defTabSz="683895" fontAlgn="base">
                <a:spcBef>
                  <a:spcPct val="0"/>
                </a:spcBef>
                <a:spcAft>
                  <a:spcPct val="0"/>
                </a:spcAft>
              </a:pPr>
              <a:r>
                <a:rPr lang="zh-CN" altLang="en-US" sz="1500"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rPr>
                <a:t>单击此处添加文本</a:t>
              </a:r>
            </a:p>
            <a:p>
              <a:pPr algn="ctr" defTabSz="683895" fontAlgn="base">
                <a:spcBef>
                  <a:spcPct val="0"/>
                </a:spcBef>
                <a:spcAft>
                  <a:spcPct val="0"/>
                </a:spcAft>
              </a:pPr>
              <a:r>
                <a:rPr lang="zh-CN" altLang="en-US" sz="1500"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rPr>
                <a:t>单击此处添加文本</a:t>
              </a:r>
            </a:p>
            <a:p>
              <a:pPr algn="ctr" defTabSz="683895" fontAlgn="base">
                <a:spcBef>
                  <a:spcPct val="0"/>
                </a:spcBef>
                <a:spcAft>
                  <a:spcPct val="0"/>
                </a:spcAft>
              </a:pPr>
              <a:r>
                <a:rPr lang="zh-CN" altLang="en-US" sz="1500"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rPr>
                <a:t>单击此处添加文本</a:t>
              </a:r>
              <a:endParaRPr lang="en-US" altLang="zh-CN" sz="1500"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endParaRPr>
            </a:p>
          </p:txBody>
        </p:sp>
      </p:grpSp>
      <p:grpSp>
        <p:nvGrpSpPr>
          <p:cNvPr id="5" name="组合 4"/>
          <p:cNvGrpSpPr/>
          <p:nvPr/>
        </p:nvGrpSpPr>
        <p:grpSpPr>
          <a:xfrm>
            <a:off x="6515731" y="1196616"/>
            <a:ext cx="1850186" cy="3427916"/>
            <a:chOff x="6515731" y="1196616"/>
            <a:chExt cx="1850186" cy="3427916"/>
          </a:xfrm>
        </p:grpSpPr>
        <p:sp>
          <p:nvSpPr>
            <p:cNvPr id="43" name="圆角矩形 42"/>
            <p:cNvSpPr/>
            <p:nvPr/>
          </p:nvSpPr>
          <p:spPr>
            <a:xfrm>
              <a:off x="6624700" y="1196616"/>
              <a:ext cx="1632254" cy="1502651"/>
            </a:xfrm>
            <a:prstGeom prst="roundRect">
              <a:avLst>
                <a:gd name="adj" fmla="val 935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white"/>
                </a:solidFill>
              </a:endParaRPr>
            </a:p>
          </p:txBody>
        </p:sp>
        <p:sp>
          <p:nvSpPr>
            <p:cNvPr id="44" name="任意多边形 43"/>
            <p:cNvSpPr/>
            <p:nvPr/>
          </p:nvSpPr>
          <p:spPr>
            <a:xfrm>
              <a:off x="6515731" y="2105595"/>
              <a:ext cx="1850186" cy="2518937"/>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black">
                    <a:lumMod val="75000"/>
                    <a:lumOff val="25000"/>
                  </a:prstClr>
                </a:solidFill>
              </a:endParaRPr>
            </a:p>
          </p:txBody>
        </p:sp>
        <p:sp>
          <p:nvSpPr>
            <p:cNvPr id="45" name="七角星 44"/>
            <p:cNvSpPr/>
            <p:nvPr/>
          </p:nvSpPr>
          <p:spPr>
            <a:xfrm>
              <a:off x="7140788" y="1805504"/>
              <a:ext cx="600075" cy="600075"/>
            </a:xfrm>
            <a:prstGeom prst="star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white"/>
                </a:solidFill>
              </a:endParaRPr>
            </a:p>
          </p:txBody>
        </p:sp>
        <p:sp>
          <p:nvSpPr>
            <p:cNvPr id="46" name="文本框 60"/>
            <p:cNvSpPr txBox="1"/>
            <p:nvPr/>
          </p:nvSpPr>
          <p:spPr>
            <a:xfrm>
              <a:off x="6989075" y="1380582"/>
              <a:ext cx="876275" cy="623248"/>
            </a:xfrm>
            <a:prstGeom prst="rect">
              <a:avLst/>
            </a:prstGeom>
            <a:noFill/>
          </p:spPr>
          <p:txBody>
            <a:bodyPr wrap="square" lIns="68456" tIns="34289" rIns="68456" bIns="34289" rtlCol="0">
              <a:spAutoFit/>
            </a:bodyPr>
            <a:lstStyle/>
            <a:p>
              <a:pPr algn="ctr" defTabSz="683895" fontAlgn="base">
                <a:spcBef>
                  <a:spcPct val="0"/>
                </a:spcBef>
                <a:spcAft>
                  <a:spcPct val="0"/>
                </a:spcAft>
              </a:pPr>
              <a:r>
                <a:rPr lang="en-US" altLang="zh-HK" sz="3600" dirty="0">
                  <a:solidFill>
                    <a:prstClr val="white"/>
                  </a:solidFill>
                  <a:latin typeface="张海山锐谐体2.0-授权联系：Samtype@QQ.com" panose="02000000000000000000" pitchFamily="2" charset="-122"/>
                  <a:ea typeface="张海山锐谐体2.0-授权联系：Samtype@QQ.com" panose="02000000000000000000" pitchFamily="2" charset="-122"/>
                </a:rPr>
                <a:t>04</a:t>
              </a:r>
              <a:endParaRPr lang="zh-HK" altLang="en-US" sz="3600" dirty="0">
                <a:solidFill>
                  <a:prstClr val="white"/>
                </a:solidFill>
                <a:latin typeface="张海山锐谐体2.0-授权联系：Samtype@QQ.com" panose="02000000000000000000" pitchFamily="2" charset="-122"/>
                <a:ea typeface="张海山锐谐体2.0-授权联系：Samtype@QQ.com" panose="02000000000000000000" pitchFamily="2" charset="-122"/>
              </a:endParaRPr>
            </a:p>
          </p:txBody>
        </p:sp>
        <p:sp>
          <p:nvSpPr>
            <p:cNvPr id="53" name="文本框 70"/>
            <p:cNvSpPr txBox="1"/>
            <p:nvPr/>
          </p:nvSpPr>
          <p:spPr>
            <a:xfrm>
              <a:off x="6885736" y="2592209"/>
              <a:ext cx="1110343" cy="346249"/>
            </a:xfrm>
            <a:prstGeom prst="rect">
              <a:avLst/>
            </a:prstGeom>
            <a:noFill/>
          </p:spPr>
          <p:txBody>
            <a:bodyPr wrap="square" lIns="68456" tIns="34289" rIns="68456" bIns="34289" rtlCol="0">
              <a:spAutoFit/>
            </a:bodyPr>
            <a:lstStyle/>
            <a:p>
              <a:pPr algn="ctr" defTabSz="683895" fontAlgn="base">
                <a:spcBef>
                  <a:spcPct val="0"/>
                </a:spcBef>
                <a:spcAft>
                  <a:spcPct val="0"/>
                </a:spcAft>
              </a:pPr>
              <a:r>
                <a:rPr lang="zh-CN" altLang="en-US"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rPr>
                <a:t>添加标题</a:t>
              </a:r>
              <a:endParaRPr lang="zh-HK" altLang="en-US"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endParaRPr>
            </a:p>
          </p:txBody>
        </p:sp>
        <p:sp>
          <p:nvSpPr>
            <p:cNvPr id="54" name="文本框 71"/>
            <p:cNvSpPr txBox="1"/>
            <p:nvPr/>
          </p:nvSpPr>
          <p:spPr>
            <a:xfrm>
              <a:off x="6770753" y="2946075"/>
              <a:ext cx="1340145" cy="1454242"/>
            </a:xfrm>
            <a:prstGeom prst="rect">
              <a:avLst/>
            </a:prstGeom>
            <a:noFill/>
          </p:spPr>
          <p:txBody>
            <a:bodyPr wrap="square" lIns="68456" tIns="34289" rIns="68456" bIns="34289" rtlCol="0">
              <a:spAutoFit/>
            </a:bodyPr>
            <a:lstStyle/>
            <a:p>
              <a:pPr algn="ctr" defTabSz="683895" fontAlgn="base">
                <a:spcBef>
                  <a:spcPct val="0"/>
                </a:spcBef>
                <a:spcAft>
                  <a:spcPct val="0"/>
                </a:spcAft>
              </a:pPr>
              <a:r>
                <a:rPr lang="zh-CN" altLang="en-US" sz="1500"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rPr>
                <a:t>单击此处添加文本</a:t>
              </a:r>
            </a:p>
            <a:p>
              <a:pPr algn="ctr" defTabSz="683895" fontAlgn="base">
                <a:spcBef>
                  <a:spcPct val="0"/>
                </a:spcBef>
                <a:spcAft>
                  <a:spcPct val="0"/>
                </a:spcAft>
              </a:pPr>
              <a:r>
                <a:rPr lang="zh-CN" altLang="en-US" sz="1500"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rPr>
                <a:t>单击此处添加文本</a:t>
              </a:r>
            </a:p>
            <a:p>
              <a:pPr algn="ctr" defTabSz="683895" fontAlgn="base">
                <a:spcBef>
                  <a:spcPct val="0"/>
                </a:spcBef>
                <a:spcAft>
                  <a:spcPct val="0"/>
                </a:spcAft>
              </a:pPr>
              <a:r>
                <a:rPr lang="zh-CN" altLang="en-US" sz="1500"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rPr>
                <a:t>单击此处添加文本</a:t>
              </a:r>
              <a:endParaRPr lang="zh-HK" altLang="en-US" sz="1500"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endParaRPr>
            </a:p>
          </p:txBody>
        </p:sp>
      </p:grpSp>
      <p:sp>
        <p:nvSpPr>
          <p:cNvPr id="6" name="标题 5"/>
          <p:cNvSpPr>
            <a:spLocks noGrp="1"/>
          </p:cNvSpPr>
          <p:nvPr>
            <p:ph type="title"/>
          </p:nvPr>
        </p:nvSpPr>
        <p:spPr/>
        <p:txBody>
          <a:bodyPr/>
          <a:lstStyle/>
          <a:p>
            <a:endParaRPr lang="zh-CN" altLang="en-US"/>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十角星 31"/>
          <p:cNvSpPr/>
          <p:nvPr/>
        </p:nvSpPr>
        <p:spPr>
          <a:xfrm>
            <a:off x="1081008" y="1326180"/>
            <a:ext cx="1778431" cy="1778431"/>
          </a:xfrm>
          <a:prstGeom prst="star10">
            <a:avLst>
              <a:gd name="adj" fmla="val 45147"/>
              <a:gd name="hf" fmla="val 105146"/>
            </a:avLst>
          </a:prstGeom>
          <a:solidFill>
            <a:schemeClr val="accent1"/>
          </a:solidFill>
          <a:ln w="12700" cap="flat" cmpd="sng" algn="ctr">
            <a:noFill/>
            <a:prstDash val="solid"/>
            <a:miter lim="800000"/>
          </a:ln>
          <a:effectLst/>
        </p:spPr>
        <p:txBody>
          <a:bodyPr lIns="68568" tIns="34284" rIns="68568" bIns="34284" rtlCol="0" anchor="ctr"/>
          <a:lstStyle/>
          <a:p>
            <a:pPr algn="ctr" defTabSz="685165">
              <a:defRPr/>
            </a:pPr>
            <a:endParaRPr lang="zh-CN" altLang="en-US" sz="1400" kern="0">
              <a:solidFill>
                <a:sysClr val="window" lastClr="FFFFFF"/>
              </a:solidFill>
              <a:cs typeface="+mn-ea"/>
              <a:sym typeface="+mn-lt"/>
            </a:endParaRPr>
          </a:p>
        </p:txBody>
      </p:sp>
      <p:sp>
        <p:nvSpPr>
          <p:cNvPr id="33" name="十角星 32"/>
          <p:cNvSpPr/>
          <p:nvPr/>
        </p:nvSpPr>
        <p:spPr>
          <a:xfrm>
            <a:off x="3694410" y="1326180"/>
            <a:ext cx="1778431" cy="1778431"/>
          </a:xfrm>
          <a:prstGeom prst="star10">
            <a:avLst>
              <a:gd name="adj" fmla="val 45147"/>
              <a:gd name="hf" fmla="val 105146"/>
            </a:avLst>
          </a:prstGeom>
          <a:solidFill>
            <a:schemeClr val="accent2"/>
          </a:solidFill>
          <a:ln w="12700" cap="flat" cmpd="sng" algn="ctr">
            <a:noFill/>
            <a:prstDash val="solid"/>
            <a:miter lim="800000"/>
          </a:ln>
          <a:effectLst/>
        </p:spPr>
        <p:txBody>
          <a:bodyPr lIns="68568" tIns="34284" rIns="68568" bIns="34284" rtlCol="0" anchor="ctr"/>
          <a:lstStyle/>
          <a:p>
            <a:pPr algn="ctr" defTabSz="685165">
              <a:defRPr/>
            </a:pPr>
            <a:endParaRPr lang="zh-CN" altLang="en-US" sz="1400" kern="0">
              <a:solidFill>
                <a:sysClr val="window" lastClr="FFFFFF"/>
              </a:solidFill>
              <a:cs typeface="+mn-ea"/>
              <a:sym typeface="+mn-lt"/>
            </a:endParaRPr>
          </a:p>
        </p:txBody>
      </p:sp>
      <p:sp>
        <p:nvSpPr>
          <p:cNvPr id="34" name="十角星 33"/>
          <p:cNvSpPr/>
          <p:nvPr/>
        </p:nvSpPr>
        <p:spPr>
          <a:xfrm>
            <a:off x="6307812" y="1326180"/>
            <a:ext cx="1778431" cy="1778431"/>
          </a:xfrm>
          <a:prstGeom prst="star10">
            <a:avLst>
              <a:gd name="adj" fmla="val 45147"/>
              <a:gd name="hf" fmla="val 105146"/>
            </a:avLst>
          </a:prstGeom>
          <a:solidFill>
            <a:schemeClr val="accent3"/>
          </a:solidFill>
          <a:ln w="12700" cap="flat" cmpd="sng" algn="ctr">
            <a:noFill/>
            <a:prstDash val="solid"/>
            <a:miter lim="800000"/>
          </a:ln>
          <a:effectLst/>
        </p:spPr>
        <p:txBody>
          <a:bodyPr lIns="68568" tIns="34284" rIns="68568" bIns="34284" rtlCol="0" anchor="ctr"/>
          <a:lstStyle/>
          <a:p>
            <a:pPr algn="ctr" defTabSz="685165">
              <a:defRPr/>
            </a:pPr>
            <a:endParaRPr lang="zh-CN" altLang="en-US" sz="1400" kern="0">
              <a:solidFill>
                <a:sysClr val="window" lastClr="FFFFFF"/>
              </a:solidFill>
              <a:cs typeface="+mn-ea"/>
              <a:sym typeface="+mn-lt"/>
            </a:endParaRPr>
          </a:p>
        </p:txBody>
      </p:sp>
      <p:sp>
        <p:nvSpPr>
          <p:cNvPr id="35" name="文本框 11"/>
          <p:cNvSpPr txBox="1"/>
          <p:nvPr/>
        </p:nvSpPr>
        <p:spPr>
          <a:xfrm>
            <a:off x="1306699" y="1678621"/>
            <a:ext cx="1308638" cy="842537"/>
          </a:xfrm>
          <a:prstGeom prst="rect">
            <a:avLst/>
          </a:prstGeom>
          <a:noFill/>
        </p:spPr>
        <p:txBody>
          <a:bodyPr wrap="square" lIns="68568" tIns="34284" rIns="68568" bIns="34284" rtlCol="0">
            <a:spAutoFit/>
          </a:bodyPr>
          <a:lstStyle/>
          <a:p>
            <a:pPr algn="ctr" defTabSz="685165">
              <a:defRPr/>
            </a:pPr>
            <a:r>
              <a:rPr lang="en-US" altLang="zh-CN" sz="5000" b="1" kern="0" dirty="0">
                <a:solidFill>
                  <a:sysClr val="window" lastClr="FFFFFF"/>
                </a:solidFill>
                <a:cs typeface="+mn-ea"/>
                <a:sym typeface="+mn-lt"/>
              </a:rPr>
              <a:t>10%</a:t>
            </a:r>
            <a:endParaRPr lang="zh-CN" altLang="en-US" sz="5000" b="1" kern="0" dirty="0">
              <a:solidFill>
                <a:sysClr val="window" lastClr="FFFFFF"/>
              </a:solidFill>
              <a:cs typeface="+mn-ea"/>
              <a:sym typeface="+mn-lt"/>
            </a:endParaRPr>
          </a:p>
        </p:txBody>
      </p:sp>
      <p:sp>
        <p:nvSpPr>
          <p:cNvPr id="36" name="文本框 12"/>
          <p:cNvSpPr txBox="1"/>
          <p:nvPr/>
        </p:nvSpPr>
        <p:spPr>
          <a:xfrm>
            <a:off x="1496070" y="2290327"/>
            <a:ext cx="929899" cy="438581"/>
          </a:xfrm>
          <a:prstGeom prst="rect">
            <a:avLst/>
          </a:prstGeom>
          <a:noFill/>
        </p:spPr>
        <p:txBody>
          <a:bodyPr wrap="square" lIns="68568" tIns="34284" rIns="68568" bIns="34284" rtlCol="0">
            <a:spAutoFit/>
          </a:bodyPr>
          <a:lstStyle/>
          <a:p>
            <a:pPr algn="ctr" defTabSz="685165">
              <a:defRPr/>
            </a:pPr>
            <a:r>
              <a:rPr lang="zh-CN" altLang="en-US" sz="2400" b="1" kern="0" dirty="0">
                <a:solidFill>
                  <a:sysClr val="window" lastClr="FFFFFF"/>
                </a:solidFill>
                <a:cs typeface="+mn-ea"/>
                <a:sym typeface="+mn-lt"/>
              </a:rPr>
              <a:t>标题</a:t>
            </a:r>
          </a:p>
        </p:txBody>
      </p:sp>
      <p:sp>
        <p:nvSpPr>
          <p:cNvPr id="37" name="文本框 13"/>
          <p:cNvSpPr txBox="1"/>
          <p:nvPr/>
        </p:nvSpPr>
        <p:spPr>
          <a:xfrm>
            <a:off x="3929305" y="1678621"/>
            <a:ext cx="1308638" cy="842537"/>
          </a:xfrm>
          <a:prstGeom prst="rect">
            <a:avLst/>
          </a:prstGeom>
          <a:noFill/>
        </p:spPr>
        <p:txBody>
          <a:bodyPr wrap="square" lIns="68568" tIns="34284" rIns="68568" bIns="34284" rtlCol="0">
            <a:spAutoFit/>
          </a:bodyPr>
          <a:lstStyle/>
          <a:p>
            <a:pPr algn="ctr" defTabSz="685165">
              <a:defRPr/>
            </a:pPr>
            <a:r>
              <a:rPr lang="en-US" altLang="zh-CN" sz="5000" b="1" kern="0" dirty="0">
                <a:solidFill>
                  <a:sysClr val="window" lastClr="FFFFFF"/>
                </a:solidFill>
                <a:cs typeface="+mn-ea"/>
                <a:sym typeface="+mn-lt"/>
              </a:rPr>
              <a:t>25%</a:t>
            </a:r>
            <a:endParaRPr lang="zh-CN" altLang="en-US" sz="5000" b="1" kern="0" dirty="0">
              <a:solidFill>
                <a:sysClr val="window" lastClr="FFFFFF"/>
              </a:solidFill>
              <a:cs typeface="+mn-ea"/>
              <a:sym typeface="+mn-lt"/>
            </a:endParaRPr>
          </a:p>
        </p:txBody>
      </p:sp>
      <p:sp>
        <p:nvSpPr>
          <p:cNvPr id="38" name="文本框 14"/>
          <p:cNvSpPr txBox="1"/>
          <p:nvPr/>
        </p:nvSpPr>
        <p:spPr>
          <a:xfrm>
            <a:off x="4002679" y="2290327"/>
            <a:ext cx="1161889" cy="438581"/>
          </a:xfrm>
          <a:prstGeom prst="rect">
            <a:avLst/>
          </a:prstGeom>
          <a:noFill/>
        </p:spPr>
        <p:txBody>
          <a:bodyPr wrap="square" lIns="68568" tIns="34284" rIns="68568" bIns="34284" rtlCol="0">
            <a:spAutoFit/>
          </a:bodyPr>
          <a:lstStyle/>
          <a:p>
            <a:pPr algn="ctr" defTabSz="685165">
              <a:defRPr/>
            </a:pPr>
            <a:r>
              <a:rPr lang="zh-CN" altLang="en-US" sz="2400" b="1" kern="0" dirty="0">
                <a:solidFill>
                  <a:sysClr val="window" lastClr="FFFFFF"/>
                </a:solidFill>
                <a:cs typeface="+mn-ea"/>
                <a:sym typeface="+mn-lt"/>
              </a:rPr>
              <a:t>标题</a:t>
            </a:r>
          </a:p>
        </p:txBody>
      </p:sp>
      <p:sp>
        <p:nvSpPr>
          <p:cNvPr id="39" name="文本框 15"/>
          <p:cNvSpPr txBox="1"/>
          <p:nvPr/>
        </p:nvSpPr>
        <p:spPr>
          <a:xfrm>
            <a:off x="6565954" y="1600984"/>
            <a:ext cx="1308638" cy="842537"/>
          </a:xfrm>
          <a:prstGeom prst="rect">
            <a:avLst/>
          </a:prstGeom>
          <a:noFill/>
        </p:spPr>
        <p:txBody>
          <a:bodyPr wrap="square" lIns="68568" tIns="34284" rIns="68568" bIns="34284" rtlCol="0">
            <a:spAutoFit/>
          </a:bodyPr>
          <a:lstStyle/>
          <a:p>
            <a:pPr algn="ctr" defTabSz="685165">
              <a:defRPr/>
            </a:pPr>
            <a:r>
              <a:rPr lang="en-US" altLang="zh-CN" sz="5000" b="1" kern="0" dirty="0">
                <a:solidFill>
                  <a:sysClr val="window" lastClr="FFFFFF"/>
                </a:solidFill>
                <a:cs typeface="+mn-ea"/>
                <a:sym typeface="+mn-lt"/>
              </a:rPr>
              <a:t>45%</a:t>
            </a:r>
            <a:endParaRPr lang="zh-CN" altLang="en-US" sz="5000" b="1" kern="0" dirty="0">
              <a:solidFill>
                <a:sysClr val="window" lastClr="FFFFFF"/>
              </a:solidFill>
              <a:cs typeface="+mn-ea"/>
              <a:sym typeface="+mn-lt"/>
            </a:endParaRPr>
          </a:p>
        </p:txBody>
      </p:sp>
      <p:sp>
        <p:nvSpPr>
          <p:cNvPr id="40" name="文本框 16"/>
          <p:cNvSpPr txBox="1"/>
          <p:nvPr/>
        </p:nvSpPr>
        <p:spPr>
          <a:xfrm>
            <a:off x="6639329" y="2212690"/>
            <a:ext cx="1161889" cy="438581"/>
          </a:xfrm>
          <a:prstGeom prst="rect">
            <a:avLst/>
          </a:prstGeom>
          <a:noFill/>
        </p:spPr>
        <p:txBody>
          <a:bodyPr wrap="square" lIns="68568" tIns="34284" rIns="68568" bIns="34284" rtlCol="0">
            <a:spAutoFit/>
          </a:bodyPr>
          <a:lstStyle/>
          <a:p>
            <a:pPr algn="ctr" defTabSz="685165">
              <a:defRPr/>
            </a:pPr>
            <a:r>
              <a:rPr lang="zh-CN" altLang="en-US" sz="2400" b="1" kern="0" dirty="0">
                <a:solidFill>
                  <a:sysClr val="window" lastClr="FFFFFF"/>
                </a:solidFill>
                <a:cs typeface="+mn-ea"/>
                <a:sym typeface="+mn-lt"/>
              </a:rPr>
              <a:t>标题</a:t>
            </a:r>
          </a:p>
        </p:txBody>
      </p:sp>
      <p:sp>
        <p:nvSpPr>
          <p:cNvPr id="41" name="TextBox 634"/>
          <p:cNvSpPr txBox="1"/>
          <p:nvPr/>
        </p:nvSpPr>
        <p:spPr>
          <a:xfrm>
            <a:off x="1020117" y="3379414"/>
            <a:ext cx="7103769" cy="1038736"/>
          </a:xfrm>
          <a:prstGeom prst="rect">
            <a:avLst/>
          </a:prstGeom>
          <a:noFill/>
        </p:spPr>
        <p:txBody>
          <a:bodyPr wrap="square" lIns="68569" tIns="34285" rIns="68569" bIns="34285" rtlCol="0">
            <a:spAutoFit/>
          </a:bodyPr>
          <a:lstStyle/>
          <a:p>
            <a:pPr algn="ctr" defTabSz="685165">
              <a:lnSpc>
                <a:spcPct val="150000"/>
              </a:lnSpc>
              <a:defRPr/>
            </a:pPr>
            <a:r>
              <a:rPr lang="zh-CN" altLang="en-US" sz="1400" kern="0" dirty="0">
                <a:solidFill>
                  <a:sysClr val="windowText" lastClr="000000">
                    <a:lumMod val="75000"/>
                    <a:lumOff val="25000"/>
                  </a:sysClr>
                </a:solidFill>
                <a:cs typeface="+mn-ea"/>
                <a:sym typeface="+mn-lt"/>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zh-CN" altLang="zh-CN" sz="1400" kern="0" dirty="0">
              <a:solidFill>
                <a:sysClr val="windowText" lastClr="000000">
                  <a:lumMod val="75000"/>
                  <a:lumOff val="25000"/>
                </a:sysClr>
              </a:solidFill>
              <a:cs typeface="+mn-ea"/>
              <a:sym typeface="+mn-lt"/>
            </a:endParaRPr>
          </a:p>
        </p:txBody>
      </p:sp>
      <p:sp>
        <p:nvSpPr>
          <p:cNvPr id="2" name="标题 1"/>
          <p:cNvSpPr>
            <a:spLocks noGrp="1"/>
          </p:cNvSpPr>
          <p:nvPr>
            <p:ph type="title"/>
          </p:nvPr>
        </p:nvSpPr>
        <p:spPr/>
        <p:txBody>
          <a:bodyPr/>
          <a:lstStyle/>
          <a:p>
            <a:endParaRPr lang="zh-CN" altLang="en-US"/>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fltVal val="0"/>
                                          </p:val>
                                        </p:tav>
                                        <p:tav tm="100000">
                                          <p:val>
                                            <p:strVal val="#ppt_w"/>
                                          </p:val>
                                        </p:tav>
                                      </p:tavLst>
                                    </p:anim>
                                    <p:anim calcmode="lin" valueType="num">
                                      <p:cBhvr>
                                        <p:cTn id="8" dur="1000" fill="hold"/>
                                        <p:tgtEl>
                                          <p:spTgt spid="32"/>
                                        </p:tgtEl>
                                        <p:attrNameLst>
                                          <p:attrName>ppt_h</p:attrName>
                                        </p:attrNameLst>
                                      </p:cBhvr>
                                      <p:tavLst>
                                        <p:tav tm="0">
                                          <p:val>
                                            <p:fltVal val="0"/>
                                          </p:val>
                                        </p:tav>
                                        <p:tav tm="100000">
                                          <p:val>
                                            <p:strVal val="#ppt_h"/>
                                          </p:val>
                                        </p:tav>
                                      </p:tavLst>
                                    </p:anim>
                                    <p:anim calcmode="lin" valueType="num">
                                      <p:cBhvr>
                                        <p:cTn id="9" dur="1000" fill="hold"/>
                                        <p:tgtEl>
                                          <p:spTgt spid="32"/>
                                        </p:tgtEl>
                                        <p:attrNameLst>
                                          <p:attrName>style.rotation</p:attrName>
                                        </p:attrNameLst>
                                      </p:cBhvr>
                                      <p:tavLst>
                                        <p:tav tm="0">
                                          <p:val>
                                            <p:fltVal val="90"/>
                                          </p:val>
                                        </p:tav>
                                        <p:tav tm="100000">
                                          <p:val>
                                            <p:fltVal val="0"/>
                                          </p:val>
                                        </p:tav>
                                      </p:tavLst>
                                    </p:anim>
                                    <p:animEffect transition="in" filter="fade">
                                      <p:cBhvr>
                                        <p:cTn id="10" dur="1000"/>
                                        <p:tgtEl>
                                          <p:spTgt spid="32"/>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35"/>
                                        </p:tgtEl>
                                        <p:attrNameLst>
                                          <p:attrName>style.visibility</p:attrName>
                                        </p:attrNameLst>
                                      </p:cBhvr>
                                      <p:to>
                                        <p:strVal val="visible"/>
                                      </p:to>
                                    </p:set>
                                    <p:anim calcmode="lin" valueType="num">
                                      <p:cBhvr>
                                        <p:cTn id="14" dur="500" fill="hold"/>
                                        <p:tgtEl>
                                          <p:spTgt spid="35"/>
                                        </p:tgtEl>
                                        <p:attrNameLst>
                                          <p:attrName>ppt_w</p:attrName>
                                        </p:attrNameLst>
                                      </p:cBhvr>
                                      <p:tavLst>
                                        <p:tav tm="0">
                                          <p:val>
                                            <p:fltVal val="0"/>
                                          </p:val>
                                        </p:tav>
                                        <p:tav tm="100000">
                                          <p:val>
                                            <p:strVal val="#ppt_w"/>
                                          </p:val>
                                        </p:tav>
                                      </p:tavLst>
                                    </p:anim>
                                    <p:anim calcmode="lin" valueType="num">
                                      <p:cBhvr>
                                        <p:cTn id="15" dur="500" fill="hold"/>
                                        <p:tgtEl>
                                          <p:spTgt spid="35"/>
                                        </p:tgtEl>
                                        <p:attrNameLst>
                                          <p:attrName>ppt_h</p:attrName>
                                        </p:attrNameLst>
                                      </p:cBhvr>
                                      <p:tavLst>
                                        <p:tav tm="0">
                                          <p:val>
                                            <p:fltVal val="0"/>
                                          </p:val>
                                        </p:tav>
                                        <p:tav tm="100000">
                                          <p:val>
                                            <p:strVal val="#ppt_h"/>
                                          </p:val>
                                        </p:tav>
                                      </p:tavLst>
                                    </p:anim>
                                    <p:animEffect transition="in" filter="fade">
                                      <p:cBhvr>
                                        <p:cTn id="16" dur="500"/>
                                        <p:tgtEl>
                                          <p:spTgt spid="35"/>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p:cTn id="19" dur="500" fill="hold"/>
                                        <p:tgtEl>
                                          <p:spTgt spid="36"/>
                                        </p:tgtEl>
                                        <p:attrNameLst>
                                          <p:attrName>ppt_w</p:attrName>
                                        </p:attrNameLst>
                                      </p:cBhvr>
                                      <p:tavLst>
                                        <p:tav tm="0">
                                          <p:val>
                                            <p:fltVal val="0"/>
                                          </p:val>
                                        </p:tav>
                                        <p:tav tm="100000">
                                          <p:val>
                                            <p:strVal val="#ppt_w"/>
                                          </p:val>
                                        </p:tav>
                                      </p:tavLst>
                                    </p:anim>
                                    <p:anim calcmode="lin" valueType="num">
                                      <p:cBhvr>
                                        <p:cTn id="20" dur="500" fill="hold"/>
                                        <p:tgtEl>
                                          <p:spTgt spid="36"/>
                                        </p:tgtEl>
                                        <p:attrNameLst>
                                          <p:attrName>ppt_h</p:attrName>
                                        </p:attrNameLst>
                                      </p:cBhvr>
                                      <p:tavLst>
                                        <p:tav tm="0">
                                          <p:val>
                                            <p:fltVal val="0"/>
                                          </p:val>
                                        </p:tav>
                                        <p:tav tm="100000">
                                          <p:val>
                                            <p:strVal val="#ppt_h"/>
                                          </p:val>
                                        </p:tav>
                                      </p:tavLst>
                                    </p:anim>
                                    <p:animEffect transition="in" filter="fade">
                                      <p:cBhvr>
                                        <p:cTn id="21" dur="500"/>
                                        <p:tgtEl>
                                          <p:spTgt spid="36"/>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1000" fill="hold"/>
                                        <p:tgtEl>
                                          <p:spTgt spid="33"/>
                                        </p:tgtEl>
                                        <p:attrNameLst>
                                          <p:attrName>ppt_w</p:attrName>
                                        </p:attrNameLst>
                                      </p:cBhvr>
                                      <p:tavLst>
                                        <p:tav tm="0">
                                          <p:val>
                                            <p:fltVal val="0"/>
                                          </p:val>
                                        </p:tav>
                                        <p:tav tm="100000">
                                          <p:val>
                                            <p:strVal val="#ppt_w"/>
                                          </p:val>
                                        </p:tav>
                                      </p:tavLst>
                                    </p:anim>
                                    <p:anim calcmode="lin" valueType="num">
                                      <p:cBhvr>
                                        <p:cTn id="25" dur="1000" fill="hold"/>
                                        <p:tgtEl>
                                          <p:spTgt spid="33"/>
                                        </p:tgtEl>
                                        <p:attrNameLst>
                                          <p:attrName>ppt_h</p:attrName>
                                        </p:attrNameLst>
                                      </p:cBhvr>
                                      <p:tavLst>
                                        <p:tav tm="0">
                                          <p:val>
                                            <p:fltVal val="0"/>
                                          </p:val>
                                        </p:tav>
                                        <p:tav tm="100000">
                                          <p:val>
                                            <p:strVal val="#ppt_h"/>
                                          </p:val>
                                        </p:tav>
                                      </p:tavLst>
                                    </p:anim>
                                    <p:anim calcmode="lin" valueType="num">
                                      <p:cBhvr>
                                        <p:cTn id="26" dur="1000" fill="hold"/>
                                        <p:tgtEl>
                                          <p:spTgt spid="33"/>
                                        </p:tgtEl>
                                        <p:attrNameLst>
                                          <p:attrName>style.rotation</p:attrName>
                                        </p:attrNameLst>
                                      </p:cBhvr>
                                      <p:tavLst>
                                        <p:tav tm="0">
                                          <p:val>
                                            <p:fltVal val="90"/>
                                          </p:val>
                                        </p:tav>
                                        <p:tav tm="100000">
                                          <p:val>
                                            <p:fltVal val="0"/>
                                          </p:val>
                                        </p:tav>
                                      </p:tavLst>
                                    </p:anim>
                                    <p:animEffect transition="in" filter="fade">
                                      <p:cBhvr>
                                        <p:cTn id="27" dur="1000"/>
                                        <p:tgtEl>
                                          <p:spTgt spid="33"/>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p:cTn id="36" dur="500" fill="hold"/>
                                        <p:tgtEl>
                                          <p:spTgt spid="38"/>
                                        </p:tgtEl>
                                        <p:attrNameLst>
                                          <p:attrName>ppt_w</p:attrName>
                                        </p:attrNameLst>
                                      </p:cBhvr>
                                      <p:tavLst>
                                        <p:tav tm="0">
                                          <p:val>
                                            <p:fltVal val="0"/>
                                          </p:val>
                                        </p:tav>
                                        <p:tav tm="100000">
                                          <p:val>
                                            <p:strVal val="#ppt_w"/>
                                          </p:val>
                                        </p:tav>
                                      </p:tavLst>
                                    </p:anim>
                                    <p:anim calcmode="lin" valueType="num">
                                      <p:cBhvr>
                                        <p:cTn id="37" dur="500" fill="hold"/>
                                        <p:tgtEl>
                                          <p:spTgt spid="38"/>
                                        </p:tgtEl>
                                        <p:attrNameLst>
                                          <p:attrName>ppt_h</p:attrName>
                                        </p:attrNameLst>
                                      </p:cBhvr>
                                      <p:tavLst>
                                        <p:tav tm="0">
                                          <p:val>
                                            <p:fltVal val="0"/>
                                          </p:val>
                                        </p:tav>
                                        <p:tav tm="100000">
                                          <p:val>
                                            <p:strVal val="#ppt_h"/>
                                          </p:val>
                                        </p:tav>
                                      </p:tavLst>
                                    </p:anim>
                                    <p:animEffect transition="in" filter="fade">
                                      <p:cBhvr>
                                        <p:cTn id="38" dur="500"/>
                                        <p:tgtEl>
                                          <p:spTgt spid="3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p:cTn id="41" dur="1000" fill="hold"/>
                                        <p:tgtEl>
                                          <p:spTgt spid="34"/>
                                        </p:tgtEl>
                                        <p:attrNameLst>
                                          <p:attrName>ppt_w</p:attrName>
                                        </p:attrNameLst>
                                      </p:cBhvr>
                                      <p:tavLst>
                                        <p:tav tm="0">
                                          <p:val>
                                            <p:fltVal val="0"/>
                                          </p:val>
                                        </p:tav>
                                        <p:tav tm="100000">
                                          <p:val>
                                            <p:strVal val="#ppt_w"/>
                                          </p:val>
                                        </p:tav>
                                      </p:tavLst>
                                    </p:anim>
                                    <p:anim calcmode="lin" valueType="num">
                                      <p:cBhvr>
                                        <p:cTn id="42" dur="1000" fill="hold"/>
                                        <p:tgtEl>
                                          <p:spTgt spid="34"/>
                                        </p:tgtEl>
                                        <p:attrNameLst>
                                          <p:attrName>ppt_h</p:attrName>
                                        </p:attrNameLst>
                                      </p:cBhvr>
                                      <p:tavLst>
                                        <p:tav tm="0">
                                          <p:val>
                                            <p:fltVal val="0"/>
                                          </p:val>
                                        </p:tav>
                                        <p:tav tm="100000">
                                          <p:val>
                                            <p:strVal val="#ppt_h"/>
                                          </p:val>
                                        </p:tav>
                                      </p:tavLst>
                                    </p:anim>
                                    <p:anim calcmode="lin" valueType="num">
                                      <p:cBhvr>
                                        <p:cTn id="43" dur="1000" fill="hold"/>
                                        <p:tgtEl>
                                          <p:spTgt spid="34"/>
                                        </p:tgtEl>
                                        <p:attrNameLst>
                                          <p:attrName>style.rotation</p:attrName>
                                        </p:attrNameLst>
                                      </p:cBhvr>
                                      <p:tavLst>
                                        <p:tav tm="0">
                                          <p:val>
                                            <p:fltVal val="90"/>
                                          </p:val>
                                        </p:tav>
                                        <p:tav tm="100000">
                                          <p:val>
                                            <p:fltVal val="0"/>
                                          </p:val>
                                        </p:tav>
                                      </p:tavLst>
                                    </p:anim>
                                    <p:animEffect transition="in" filter="fade">
                                      <p:cBhvr>
                                        <p:cTn id="44" dur="1000"/>
                                        <p:tgtEl>
                                          <p:spTgt spid="34"/>
                                        </p:tgtEl>
                                      </p:cBhvr>
                                    </p:animEffect>
                                  </p:childTnLst>
                                </p:cTn>
                              </p:par>
                            </p:childTnLst>
                          </p:cTn>
                        </p:par>
                        <p:par>
                          <p:cTn id="45" fill="hold">
                            <p:stCondLst>
                              <p:cond delay="2000"/>
                            </p:stCondLst>
                            <p:childTnLst>
                              <p:par>
                                <p:cTn id="46" presetID="53" presetClass="entr" presetSubtype="16"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 calcmode="lin" valueType="num">
                                      <p:cBhvr>
                                        <p:cTn id="48" dur="500" fill="hold"/>
                                        <p:tgtEl>
                                          <p:spTgt spid="39"/>
                                        </p:tgtEl>
                                        <p:attrNameLst>
                                          <p:attrName>ppt_w</p:attrName>
                                        </p:attrNameLst>
                                      </p:cBhvr>
                                      <p:tavLst>
                                        <p:tav tm="0">
                                          <p:val>
                                            <p:fltVal val="0"/>
                                          </p:val>
                                        </p:tav>
                                        <p:tav tm="100000">
                                          <p:val>
                                            <p:strVal val="#ppt_w"/>
                                          </p:val>
                                        </p:tav>
                                      </p:tavLst>
                                    </p:anim>
                                    <p:anim calcmode="lin" valueType="num">
                                      <p:cBhvr>
                                        <p:cTn id="49" dur="500" fill="hold"/>
                                        <p:tgtEl>
                                          <p:spTgt spid="39"/>
                                        </p:tgtEl>
                                        <p:attrNameLst>
                                          <p:attrName>ppt_h</p:attrName>
                                        </p:attrNameLst>
                                      </p:cBhvr>
                                      <p:tavLst>
                                        <p:tav tm="0">
                                          <p:val>
                                            <p:fltVal val="0"/>
                                          </p:val>
                                        </p:tav>
                                        <p:tav tm="100000">
                                          <p:val>
                                            <p:strVal val="#ppt_h"/>
                                          </p:val>
                                        </p:tav>
                                      </p:tavLst>
                                    </p:anim>
                                    <p:animEffect transition="in" filter="fade">
                                      <p:cBhvr>
                                        <p:cTn id="50" dur="500"/>
                                        <p:tgtEl>
                                          <p:spTgt spid="3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p:cTn id="53" dur="500" fill="hold"/>
                                        <p:tgtEl>
                                          <p:spTgt spid="40"/>
                                        </p:tgtEl>
                                        <p:attrNameLst>
                                          <p:attrName>ppt_w</p:attrName>
                                        </p:attrNameLst>
                                      </p:cBhvr>
                                      <p:tavLst>
                                        <p:tav tm="0">
                                          <p:val>
                                            <p:fltVal val="0"/>
                                          </p:val>
                                        </p:tav>
                                        <p:tav tm="100000">
                                          <p:val>
                                            <p:strVal val="#ppt_w"/>
                                          </p:val>
                                        </p:tav>
                                      </p:tavLst>
                                    </p:anim>
                                    <p:anim calcmode="lin" valueType="num">
                                      <p:cBhvr>
                                        <p:cTn id="54" dur="500" fill="hold"/>
                                        <p:tgtEl>
                                          <p:spTgt spid="40"/>
                                        </p:tgtEl>
                                        <p:attrNameLst>
                                          <p:attrName>ppt_h</p:attrName>
                                        </p:attrNameLst>
                                      </p:cBhvr>
                                      <p:tavLst>
                                        <p:tav tm="0">
                                          <p:val>
                                            <p:fltVal val="0"/>
                                          </p:val>
                                        </p:tav>
                                        <p:tav tm="100000">
                                          <p:val>
                                            <p:strVal val="#ppt_h"/>
                                          </p:val>
                                        </p:tav>
                                      </p:tavLst>
                                    </p:anim>
                                    <p:animEffect transition="in" filter="fade">
                                      <p:cBhvr>
                                        <p:cTn id="55" dur="500"/>
                                        <p:tgtEl>
                                          <p:spTgt spid="40"/>
                                        </p:tgtEl>
                                      </p:cBhvr>
                                    </p:animEffect>
                                  </p:childTnLst>
                                </p:cTn>
                              </p:par>
                            </p:childTnLst>
                          </p:cTn>
                        </p:par>
                        <p:par>
                          <p:cTn id="56" fill="hold">
                            <p:stCondLst>
                              <p:cond delay="2500"/>
                            </p:stCondLst>
                            <p:childTnLst>
                              <p:par>
                                <p:cTn id="57" presetID="16" presetClass="entr" presetSubtype="21"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barn(inVertical)">
                                      <p:cBhvr>
                                        <p:cTn id="59" dur="7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p:bldP spid="36" grpId="0"/>
      <p:bldP spid="37" grpId="0"/>
      <p:bldP spid="38" grpId="0"/>
      <p:bldP spid="39" grpId="0"/>
      <p:bldP spid="40" grpId="0"/>
      <p:bldP spid="4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screen"/>
          <a:srcRect/>
          <a:stretch>
            <a:fillRect/>
          </a:stretch>
        </p:blipFill>
        <p:spPr>
          <a:xfrm>
            <a:off x="1355" y="0"/>
            <a:ext cx="3478446" cy="5143500"/>
          </a:xfrm>
          <a:prstGeom prst="rect">
            <a:avLst/>
          </a:prstGeom>
        </p:spPr>
      </p:pic>
      <p:sp>
        <p:nvSpPr>
          <p:cNvPr id="8" name="剪去对角的矩形 7"/>
          <p:cNvSpPr/>
          <p:nvPr/>
        </p:nvSpPr>
        <p:spPr>
          <a:xfrm>
            <a:off x="3060700" y="2119884"/>
            <a:ext cx="5575300" cy="623316"/>
          </a:xfrm>
          <a:prstGeom prst="snip2DiagRect">
            <a:avLst>
              <a:gd name="adj1" fmla="val 0"/>
              <a:gd name="adj2" fmla="val 38992"/>
            </a:avLst>
          </a:prstGeom>
          <a:solidFill>
            <a:schemeClr val="bg1">
              <a:alpha val="78000"/>
            </a:schemeClr>
          </a:solidFill>
          <a:ln w="28575">
            <a:solidFill>
              <a:srgbClr val="5C7158"/>
            </a:solidFill>
          </a:ln>
          <a:scene3d>
            <a:camera prst="orthographicFront"/>
            <a:lightRig rig="threePt" dir="t"/>
          </a:scene3d>
          <a:sp3d>
            <a:bevelT w="190500" h="1016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3276593" y="1859968"/>
            <a:ext cx="840966" cy="646331"/>
            <a:chOff x="4254500" y="707300"/>
            <a:chExt cx="685800" cy="527076"/>
          </a:xfrm>
        </p:grpSpPr>
        <p:sp>
          <p:nvSpPr>
            <p:cNvPr id="2" name="对角圆角矩形 1"/>
            <p:cNvSpPr/>
            <p:nvPr/>
          </p:nvSpPr>
          <p:spPr>
            <a:xfrm>
              <a:off x="4254500" y="736600"/>
              <a:ext cx="685800" cy="4445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323671" y="707300"/>
              <a:ext cx="532306" cy="527076"/>
            </a:xfrm>
            <a:prstGeom prst="rect">
              <a:avLst/>
            </a:prstGeom>
            <a:noFill/>
          </p:spPr>
          <p:txBody>
            <a:bodyPr wrap="none" rtlCol="0">
              <a:spAutoFit/>
            </a:bodyPr>
            <a:lstStyle/>
            <a:p>
              <a:r>
                <a:rPr lang="en-US" altLang="zh-CN" sz="3600" b="1" dirty="0" smtClean="0">
                  <a:solidFill>
                    <a:schemeClr val="bg1"/>
                  </a:solidFill>
                </a:rPr>
                <a:t>03</a:t>
              </a:r>
              <a:endParaRPr lang="zh-CN" altLang="en-US" sz="3600" b="1" dirty="0">
                <a:solidFill>
                  <a:schemeClr val="bg1"/>
                </a:solidFill>
              </a:endParaRPr>
            </a:p>
          </p:txBody>
        </p:sp>
      </p:grpSp>
      <p:sp>
        <p:nvSpPr>
          <p:cNvPr id="10" name="文本框 9"/>
          <p:cNvSpPr txBox="1"/>
          <p:nvPr/>
        </p:nvSpPr>
        <p:spPr>
          <a:xfrm>
            <a:off x="4374001" y="2142016"/>
            <a:ext cx="4000580" cy="523220"/>
          </a:xfrm>
          <a:prstGeom prst="rect">
            <a:avLst/>
          </a:prstGeom>
          <a:noFill/>
        </p:spPr>
        <p:txBody>
          <a:bodyPr wrap="square" rtlCol="0">
            <a:spAutoFit/>
          </a:bodyPr>
          <a:lstStyle/>
          <a:p>
            <a:r>
              <a:rPr lang="zh-CN" altLang="en-US" sz="2800" b="1" dirty="0" smtClean="0">
                <a:solidFill>
                  <a:srgbClr val="5C7158"/>
                </a:solidFill>
                <a:latin typeface="微软雅黑" panose="020B0503020204020204" pitchFamily="34" charset="-122"/>
                <a:ea typeface="微软雅黑" panose="020B0503020204020204" pitchFamily="34" charset="-122"/>
              </a:rPr>
              <a:t>单击此处添加文字标题</a:t>
            </a:r>
            <a:endParaRPr lang="zh-CN" altLang="en-US" sz="2800" b="1" dirty="0">
              <a:solidFill>
                <a:srgbClr val="5C7158"/>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4374001" y="3003116"/>
            <a:ext cx="1858201" cy="300082"/>
          </a:xfrm>
          <a:prstGeom prst="rect">
            <a:avLst/>
          </a:prstGeom>
          <a:noFill/>
        </p:spPr>
        <p:txBody>
          <a:bodyPr wrap="none" rtlCol="0">
            <a:spAutoFit/>
          </a:bodyPr>
          <a:lstStyle/>
          <a:p>
            <a:pPr marL="285750" indent="-285750">
              <a:buFont typeface="Wingdings" panose="05000000000000000000" pitchFamily="2" charset="2"/>
              <a:buChar char="Ø"/>
            </a:pPr>
            <a:r>
              <a:rPr lang="zh-CN" altLang="en-US" dirty="0" smtClean="0">
                <a:solidFill>
                  <a:srgbClr val="5C7158"/>
                </a:solidFill>
              </a:rPr>
              <a:t>单击添加文字内容</a:t>
            </a:r>
            <a:endParaRPr lang="zh-CN" altLang="en-US" dirty="0">
              <a:solidFill>
                <a:srgbClr val="5C7158"/>
              </a:solidFill>
            </a:endParaRPr>
          </a:p>
        </p:txBody>
      </p:sp>
      <p:sp>
        <p:nvSpPr>
          <p:cNvPr id="26" name="文本框 25"/>
          <p:cNvSpPr txBox="1"/>
          <p:nvPr/>
        </p:nvSpPr>
        <p:spPr>
          <a:xfrm>
            <a:off x="6277892" y="3003116"/>
            <a:ext cx="1858201" cy="300082"/>
          </a:xfrm>
          <a:prstGeom prst="rect">
            <a:avLst/>
          </a:prstGeom>
          <a:noFill/>
        </p:spPr>
        <p:txBody>
          <a:bodyPr wrap="none" rtlCol="0">
            <a:spAutoFit/>
          </a:bodyPr>
          <a:lstStyle/>
          <a:p>
            <a:pPr marL="285750" indent="-285750">
              <a:buFont typeface="Wingdings" panose="05000000000000000000" pitchFamily="2" charset="2"/>
              <a:buChar char="Ø"/>
            </a:pPr>
            <a:r>
              <a:rPr lang="zh-CN" altLang="en-US" dirty="0" smtClean="0">
                <a:solidFill>
                  <a:srgbClr val="5C7158"/>
                </a:solidFill>
              </a:rPr>
              <a:t>单击添加文字内容</a:t>
            </a:r>
            <a:endParaRPr lang="zh-CN" altLang="en-US" dirty="0">
              <a:solidFill>
                <a:srgbClr val="5C7158"/>
              </a:solidFill>
            </a:endParaRPr>
          </a:p>
        </p:txBody>
      </p:sp>
      <p:sp>
        <p:nvSpPr>
          <p:cNvPr id="27" name="文本框 26"/>
          <p:cNvSpPr txBox="1"/>
          <p:nvPr/>
        </p:nvSpPr>
        <p:spPr>
          <a:xfrm>
            <a:off x="4374001" y="3481725"/>
            <a:ext cx="1858201" cy="300082"/>
          </a:xfrm>
          <a:prstGeom prst="rect">
            <a:avLst/>
          </a:prstGeom>
          <a:noFill/>
        </p:spPr>
        <p:txBody>
          <a:bodyPr wrap="none" rtlCol="0">
            <a:spAutoFit/>
          </a:bodyPr>
          <a:lstStyle/>
          <a:p>
            <a:pPr marL="285750" indent="-285750">
              <a:buFont typeface="Wingdings" panose="05000000000000000000" pitchFamily="2" charset="2"/>
              <a:buChar char="Ø"/>
            </a:pPr>
            <a:r>
              <a:rPr lang="zh-CN" altLang="en-US" dirty="0" smtClean="0">
                <a:solidFill>
                  <a:srgbClr val="5C7158"/>
                </a:solidFill>
              </a:rPr>
              <a:t>单击添加文字内容</a:t>
            </a:r>
            <a:endParaRPr lang="zh-CN" altLang="en-US" dirty="0">
              <a:solidFill>
                <a:srgbClr val="5C7158"/>
              </a:solidFill>
            </a:endParaRPr>
          </a:p>
        </p:txBody>
      </p:sp>
      <p:sp>
        <p:nvSpPr>
          <p:cNvPr id="28" name="文本框 27"/>
          <p:cNvSpPr txBox="1"/>
          <p:nvPr/>
        </p:nvSpPr>
        <p:spPr>
          <a:xfrm>
            <a:off x="6277892" y="3481725"/>
            <a:ext cx="1858201" cy="300082"/>
          </a:xfrm>
          <a:prstGeom prst="rect">
            <a:avLst/>
          </a:prstGeom>
          <a:noFill/>
        </p:spPr>
        <p:txBody>
          <a:bodyPr wrap="none" rtlCol="0">
            <a:spAutoFit/>
          </a:bodyPr>
          <a:lstStyle/>
          <a:p>
            <a:pPr marL="285750" indent="-285750">
              <a:buFont typeface="Wingdings" panose="05000000000000000000" pitchFamily="2" charset="2"/>
              <a:buChar char="Ø"/>
            </a:pPr>
            <a:r>
              <a:rPr lang="zh-CN" altLang="en-US" dirty="0" smtClean="0">
                <a:solidFill>
                  <a:srgbClr val="5C7158"/>
                </a:solidFill>
              </a:rPr>
              <a:t>单击添加文字内容</a:t>
            </a:r>
            <a:endParaRPr lang="zh-CN" altLang="en-US" dirty="0">
              <a:solidFill>
                <a:srgbClr val="5C7158"/>
              </a:solidFill>
            </a:endParaRPr>
          </a:p>
        </p:txBody>
      </p:sp>
      <p:sp>
        <p:nvSpPr>
          <p:cNvPr id="29" name="文本框 28"/>
          <p:cNvSpPr txBox="1"/>
          <p:nvPr/>
        </p:nvSpPr>
        <p:spPr>
          <a:xfrm>
            <a:off x="4374001" y="1492304"/>
            <a:ext cx="1826141" cy="584775"/>
          </a:xfrm>
          <a:prstGeom prst="rect">
            <a:avLst/>
          </a:prstGeom>
          <a:noFill/>
        </p:spPr>
        <p:txBody>
          <a:bodyPr wrap="none" rtlCol="0">
            <a:spAutoFit/>
          </a:bodyPr>
          <a:lstStyle/>
          <a:p>
            <a:r>
              <a:rPr lang="zh-CN" altLang="en-US" sz="3200" b="1" dirty="0" smtClean="0">
                <a:solidFill>
                  <a:srgbClr val="5C7158"/>
                </a:solidFill>
                <a:latin typeface="微软雅黑" panose="020B0503020204020204" pitchFamily="34" charset="-122"/>
                <a:ea typeface="微软雅黑" panose="020B0503020204020204" pitchFamily="34" charset="-122"/>
              </a:rPr>
              <a:t>第三部分</a:t>
            </a:r>
            <a:endParaRPr lang="zh-CN" altLang="en-US" sz="3200" b="1" dirty="0">
              <a:solidFill>
                <a:srgbClr val="5C7158"/>
              </a:solidFill>
              <a:latin typeface="微软雅黑" panose="020B0503020204020204" pitchFamily="34" charset="-122"/>
              <a:ea typeface="微软雅黑" panose="020B0503020204020204" pitchFamily="34" charset="-122"/>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1000"/>
                            </p:stCondLst>
                            <p:childTnLst>
                              <p:par>
                                <p:cTn id="14" presetID="10" presetClass="entr" presetSubtype="0" fill="hold" grpId="0" nodeType="afterEffect">
                                  <p:stCondLst>
                                    <p:cond delay="0"/>
                                  </p:stCondLst>
                                  <p:iterate type="lt">
                                    <p:tmPct val="14000"/>
                                  </p:iterate>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750"/>
                                        <p:tgtEl>
                                          <p:spTgt spid="29"/>
                                        </p:tgtEl>
                                      </p:cBhvr>
                                    </p:animEffect>
                                  </p:childTnLst>
                                </p:cTn>
                              </p:par>
                            </p:childTnLst>
                          </p:cTn>
                        </p:par>
                        <p:par>
                          <p:cTn id="20" fill="hold">
                            <p:stCondLst>
                              <p:cond delay="1629"/>
                            </p:stCondLst>
                            <p:childTnLst>
                              <p:par>
                                <p:cTn id="21" presetID="2" presetClass="entr" presetSubtype="4"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par>
                          <p:cTn id="25" fill="hold">
                            <p:stCondLst>
                              <p:cond delay="2129"/>
                            </p:stCondLst>
                            <p:childTnLst>
                              <p:par>
                                <p:cTn id="26" presetID="2" presetClass="entr" presetSubtype="4"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500" fill="hold"/>
                                        <p:tgtEl>
                                          <p:spTgt spid="26"/>
                                        </p:tgtEl>
                                        <p:attrNameLst>
                                          <p:attrName>ppt_x</p:attrName>
                                        </p:attrNameLst>
                                      </p:cBhvr>
                                      <p:tavLst>
                                        <p:tav tm="0">
                                          <p:val>
                                            <p:strVal val="#ppt_x"/>
                                          </p:val>
                                        </p:tav>
                                        <p:tav tm="100000">
                                          <p:val>
                                            <p:strVal val="#ppt_x"/>
                                          </p:val>
                                        </p:tav>
                                      </p:tavLst>
                                    </p:anim>
                                    <p:anim calcmode="lin" valueType="num">
                                      <p:cBhvr additive="base">
                                        <p:cTn id="29" dur="500" fill="hold"/>
                                        <p:tgtEl>
                                          <p:spTgt spid="26"/>
                                        </p:tgtEl>
                                        <p:attrNameLst>
                                          <p:attrName>ppt_y</p:attrName>
                                        </p:attrNameLst>
                                      </p:cBhvr>
                                      <p:tavLst>
                                        <p:tav tm="0">
                                          <p:val>
                                            <p:strVal val="1+#ppt_h/2"/>
                                          </p:val>
                                        </p:tav>
                                        <p:tav tm="100000">
                                          <p:val>
                                            <p:strVal val="#ppt_y"/>
                                          </p:val>
                                        </p:tav>
                                      </p:tavLst>
                                    </p:anim>
                                  </p:childTnLst>
                                </p:cTn>
                              </p:par>
                            </p:childTnLst>
                          </p:cTn>
                        </p:par>
                        <p:par>
                          <p:cTn id="30" fill="hold">
                            <p:stCondLst>
                              <p:cond delay="2629"/>
                            </p:stCondLst>
                            <p:childTnLst>
                              <p:par>
                                <p:cTn id="31" presetID="2" presetClass="entr" presetSubtype="4"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500" fill="hold"/>
                                        <p:tgtEl>
                                          <p:spTgt spid="27"/>
                                        </p:tgtEl>
                                        <p:attrNameLst>
                                          <p:attrName>ppt_x</p:attrName>
                                        </p:attrNameLst>
                                      </p:cBhvr>
                                      <p:tavLst>
                                        <p:tav tm="0">
                                          <p:val>
                                            <p:strVal val="#ppt_x"/>
                                          </p:val>
                                        </p:tav>
                                        <p:tav tm="100000">
                                          <p:val>
                                            <p:strVal val="#ppt_x"/>
                                          </p:val>
                                        </p:tav>
                                      </p:tavLst>
                                    </p:anim>
                                    <p:anim calcmode="lin" valueType="num">
                                      <p:cBhvr additive="base">
                                        <p:cTn id="34" dur="500" fill="hold"/>
                                        <p:tgtEl>
                                          <p:spTgt spid="27"/>
                                        </p:tgtEl>
                                        <p:attrNameLst>
                                          <p:attrName>ppt_y</p:attrName>
                                        </p:attrNameLst>
                                      </p:cBhvr>
                                      <p:tavLst>
                                        <p:tav tm="0">
                                          <p:val>
                                            <p:strVal val="1+#ppt_h/2"/>
                                          </p:val>
                                        </p:tav>
                                        <p:tav tm="100000">
                                          <p:val>
                                            <p:strVal val="#ppt_y"/>
                                          </p:val>
                                        </p:tav>
                                      </p:tavLst>
                                    </p:anim>
                                  </p:childTnLst>
                                </p:cTn>
                              </p:par>
                            </p:childTnLst>
                          </p:cTn>
                        </p:par>
                        <p:par>
                          <p:cTn id="35" fill="hold">
                            <p:stCondLst>
                              <p:cond delay="3129"/>
                            </p:stCondLst>
                            <p:childTnLst>
                              <p:par>
                                <p:cTn id="36" presetID="2" presetClass="entr" presetSubtype="4"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500" fill="hold"/>
                                        <p:tgtEl>
                                          <p:spTgt spid="28"/>
                                        </p:tgtEl>
                                        <p:attrNameLst>
                                          <p:attrName>ppt_x</p:attrName>
                                        </p:attrNameLst>
                                      </p:cBhvr>
                                      <p:tavLst>
                                        <p:tav tm="0">
                                          <p:val>
                                            <p:strVal val="#ppt_x"/>
                                          </p:val>
                                        </p:tav>
                                        <p:tav tm="100000">
                                          <p:val>
                                            <p:strVal val="#ppt_x"/>
                                          </p:val>
                                        </p:tav>
                                      </p:tavLst>
                                    </p:anim>
                                    <p:anim calcmode="lin" valueType="num">
                                      <p:cBhvr additive="base">
                                        <p:cTn id="39"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5" grpId="0"/>
      <p:bldP spid="26" grpId="0"/>
      <p:bldP spid="27" grpId="0"/>
      <p:bldP spid="28"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332"/>
          <p:cNvSpPr/>
          <p:nvPr/>
        </p:nvSpPr>
        <p:spPr bwMode="auto">
          <a:xfrm>
            <a:off x="2537055" y="2767225"/>
            <a:ext cx="1095375" cy="1533525"/>
          </a:xfrm>
          <a:custGeom>
            <a:avLst/>
            <a:gdLst/>
            <a:ahLst/>
            <a:cxnLst>
              <a:cxn ang="0">
                <a:pos x="125" y="0"/>
              </a:cxn>
              <a:cxn ang="0">
                <a:pos x="188" y="175"/>
              </a:cxn>
              <a:cxn ang="0">
                <a:pos x="250" y="350"/>
              </a:cxn>
              <a:cxn ang="0">
                <a:pos x="125" y="350"/>
              </a:cxn>
              <a:cxn ang="0">
                <a:pos x="0" y="350"/>
              </a:cxn>
              <a:cxn ang="0">
                <a:pos x="63" y="175"/>
              </a:cxn>
              <a:cxn ang="0">
                <a:pos x="125" y="0"/>
              </a:cxn>
            </a:cxnLst>
            <a:rect l="0" t="0" r="r" b="b"/>
            <a:pathLst>
              <a:path w="250" h="350">
                <a:moveTo>
                  <a:pt x="125" y="0"/>
                </a:moveTo>
                <a:lnTo>
                  <a:pt x="188" y="175"/>
                </a:lnTo>
                <a:lnTo>
                  <a:pt x="250" y="350"/>
                </a:lnTo>
                <a:lnTo>
                  <a:pt x="125" y="350"/>
                </a:lnTo>
                <a:lnTo>
                  <a:pt x="0" y="350"/>
                </a:lnTo>
                <a:lnTo>
                  <a:pt x="63" y="175"/>
                </a:lnTo>
                <a:lnTo>
                  <a:pt x="125" y="0"/>
                </a:lnTo>
                <a:close/>
              </a:path>
            </a:pathLst>
          </a:custGeom>
          <a:solidFill>
            <a:schemeClr val="accent3"/>
          </a:solidFill>
          <a:ln w="9525">
            <a:noFill/>
            <a:round/>
          </a:ln>
        </p:spPr>
        <p:txBody>
          <a:bodyPr vert="horz" wrap="square" lIns="91048" tIns="45523" rIns="91048" bIns="45523" numCol="1" anchor="t" anchorCtr="0" compatLnSpc="1"/>
          <a:lstStyle/>
          <a:p>
            <a:pPr defTabSz="681990" fontAlgn="base">
              <a:spcBef>
                <a:spcPct val="0"/>
              </a:spcBef>
              <a:spcAft>
                <a:spcPct val="0"/>
              </a:spcAft>
            </a:pPr>
            <a:endParaRPr lang="zh-CN" altLang="en-US" sz="1600">
              <a:solidFill>
                <a:prstClr val="black"/>
              </a:solidFill>
              <a:cs typeface="+mn-ea"/>
              <a:sym typeface="+mn-lt"/>
            </a:endParaRPr>
          </a:p>
        </p:txBody>
      </p:sp>
      <p:sp>
        <p:nvSpPr>
          <p:cNvPr id="23" name="Freeform 335"/>
          <p:cNvSpPr/>
          <p:nvPr/>
        </p:nvSpPr>
        <p:spPr bwMode="auto">
          <a:xfrm>
            <a:off x="3465949" y="1877762"/>
            <a:ext cx="1086612" cy="2422971"/>
          </a:xfrm>
          <a:custGeom>
            <a:avLst/>
            <a:gdLst/>
            <a:ahLst/>
            <a:cxnLst>
              <a:cxn ang="0">
                <a:pos x="125" y="0"/>
              </a:cxn>
              <a:cxn ang="0">
                <a:pos x="187" y="277"/>
              </a:cxn>
              <a:cxn ang="0">
                <a:pos x="248" y="553"/>
              </a:cxn>
              <a:cxn ang="0">
                <a:pos x="125" y="553"/>
              </a:cxn>
              <a:cxn ang="0">
                <a:pos x="0" y="553"/>
              </a:cxn>
              <a:cxn ang="0">
                <a:pos x="62" y="277"/>
              </a:cxn>
              <a:cxn ang="0">
                <a:pos x="125" y="0"/>
              </a:cxn>
            </a:cxnLst>
            <a:rect l="0" t="0" r="r" b="b"/>
            <a:pathLst>
              <a:path w="248" h="553">
                <a:moveTo>
                  <a:pt x="125" y="0"/>
                </a:moveTo>
                <a:lnTo>
                  <a:pt x="187" y="277"/>
                </a:lnTo>
                <a:lnTo>
                  <a:pt x="248" y="553"/>
                </a:lnTo>
                <a:lnTo>
                  <a:pt x="125" y="553"/>
                </a:lnTo>
                <a:lnTo>
                  <a:pt x="0" y="553"/>
                </a:lnTo>
                <a:lnTo>
                  <a:pt x="62" y="277"/>
                </a:lnTo>
                <a:lnTo>
                  <a:pt x="125" y="0"/>
                </a:lnTo>
                <a:close/>
              </a:path>
            </a:pathLst>
          </a:custGeom>
          <a:solidFill>
            <a:schemeClr val="accent4"/>
          </a:solidFill>
          <a:ln w="9525">
            <a:noFill/>
            <a:round/>
          </a:ln>
        </p:spPr>
        <p:txBody>
          <a:bodyPr vert="horz" wrap="square" lIns="91048" tIns="45523" rIns="91048" bIns="45523" numCol="1" anchor="t" anchorCtr="0" compatLnSpc="1"/>
          <a:lstStyle/>
          <a:p>
            <a:pPr defTabSz="681990" fontAlgn="base">
              <a:spcBef>
                <a:spcPct val="0"/>
              </a:spcBef>
              <a:spcAft>
                <a:spcPct val="0"/>
              </a:spcAft>
            </a:pPr>
            <a:endParaRPr lang="zh-CN" altLang="en-US" sz="1600">
              <a:solidFill>
                <a:prstClr val="black"/>
              </a:solidFill>
              <a:cs typeface="+mn-ea"/>
              <a:sym typeface="+mn-lt"/>
            </a:endParaRPr>
          </a:p>
        </p:txBody>
      </p:sp>
      <p:sp>
        <p:nvSpPr>
          <p:cNvPr id="24" name="Freeform 336"/>
          <p:cNvSpPr/>
          <p:nvPr/>
        </p:nvSpPr>
        <p:spPr bwMode="auto">
          <a:xfrm>
            <a:off x="4386066" y="3183466"/>
            <a:ext cx="1099755" cy="1117284"/>
          </a:xfrm>
          <a:custGeom>
            <a:avLst/>
            <a:gdLst/>
            <a:ahLst/>
            <a:cxnLst>
              <a:cxn ang="0">
                <a:pos x="125" y="0"/>
              </a:cxn>
              <a:cxn ang="0">
                <a:pos x="187" y="128"/>
              </a:cxn>
              <a:cxn ang="0">
                <a:pos x="251" y="255"/>
              </a:cxn>
              <a:cxn ang="0">
                <a:pos x="125" y="255"/>
              </a:cxn>
              <a:cxn ang="0">
                <a:pos x="0" y="255"/>
              </a:cxn>
              <a:cxn ang="0">
                <a:pos x="62" y="128"/>
              </a:cxn>
              <a:cxn ang="0">
                <a:pos x="125" y="0"/>
              </a:cxn>
            </a:cxnLst>
            <a:rect l="0" t="0" r="r" b="b"/>
            <a:pathLst>
              <a:path w="251" h="255">
                <a:moveTo>
                  <a:pt x="125" y="0"/>
                </a:moveTo>
                <a:lnTo>
                  <a:pt x="187" y="128"/>
                </a:lnTo>
                <a:lnTo>
                  <a:pt x="251" y="255"/>
                </a:lnTo>
                <a:lnTo>
                  <a:pt x="125" y="255"/>
                </a:lnTo>
                <a:lnTo>
                  <a:pt x="0" y="255"/>
                </a:lnTo>
                <a:lnTo>
                  <a:pt x="62" y="128"/>
                </a:lnTo>
                <a:lnTo>
                  <a:pt x="125" y="0"/>
                </a:lnTo>
                <a:close/>
              </a:path>
            </a:pathLst>
          </a:custGeom>
          <a:solidFill>
            <a:schemeClr val="accent3"/>
          </a:solidFill>
          <a:ln w="9525">
            <a:noFill/>
            <a:round/>
          </a:ln>
        </p:spPr>
        <p:txBody>
          <a:bodyPr vert="horz" wrap="square" lIns="91048" tIns="45523" rIns="91048" bIns="45523" numCol="1" anchor="t" anchorCtr="0" compatLnSpc="1"/>
          <a:lstStyle/>
          <a:p>
            <a:pPr defTabSz="681990" fontAlgn="base">
              <a:spcBef>
                <a:spcPct val="0"/>
              </a:spcBef>
              <a:spcAft>
                <a:spcPct val="0"/>
              </a:spcAft>
            </a:pPr>
            <a:endParaRPr lang="zh-CN" altLang="en-US" sz="1600">
              <a:solidFill>
                <a:prstClr val="black"/>
              </a:solidFill>
              <a:cs typeface="+mn-ea"/>
              <a:sym typeface="+mn-lt"/>
            </a:endParaRPr>
          </a:p>
        </p:txBody>
      </p:sp>
      <p:sp>
        <p:nvSpPr>
          <p:cNvPr id="25" name="TextBox 24"/>
          <p:cNvSpPr txBox="1"/>
          <p:nvPr/>
        </p:nvSpPr>
        <p:spPr>
          <a:xfrm>
            <a:off x="4460624" y="2771611"/>
            <a:ext cx="1183013" cy="392415"/>
          </a:xfrm>
          <a:prstGeom prst="rect">
            <a:avLst/>
          </a:prstGeom>
          <a:noFill/>
        </p:spPr>
        <p:txBody>
          <a:bodyPr wrap="square" lIns="68286" tIns="34284" rIns="68286" bIns="34284" rtlCol="0">
            <a:spAutoFit/>
          </a:bodyPr>
          <a:lstStyle/>
          <a:p>
            <a:pPr defTabSz="681990" fontAlgn="base">
              <a:spcBef>
                <a:spcPct val="0"/>
              </a:spcBef>
              <a:spcAft>
                <a:spcPct val="0"/>
              </a:spcAft>
            </a:pPr>
            <a:r>
              <a:rPr lang="en-US" altLang="zh-CN" sz="2100" b="1" i="1" dirty="0">
                <a:cs typeface="+mn-ea"/>
                <a:sym typeface="+mn-lt"/>
              </a:rPr>
              <a:t>49%</a:t>
            </a:r>
            <a:endParaRPr lang="zh-CN" altLang="en-US" sz="2100" b="1" i="1" dirty="0">
              <a:cs typeface="+mn-ea"/>
              <a:sym typeface="+mn-lt"/>
            </a:endParaRPr>
          </a:p>
        </p:txBody>
      </p:sp>
      <p:sp>
        <p:nvSpPr>
          <p:cNvPr id="26" name="TextBox 25"/>
          <p:cNvSpPr txBox="1"/>
          <p:nvPr/>
        </p:nvSpPr>
        <p:spPr>
          <a:xfrm>
            <a:off x="3474921" y="1391431"/>
            <a:ext cx="1183013" cy="392415"/>
          </a:xfrm>
          <a:prstGeom prst="rect">
            <a:avLst/>
          </a:prstGeom>
          <a:noFill/>
        </p:spPr>
        <p:txBody>
          <a:bodyPr wrap="square" lIns="68286" tIns="34284" rIns="68286" bIns="34284" rtlCol="0">
            <a:spAutoFit/>
          </a:bodyPr>
          <a:lstStyle/>
          <a:p>
            <a:pPr defTabSz="681990" fontAlgn="base">
              <a:spcBef>
                <a:spcPct val="0"/>
              </a:spcBef>
              <a:spcAft>
                <a:spcPct val="0"/>
              </a:spcAft>
            </a:pPr>
            <a:r>
              <a:rPr lang="en-US" altLang="zh-CN" sz="2100" b="1" i="1" dirty="0">
                <a:cs typeface="+mn-ea"/>
                <a:sym typeface="+mn-lt"/>
              </a:rPr>
              <a:t>95%</a:t>
            </a:r>
            <a:endParaRPr lang="zh-CN" altLang="en-US" sz="2100" b="1" i="1" dirty="0">
              <a:cs typeface="+mn-ea"/>
              <a:sym typeface="+mn-lt"/>
            </a:endParaRPr>
          </a:p>
        </p:txBody>
      </p:sp>
      <p:sp>
        <p:nvSpPr>
          <p:cNvPr id="27" name="TextBox 26"/>
          <p:cNvSpPr txBox="1"/>
          <p:nvPr/>
        </p:nvSpPr>
        <p:spPr>
          <a:xfrm>
            <a:off x="2627502" y="2167719"/>
            <a:ext cx="1183013" cy="392415"/>
          </a:xfrm>
          <a:prstGeom prst="rect">
            <a:avLst/>
          </a:prstGeom>
          <a:noFill/>
        </p:spPr>
        <p:txBody>
          <a:bodyPr wrap="square" lIns="68286" tIns="34284" rIns="68286" bIns="34284" rtlCol="0">
            <a:spAutoFit/>
          </a:bodyPr>
          <a:lstStyle/>
          <a:p>
            <a:pPr defTabSz="681990" fontAlgn="base">
              <a:spcBef>
                <a:spcPct val="0"/>
              </a:spcBef>
              <a:spcAft>
                <a:spcPct val="0"/>
              </a:spcAft>
            </a:pPr>
            <a:r>
              <a:rPr lang="en-US" altLang="zh-CN" sz="2100" b="1" i="1" dirty="0">
                <a:cs typeface="+mn-ea"/>
                <a:sym typeface="+mn-lt"/>
              </a:rPr>
              <a:t>69%</a:t>
            </a:r>
            <a:endParaRPr lang="zh-CN" altLang="en-US" sz="2100" b="1" i="1" dirty="0">
              <a:cs typeface="+mn-ea"/>
              <a:sym typeface="+mn-lt"/>
            </a:endParaRPr>
          </a:p>
        </p:txBody>
      </p:sp>
      <p:sp>
        <p:nvSpPr>
          <p:cNvPr id="28" name="Freeform 333"/>
          <p:cNvSpPr/>
          <p:nvPr/>
        </p:nvSpPr>
        <p:spPr bwMode="auto">
          <a:xfrm>
            <a:off x="1612557" y="3577804"/>
            <a:ext cx="1099755" cy="722949"/>
          </a:xfrm>
          <a:custGeom>
            <a:avLst/>
            <a:gdLst/>
            <a:ahLst/>
            <a:cxnLst>
              <a:cxn ang="0">
                <a:pos x="126" y="0"/>
              </a:cxn>
              <a:cxn ang="0">
                <a:pos x="187" y="82"/>
              </a:cxn>
              <a:cxn ang="0">
                <a:pos x="251" y="165"/>
              </a:cxn>
              <a:cxn ang="0">
                <a:pos x="126" y="165"/>
              </a:cxn>
              <a:cxn ang="0">
                <a:pos x="0" y="165"/>
              </a:cxn>
              <a:cxn ang="0">
                <a:pos x="62" y="82"/>
              </a:cxn>
              <a:cxn ang="0">
                <a:pos x="126" y="0"/>
              </a:cxn>
            </a:cxnLst>
            <a:rect l="0" t="0" r="r" b="b"/>
            <a:pathLst>
              <a:path w="251" h="165">
                <a:moveTo>
                  <a:pt x="126" y="0"/>
                </a:moveTo>
                <a:lnTo>
                  <a:pt x="187" y="82"/>
                </a:lnTo>
                <a:lnTo>
                  <a:pt x="251" y="165"/>
                </a:lnTo>
                <a:lnTo>
                  <a:pt x="126" y="165"/>
                </a:lnTo>
                <a:lnTo>
                  <a:pt x="0" y="165"/>
                </a:lnTo>
                <a:lnTo>
                  <a:pt x="62" y="82"/>
                </a:lnTo>
                <a:lnTo>
                  <a:pt x="126" y="0"/>
                </a:lnTo>
                <a:close/>
              </a:path>
            </a:pathLst>
          </a:custGeom>
          <a:solidFill>
            <a:schemeClr val="accent2"/>
          </a:solidFill>
          <a:ln w="9525">
            <a:noFill/>
            <a:round/>
          </a:ln>
        </p:spPr>
        <p:txBody>
          <a:bodyPr vert="horz" wrap="square" lIns="91048" tIns="45523" rIns="91048" bIns="45523" numCol="1" anchor="t" anchorCtr="0" compatLnSpc="1"/>
          <a:lstStyle/>
          <a:p>
            <a:pPr defTabSz="681990" fontAlgn="base">
              <a:spcBef>
                <a:spcPct val="0"/>
              </a:spcBef>
              <a:spcAft>
                <a:spcPct val="0"/>
              </a:spcAft>
            </a:pPr>
            <a:endParaRPr lang="zh-CN" altLang="en-US" sz="1600">
              <a:solidFill>
                <a:prstClr val="black"/>
              </a:solidFill>
              <a:cs typeface="+mn-ea"/>
              <a:sym typeface="+mn-lt"/>
            </a:endParaRPr>
          </a:p>
        </p:txBody>
      </p:sp>
      <p:sp>
        <p:nvSpPr>
          <p:cNvPr id="29" name="TextBox 10"/>
          <p:cNvSpPr txBox="1"/>
          <p:nvPr/>
        </p:nvSpPr>
        <p:spPr>
          <a:xfrm>
            <a:off x="1700282" y="3165949"/>
            <a:ext cx="1183013" cy="392415"/>
          </a:xfrm>
          <a:prstGeom prst="rect">
            <a:avLst/>
          </a:prstGeom>
          <a:noFill/>
        </p:spPr>
        <p:txBody>
          <a:bodyPr wrap="square" lIns="68286" tIns="34284" rIns="68286" bIns="34284" rtlCol="0">
            <a:spAutoFit/>
          </a:bodyPr>
          <a:lstStyle/>
          <a:p>
            <a:pPr defTabSz="681990" fontAlgn="base">
              <a:spcBef>
                <a:spcPct val="0"/>
              </a:spcBef>
              <a:spcAft>
                <a:spcPct val="0"/>
              </a:spcAft>
            </a:pPr>
            <a:r>
              <a:rPr lang="en-US" altLang="zh-CN" sz="2100" b="1" i="1" dirty="0">
                <a:cs typeface="+mn-ea"/>
                <a:sym typeface="+mn-lt"/>
              </a:rPr>
              <a:t>31%</a:t>
            </a:r>
            <a:endParaRPr lang="zh-CN" altLang="en-US" sz="2100" b="1" i="1" dirty="0">
              <a:cs typeface="+mn-ea"/>
              <a:sym typeface="+mn-lt"/>
            </a:endParaRPr>
          </a:p>
        </p:txBody>
      </p:sp>
      <p:sp>
        <p:nvSpPr>
          <p:cNvPr id="30" name="Freeform 334"/>
          <p:cNvSpPr/>
          <p:nvPr/>
        </p:nvSpPr>
        <p:spPr bwMode="auto">
          <a:xfrm>
            <a:off x="723133" y="4103583"/>
            <a:ext cx="1099755" cy="197169"/>
          </a:xfrm>
          <a:custGeom>
            <a:avLst/>
            <a:gdLst/>
            <a:ahLst/>
            <a:cxnLst>
              <a:cxn ang="0">
                <a:pos x="126" y="0"/>
              </a:cxn>
              <a:cxn ang="0">
                <a:pos x="187" y="24"/>
              </a:cxn>
              <a:cxn ang="0">
                <a:pos x="251" y="45"/>
              </a:cxn>
              <a:cxn ang="0">
                <a:pos x="126" y="45"/>
              </a:cxn>
              <a:cxn ang="0">
                <a:pos x="0" y="45"/>
              </a:cxn>
              <a:cxn ang="0">
                <a:pos x="62" y="24"/>
              </a:cxn>
              <a:cxn ang="0">
                <a:pos x="126" y="0"/>
              </a:cxn>
            </a:cxnLst>
            <a:rect l="0" t="0" r="r" b="b"/>
            <a:pathLst>
              <a:path w="251" h="45">
                <a:moveTo>
                  <a:pt x="126" y="0"/>
                </a:moveTo>
                <a:lnTo>
                  <a:pt x="187" y="24"/>
                </a:lnTo>
                <a:lnTo>
                  <a:pt x="251" y="45"/>
                </a:lnTo>
                <a:lnTo>
                  <a:pt x="126" y="45"/>
                </a:lnTo>
                <a:lnTo>
                  <a:pt x="0" y="45"/>
                </a:lnTo>
                <a:lnTo>
                  <a:pt x="62" y="24"/>
                </a:lnTo>
                <a:lnTo>
                  <a:pt x="126" y="0"/>
                </a:lnTo>
                <a:close/>
              </a:path>
            </a:pathLst>
          </a:custGeom>
          <a:solidFill>
            <a:schemeClr val="accent1"/>
          </a:solidFill>
          <a:ln w="9525">
            <a:noFill/>
            <a:round/>
          </a:ln>
        </p:spPr>
        <p:txBody>
          <a:bodyPr vert="horz" wrap="square" lIns="91048" tIns="45523" rIns="91048" bIns="45523" numCol="1" anchor="t" anchorCtr="0" compatLnSpc="1"/>
          <a:lstStyle/>
          <a:p>
            <a:pPr defTabSz="681990" fontAlgn="base">
              <a:spcBef>
                <a:spcPct val="0"/>
              </a:spcBef>
              <a:spcAft>
                <a:spcPct val="0"/>
              </a:spcAft>
            </a:pPr>
            <a:endParaRPr lang="zh-CN" altLang="en-US" sz="1600">
              <a:solidFill>
                <a:prstClr val="black"/>
              </a:solidFill>
              <a:cs typeface="+mn-ea"/>
              <a:sym typeface="+mn-lt"/>
            </a:endParaRPr>
          </a:p>
        </p:txBody>
      </p:sp>
      <p:sp>
        <p:nvSpPr>
          <p:cNvPr id="31" name="TextBox 11"/>
          <p:cNvSpPr txBox="1"/>
          <p:nvPr/>
        </p:nvSpPr>
        <p:spPr>
          <a:xfrm>
            <a:off x="714380" y="3560268"/>
            <a:ext cx="1183013" cy="392415"/>
          </a:xfrm>
          <a:prstGeom prst="rect">
            <a:avLst/>
          </a:prstGeom>
          <a:noFill/>
        </p:spPr>
        <p:txBody>
          <a:bodyPr wrap="square" lIns="68286" tIns="34284" rIns="68286" bIns="34284" rtlCol="0">
            <a:spAutoFit/>
          </a:bodyPr>
          <a:lstStyle/>
          <a:p>
            <a:pPr defTabSz="681990" fontAlgn="base">
              <a:spcBef>
                <a:spcPct val="0"/>
              </a:spcBef>
              <a:spcAft>
                <a:spcPct val="0"/>
              </a:spcAft>
            </a:pPr>
            <a:r>
              <a:rPr lang="en-US" altLang="zh-CN" sz="2100" b="1" i="1" dirty="0">
                <a:cs typeface="+mn-ea"/>
                <a:sym typeface="+mn-lt"/>
              </a:rPr>
              <a:t>15%</a:t>
            </a:r>
            <a:endParaRPr lang="zh-CN" altLang="en-US" sz="2100" b="1" i="1" dirty="0">
              <a:cs typeface="+mn-ea"/>
              <a:sym typeface="+mn-lt"/>
            </a:endParaRPr>
          </a:p>
        </p:txBody>
      </p:sp>
      <p:cxnSp>
        <p:nvCxnSpPr>
          <p:cNvPr id="32" name="直接连接符 31"/>
          <p:cNvCxnSpPr/>
          <p:nvPr/>
        </p:nvCxnSpPr>
        <p:spPr>
          <a:xfrm>
            <a:off x="5672205" y="2133920"/>
            <a:ext cx="2696372" cy="1588"/>
          </a:xfrm>
          <a:prstGeom prst="line">
            <a:avLst/>
          </a:prstGeom>
          <a:solidFill>
            <a:schemeClr val="tx1">
              <a:lumMod val="50000"/>
              <a:lumOff val="5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3" name="椭圆 32"/>
          <p:cNvSpPr/>
          <p:nvPr/>
        </p:nvSpPr>
        <p:spPr>
          <a:xfrm>
            <a:off x="5643732" y="2104529"/>
            <a:ext cx="96299" cy="71438"/>
          </a:xfrm>
          <a:prstGeom prst="ellipse">
            <a:avLst/>
          </a:prstGeom>
          <a:solidFill>
            <a:schemeClr val="bg1">
              <a:lumMod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1990" fontAlgn="base">
              <a:spcBef>
                <a:spcPct val="0"/>
              </a:spcBef>
              <a:spcAft>
                <a:spcPct val="0"/>
              </a:spcAft>
            </a:pPr>
            <a:endParaRPr lang="zh-CN" altLang="en-US" sz="2700">
              <a:solidFill>
                <a:prstClr val="black">
                  <a:lumMod val="75000"/>
                  <a:lumOff val="25000"/>
                </a:prstClr>
              </a:solidFill>
              <a:cs typeface="+mn-ea"/>
              <a:sym typeface="+mn-lt"/>
            </a:endParaRPr>
          </a:p>
        </p:txBody>
      </p:sp>
      <p:sp>
        <p:nvSpPr>
          <p:cNvPr id="34" name="TextBox 14"/>
          <p:cNvSpPr txBox="1"/>
          <p:nvPr/>
        </p:nvSpPr>
        <p:spPr>
          <a:xfrm>
            <a:off x="5720212" y="1573477"/>
            <a:ext cx="2600074" cy="484748"/>
          </a:xfrm>
          <a:prstGeom prst="rect">
            <a:avLst/>
          </a:prstGeom>
          <a:noFill/>
        </p:spPr>
        <p:txBody>
          <a:bodyPr wrap="square" lIns="68286" tIns="34284" rIns="68286" bIns="34284" rtlCol="0">
            <a:spAutoFit/>
          </a:bodyPr>
          <a:lstStyle/>
          <a:p>
            <a:pPr algn="ctr" defTabSz="681990" fontAlgn="base">
              <a:spcBef>
                <a:spcPct val="0"/>
              </a:spcBef>
              <a:spcAft>
                <a:spcPct val="0"/>
              </a:spcAft>
            </a:pPr>
            <a:r>
              <a:rPr lang="zh-CN" altLang="en-US" sz="2700" b="1" dirty="0">
                <a:cs typeface="+mn-ea"/>
                <a:sym typeface="+mn-lt"/>
              </a:rPr>
              <a:t>请输入标题</a:t>
            </a:r>
          </a:p>
        </p:txBody>
      </p:sp>
      <p:sp>
        <p:nvSpPr>
          <p:cNvPr id="35" name="矩形 34"/>
          <p:cNvSpPr>
            <a:spLocks noChangeArrowheads="1"/>
          </p:cNvSpPr>
          <p:nvPr/>
        </p:nvSpPr>
        <p:spPr bwMode="auto">
          <a:xfrm>
            <a:off x="5816678" y="2288791"/>
            <a:ext cx="2407475" cy="2146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286" tIns="34284" rIns="68286" bIns="34284">
            <a:spAutoFit/>
          </a:bodyPr>
          <a:lstStyle/>
          <a:p>
            <a:pPr algn="just" defTabSz="681990" fontAlgn="base">
              <a:spcBef>
                <a:spcPct val="0"/>
              </a:spcBef>
              <a:spcAft>
                <a:spcPct val="0"/>
              </a:spcAft>
            </a:pPr>
            <a:r>
              <a:rPr lang="zh-CN" altLang="en-US" sz="1500" dirty="0">
                <a:cs typeface="+mn-ea"/>
                <a:sym typeface="+mn-lt"/>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p>
        </p:txBody>
      </p:sp>
      <p:sp>
        <p:nvSpPr>
          <p:cNvPr id="36" name="椭圆 35"/>
          <p:cNvSpPr/>
          <p:nvPr/>
        </p:nvSpPr>
        <p:spPr>
          <a:xfrm>
            <a:off x="8349105" y="2100725"/>
            <a:ext cx="96299" cy="71438"/>
          </a:xfrm>
          <a:prstGeom prst="ellipse">
            <a:avLst/>
          </a:prstGeom>
          <a:solidFill>
            <a:schemeClr val="bg1">
              <a:lumMod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286" tIns="34284" rIns="68286" bIns="34284" rtlCol="0" anchor="ctr"/>
          <a:lstStyle/>
          <a:p>
            <a:pPr algn="ctr" defTabSz="681990" fontAlgn="base">
              <a:spcBef>
                <a:spcPct val="0"/>
              </a:spcBef>
              <a:spcAft>
                <a:spcPct val="0"/>
              </a:spcAft>
            </a:pPr>
            <a:endParaRPr lang="zh-CN" altLang="en-US" sz="2700">
              <a:solidFill>
                <a:prstClr val="black">
                  <a:lumMod val="75000"/>
                  <a:lumOff val="25000"/>
                </a:prstClr>
              </a:solidFill>
              <a:cs typeface="+mn-ea"/>
              <a:sym typeface="+mn-lt"/>
            </a:endParaRPr>
          </a:p>
        </p:txBody>
      </p:sp>
      <p:sp>
        <p:nvSpPr>
          <p:cNvPr id="2" name="标题 1"/>
          <p:cNvSpPr>
            <a:spLocks noGrp="1"/>
          </p:cNvSpPr>
          <p:nvPr>
            <p:ph type="title"/>
          </p:nvPr>
        </p:nvSpPr>
        <p:spPr/>
        <p:txBody>
          <a:bodyPr/>
          <a:lstStyle/>
          <a:p>
            <a:endParaRPr lang="zh-CN" altLang="en-US"/>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down)">
                                      <p:cBhvr>
                                        <p:cTn id="10" dur="500"/>
                                        <p:tgtEl>
                                          <p:spTgt spid="2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down)">
                                      <p:cBhvr>
                                        <p:cTn id="13" dur="500"/>
                                        <p:tgtEl>
                                          <p:spTgt spid="2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down)">
                                      <p:cBhvr>
                                        <p:cTn id="16" dur="500"/>
                                        <p:tgtEl>
                                          <p:spTgt spid="25"/>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down)">
                                      <p:cBhvr>
                                        <p:cTn id="22" dur="500"/>
                                        <p:tgtEl>
                                          <p:spTgt spid="2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00"/>
                                        <p:tgtEl>
                                          <p:spTgt spid="2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down)">
                                      <p:cBhvr>
                                        <p:cTn id="28" dur="500"/>
                                        <p:tgtEl>
                                          <p:spTgt spid="29"/>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down)">
                                      <p:cBhvr>
                                        <p:cTn id="31" dur="500"/>
                                        <p:tgtEl>
                                          <p:spTgt spid="3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down)">
                                      <p:cBhvr>
                                        <p:cTn id="34" dur="500"/>
                                        <p:tgtEl>
                                          <p:spTgt spid="31"/>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500"/>
                                        <p:tgtEl>
                                          <p:spTgt spid="33"/>
                                        </p:tgtEl>
                                      </p:cBhvr>
                                    </p:animEffect>
                                  </p:childTnLst>
                                </p:cTn>
                              </p:par>
                            </p:childTnLst>
                          </p:cTn>
                        </p:par>
                        <p:par>
                          <p:cTn id="38" fill="hold">
                            <p:stCondLst>
                              <p:cond delay="500"/>
                            </p:stCondLst>
                            <p:childTnLst>
                              <p:par>
                                <p:cTn id="39" presetID="47" presetClass="entr" presetSubtype="0" fill="hold" grpId="0" nodeType="after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1000"/>
                                        <p:tgtEl>
                                          <p:spTgt spid="34"/>
                                        </p:tgtEl>
                                      </p:cBhvr>
                                    </p:animEffect>
                                    <p:anim calcmode="lin" valueType="num">
                                      <p:cBhvr>
                                        <p:cTn id="42" dur="1000" fill="hold"/>
                                        <p:tgtEl>
                                          <p:spTgt spid="34"/>
                                        </p:tgtEl>
                                        <p:attrNameLst>
                                          <p:attrName>ppt_x</p:attrName>
                                        </p:attrNameLst>
                                      </p:cBhvr>
                                      <p:tavLst>
                                        <p:tav tm="0">
                                          <p:val>
                                            <p:strVal val="#ppt_x"/>
                                          </p:val>
                                        </p:tav>
                                        <p:tav tm="100000">
                                          <p:val>
                                            <p:strVal val="#ppt_x"/>
                                          </p:val>
                                        </p:tav>
                                      </p:tavLst>
                                    </p:anim>
                                    <p:anim calcmode="lin" valueType="num">
                                      <p:cBhvr>
                                        <p:cTn id="43" dur="1000" fill="hold"/>
                                        <p:tgtEl>
                                          <p:spTgt spid="34"/>
                                        </p:tgtEl>
                                        <p:attrNameLst>
                                          <p:attrName>ppt_y</p:attrName>
                                        </p:attrNameLst>
                                      </p:cBhvr>
                                      <p:tavLst>
                                        <p:tav tm="0">
                                          <p:val>
                                            <p:strVal val="#ppt_y-.1"/>
                                          </p:val>
                                        </p:tav>
                                        <p:tav tm="100000">
                                          <p:val>
                                            <p:strVal val="#ppt_y"/>
                                          </p:val>
                                        </p:tav>
                                      </p:tavLst>
                                    </p:anim>
                                  </p:childTnLst>
                                </p:cTn>
                              </p:par>
                            </p:childTnLst>
                          </p:cTn>
                        </p:par>
                        <p:par>
                          <p:cTn id="44" fill="hold">
                            <p:stCondLst>
                              <p:cond delay="1500"/>
                            </p:stCondLst>
                            <p:childTnLst>
                              <p:par>
                                <p:cTn id="45" presetID="16" presetClass="entr" presetSubtype="21" fill="hold"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barn(inVertical)">
                                      <p:cBhvr>
                                        <p:cTn id="47" dur="500"/>
                                        <p:tgtEl>
                                          <p:spTgt spid="32"/>
                                        </p:tgtEl>
                                      </p:cBhvr>
                                    </p:animEffect>
                                  </p:childTnLst>
                                </p:cTn>
                              </p:par>
                            </p:childTnLst>
                          </p:cTn>
                        </p:par>
                        <p:par>
                          <p:cTn id="48" fill="hold">
                            <p:stCondLst>
                              <p:cond delay="2000"/>
                            </p:stCondLst>
                            <p:childTnLst>
                              <p:par>
                                <p:cTn id="49" presetID="2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down)">
                                      <p:cBhvr>
                                        <p:cTn id="5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p:bldP spid="26" grpId="0"/>
      <p:bldP spid="27" grpId="0"/>
      <p:bldP spid="28" grpId="0" animBg="1"/>
      <p:bldP spid="29" grpId="0"/>
      <p:bldP spid="30" grpId="0" animBg="1"/>
      <p:bldP spid="31" grpId="0"/>
      <p:bldP spid="33" grpId="0" animBg="1"/>
      <p:bldP spid="34" grpId="0"/>
      <p:bldP spid="3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AutoShape 10"/>
          <p:cNvSpPr>
            <a:spLocks noChangeArrowheads="1"/>
          </p:cNvSpPr>
          <p:nvPr/>
        </p:nvSpPr>
        <p:spPr bwMode="auto">
          <a:xfrm rot="16200000">
            <a:off x="3902244" y="-1189145"/>
            <a:ext cx="1364911" cy="7675563"/>
          </a:xfrm>
          <a:prstGeom prst="downArrow">
            <a:avLst>
              <a:gd name="adj1" fmla="val 49074"/>
              <a:gd name="adj2" fmla="val 44819"/>
            </a:avLst>
          </a:prstGeom>
          <a:solidFill>
            <a:schemeClr val="bg1">
              <a:lumMod val="65000"/>
            </a:schemeClr>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endParaRPr lang="zh-CN" altLang="zh-CN" sz="2000" smtClean="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 name="组合 2"/>
          <p:cNvGrpSpPr/>
          <p:nvPr/>
        </p:nvGrpSpPr>
        <p:grpSpPr>
          <a:xfrm>
            <a:off x="2563813" y="1999455"/>
            <a:ext cx="1701800" cy="1298364"/>
            <a:chOff x="2563813" y="1999455"/>
            <a:chExt cx="1701800" cy="1298364"/>
          </a:xfrm>
        </p:grpSpPr>
        <p:sp>
          <p:nvSpPr>
            <p:cNvPr id="63" name="Oval 8"/>
            <p:cNvSpPr>
              <a:spLocks noChangeArrowheads="1"/>
            </p:cNvSpPr>
            <p:nvPr/>
          </p:nvSpPr>
          <p:spPr bwMode="auto">
            <a:xfrm>
              <a:off x="2739426" y="1999455"/>
              <a:ext cx="1331761" cy="1298364"/>
            </a:xfrm>
            <a:prstGeom prst="star8">
              <a:avLst/>
            </a:prstGeom>
            <a:solidFill>
              <a:schemeClr val="accent2"/>
            </a:solidFill>
            <a:ln w="38100">
              <a:solidFill>
                <a:srgbClr val="FFFFFF"/>
              </a:solidFill>
              <a:beve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endParaRPr lang="zh-CN" altLang="zh-CN" sz="2000" smtClean="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4" name="Text Box 9"/>
            <p:cNvSpPr>
              <a:spLocks noChangeArrowheads="1"/>
            </p:cNvSpPr>
            <p:nvPr/>
          </p:nvSpPr>
          <p:spPr bwMode="auto">
            <a:xfrm>
              <a:off x="2563813" y="2382516"/>
              <a:ext cx="1701800" cy="532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方正兰亭粗黑_GBK" charset="-122"/>
                  <a:ea typeface="宋体" panose="02010600030101010101" pitchFamily="2" charset="-122"/>
                  <a:sym typeface="方正兰亭粗黑_GBK" charset="-122"/>
                </a:defRPr>
              </a:lvl1pPr>
              <a:lvl2pPr marL="742950" indent="-285750" eaLnBrk="0" hangingPunct="0">
                <a:spcBef>
                  <a:spcPct val="20000"/>
                </a:spcBef>
                <a:buChar char="–"/>
                <a:defRPr sz="2800">
                  <a:solidFill>
                    <a:schemeClr val="tx1"/>
                  </a:solidFill>
                  <a:latin typeface="方正兰亭粗黑_GBK" charset="-122"/>
                  <a:ea typeface="宋体" panose="02010600030101010101" pitchFamily="2" charset="-122"/>
                  <a:sym typeface="方正兰亭粗黑_GBK" charset="-122"/>
                </a:defRPr>
              </a:lvl2pPr>
              <a:lvl3pPr marL="1143000" indent="-228600" eaLnBrk="0" hangingPunct="0">
                <a:spcBef>
                  <a:spcPct val="20000"/>
                </a:spcBef>
                <a:buChar char="•"/>
                <a:defRPr sz="2400">
                  <a:solidFill>
                    <a:schemeClr val="tx1"/>
                  </a:solidFill>
                  <a:latin typeface="方正兰亭粗黑_GBK" charset="-122"/>
                  <a:ea typeface="宋体" panose="02010600030101010101" pitchFamily="2" charset="-122"/>
                  <a:sym typeface="方正兰亭粗黑_GBK" charset="-122"/>
                </a:defRPr>
              </a:lvl3pPr>
              <a:lvl4pPr marL="1600200" indent="-228600" eaLnBrk="0" hangingPunct="0">
                <a:spcBef>
                  <a:spcPct val="20000"/>
                </a:spcBef>
                <a:buChar char="–"/>
                <a:defRPr sz="2000">
                  <a:solidFill>
                    <a:schemeClr val="tx1"/>
                  </a:solidFill>
                  <a:latin typeface="方正兰亭粗黑_GBK" charset="-122"/>
                  <a:ea typeface="宋体" panose="02010600030101010101" pitchFamily="2" charset="-122"/>
                  <a:sym typeface="方正兰亭粗黑_GBK" charset="-122"/>
                </a:defRPr>
              </a:lvl4pPr>
              <a:lvl5pPr marL="2057400" indent="-228600" eaLnBrk="0" hangingPunct="0">
                <a:spcBef>
                  <a:spcPct val="20000"/>
                </a:spcBef>
                <a:buChar char="»"/>
                <a:defRPr sz="2000">
                  <a:solidFill>
                    <a:schemeClr val="tx1"/>
                  </a:solidFill>
                  <a:latin typeface="方正兰亭粗黑_GBK" charset="-122"/>
                  <a:ea typeface="宋体" panose="02010600030101010101" pitchFamily="2" charset="-122"/>
                  <a:sym typeface="方正兰亭粗黑_GBK"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9pPr>
            </a:lstStyle>
            <a:p>
              <a:pPr algn="ctr" eaLnBrk="1" fontAlgn="base" hangingPunct="1">
                <a:spcBef>
                  <a:spcPct val="0"/>
                </a:spcBef>
                <a:spcAft>
                  <a:spcPct val="0"/>
                </a:spcAft>
                <a:buFontTx/>
                <a:buNone/>
              </a:pPr>
              <a:r>
                <a:rPr lang="zh-CN" altLang="en-US" sz="20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sz="1800" dirty="0" smtClean="0">
                <a:solidFill>
                  <a:prstClr val="white"/>
                </a:solidFill>
                <a:latin typeface="Arial" panose="020B0604020202020204" pitchFamily="34" charset="0"/>
              </a:endParaRPr>
            </a:p>
          </p:txBody>
        </p:sp>
      </p:grpSp>
      <p:grpSp>
        <p:nvGrpSpPr>
          <p:cNvPr id="4" name="组合 3"/>
          <p:cNvGrpSpPr/>
          <p:nvPr/>
        </p:nvGrpSpPr>
        <p:grpSpPr>
          <a:xfrm>
            <a:off x="4265613" y="1999455"/>
            <a:ext cx="1701800" cy="1298364"/>
            <a:chOff x="4265613" y="1999455"/>
            <a:chExt cx="1701800" cy="1298364"/>
          </a:xfrm>
        </p:grpSpPr>
        <p:sp>
          <p:nvSpPr>
            <p:cNvPr id="66" name="Oval 8"/>
            <p:cNvSpPr>
              <a:spLocks noChangeArrowheads="1"/>
            </p:cNvSpPr>
            <p:nvPr/>
          </p:nvSpPr>
          <p:spPr bwMode="auto">
            <a:xfrm>
              <a:off x="4441226" y="1999455"/>
              <a:ext cx="1331761" cy="1298364"/>
            </a:xfrm>
            <a:prstGeom prst="star8">
              <a:avLst/>
            </a:prstGeom>
            <a:solidFill>
              <a:schemeClr val="accent3"/>
            </a:solidFill>
            <a:ln w="38100">
              <a:solidFill>
                <a:srgbClr val="FFFFFF"/>
              </a:solidFill>
              <a:beve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endParaRPr lang="zh-CN" altLang="zh-CN" sz="2000" smtClean="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7" name="Text Box 9"/>
            <p:cNvSpPr>
              <a:spLocks noChangeArrowheads="1"/>
            </p:cNvSpPr>
            <p:nvPr/>
          </p:nvSpPr>
          <p:spPr bwMode="auto">
            <a:xfrm>
              <a:off x="4265613" y="2382516"/>
              <a:ext cx="1701800" cy="532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方正兰亭粗黑_GBK" charset="-122"/>
                  <a:ea typeface="宋体" panose="02010600030101010101" pitchFamily="2" charset="-122"/>
                  <a:sym typeface="方正兰亭粗黑_GBK" charset="-122"/>
                </a:defRPr>
              </a:lvl1pPr>
              <a:lvl2pPr marL="742950" indent="-285750" eaLnBrk="0" hangingPunct="0">
                <a:spcBef>
                  <a:spcPct val="20000"/>
                </a:spcBef>
                <a:buChar char="–"/>
                <a:defRPr sz="2800">
                  <a:solidFill>
                    <a:schemeClr val="tx1"/>
                  </a:solidFill>
                  <a:latin typeface="方正兰亭粗黑_GBK" charset="-122"/>
                  <a:ea typeface="宋体" panose="02010600030101010101" pitchFamily="2" charset="-122"/>
                  <a:sym typeface="方正兰亭粗黑_GBK" charset="-122"/>
                </a:defRPr>
              </a:lvl2pPr>
              <a:lvl3pPr marL="1143000" indent="-228600" eaLnBrk="0" hangingPunct="0">
                <a:spcBef>
                  <a:spcPct val="20000"/>
                </a:spcBef>
                <a:buChar char="•"/>
                <a:defRPr sz="2400">
                  <a:solidFill>
                    <a:schemeClr val="tx1"/>
                  </a:solidFill>
                  <a:latin typeface="方正兰亭粗黑_GBK" charset="-122"/>
                  <a:ea typeface="宋体" panose="02010600030101010101" pitchFamily="2" charset="-122"/>
                  <a:sym typeface="方正兰亭粗黑_GBK" charset="-122"/>
                </a:defRPr>
              </a:lvl3pPr>
              <a:lvl4pPr marL="1600200" indent="-228600" eaLnBrk="0" hangingPunct="0">
                <a:spcBef>
                  <a:spcPct val="20000"/>
                </a:spcBef>
                <a:buChar char="–"/>
                <a:defRPr sz="2000">
                  <a:solidFill>
                    <a:schemeClr val="tx1"/>
                  </a:solidFill>
                  <a:latin typeface="方正兰亭粗黑_GBK" charset="-122"/>
                  <a:ea typeface="宋体" panose="02010600030101010101" pitchFamily="2" charset="-122"/>
                  <a:sym typeface="方正兰亭粗黑_GBK" charset="-122"/>
                </a:defRPr>
              </a:lvl4pPr>
              <a:lvl5pPr marL="2057400" indent="-228600" eaLnBrk="0" hangingPunct="0">
                <a:spcBef>
                  <a:spcPct val="20000"/>
                </a:spcBef>
                <a:buChar char="»"/>
                <a:defRPr sz="2000">
                  <a:solidFill>
                    <a:schemeClr val="tx1"/>
                  </a:solidFill>
                  <a:latin typeface="方正兰亭粗黑_GBK" charset="-122"/>
                  <a:ea typeface="宋体" panose="02010600030101010101" pitchFamily="2" charset="-122"/>
                  <a:sym typeface="方正兰亭粗黑_GBK"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9pPr>
            </a:lstStyle>
            <a:p>
              <a:pPr algn="ctr" eaLnBrk="1" fontAlgn="base" hangingPunct="1">
                <a:spcBef>
                  <a:spcPct val="0"/>
                </a:spcBef>
                <a:spcAft>
                  <a:spcPct val="0"/>
                </a:spcAft>
                <a:buFontTx/>
                <a:buNone/>
              </a:pPr>
              <a:r>
                <a:rPr lang="zh-CN" altLang="en-US" sz="20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sz="1800" dirty="0" smtClean="0">
                <a:solidFill>
                  <a:prstClr val="white"/>
                </a:solidFill>
                <a:latin typeface="Arial" panose="020B0604020202020204" pitchFamily="34" charset="0"/>
              </a:endParaRPr>
            </a:p>
          </p:txBody>
        </p:sp>
      </p:grpSp>
      <p:grpSp>
        <p:nvGrpSpPr>
          <p:cNvPr id="5" name="组合 4"/>
          <p:cNvGrpSpPr/>
          <p:nvPr/>
        </p:nvGrpSpPr>
        <p:grpSpPr>
          <a:xfrm>
            <a:off x="5984875" y="1999455"/>
            <a:ext cx="1701800" cy="1298364"/>
            <a:chOff x="5984875" y="1999455"/>
            <a:chExt cx="1701800" cy="1298364"/>
          </a:xfrm>
        </p:grpSpPr>
        <p:sp>
          <p:nvSpPr>
            <p:cNvPr id="69" name="Oval 8"/>
            <p:cNvSpPr>
              <a:spLocks noChangeArrowheads="1"/>
            </p:cNvSpPr>
            <p:nvPr/>
          </p:nvSpPr>
          <p:spPr bwMode="auto">
            <a:xfrm>
              <a:off x="6160488" y="1999455"/>
              <a:ext cx="1331761" cy="1298364"/>
            </a:xfrm>
            <a:prstGeom prst="star8">
              <a:avLst/>
            </a:prstGeom>
            <a:solidFill>
              <a:schemeClr val="accent4"/>
            </a:solidFill>
            <a:ln w="38100">
              <a:solidFill>
                <a:srgbClr val="FFFFFF"/>
              </a:solidFill>
              <a:beve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endParaRPr lang="zh-CN" altLang="zh-CN" sz="2000" smtClean="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0" name="Text Box 9"/>
            <p:cNvSpPr>
              <a:spLocks noChangeArrowheads="1"/>
            </p:cNvSpPr>
            <p:nvPr/>
          </p:nvSpPr>
          <p:spPr bwMode="auto">
            <a:xfrm>
              <a:off x="5984875" y="2382516"/>
              <a:ext cx="1701800" cy="532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方正兰亭粗黑_GBK" charset="-122"/>
                  <a:ea typeface="宋体" panose="02010600030101010101" pitchFamily="2" charset="-122"/>
                  <a:sym typeface="方正兰亭粗黑_GBK" charset="-122"/>
                </a:defRPr>
              </a:lvl1pPr>
              <a:lvl2pPr marL="742950" indent="-285750" eaLnBrk="0" hangingPunct="0">
                <a:spcBef>
                  <a:spcPct val="20000"/>
                </a:spcBef>
                <a:buChar char="–"/>
                <a:defRPr sz="2800">
                  <a:solidFill>
                    <a:schemeClr val="tx1"/>
                  </a:solidFill>
                  <a:latin typeface="方正兰亭粗黑_GBK" charset="-122"/>
                  <a:ea typeface="宋体" panose="02010600030101010101" pitchFamily="2" charset="-122"/>
                  <a:sym typeface="方正兰亭粗黑_GBK" charset="-122"/>
                </a:defRPr>
              </a:lvl2pPr>
              <a:lvl3pPr marL="1143000" indent="-228600" eaLnBrk="0" hangingPunct="0">
                <a:spcBef>
                  <a:spcPct val="20000"/>
                </a:spcBef>
                <a:buChar char="•"/>
                <a:defRPr sz="2400">
                  <a:solidFill>
                    <a:schemeClr val="tx1"/>
                  </a:solidFill>
                  <a:latin typeface="方正兰亭粗黑_GBK" charset="-122"/>
                  <a:ea typeface="宋体" panose="02010600030101010101" pitchFamily="2" charset="-122"/>
                  <a:sym typeface="方正兰亭粗黑_GBK" charset="-122"/>
                </a:defRPr>
              </a:lvl3pPr>
              <a:lvl4pPr marL="1600200" indent="-228600" eaLnBrk="0" hangingPunct="0">
                <a:spcBef>
                  <a:spcPct val="20000"/>
                </a:spcBef>
                <a:buChar char="–"/>
                <a:defRPr sz="2000">
                  <a:solidFill>
                    <a:schemeClr val="tx1"/>
                  </a:solidFill>
                  <a:latin typeface="方正兰亭粗黑_GBK" charset="-122"/>
                  <a:ea typeface="宋体" panose="02010600030101010101" pitchFamily="2" charset="-122"/>
                  <a:sym typeface="方正兰亭粗黑_GBK" charset="-122"/>
                </a:defRPr>
              </a:lvl4pPr>
              <a:lvl5pPr marL="2057400" indent="-228600" eaLnBrk="0" hangingPunct="0">
                <a:spcBef>
                  <a:spcPct val="20000"/>
                </a:spcBef>
                <a:buChar char="»"/>
                <a:defRPr sz="2000">
                  <a:solidFill>
                    <a:schemeClr val="tx1"/>
                  </a:solidFill>
                  <a:latin typeface="方正兰亭粗黑_GBK" charset="-122"/>
                  <a:ea typeface="宋体" panose="02010600030101010101" pitchFamily="2" charset="-122"/>
                  <a:sym typeface="方正兰亭粗黑_GBK"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9pPr>
            </a:lstStyle>
            <a:p>
              <a:pPr algn="ctr" eaLnBrk="1" fontAlgn="base" hangingPunct="1">
                <a:spcBef>
                  <a:spcPct val="0"/>
                </a:spcBef>
                <a:spcAft>
                  <a:spcPct val="0"/>
                </a:spcAft>
                <a:buFontTx/>
                <a:buNone/>
              </a:pPr>
              <a:r>
                <a:rPr lang="zh-CN" altLang="en-US" sz="20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sz="1800" dirty="0" smtClean="0">
                <a:solidFill>
                  <a:prstClr val="white"/>
                </a:solidFill>
                <a:latin typeface="Arial" panose="020B0604020202020204" pitchFamily="34" charset="0"/>
              </a:endParaRPr>
            </a:p>
          </p:txBody>
        </p:sp>
      </p:grpSp>
      <p:grpSp>
        <p:nvGrpSpPr>
          <p:cNvPr id="2" name="组合 1"/>
          <p:cNvGrpSpPr/>
          <p:nvPr/>
        </p:nvGrpSpPr>
        <p:grpSpPr>
          <a:xfrm>
            <a:off x="900113" y="1999455"/>
            <a:ext cx="1701800" cy="1298364"/>
            <a:chOff x="900113" y="1999455"/>
            <a:chExt cx="1701800" cy="1298364"/>
          </a:xfrm>
        </p:grpSpPr>
        <p:sp>
          <p:nvSpPr>
            <p:cNvPr id="72" name="Oval 8"/>
            <p:cNvSpPr>
              <a:spLocks noChangeArrowheads="1"/>
            </p:cNvSpPr>
            <p:nvPr/>
          </p:nvSpPr>
          <p:spPr bwMode="auto">
            <a:xfrm>
              <a:off x="1076582" y="1999455"/>
              <a:ext cx="1331761" cy="1298364"/>
            </a:xfrm>
            <a:prstGeom prst="star8">
              <a:avLst/>
            </a:prstGeom>
            <a:solidFill>
              <a:schemeClr val="accent1"/>
            </a:solidFill>
            <a:ln w="38100">
              <a:solidFill>
                <a:srgbClr val="FFFFFF"/>
              </a:solidFill>
              <a:beve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endParaRPr lang="zh-CN" altLang="zh-CN" sz="2000" smtClean="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3" name="Text Box 9"/>
            <p:cNvSpPr>
              <a:spLocks noChangeArrowheads="1"/>
            </p:cNvSpPr>
            <p:nvPr/>
          </p:nvSpPr>
          <p:spPr bwMode="auto">
            <a:xfrm>
              <a:off x="900113" y="2382516"/>
              <a:ext cx="1701800" cy="532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方正兰亭粗黑_GBK" charset="-122"/>
                  <a:ea typeface="宋体" panose="02010600030101010101" pitchFamily="2" charset="-122"/>
                  <a:sym typeface="方正兰亭粗黑_GBK" charset="-122"/>
                </a:defRPr>
              </a:lvl1pPr>
              <a:lvl2pPr marL="742950" indent="-285750" eaLnBrk="0" hangingPunct="0">
                <a:spcBef>
                  <a:spcPct val="20000"/>
                </a:spcBef>
                <a:buChar char="–"/>
                <a:defRPr sz="2800">
                  <a:solidFill>
                    <a:schemeClr val="tx1"/>
                  </a:solidFill>
                  <a:latin typeface="方正兰亭粗黑_GBK" charset="-122"/>
                  <a:ea typeface="宋体" panose="02010600030101010101" pitchFamily="2" charset="-122"/>
                  <a:sym typeface="方正兰亭粗黑_GBK" charset="-122"/>
                </a:defRPr>
              </a:lvl2pPr>
              <a:lvl3pPr marL="1143000" indent="-228600" eaLnBrk="0" hangingPunct="0">
                <a:spcBef>
                  <a:spcPct val="20000"/>
                </a:spcBef>
                <a:buChar char="•"/>
                <a:defRPr sz="2400">
                  <a:solidFill>
                    <a:schemeClr val="tx1"/>
                  </a:solidFill>
                  <a:latin typeface="方正兰亭粗黑_GBK" charset="-122"/>
                  <a:ea typeface="宋体" panose="02010600030101010101" pitchFamily="2" charset="-122"/>
                  <a:sym typeface="方正兰亭粗黑_GBK" charset="-122"/>
                </a:defRPr>
              </a:lvl3pPr>
              <a:lvl4pPr marL="1600200" indent="-228600" eaLnBrk="0" hangingPunct="0">
                <a:spcBef>
                  <a:spcPct val="20000"/>
                </a:spcBef>
                <a:buChar char="–"/>
                <a:defRPr sz="2000">
                  <a:solidFill>
                    <a:schemeClr val="tx1"/>
                  </a:solidFill>
                  <a:latin typeface="方正兰亭粗黑_GBK" charset="-122"/>
                  <a:ea typeface="宋体" panose="02010600030101010101" pitchFamily="2" charset="-122"/>
                  <a:sym typeface="方正兰亭粗黑_GBK" charset="-122"/>
                </a:defRPr>
              </a:lvl4pPr>
              <a:lvl5pPr marL="2057400" indent="-228600" eaLnBrk="0" hangingPunct="0">
                <a:spcBef>
                  <a:spcPct val="20000"/>
                </a:spcBef>
                <a:buChar char="»"/>
                <a:defRPr sz="2000">
                  <a:solidFill>
                    <a:schemeClr val="tx1"/>
                  </a:solidFill>
                  <a:latin typeface="方正兰亭粗黑_GBK" charset="-122"/>
                  <a:ea typeface="宋体" panose="02010600030101010101" pitchFamily="2" charset="-122"/>
                  <a:sym typeface="方正兰亭粗黑_GBK"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9pPr>
            </a:lstStyle>
            <a:p>
              <a:pPr algn="ctr" eaLnBrk="1" fontAlgn="base" hangingPunct="1">
                <a:spcBef>
                  <a:spcPct val="0"/>
                </a:spcBef>
                <a:spcAft>
                  <a:spcPct val="0"/>
                </a:spcAft>
                <a:buFontTx/>
                <a:buNone/>
              </a:pPr>
              <a:r>
                <a:rPr lang="zh-CN" altLang="en-US" sz="20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sz="2000" b="1" dirty="0" smtClean="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 name="组合 6"/>
          <p:cNvGrpSpPr/>
          <p:nvPr/>
        </p:nvGrpSpPr>
        <p:grpSpPr>
          <a:xfrm>
            <a:off x="2876550" y="3652202"/>
            <a:ext cx="1497014" cy="569822"/>
            <a:chOff x="2876550" y="3652202"/>
            <a:chExt cx="1497014" cy="569822"/>
          </a:xfrm>
        </p:grpSpPr>
        <p:sp>
          <p:nvSpPr>
            <p:cNvPr id="74" name="矩形标注 31"/>
            <p:cNvSpPr>
              <a:spLocks noChangeArrowheads="1"/>
            </p:cNvSpPr>
            <p:nvPr/>
          </p:nvSpPr>
          <p:spPr bwMode="auto">
            <a:xfrm>
              <a:off x="2895601" y="3652202"/>
              <a:ext cx="1477963" cy="45719"/>
            </a:xfrm>
            <a:prstGeom prst="wedgeRectCallout">
              <a:avLst>
                <a:gd name="adj1" fmla="val -17528"/>
                <a:gd name="adj2" fmla="val -509463"/>
              </a:avLst>
            </a:prstGeom>
            <a:solidFill>
              <a:schemeClr val="accent2"/>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endParaRPr lang="zh-CN" altLang="zh-CN" smtClean="0">
                <a:solidFill>
                  <a:prstClr val="black">
                    <a:lumMod val="75000"/>
                    <a:lumOff val="25000"/>
                  </a:prstClr>
                </a:solidFill>
                <a:latin typeface="宋体" panose="02010600030101010101" pitchFamily="2" charset="-122"/>
                <a:sym typeface="宋体" panose="02010600030101010101" pitchFamily="2" charset="-122"/>
              </a:endParaRPr>
            </a:p>
          </p:txBody>
        </p:sp>
        <p:sp>
          <p:nvSpPr>
            <p:cNvPr id="76" name="Rectangle 28"/>
            <p:cNvSpPr>
              <a:spLocks noChangeArrowheads="1"/>
            </p:cNvSpPr>
            <p:nvPr/>
          </p:nvSpPr>
          <p:spPr bwMode="auto">
            <a:xfrm>
              <a:off x="2876550" y="3686493"/>
              <a:ext cx="1474788"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lnSpc>
                  <a:spcPct val="120000"/>
                </a:lnSpc>
                <a:spcBef>
                  <a:spcPct val="0"/>
                </a:spcBef>
                <a:spcAft>
                  <a:spcPct val="0"/>
                </a:spcAft>
                <a:buFont typeface="Arial" panose="020B0604020202020204" pitchFamily="34" charset="0"/>
                <a:buNone/>
              </a:pPr>
              <a:r>
                <a:rPr lang="zh-CN" altLang="en-US" sz="1200" dirty="0" smtClean="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单击此处添加文字</a:t>
              </a:r>
            </a:p>
            <a:p>
              <a:pPr eaLnBrk="1" fontAlgn="base" hangingPunct="1">
                <a:lnSpc>
                  <a:spcPct val="120000"/>
                </a:lnSpc>
                <a:spcBef>
                  <a:spcPct val="0"/>
                </a:spcBef>
                <a:spcAft>
                  <a:spcPct val="0"/>
                </a:spcAft>
                <a:buFont typeface="Arial" panose="020B0604020202020204" pitchFamily="34" charset="0"/>
                <a:buNone/>
              </a:pPr>
              <a:r>
                <a:rPr lang="zh-CN" altLang="en-US" sz="1200" dirty="0" smtClean="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单击此处添加文字</a:t>
              </a:r>
              <a:endParaRPr lang="zh-CN" altLang="en-US" dirty="0" smtClean="0">
                <a:solidFill>
                  <a:prstClr val="black">
                    <a:lumMod val="75000"/>
                    <a:lumOff val="25000"/>
                  </a:prstClr>
                </a:solidFill>
              </a:endParaRPr>
            </a:p>
          </p:txBody>
        </p:sp>
      </p:grpSp>
      <p:grpSp>
        <p:nvGrpSpPr>
          <p:cNvPr id="6" name="组合 5"/>
          <p:cNvGrpSpPr/>
          <p:nvPr/>
        </p:nvGrpSpPr>
        <p:grpSpPr>
          <a:xfrm>
            <a:off x="1240633" y="1051085"/>
            <a:ext cx="1584325" cy="612573"/>
            <a:chOff x="1240633" y="1051085"/>
            <a:chExt cx="1584325" cy="612573"/>
          </a:xfrm>
        </p:grpSpPr>
        <p:sp>
          <p:nvSpPr>
            <p:cNvPr id="75" name="矩形标注 32"/>
            <p:cNvSpPr>
              <a:spLocks noChangeArrowheads="1"/>
            </p:cNvSpPr>
            <p:nvPr/>
          </p:nvSpPr>
          <p:spPr bwMode="auto">
            <a:xfrm>
              <a:off x="1240633" y="1601687"/>
              <a:ext cx="1584325" cy="61971"/>
            </a:xfrm>
            <a:prstGeom prst="wedgeRectCallout">
              <a:avLst>
                <a:gd name="adj1" fmla="val -23398"/>
                <a:gd name="adj2" fmla="val 403287"/>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endParaRPr lang="zh-CN" altLang="zh-CN" smtClean="0">
                <a:solidFill>
                  <a:prstClr val="black">
                    <a:lumMod val="75000"/>
                    <a:lumOff val="25000"/>
                  </a:prstClr>
                </a:solidFill>
                <a:latin typeface="宋体" panose="02010600030101010101" pitchFamily="2" charset="-122"/>
                <a:sym typeface="宋体" panose="02010600030101010101" pitchFamily="2" charset="-122"/>
              </a:endParaRPr>
            </a:p>
          </p:txBody>
        </p:sp>
        <p:sp>
          <p:nvSpPr>
            <p:cNvPr id="77" name="Rectangle 28"/>
            <p:cNvSpPr>
              <a:spLocks noChangeArrowheads="1"/>
            </p:cNvSpPr>
            <p:nvPr/>
          </p:nvSpPr>
          <p:spPr bwMode="auto">
            <a:xfrm>
              <a:off x="1271589" y="1051085"/>
              <a:ext cx="1474787"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lnSpc>
                  <a:spcPct val="120000"/>
                </a:lnSpc>
                <a:spcBef>
                  <a:spcPct val="0"/>
                </a:spcBef>
                <a:spcAft>
                  <a:spcPct val="0"/>
                </a:spcAft>
                <a:buFont typeface="Arial" panose="020B0604020202020204" pitchFamily="34" charset="0"/>
                <a:buNone/>
              </a:pPr>
              <a:r>
                <a:rPr lang="zh-CN" altLang="en-US" sz="1200" dirty="0" smtClean="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单击此处添加文字</a:t>
              </a:r>
            </a:p>
            <a:p>
              <a:pPr eaLnBrk="1" fontAlgn="base" hangingPunct="1">
                <a:lnSpc>
                  <a:spcPct val="120000"/>
                </a:lnSpc>
                <a:spcBef>
                  <a:spcPct val="0"/>
                </a:spcBef>
                <a:spcAft>
                  <a:spcPct val="0"/>
                </a:spcAft>
                <a:buFont typeface="Arial" panose="020B0604020202020204" pitchFamily="34" charset="0"/>
                <a:buNone/>
              </a:pPr>
              <a:r>
                <a:rPr lang="zh-CN" altLang="en-US" sz="1200" dirty="0" smtClean="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单击此处添加文字</a:t>
              </a:r>
              <a:endParaRPr lang="zh-CN" altLang="en-US" dirty="0" smtClean="0">
                <a:solidFill>
                  <a:prstClr val="black">
                    <a:lumMod val="75000"/>
                    <a:lumOff val="25000"/>
                  </a:prstClr>
                </a:solidFill>
              </a:endParaRPr>
            </a:p>
          </p:txBody>
        </p:sp>
      </p:grpSp>
      <p:grpSp>
        <p:nvGrpSpPr>
          <p:cNvPr id="8" name="组合 7"/>
          <p:cNvGrpSpPr/>
          <p:nvPr/>
        </p:nvGrpSpPr>
        <p:grpSpPr>
          <a:xfrm>
            <a:off x="4518026" y="1051085"/>
            <a:ext cx="1584325" cy="550602"/>
            <a:chOff x="4518026" y="1051085"/>
            <a:chExt cx="1584325" cy="550602"/>
          </a:xfrm>
        </p:grpSpPr>
        <p:sp>
          <p:nvSpPr>
            <p:cNvPr id="78" name="矩形标注 35"/>
            <p:cNvSpPr>
              <a:spLocks noChangeArrowheads="1"/>
            </p:cNvSpPr>
            <p:nvPr/>
          </p:nvSpPr>
          <p:spPr bwMode="auto">
            <a:xfrm>
              <a:off x="4518026" y="1539716"/>
              <a:ext cx="1584325" cy="61971"/>
            </a:xfrm>
            <a:prstGeom prst="wedgeRectCallout">
              <a:avLst>
                <a:gd name="adj1" fmla="val -23398"/>
                <a:gd name="adj2" fmla="val 403287"/>
              </a:avLst>
            </a:prstGeom>
            <a:solidFill>
              <a:schemeClr val="accent3"/>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endParaRPr lang="zh-CN" altLang="zh-CN" smtClean="0">
                <a:solidFill>
                  <a:prstClr val="black">
                    <a:lumMod val="75000"/>
                    <a:lumOff val="25000"/>
                  </a:prstClr>
                </a:solidFill>
                <a:latin typeface="宋体" panose="02010600030101010101" pitchFamily="2" charset="-122"/>
                <a:sym typeface="宋体" panose="02010600030101010101" pitchFamily="2" charset="-122"/>
              </a:endParaRPr>
            </a:p>
          </p:txBody>
        </p:sp>
        <p:sp>
          <p:nvSpPr>
            <p:cNvPr id="79" name="Rectangle 28"/>
            <p:cNvSpPr>
              <a:spLocks noChangeArrowheads="1"/>
            </p:cNvSpPr>
            <p:nvPr/>
          </p:nvSpPr>
          <p:spPr bwMode="auto">
            <a:xfrm>
              <a:off x="4584700" y="1051085"/>
              <a:ext cx="1474788"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lnSpc>
                  <a:spcPct val="120000"/>
                </a:lnSpc>
                <a:spcBef>
                  <a:spcPct val="0"/>
                </a:spcBef>
                <a:spcAft>
                  <a:spcPct val="0"/>
                </a:spcAft>
                <a:buFont typeface="Arial" panose="020B0604020202020204" pitchFamily="34" charset="0"/>
                <a:buNone/>
              </a:pPr>
              <a:r>
                <a:rPr lang="zh-CN" altLang="en-US" sz="1200" smtClean="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单击此处添加文字</a:t>
              </a:r>
            </a:p>
            <a:p>
              <a:pPr eaLnBrk="1" fontAlgn="base" hangingPunct="1">
                <a:lnSpc>
                  <a:spcPct val="120000"/>
                </a:lnSpc>
                <a:spcBef>
                  <a:spcPct val="0"/>
                </a:spcBef>
                <a:spcAft>
                  <a:spcPct val="0"/>
                </a:spcAft>
                <a:buFont typeface="Arial" panose="020B0604020202020204" pitchFamily="34" charset="0"/>
                <a:buNone/>
              </a:pPr>
              <a:r>
                <a:rPr lang="zh-CN" altLang="en-US" sz="1200" smtClean="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单击此处添加文字</a:t>
              </a:r>
              <a:endParaRPr lang="zh-CN" altLang="en-US" smtClean="0">
                <a:solidFill>
                  <a:prstClr val="black">
                    <a:lumMod val="75000"/>
                    <a:lumOff val="25000"/>
                  </a:prstClr>
                </a:solidFill>
              </a:endParaRPr>
            </a:p>
          </p:txBody>
        </p:sp>
      </p:grpSp>
      <p:grpSp>
        <p:nvGrpSpPr>
          <p:cNvPr id="9" name="组合 8"/>
          <p:cNvGrpSpPr/>
          <p:nvPr/>
        </p:nvGrpSpPr>
        <p:grpSpPr>
          <a:xfrm>
            <a:off x="6332539" y="3652202"/>
            <a:ext cx="1497012" cy="569822"/>
            <a:chOff x="6332539" y="3652202"/>
            <a:chExt cx="1497012" cy="569822"/>
          </a:xfrm>
        </p:grpSpPr>
        <p:sp>
          <p:nvSpPr>
            <p:cNvPr id="80" name="矩形标注 37"/>
            <p:cNvSpPr>
              <a:spLocks noChangeArrowheads="1"/>
            </p:cNvSpPr>
            <p:nvPr/>
          </p:nvSpPr>
          <p:spPr bwMode="auto">
            <a:xfrm>
              <a:off x="6353176" y="3652202"/>
              <a:ext cx="1476375" cy="45719"/>
            </a:xfrm>
            <a:prstGeom prst="wedgeRectCallout">
              <a:avLst>
                <a:gd name="adj1" fmla="val -17528"/>
                <a:gd name="adj2" fmla="val -509463"/>
              </a:avLst>
            </a:prstGeom>
            <a:solidFill>
              <a:schemeClr val="accent4"/>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endParaRPr lang="zh-CN" altLang="zh-CN" smtClean="0">
                <a:solidFill>
                  <a:prstClr val="black">
                    <a:lumMod val="75000"/>
                    <a:lumOff val="25000"/>
                  </a:prstClr>
                </a:solidFill>
                <a:latin typeface="宋体" panose="02010600030101010101" pitchFamily="2" charset="-122"/>
                <a:sym typeface="宋体" panose="02010600030101010101" pitchFamily="2" charset="-122"/>
              </a:endParaRPr>
            </a:p>
          </p:txBody>
        </p:sp>
        <p:sp>
          <p:nvSpPr>
            <p:cNvPr id="81" name="Rectangle 28"/>
            <p:cNvSpPr>
              <a:spLocks noChangeArrowheads="1"/>
            </p:cNvSpPr>
            <p:nvPr/>
          </p:nvSpPr>
          <p:spPr bwMode="auto">
            <a:xfrm>
              <a:off x="6332539" y="3686493"/>
              <a:ext cx="1474787"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lnSpc>
                  <a:spcPct val="120000"/>
                </a:lnSpc>
                <a:spcBef>
                  <a:spcPct val="0"/>
                </a:spcBef>
                <a:spcAft>
                  <a:spcPct val="0"/>
                </a:spcAft>
                <a:buFont typeface="Arial" panose="020B0604020202020204" pitchFamily="34" charset="0"/>
                <a:buNone/>
              </a:pPr>
              <a:r>
                <a:rPr lang="zh-CN" altLang="en-US" sz="1200" smtClean="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单击此处添加文字</a:t>
              </a:r>
            </a:p>
            <a:p>
              <a:pPr eaLnBrk="1" fontAlgn="base" hangingPunct="1">
                <a:lnSpc>
                  <a:spcPct val="120000"/>
                </a:lnSpc>
                <a:spcBef>
                  <a:spcPct val="0"/>
                </a:spcBef>
                <a:spcAft>
                  <a:spcPct val="0"/>
                </a:spcAft>
                <a:buFont typeface="Arial" panose="020B0604020202020204" pitchFamily="34" charset="0"/>
                <a:buNone/>
              </a:pPr>
              <a:r>
                <a:rPr lang="zh-CN" altLang="en-US" sz="1200" smtClean="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单击此处添加文字</a:t>
              </a:r>
              <a:endParaRPr lang="zh-CN" altLang="en-US" smtClean="0">
                <a:solidFill>
                  <a:prstClr val="black">
                    <a:lumMod val="75000"/>
                    <a:lumOff val="25000"/>
                  </a:prstClr>
                </a:solidFill>
              </a:endParaRPr>
            </a:p>
          </p:txBody>
        </p:sp>
      </p:grpSp>
      <p:sp>
        <p:nvSpPr>
          <p:cNvPr id="10" name="标题 9"/>
          <p:cNvSpPr>
            <a:spLocks noGrp="1"/>
          </p:cNvSpPr>
          <p:nvPr>
            <p:ph type="title"/>
          </p:nvPr>
        </p:nvSpPr>
        <p:spPr/>
        <p:txBody>
          <a:bodyPr/>
          <a:lstStyle/>
          <a:p>
            <a:endParaRPr lang="zh-CN" altLang="en-US"/>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500"/>
                                        <p:tgtEl>
                                          <p:spTgt spid="61"/>
                                        </p:tgtEl>
                                      </p:cBhvr>
                                    </p:animEffect>
                                  </p:childTnLst>
                                </p:cTn>
                              </p:par>
                            </p:childTnLst>
                          </p:cTn>
                        </p:par>
                        <p:par>
                          <p:cTn id="8" fill="hold">
                            <p:stCondLst>
                              <p:cond delay="500"/>
                            </p:stCondLst>
                            <p:childTnLst>
                              <p:par>
                                <p:cTn id="9" presetID="50" presetClass="entr" presetSubtype="0" decel="10000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strVal val="#ppt_w+.3"/>
                                          </p:val>
                                        </p:tav>
                                        <p:tav tm="100000">
                                          <p:val>
                                            <p:strVal val="#ppt_w"/>
                                          </p:val>
                                        </p:tav>
                                      </p:tavLst>
                                    </p:anim>
                                    <p:anim calcmode="lin" valueType="num">
                                      <p:cBhvr>
                                        <p:cTn id="12" dur="1000" fill="hold"/>
                                        <p:tgtEl>
                                          <p:spTgt spid="2"/>
                                        </p:tgtEl>
                                        <p:attrNameLst>
                                          <p:attrName>ppt_h</p:attrName>
                                        </p:attrNameLst>
                                      </p:cBhvr>
                                      <p:tavLst>
                                        <p:tav tm="0">
                                          <p:val>
                                            <p:strVal val="#ppt_h"/>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0" presetClass="entr" presetSubtype="0" decel="10000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1000" fill="hold"/>
                                        <p:tgtEl>
                                          <p:spTgt spid="3"/>
                                        </p:tgtEl>
                                        <p:attrNameLst>
                                          <p:attrName>ppt_w</p:attrName>
                                        </p:attrNameLst>
                                      </p:cBhvr>
                                      <p:tavLst>
                                        <p:tav tm="0">
                                          <p:val>
                                            <p:strVal val="#ppt_w+.3"/>
                                          </p:val>
                                        </p:tav>
                                        <p:tav tm="100000">
                                          <p:val>
                                            <p:strVal val="#ppt_w"/>
                                          </p:val>
                                        </p:tav>
                                      </p:tavLst>
                                    </p:anim>
                                    <p:anim calcmode="lin" valueType="num">
                                      <p:cBhvr>
                                        <p:cTn id="24" dur="1000" fill="hold"/>
                                        <p:tgtEl>
                                          <p:spTgt spid="3"/>
                                        </p:tgtEl>
                                        <p:attrNameLst>
                                          <p:attrName>ppt_h</p:attrName>
                                        </p:attrNameLst>
                                      </p:cBhvr>
                                      <p:tavLst>
                                        <p:tav tm="0">
                                          <p:val>
                                            <p:strVal val="#ppt_h"/>
                                          </p:val>
                                        </p:tav>
                                        <p:tav tm="100000">
                                          <p:val>
                                            <p:strVal val="#ppt_h"/>
                                          </p:val>
                                        </p:tav>
                                      </p:tavLst>
                                    </p:anim>
                                    <p:animEffect transition="in" filter="fade">
                                      <p:cBhvr>
                                        <p:cTn id="25" dur="1000"/>
                                        <p:tgtEl>
                                          <p:spTgt spid="3"/>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50" presetClass="entr" presetSubtype="0" decel="10000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1000" fill="hold"/>
                                        <p:tgtEl>
                                          <p:spTgt spid="4"/>
                                        </p:tgtEl>
                                        <p:attrNameLst>
                                          <p:attrName>ppt_w</p:attrName>
                                        </p:attrNameLst>
                                      </p:cBhvr>
                                      <p:tavLst>
                                        <p:tav tm="0">
                                          <p:val>
                                            <p:strVal val="#ppt_w+.3"/>
                                          </p:val>
                                        </p:tav>
                                        <p:tav tm="100000">
                                          <p:val>
                                            <p:strVal val="#ppt_w"/>
                                          </p:val>
                                        </p:tav>
                                      </p:tavLst>
                                    </p:anim>
                                    <p:anim calcmode="lin" valueType="num">
                                      <p:cBhvr>
                                        <p:cTn id="36" dur="1000" fill="hold"/>
                                        <p:tgtEl>
                                          <p:spTgt spid="4"/>
                                        </p:tgtEl>
                                        <p:attrNameLst>
                                          <p:attrName>ppt_h</p:attrName>
                                        </p:attrNameLst>
                                      </p:cBhvr>
                                      <p:tavLst>
                                        <p:tav tm="0">
                                          <p:val>
                                            <p:strVal val="#ppt_h"/>
                                          </p:val>
                                        </p:tav>
                                        <p:tav tm="100000">
                                          <p:val>
                                            <p:strVal val="#ppt_h"/>
                                          </p:val>
                                        </p:tav>
                                      </p:tavLst>
                                    </p:anim>
                                    <p:animEffect transition="in" filter="fade">
                                      <p:cBhvr>
                                        <p:cTn id="37" dur="1000"/>
                                        <p:tgtEl>
                                          <p:spTgt spid="4"/>
                                        </p:tgtEl>
                                      </p:cBhvr>
                                    </p:animEffect>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50" presetClass="entr" presetSubtype="0" decel="100000"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1000" fill="hold"/>
                                        <p:tgtEl>
                                          <p:spTgt spid="5"/>
                                        </p:tgtEl>
                                        <p:attrNameLst>
                                          <p:attrName>ppt_w</p:attrName>
                                        </p:attrNameLst>
                                      </p:cBhvr>
                                      <p:tavLst>
                                        <p:tav tm="0">
                                          <p:val>
                                            <p:strVal val="#ppt_w+.3"/>
                                          </p:val>
                                        </p:tav>
                                        <p:tav tm="100000">
                                          <p:val>
                                            <p:strVal val="#ppt_w"/>
                                          </p:val>
                                        </p:tav>
                                      </p:tavLst>
                                    </p:anim>
                                    <p:anim calcmode="lin" valueType="num">
                                      <p:cBhvr>
                                        <p:cTn id="48" dur="1000" fill="hold"/>
                                        <p:tgtEl>
                                          <p:spTgt spid="5"/>
                                        </p:tgtEl>
                                        <p:attrNameLst>
                                          <p:attrName>ppt_h</p:attrName>
                                        </p:attrNameLst>
                                      </p:cBhvr>
                                      <p:tavLst>
                                        <p:tav tm="0">
                                          <p:val>
                                            <p:strVal val="#ppt_h"/>
                                          </p:val>
                                        </p:tav>
                                        <p:tav tm="100000">
                                          <p:val>
                                            <p:strVal val="#ppt_h"/>
                                          </p:val>
                                        </p:tav>
                                      </p:tavLst>
                                    </p:anim>
                                    <p:animEffect transition="in" filter="fade">
                                      <p:cBhvr>
                                        <p:cTn id="49" dur="1000"/>
                                        <p:tgtEl>
                                          <p:spTgt spid="5"/>
                                        </p:tgtEl>
                                      </p:cBhvr>
                                    </p:animEffect>
                                  </p:childTnLst>
                                </p:cTn>
                              </p:par>
                            </p:childTnLst>
                          </p:cTn>
                        </p:par>
                        <p:par>
                          <p:cTn id="50" fill="hold">
                            <p:stCondLst>
                              <p:cond delay="7500"/>
                            </p:stCondLst>
                            <p:childTnLst>
                              <p:par>
                                <p:cTn id="51" presetID="42" presetClass="entr" presetSubtype="0"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1000"/>
                                        <p:tgtEl>
                                          <p:spTgt spid="9"/>
                                        </p:tgtEl>
                                      </p:cBhvr>
                                    </p:animEffect>
                                    <p:anim calcmode="lin" valueType="num">
                                      <p:cBhvr>
                                        <p:cTn id="54" dur="1000" fill="hold"/>
                                        <p:tgtEl>
                                          <p:spTgt spid="9"/>
                                        </p:tgtEl>
                                        <p:attrNameLst>
                                          <p:attrName>ppt_x</p:attrName>
                                        </p:attrNameLst>
                                      </p:cBhvr>
                                      <p:tavLst>
                                        <p:tav tm="0">
                                          <p:val>
                                            <p:strVal val="#ppt_x"/>
                                          </p:val>
                                        </p:tav>
                                        <p:tav tm="100000">
                                          <p:val>
                                            <p:strVal val="#ppt_x"/>
                                          </p:val>
                                        </p:tav>
                                      </p:tavLst>
                                    </p:anim>
                                    <p:anim calcmode="lin" valueType="num">
                                      <p:cBhvr>
                                        <p:cTn id="5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64369" y="1590675"/>
            <a:ext cx="5006317" cy="2868217"/>
            <a:chOff x="664369" y="1590675"/>
            <a:chExt cx="5006317" cy="2868217"/>
          </a:xfrm>
        </p:grpSpPr>
        <p:cxnSp>
          <p:nvCxnSpPr>
            <p:cNvPr id="184" name="直接箭头连接符 17"/>
            <p:cNvCxnSpPr>
              <a:cxnSpLocks noChangeShapeType="1"/>
            </p:cNvCxnSpPr>
            <p:nvPr/>
          </p:nvCxnSpPr>
          <p:spPr bwMode="auto">
            <a:xfrm flipV="1">
              <a:off x="664369" y="1590675"/>
              <a:ext cx="1" cy="2868216"/>
            </a:xfrm>
            <a:prstGeom prst="straightConnector1">
              <a:avLst/>
            </a:prstGeom>
            <a:noFill/>
            <a:ln w="31750">
              <a:solidFill>
                <a:sysClr val="window" lastClr="FFFFFF">
                  <a:lumMod val="65000"/>
                </a:sysClr>
              </a:solidFill>
              <a:miter lim="800000"/>
              <a:tailEnd type="triangle" w="med" len="lg"/>
            </a:ln>
            <a:extLst>
              <a:ext uri="{909E8E84-426E-40DD-AFC4-6F175D3DCCD1}">
                <a14:hiddenFill xmlns:a14="http://schemas.microsoft.com/office/drawing/2010/main">
                  <a:noFill/>
                </a14:hiddenFill>
              </a:ext>
            </a:extLst>
          </p:spPr>
        </p:cxnSp>
        <p:cxnSp>
          <p:nvCxnSpPr>
            <p:cNvPr id="185" name="直接箭头连接符 18"/>
            <p:cNvCxnSpPr>
              <a:cxnSpLocks noChangeShapeType="1"/>
            </p:cNvCxnSpPr>
            <p:nvPr/>
          </p:nvCxnSpPr>
          <p:spPr bwMode="auto">
            <a:xfrm>
              <a:off x="664369" y="4458891"/>
              <a:ext cx="5006317" cy="1"/>
            </a:xfrm>
            <a:prstGeom prst="straightConnector1">
              <a:avLst/>
            </a:prstGeom>
            <a:noFill/>
            <a:ln w="31750">
              <a:solidFill>
                <a:sysClr val="window" lastClr="FFFFFF">
                  <a:lumMod val="65000"/>
                </a:sysClr>
              </a:solidFill>
              <a:miter lim="800000"/>
              <a:tailEnd type="triangle" w="med" len="lg"/>
            </a:ln>
            <a:extLst>
              <a:ext uri="{909E8E84-426E-40DD-AFC4-6F175D3DCCD1}">
                <a14:hiddenFill xmlns:a14="http://schemas.microsoft.com/office/drawing/2010/main">
                  <a:noFill/>
                </a14:hiddenFill>
              </a:ext>
            </a:extLst>
          </p:spPr>
        </p:cxnSp>
      </p:grpSp>
      <p:grpSp>
        <p:nvGrpSpPr>
          <p:cNvPr id="2" name="组合 1"/>
          <p:cNvGrpSpPr/>
          <p:nvPr/>
        </p:nvGrpSpPr>
        <p:grpSpPr>
          <a:xfrm>
            <a:off x="968232" y="1631046"/>
            <a:ext cx="2358704" cy="1351408"/>
            <a:chOff x="968232" y="1631046"/>
            <a:chExt cx="2358704" cy="1351408"/>
          </a:xfrm>
        </p:grpSpPr>
        <p:sp>
          <p:nvSpPr>
            <p:cNvPr id="169" name="矩形 9"/>
            <p:cNvSpPr>
              <a:spLocks noChangeArrowheads="1"/>
            </p:cNvSpPr>
            <p:nvPr/>
          </p:nvSpPr>
          <p:spPr bwMode="auto">
            <a:xfrm>
              <a:off x="968232" y="1631046"/>
              <a:ext cx="2304930" cy="1201341"/>
            </a:xfrm>
            <a:prstGeom prst="rect">
              <a:avLst/>
            </a:prstGeom>
            <a:solidFill>
              <a:schemeClr val="accent2"/>
            </a:solidFill>
            <a:ln w="25400">
              <a:solidFill>
                <a:srgbClr val="D8D8D8"/>
              </a:solidFill>
              <a:miter lim="800000"/>
            </a:ln>
          </p:spPr>
          <p:txBody>
            <a:bodyPr anchor="ctr"/>
            <a:lstStyle>
              <a:lvl1pPr eaLnBrk="0" hangingPunct="0">
                <a:lnSpc>
                  <a:spcPct val="90000"/>
                </a:lnSpc>
                <a:spcBef>
                  <a:spcPts val="1000"/>
                </a:spcBef>
                <a:buChar char="•"/>
                <a:defRPr sz="2800">
                  <a:solidFill>
                    <a:schemeClr val="tx1"/>
                  </a:solidFill>
                  <a:latin typeface="方正兰亭细黑_GBK" charset="-122"/>
                  <a:ea typeface="宋体" panose="02010600030101010101" pitchFamily="2" charset="-122"/>
                  <a:sym typeface="方正兰亭细黑_GBK" charset="-122"/>
                </a:defRPr>
              </a:lvl1pPr>
              <a:lvl2pPr marL="742950" indent="-285750" eaLnBrk="0" hangingPunct="0">
                <a:lnSpc>
                  <a:spcPct val="90000"/>
                </a:lnSpc>
                <a:spcBef>
                  <a:spcPts val="500"/>
                </a:spcBef>
                <a:buChar char="•"/>
                <a:defRPr sz="2400">
                  <a:solidFill>
                    <a:schemeClr val="tx1"/>
                  </a:solidFill>
                  <a:latin typeface="方正兰亭细黑_GBK" charset="-122"/>
                  <a:ea typeface="宋体" panose="02010600030101010101" pitchFamily="2" charset="-122"/>
                  <a:sym typeface="方正兰亭细黑_GBK" charset="-122"/>
                </a:defRPr>
              </a:lvl2pPr>
              <a:lvl3pPr marL="1143000" indent="-228600" eaLnBrk="0" hangingPunct="0">
                <a:lnSpc>
                  <a:spcPct val="90000"/>
                </a:lnSpc>
                <a:spcBef>
                  <a:spcPts val="500"/>
                </a:spcBef>
                <a:buChar char="•"/>
                <a:defRPr sz="2000">
                  <a:solidFill>
                    <a:schemeClr val="tx1"/>
                  </a:solidFill>
                  <a:latin typeface="方正兰亭细黑_GBK" charset="-122"/>
                  <a:ea typeface="宋体" panose="02010600030101010101" pitchFamily="2" charset="-122"/>
                  <a:sym typeface="方正兰亭细黑_GBK" charset="-122"/>
                </a:defRPr>
              </a:lvl3pPr>
              <a:lvl4pPr marL="16002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4pPr>
              <a:lvl5pPr marL="20574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9pPr>
            </a:lstStyle>
            <a:p>
              <a:pPr algn="ctr" eaLnBrk="1" fontAlgn="base" hangingPunct="1">
                <a:lnSpc>
                  <a:spcPct val="100000"/>
                </a:lnSpc>
                <a:spcBef>
                  <a:spcPct val="0"/>
                </a:spcBef>
                <a:spcAft>
                  <a:spcPct val="0"/>
                </a:spcAft>
                <a:buFont typeface="Arial" panose="020B0604020202020204" pitchFamily="34" charset="0"/>
                <a:buNone/>
                <a:defRPr/>
              </a:pPr>
              <a:endParaRPr lang="zh-CN" altLang="zh-CN" sz="1400" kern="0" smtClean="0">
                <a:solidFill>
                  <a:sysClr val="window" lastClr="FFFFFF"/>
                </a:solidFill>
                <a:ea typeface="方正兰亭细黑_GBK" charset="-122"/>
              </a:endParaRPr>
            </a:p>
          </p:txBody>
        </p:sp>
        <p:sp>
          <p:nvSpPr>
            <p:cNvPr id="179" name="矩形 13"/>
            <p:cNvSpPr>
              <a:spLocks noChangeArrowheads="1"/>
            </p:cNvSpPr>
            <p:nvPr/>
          </p:nvSpPr>
          <p:spPr bwMode="auto">
            <a:xfrm>
              <a:off x="2682208" y="1966791"/>
              <a:ext cx="64472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Char char="•"/>
                <a:defRPr sz="2800">
                  <a:solidFill>
                    <a:schemeClr val="tx1"/>
                  </a:solidFill>
                  <a:latin typeface="方正兰亭细黑_GBK" charset="-122"/>
                  <a:ea typeface="宋体" panose="02010600030101010101" pitchFamily="2" charset="-122"/>
                  <a:sym typeface="方正兰亭细黑_GBK" charset="-122"/>
                </a:defRPr>
              </a:lvl1pPr>
              <a:lvl2pPr marL="742950" indent="-285750" eaLnBrk="0" hangingPunct="0">
                <a:lnSpc>
                  <a:spcPct val="90000"/>
                </a:lnSpc>
                <a:spcBef>
                  <a:spcPts val="500"/>
                </a:spcBef>
                <a:buChar char="•"/>
                <a:defRPr sz="2400">
                  <a:solidFill>
                    <a:schemeClr val="tx1"/>
                  </a:solidFill>
                  <a:latin typeface="方正兰亭细黑_GBK" charset="-122"/>
                  <a:ea typeface="宋体" panose="02010600030101010101" pitchFamily="2" charset="-122"/>
                  <a:sym typeface="方正兰亭细黑_GBK" charset="-122"/>
                </a:defRPr>
              </a:lvl2pPr>
              <a:lvl3pPr marL="1143000" indent="-228600" eaLnBrk="0" hangingPunct="0">
                <a:lnSpc>
                  <a:spcPct val="90000"/>
                </a:lnSpc>
                <a:spcBef>
                  <a:spcPts val="500"/>
                </a:spcBef>
                <a:buChar char="•"/>
                <a:defRPr sz="2000">
                  <a:solidFill>
                    <a:schemeClr val="tx1"/>
                  </a:solidFill>
                  <a:latin typeface="方正兰亭细黑_GBK" charset="-122"/>
                  <a:ea typeface="宋体" panose="02010600030101010101" pitchFamily="2" charset="-122"/>
                  <a:sym typeface="方正兰亭细黑_GBK" charset="-122"/>
                </a:defRPr>
              </a:lvl3pPr>
              <a:lvl4pPr marL="16002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4pPr>
              <a:lvl5pPr marL="20574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9pPr>
            </a:lstStyle>
            <a:p>
              <a:pPr algn="ctr" eaLnBrk="1" fontAlgn="base" hangingPunct="1">
                <a:lnSpc>
                  <a:spcPct val="100000"/>
                </a:lnSpc>
                <a:spcBef>
                  <a:spcPct val="0"/>
                </a:spcBef>
                <a:spcAft>
                  <a:spcPct val="0"/>
                </a:spcAft>
                <a:buFont typeface="Arial" panose="020B0604020202020204" pitchFamily="34" charset="0"/>
                <a:buNone/>
                <a:defRPr/>
              </a:pPr>
              <a:r>
                <a:rPr lang="en-US" altLang="zh-CN" sz="6000" kern="0" smtClean="0">
                  <a:solidFill>
                    <a:sysClr val="window" lastClr="FFFFFF"/>
                  </a:solidFill>
                  <a:latin typeface="Broadway" panose="04040905080B02020502" pitchFamily="82" charset="0"/>
                  <a:sym typeface="Broadway" panose="04040905080B02020502" pitchFamily="82" charset="0"/>
                </a:rPr>
                <a:t>S</a:t>
              </a:r>
              <a:endParaRPr lang="zh-CN" altLang="en-US" sz="6000" kern="0" smtClean="0">
                <a:solidFill>
                  <a:sysClr val="window" lastClr="FFFFFF"/>
                </a:solidFill>
                <a:latin typeface="Broadway" panose="04040905080B02020502" pitchFamily="82" charset="0"/>
                <a:sym typeface="Broadway" panose="04040905080B02020502" pitchFamily="82" charset="0"/>
              </a:endParaRPr>
            </a:p>
          </p:txBody>
        </p:sp>
        <p:sp>
          <p:nvSpPr>
            <p:cNvPr id="186" name="TextBox 1"/>
            <p:cNvSpPr>
              <a:spLocks noChangeArrowheads="1"/>
            </p:cNvSpPr>
            <p:nvPr/>
          </p:nvSpPr>
          <p:spPr bwMode="auto">
            <a:xfrm>
              <a:off x="1190867" y="2245409"/>
              <a:ext cx="193109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Char char="•"/>
                <a:defRPr sz="2800">
                  <a:solidFill>
                    <a:schemeClr val="tx1"/>
                  </a:solidFill>
                  <a:latin typeface="方正兰亭细黑_GBK" charset="-122"/>
                  <a:ea typeface="宋体" panose="02010600030101010101" pitchFamily="2" charset="-122"/>
                  <a:sym typeface="方正兰亭细黑_GBK" charset="-122"/>
                </a:defRPr>
              </a:lvl1pPr>
              <a:lvl2pPr marL="742950" indent="-285750" eaLnBrk="0" hangingPunct="0">
                <a:lnSpc>
                  <a:spcPct val="90000"/>
                </a:lnSpc>
                <a:spcBef>
                  <a:spcPts val="500"/>
                </a:spcBef>
                <a:buChar char="•"/>
                <a:defRPr sz="2400">
                  <a:solidFill>
                    <a:schemeClr val="tx1"/>
                  </a:solidFill>
                  <a:latin typeface="方正兰亭细黑_GBK" charset="-122"/>
                  <a:ea typeface="宋体" panose="02010600030101010101" pitchFamily="2" charset="-122"/>
                  <a:sym typeface="方正兰亭细黑_GBK" charset="-122"/>
                </a:defRPr>
              </a:lvl2pPr>
              <a:lvl3pPr marL="1143000" indent="-228600" eaLnBrk="0" hangingPunct="0">
                <a:lnSpc>
                  <a:spcPct val="90000"/>
                </a:lnSpc>
                <a:spcBef>
                  <a:spcPts val="500"/>
                </a:spcBef>
                <a:buChar char="•"/>
                <a:defRPr sz="2000">
                  <a:solidFill>
                    <a:schemeClr val="tx1"/>
                  </a:solidFill>
                  <a:latin typeface="方正兰亭细黑_GBK" charset="-122"/>
                  <a:ea typeface="宋体" panose="02010600030101010101" pitchFamily="2" charset="-122"/>
                  <a:sym typeface="方正兰亭细黑_GBK" charset="-122"/>
                </a:defRPr>
              </a:lvl3pPr>
              <a:lvl4pPr marL="16002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4pPr>
              <a:lvl5pPr marL="20574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9pPr>
            </a:lstStyle>
            <a:p>
              <a:pPr eaLnBrk="1" fontAlgn="base" hangingPunct="1">
                <a:lnSpc>
                  <a:spcPct val="100000"/>
                </a:lnSpc>
                <a:spcBef>
                  <a:spcPct val="0"/>
                </a:spcBef>
                <a:spcAft>
                  <a:spcPct val="0"/>
                </a:spcAft>
                <a:buFont typeface="Arial" panose="020B0604020202020204" pitchFamily="34" charset="0"/>
                <a:buNone/>
                <a:defRPr/>
              </a:pPr>
              <a:r>
                <a:rPr lang="en-US" altLang="zh-CN" sz="900" kern="0" dirty="0" smtClean="0">
                  <a:solidFill>
                    <a:sysClr val="window" lastClr="FFFFFF"/>
                  </a:solidFill>
                  <a:latin typeface="Arial" panose="020B0604020202020204" pitchFamily="34" charset="0"/>
                  <a:sym typeface="Arial" panose="020B0604020202020204" pitchFamily="34" charset="0"/>
                </a:rPr>
                <a:t> </a:t>
              </a:r>
              <a:r>
                <a:rPr lang="zh-CN" altLang="en-US" sz="900" kern="0" dirty="0" smtClean="0">
                  <a:solidFill>
                    <a:sysClr val="window" lastClr="FFFFFF"/>
                  </a:solidFill>
                  <a:latin typeface="Impact" panose="020B0806030902050204" pitchFamily="34" charset="0"/>
                  <a:ea typeface="方正兰亭细黑_GBK" charset="-122"/>
                  <a:sym typeface="Impact" panose="020B0806030902050204" pitchFamily="34" charset="0"/>
                </a:rPr>
                <a:t>单击此处添加段落文字内容</a:t>
              </a:r>
            </a:p>
            <a:p>
              <a:pPr eaLnBrk="1" fontAlgn="base" hangingPunct="1">
                <a:lnSpc>
                  <a:spcPct val="100000"/>
                </a:lnSpc>
                <a:spcBef>
                  <a:spcPct val="0"/>
                </a:spcBef>
                <a:spcAft>
                  <a:spcPct val="0"/>
                </a:spcAft>
                <a:buFont typeface="Arial" panose="020B0604020202020204" pitchFamily="34" charset="0"/>
                <a:buNone/>
                <a:defRPr/>
              </a:pPr>
              <a:r>
                <a:rPr lang="en-US" altLang="zh-CN" sz="900" kern="0" dirty="0" smtClean="0">
                  <a:solidFill>
                    <a:sysClr val="window" lastClr="FFFFFF"/>
                  </a:solidFill>
                  <a:latin typeface="Arial" panose="020B0604020202020204" pitchFamily="34" charset="0"/>
                  <a:sym typeface="Arial" panose="020B0604020202020204" pitchFamily="34" charset="0"/>
                </a:rPr>
                <a:t> </a:t>
              </a:r>
              <a:r>
                <a:rPr lang="zh-CN" altLang="en-US" sz="900" kern="0" dirty="0" smtClean="0">
                  <a:solidFill>
                    <a:sysClr val="window" lastClr="FFFFFF"/>
                  </a:solidFill>
                  <a:latin typeface="Impact" panose="020B0806030902050204" pitchFamily="34" charset="0"/>
                  <a:ea typeface="方正兰亭细黑_GBK" charset="-122"/>
                  <a:sym typeface="Impact" panose="020B0806030902050204" pitchFamily="34" charset="0"/>
                </a:rPr>
                <a:t>单击此处添加段落文字内容</a:t>
              </a:r>
            </a:p>
            <a:p>
              <a:pPr eaLnBrk="1" fontAlgn="base" hangingPunct="1">
                <a:lnSpc>
                  <a:spcPct val="100000"/>
                </a:lnSpc>
                <a:spcBef>
                  <a:spcPct val="0"/>
                </a:spcBef>
                <a:spcAft>
                  <a:spcPct val="0"/>
                </a:spcAft>
                <a:buFont typeface="Arial" panose="020B0604020202020204" pitchFamily="34" charset="0"/>
                <a:buNone/>
                <a:defRPr/>
              </a:pPr>
              <a:endParaRPr lang="zh-CN" altLang="en-US" sz="1400" kern="0" dirty="0" smtClean="0">
                <a:solidFill>
                  <a:sysClr val="window" lastClr="FFFFFF"/>
                </a:solidFill>
                <a:latin typeface="Calibri" panose="020F0502020204030204" pitchFamily="34" charset="0"/>
                <a:sym typeface="宋体" panose="02010600030101010101" pitchFamily="2" charset="-122"/>
              </a:endParaRPr>
            </a:p>
          </p:txBody>
        </p:sp>
        <p:sp>
          <p:nvSpPr>
            <p:cNvPr id="187" name="Rectangle 61"/>
            <p:cNvSpPr>
              <a:spLocks noChangeArrowheads="1"/>
            </p:cNvSpPr>
            <p:nvPr/>
          </p:nvSpPr>
          <p:spPr bwMode="auto">
            <a:xfrm>
              <a:off x="1082526" y="1897746"/>
              <a:ext cx="17548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Char char="•"/>
                <a:defRPr sz="2800">
                  <a:solidFill>
                    <a:schemeClr val="tx1"/>
                  </a:solidFill>
                  <a:latin typeface="方正兰亭细黑_GBK" charset="-122"/>
                  <a:ea typeface="宋体" panose="02010600030101010101" pitchFamily="2" charset="-122"/>
                  <a:sym typeface="方正兰亭细黑_GBK" charset="-122"/>
                </a:defRPr>
              </a:lvl1pPr>
              <a:lvl2pPr marL="742950" indent="-285750" eaLnBrk="0" hangingPunct="0">
                <a:lnSpc>
                  <a:spcPct val="90000"/>
                </a:lnSpc>
                <a:spcBef>
                  <a:spcPts val="500"/>
                </a:spcBef>
                <a:buChar char="•"/>
                <a:defRPr sz="2400">
                  <a:solidFill>
                    <a:schemeClr val="tx1"/>
                  </a:solidFill>
                  <a:latin typeface="方正兰亭细黑_GBK" charset="-122"/>
                  <a:ea typeface="宋体" panose="02010600030101010101" pitchFamily="2" charset="-122"/>
                  <a:sym typeface="方正兰亭细黑_GBK" charset="-122"/>
                </a:defRPr>
              </a:lvl2pPr>
              <a:lvl3pPr marL="1143000" indent="-228600" eaLnBrk="0" hangingPunct="0">
                <a:lnSpc>
                  <a:spcPct val="90000"/>
                </a:lnSpc>
                <a:spcBef>
                  <a:spcPts val="500"/>
                </a:spcBef>
                <a:buChar char="•"/>
                <a:defRPr sz="2000">
                  <a:solidFill>
                    <a:schemeClr val="tx1"/>
                  </a:solidFill>
                  <a:latin typeface="方正兰亭细黑_GBK" charset="-122"/>
                  <a:ea typeface="宋体" panose="02010600030101010101" pitchFamily="2" charset="-122"/>
                  <a:sym typeface="方正兰亭细黑_GBK" charset="-122"/>
                </a:defRPr>
              </a:lvl3pPr>
              <a:lvl4pPr marL="16002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4pPr>
              <a:lvl5pPr marL="20574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9pPr>
            </a:lstStyle>
            <a:p>
              <a:pPr algn="ctr" eaLnBrk="1" fontAlgn="base" hangingPunct="1">
                <a:lnSpc>
                  <a:spcPct val="100000"/>
                </a:lnSpc>
                <a:spcBef>
                  <a:spcPct val="50000"/>
                </a:spcBef>
                <a:spcAft>
                  <a:spcPct val="0"/>
                </a:spcAft>
                <a:buClr>
                  <a:srgbClr val="1F3F5F"/>
                </a:buClr>
                <a:buFont typeface="Arial" panose="020B0604020202020204" pitchFamily="34" charset="0"/>
                <a:buNone/>
                <a:defRPr/>
              </a:pPr>
              <a:r>
                <a:rPr lang="zh-CN" altLang="en-US" sz="1200" b="1" kern="0" smtClean="0">
                  <a:solidFill>
                    <a:sysClr val="window" lastClr="FFFFFF"/>
                  </a:solidFill>
                  <a:ea typeface="方正兰亭细黑_GBK" charset="-122"/>
                  <a:sym typeface="Arial" panose="020B0604020202020204" pitchFamily="34" charset="0"/>
                </a:rPr>
                <a:t>在这里添加标题文字</a:t>
              </a:r>
            </a:p>
          </p:txBody>
        </p:sp>
      </p:grpSp>
      <p:grpSp>
        <p:nvGrpSpPr>
          <p:cNvPr id="3" name="组合 2"/>
          <p:cNvGrpSpPr/>
          <p:nvPr/>
        </p:nvGrpSpPr>
        <p:grpSpPr>
          <a:xfrm>
            <a:off x="3427935" y="1631046"/>
            <a:ext cx="2306120" cy="1351409"/>
            <a:chOff x="3427935" y="1631046"/>
            <a:chExt cx="2306120" cy="1351409"/>
          </a:xfrm>
        </p:grpSpPr>
        <p:sp>
          <p:nvSpPr>
            <p:cNvPr id="177" name="矩形 11"/>
            <p:cNvSpPr>
              <a:spLocks noChangeArrowheads="1"/>
            </p:cNvSpPr>
            <p:nvPr/>
          </p:nvSpPr>
          <p:spPr bwMode="auto">
            <a:xfrm>
              <a:off x="3427935" y="1631046"/>
              <a:ext cx="2306120" cy="1201341"/>
            </a:xfrm>
            <a:prstGeom prst="rect">
              <a:avLst/>
            </a:prstGeom>
            <a:solidFill>
              <a:schemeClr val="accent1"/>
            </a:solidFill>
            <a:ln w="25400">
              <a:solidFill>
                <a:srgbClr val="D8D8D8"/>
              </a:solidFill>
              <a:miter lim="800000"/>
            </a:ln>
          </p:spPr>
          <p:txBody>
            <a:bodyPr anchor="ctr"/>
            <a:lstStyle>
              <a:lvl1pPr eaLnBrk="0" hangingPunct="0">
                <a:lnSpc>
                  <a:spcPct val="90000"/>
                </a:lnSpc>
                <a:spcBef>
                  <a:spcPts val="1000"/>
                </a:spcBef>
                <a:buChar char="•"/>
                <a:defRPr sz="2800">
                  <a:solidFill>
                    <a:schemeClr val="tx1"/>
                  </a:solidFill>
                  <a:latin typeface="方正兰亭细黑_GBK" charset="-122"/>
                  <a:ea typeface="宋体" panose="02010600030101010101" pitchFamily="2" charset="-122"/>
                  <a:sym typeface="方正兰亭细黑_GBK" charset="-122"/>
                </a:defRPr>
              </a:lvl1pPr>
              <a:lvl2pPr marL="742950" indent="-285750" eaLnBrk="0" hangingPunct="0">
                <a:lnSpc>
                  <a:spcPct val="90000"/>
                </a:lnSpc>
                <a:spcBef>
                  <a:spcPts val="500"/>
                </a:spcBef>
                <a:buChar char="•"/>
                <a:defRPr sz="2400">
                  <a:solidFill>
                    <a:schemeClr val="tx1"/>
                  </a:solidFill>
                  <a:latin typeface="方正兰亭细黑_GBK" charset="-122"/>
                  <a:ea typeface="宋体" panose="02010600030101010101" pitchFamily="2" charset="-122"/>
                  <a:sym typeface="方正兰亭细黑_GBK" charset="-122"/>
                </a:defRPr>
              </a:lvl2pPr>
              <a:lvl3pPr marL="1143000" indent="-228600" eaLnBrk="0" hangingPunct="0">
                <a:lnSpc>
                  <a:spcPct val="90000"/>
                </a:lnSpc>
                <a:spcBef>
                  <a:spcPts val="500"/>
                </a:spcBef>
                <a:buChar char="•"/>
                <a:defRPr sz="2000">
                  <a:solidFill>
                    <a:schemeClr val="tx1"/>
                  </a:solidFill>
                  <a:latin typeface="方正兰亭细黑_GBK" charset="-122"/>
                  <a:ea typeface="宋体" panose="02010600030101010101" pitchFamily="2" charset="-122"/>
                  <a:sym typeface="方正兰亭细黑_GBK" charset="-122"/>
                </a:defRPr>
              </a:lvl3pPr>
              <a:lvl4pPr marL="16002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4pPr>
              <a:lvl5pPr marL="20574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9pPr>
            </a:lstStyle>
            <a:p>
              <a:pPr algn="ctr" eaLnBrk="1" fontAlgn="base" hangingPunct="1">
                <a:lnSpc>
                  <a:spcPct val="100000"/>
                </a:lnSpc>
                <a:spcBef>
                  <a:spcPct val="0"/>
                </a:spcBef>
                <a:spcAft>
                  <a:spcPct val="0"/>
                </a:spcAft>
                <a:buFont typeface="Arial" panose="020B0604020202020204" pitchFamily="34" charset="0"/>
                <a:buNone/>
                <a:defRPr/>
              </a:pPr>
              <a:endParaRPr lang="zh-CN" altLang="zh-CN" sz="1400" kern="0" smtClean="0">
                <a:solidFill>
                  <a:sysClr val="window" lastClr="FFFFFF"/>
                </a:solidFill>
                <a:ea typeface="方正兰亭细黑_GBK" charset="-122"/>
              </a:endParaRPr>
            </a:p>
          </p:txBody>
        </p:sp>
        <p:sp>
          <p:nvSpPr>
            <p:cNvPr id="181" name="矩形 14"/>
            <p:cNvSpPr>
              <a:spLocks noChangeArrowheads="1"/>
            </p:cNvSpPr>
            <p:nvPr/>
          </p:nvSpPr>
          <p:spPr bwMode="auto">
            <a:xfrm>
              <a:off x="3439967" y="1966792"/>
              <a:ext cx="58213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Char char="•"/>
                <a:defRPr sz="2800">
                  <a:solidFill>
                    <a:schemeClr val="tx1"/>
                  </a:solidFill>
                  <a:latin typeface="方正兰亭细黑_GBK" charset="-122"/>
                  <a:ea typeface="宋体" panose="02010600030101010101" pitchFamily="2" charset="-122"/>
                  <a:sym typeface="方正兰亭细黑_GBK" charset="-122"/>
                </a:defRPr>
              </a:lvl1pPr>
              <a:lvl2pPr marL="742950" indent="-285750" eaLnBrk="0" hangingPunct="0">
                <a:lnSpc>
                  <a:spcPct val="90000"/>
                </a:lnSpc>
                <a:spcBef>
                  <a:spcPts val="500"/>
                </a:spcBef>
                <a:buChar char="•"/>
                <a:defRPr sz="2400">
                  <a:solidFill>
                    <a:schemeClr val="tx1"/>
                  </a:solidFill>
                  <a:latin typeface="方正兰亭细黑_GBK" charset="-122"/>
                  <a:ea typeface="宋体" panose="02010600030101010101" pitchFamily="2" charset="-122"/>
                  <a:sym typeface="方正兰亭细黑_GBK" charset="-122"/>
                </a:defRPr>
              </a:lvl2pPr>
              <a:lvl3pPr marL="1143000" indent="-228600" eaLnBrk="0" hangingPunct="0">
                <a:lnSpc>
                  <a:spcPct val="90000"/>
                </a:lnSpc>
                <a:spcBef>
                  <a:spcPts val="500"/>
                </a:spcBef>
                <a:buChar char="•"/>
                <a:defRPr sz="2000">
                  <a:solidFill>
                    <a:schemeClr val="tx1"/>
                  </a:solidFill>
                  <a:latin typeface="方正兰亭细黑_GBK" charset="-122"/>
                  <a:ea typeface="宋体" panose="02010600030101010101" pitchFamily="2" charset="-122"/>
                  <a:sym typeface="方正兰亭细黑_GBK" charset="-122"/>
                </a:defRPr>
              </a:lvl3pPr>
              <a:lvl4pPr marL="16002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4pPr>
              <a:lvl5pPr marL="20574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9pPr>
            </a:lstStyle>
            <a:p>
              <a:pPr algn="ctr" eaLnBrk="1" fontAlgn="base" hangingPunct="1">
                <a:lnSpc>
                  <a:spcPct val="100000"/>
                </a:lnSpc>
                <a:spcBef>
                  <a:spcPct val="0"/>
                </a:spcBef>
                <a:spcAft>
                  <a:spcPct val="0"/>
                </a:spcAft>
                <a:buFont typeface="Arial" panose="020B0604020202020204" pitchFamily="34" charset="0"/>
                <a:buNone/>
                <a:defRPr/>
              </a:pPr>
              <a:r>
                <a:rPr lang="en-US" altLang="zh-CN" sz="6000" kern="0" smtClean="0">
                  <a:solidFill>
                    <a:sysClr val="window" lastClr="FFFFFF"/>
                  </a:solidFill>
                  <a:latin typeface="Broadway" panose="04040905080B02020502" pitchFamily="82" charset="0"/>
                  <a:sym typeface="Broadway" panose="04040905080B02020502" pitchFamily="82" charset="0"/>
                </a:rPr>
                <a:t>W</a:t>
              </a:r>
              <a:endParaRPr lang="zh-CN" altLang="en-US" sz="6000" kern="0" smtClean="0">
                <a:solidFill>
                  <a:sysClr val="window" lastClr="FFFFFF"/>
                </a:solidFill>
                <a:latin typeface="Broadway" panose="04040905080B02020502" pitchFamily="82" charset="0"/>
                <a:sym typeface="Broadway" panose="04040905080B02020502" pitchFamily="82" charset="0"/>
              </a:endParaRPr>
            </a:p>
          </p:txBody>
        </p:sp>
        <p:sp>
          <p:nvSpPr>
            <p:cNvPr id="188" name="Rectangle 61"/>
            <p:cNvSpPr>
              <a:spLocks noChangeArrowheads="1"/>
            </p:cNvSpPr>
            <p:nvPr/>
          </p:nvSpPr>
          <p:spPr bwMode="auto">
            <a:xfrm>
              <a:off x="3774388" y="1857265"/>
              <a:ext cx="17548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Char char="•"/>
                <a:defRPr sz="2800">
                  <a:solidFill>
                    <a:schemeClr val="tx1"/>
                  </a:solidFill>
                  <a:latin typeface="方正兰亭细黑_GBK" charset="-122"/>
                  <a:ea typeface="宋体" panose="02010600030101010101" pitchFamily="2" charset="-122"/>
                  <a:sym typeface="方正兰亭细黑_GBK" charset="-122"/>
                </a:defRPr>
              </a:lvl1pPr>
              <a:lvl2pPr marL="742950" indent="-285750" eaLnBrk="0" hangingPunct="0">
                <a:lnSpc>
                  <a:spcPct val="90000"/>
                </a:lnSpc>
                <a:spcBef>
                  <a:spcPts val="500"/>
                </a:spcBef>
                <a:buChar char="•"/>
                <a:defRPr sz="2400">
                  <a:solidFill>
                    <a:schemeClr val="tx1"/>
                  </a:solidFill>
                  <a:latin typeface="方正兰亭细黑_GBK" charset="-122"/>
                  <a:ea typeface="宋体" panose="02010600030101010101" pitchFamily="2" charset="-122"/>
                  <a:sym typeface="方正兰亭细黑_GBK" charset="-122"/>
                </a:defRPr>
              </a:lvl2pPr>
              <a:lvl3pPr marL="1143000" indent="-228600" eaLnBrk="0" hangingPunct="0">
                <a:lnSpc>
                  <a:spcPct val="90000"/>
                </a:lnSpc>
                <a:spcBef>
                  <a:spcPts val="500"/>
                </a:spcBef>
                <a:buChar char="•"/>
                <a:defRPr sz="2000">
                  <a:solidFill>
                    <a:schemeClr val="tx1"/>
                  </a:solidFill>
                  <a:latin typeface="方正兰亭细黑_GBK" charset="-122"/>
                  <a:ea typeface="宋体" panose="02010600030101010101" pitchFamily="2" charset="-122"/>
                  <a:sym typeface="方正兰亭细黑_GBK" charset="-122"/>
                </a:defRPr>
              </a:lvl3pPr>
              <a:lvl4pPr marL="16002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4pPr>
              <a:lvl5pPr marL="20574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9pPr>
            </a:lstStyle>
            <a:p>
              <a:pPr algn="ctr" eaLnBrk="1" fontAlgn="base" hangingPunct="1">
                <a:lnSpc>
                  <a:spcPct val="100000"/>
                </a:lnSpc>
                <a:spcBef>
                  <a:spcPct val="50000"/>
                </a:spcBef>
                <a:spcAft>
                  <a:spcPct val="0"/>
                </a:spcAft>
                <a:buClr>
                  <a:srgbClr val="1F3F5F"/>
                </a:buClr>
                <a:buFont typeface="Arial" panose="020B0604020202020204" pitchFamily="34" charset="0"/>
                <a:buNone/>
                <a:defRPr/>
              </a:pPr>
              <a:r>
                <a:rPr lang="zh-CN" altLang="en-US" sz="1200" b="1" kern="0" smtClean="0">
                  <a:solidFill>
                    <a:sysClr val="window" lastClr="FFFFFF"/>
                  </a:solidFill>
                  <a:ea typeface="方正兰亭细黑_GBK" charset="-122"/>
                  <a:sym typeface="Arial" panose="020B0604020202020204" pitchFamily="34" charset="0"/>
                </a:rPr>
                <a:t>在这里添加标题文字</a:t>
              </a:r>
            </a:p>
          </p:txBody>
        </p:sp>
        <p:sp>
          <p:nvSpPr>
            <p:cNvPr id="191" name="TextBox 36"/>
            <p:cNvSpPr>
              <a:spLocks noChangeArrowheads="1"/>
            </p:cNvSpPr>
            <p:nvPr/>
          </p:nvSpPr>
          <p:spPr bwMode="auto">
            <a:xfrm>
              <a:off x="4001786" y="2206118"/>
              <a:ext cx="16858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Char char="•"/>
                <a:defRPr sz="2800">
                  <a:solidFill>
                    <a:schemeClr val="tx1"/>
                  </a:solidFill>
                  <a:latin typeface="方正兰亭细黑_GBK" charset="-122"/>
                  <a:ea typeface="宋体" panose="02010600030101010101" pitchFamily="2" charset="-122"/>
                  <a:sym typeface="方正兰亭细黑_GBK" charset="-122"/>
                </a:defRPr>
              </a:lvl1pPr>
              <a:lvl2pPr marL="742950" indent="-285750" eaLnBrk="0" hangingPunct="0">
                <a:lnSpc>
                  <a:spcPct val="90000"/>
                </a:lnSpc>
                <a:spcBef>
                  <a:spcPts val="500"/>
                </a:spcBef>
                <a:buChar char="•"/>
                <a:defRPr sz="2400">
                  <a:solidFill>
                    <a:schemeClr val="tx1"/>
                  </a:solidFill>
                  <a:latin typeface="方正兰亭细黑_GBK" charset="-122"/>
                  <a:ea typeface="宋体" panose="02010600030101010101" pitchFamily="2" charset="-122"/>
                  <a:sym typeface="方正兰亭细黑_GBK" charset="-122"/>
                </a:defRPr>
              </a:lvl2pPr>
              <a:lvl3pPr marL="1143000" indent="-228600" eaLnBrk="0" hangingPunct="0">
                <a:lnSpc>
                  <a:spcPct val="90000"/>
                </a:lnSpc>
                <a:spcBef>
                  <a:spcPts val="500"/>
                </a:spcBef>
                <a:buChar char="•"/>
                <a:defRPr sz="2000">
                  <a:solidFill>
                    <a:schemeClr val="tx1"/>
                  </a:solidFill>
                  <a:latin typeface="方正兰亭细黑_GBK" charset="-122"/>
                  <a:ea typeface="宋体" panose="02010600030101010101" pitchFamily="2" charset="-122"/>
                  <a:sym typeface="方正兰亭细黑_GBK" charset="-122"/>
                </a:defRPr>
              </a:lvl3pPr>
              <a:lvl4pPr marL="16002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4pPr>
              <a:lvl5pPr marL="20574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9pPr>
            </a:lstStyle>
            <a:p>
              <a:pPr eaLnBrk="1" fontAlgn="base" hangingPunct="1">
                <a:lnSpc>
                  <a:spcPct val="100000"/>
                </a:lnSpc>
                <a:spcBef>
                  <a:spcPct val="0"/>
                </a:spcBef>
                <a:spcAft>
                  <a:spcPct val="0"/>
                </a:spcAft>
                <a:buFont typeface="Arial" panose="020B0604020202020204" pitchFamily="34" charset="0"/>
                <a:buNone/>
                <a:defRPr/>
              </a:pPr>
              <a:r>
                <a:rPr lang="en-US" altLang="zh-CN" sz="900" kern="0" smtClean="0">
                  <a:solidFill>
                    <a:sysClr val="window" lastClr="FFFFFF"/>
                  </a:solidFill>
                  <a:latin typeface="Arial" panose="020B0604020202020204" pitchFamily="34" charset="0"/>
                  <a:sym typeface="Arial" panose="020B0604020202020204" pitchFamily="34" charset="0"/>
                </a:rPr>
                <a:t> </a:t>
              </a:r>
              <a:r>
                <a:rPr lang="zh-CN" altLang="en-US" sz="900" kern="0" smtClean="0">
                  <a:solidFill>
                    <a:sysClr val="window" lastClr="FFFFFF"/>
                  </a:solidFill>
                  <a:latin typeface="Impact" panose="020B0806030902050204" pitchFamily="34" charset="0"/>
                  <a:ea typeface="方正兰亭细黑_GBK" charset="-122"/>
                  <a:sym typeface="Impact" panose="020B0806030902050204" pitchFamily="34" charset="0"/>
                </a:rPr>
                <a:t>单击此处添加段落文字内容</a:t>
              </a:r>
            </a:p>
            <a:p>
              <a:pPr eaLnBrk="1" fontAlgn="base" hangingPunct="1">
                <a:lnSpc>
                  <a:spcPct val="100000"/>
                </a:lnSpc>
                <a:spcBef>
                  <a:spcPct val="0"/>
                </a:spcBef>
                <a:spcAft>
                  <a:spcPct val="0"/>
                </a:spcAft>
                <a:buFont typeface="Arial" panose="020B0604020202020204" pitchFamily="34" charset="0"/>
                <a:buNone/>
                <a:defRPr/>
              </a:pPr>
              <a:r>
                <a:rPr lang="en-US" altLang="zh-CN" sz="900" kern="0" smtClean="0">
                  <a:solidFill>
                    <a:sysClr val="window" lastClr="FFFFFF"/>
                  </a:solidFill>
                  <a:latin typeface="Arial" panose="020B0604020202020204" pitchFamily="34" charset="0"/>
                  <a:sym typeface="Arial" panose="020B0604020202020204" pitchFamily="34" charset="0"/>
                </a:rPr>
                <a:t> </a:t>
              </a:r>
              <a:r>
                <a:rPr lang="zh-CN" altLang="en-US" sz="900" kern="0" smtClean="0">
                  <a:solidFill>
                    <a:sysClr val="window" lastClr="FFFFFF"/>
                  </a:solidFill>
                  <a:latin typeface="Impact" panose="020B0806030902050204" pitchFamily="34" charset="0"/>
                  <a:ea typeface="方正兰亭细黑_GBK" charset="-122"/>
                  <a:sym typeface="Impact" panose="020B0806030902050204" pitchFamily="34" charset="0"/>
                </a:rPr>
                <a:t>单击此处添加段落文字内容</a:t>
              </a:r>
            </a:p>
            <a:p>
              <a:pPr eaLnBrk="1" fontAlgn="base" hangingPunct="1">
                <a:lnSpc>
                  <a:spcPct val="100000"/>
                </a:lnSpc>
                <a:spcBef>
                  <a:spcPct val="0"/>
                </a:spcBef>
                <a:spcAft>
                  <a:spcPct val="0"/>
                </a:spcAft>
                <a:buFont typeface="Arial" panose="020B0604020202020204" pitchFamily="34" charset="0"/>
                <a:buNone/>
                <a:defRPr/>
              </a:pPr>
              <a:endParaRPr lang="zh-CN" altLang="en-US" sz="1400" kern="0" smtClean="0">
                <a:solidFill>
                  <a:sysClr val="window" lastClr="FFFFFF"/>
                </a:solidFill>
                <a:latin typeface="Calibri" panose="020F0502020204030204" pitchFamily="34" charset="0"/>
                <a:sym typeface="宋体" panose="02010600030101010101" pitchFamily="2" charset="-122"/>
              </a:endParaRPr>
            </a:p>
          </p:txBody>
        </p:sp>
      </p:grpSp>
      <p:grpSp>
        <p:nvGrpSpPr>
          <p:cNvPr id="5" name="组合 4"/>
          <p:cNvGrpSpPr/>
          <p:nvPr/>
        </p:nvGrpSpPr>
        <p:grpSpPr>
          <a:xfrm>
            <a:off x="968232" y="2773733"/>
            <a:ext cx="2361341" cy="1408823"/>
            <a:chOff x="968232" y="2773733"/>
            <a:chExt cx="2361341" cy="1408823"/>
          </a:xfrm>
        </p:grpSpPr>
        <p:sp>
          <p:nvSpPr>
            <p:cNvPr id="176" name="矩形 10"/>
            <p:cNvSpPr>
              <a:spLocks noChangeArrowheads="1"/>
            </p:cNvSpPr>
            <p:nvPr/>
          </p:nvSpPr>
          <p:spPr bwMode="auto">
            <a:xfrm>
              <a:off x="968232" y="2981215"/>
              <a:ext cx="2304930" cy="1201341"/>
            </a:xfrm>
            <a:prstGeom prst="rect">
              <a:avLst/>
            </a:prstGeom>
            <a:solidFill>
              <a:schemeClr val="accent4"/>
            </a:solidFill>
            <a:ln w="25400">
              <a:solidFill>
                <a:srgbClr val="D8D8D8"/>
              </a:solidFill>
              <a:miter lim="800000"/>
            </a:ln>
          </p:spPr>
          <p:txBody>
            <a:bodyPr anchor="ctr"/>
            <a:lstStyle>
              <a:lvl1pPr eaLnBrk="0" hangingPunct="0">
                <a:lnSpc>
                  <a:spcPct val="90000"/>
                </a:lnSpc>
                <a:spcBef>
                  <a:spcPts val="1000"/>
                </a:spcBef>
                <a:buChar char="•"/>
                <a:defRPr sz="2800">
                  <a:solidFill>
                    <a:schemeClr val="tx1"/>
                  </a:solidFill>
                  <a:latin typeface="方正兰亭细黑_GBK" charset="-122"/>
                  <a:ea typeface="宋体" panose="02010600030101010101" pitchFamily="2" charset="-122"/>
                  <a:sym typeface="方正兰亭细黑_GBK" charset="-122"/>
                </a:defRPr>
              </a:lvl1pPr>
              <a:lvl2pPr marL="742950" indent="-285750" eaLnBrk="0" hangingPunct="0">
                <a:lnSpc>
                  <a:spcPct val="90000"/>
                </a:lnSpc>
                <a:spcBef>
                  <a:spcPts val="500"/>
                </a:spcBef>
                <a:buChar char="•"/>
                <a:defRPr sz="2400">
                  <a:solidFill>
                    <a:schemeClr val="tx1"/>
                  </a:solidFill>
                  <a:latin typeface="方正兰亭细黑_GBK" charset="-122"/>
                  <a:ea typeface="宋体" panose="02010600030101010101" pitchFamily="2" charset="-122"/>
                  <a:sym typeface="方正兰亭细黑_GBK" charset="-122"/>
                </a:defRPr>
              </a:lvl2pPr>
              <a:lvl3pPr marL="1143000" indent="-228600" eaLnBrk="0" hangingPunct="0">
                <a:lnSpc>
                  <a:spcPct val="90000"/>
                </a:lnSpc>
                <a:spcBef>
                  <a:spcPts val="500"/>
                </a:spcBef>
                <a:buChar char="•"/>
                <a:defRPr sz="2000">
                  <a:solidFill>
                    <a:schemeClr val="tx1"/>
                  </a:solidFill>
                  <a:latin typeface="方正兰亭细黑_GBK" charset="-122"/>
                  <a:ea typeface="宋体" panose="02010600030101010101" pitchFamily="2" charset="-122"/>
                  <a:sym typeface="方正兰亭细黑_GBK" charset="-122"/>
                </a:defRPr>
              </a:lvl3pPr>
              <a:lvl4pPr marL="16002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4pPr>
              <a:lvl5pPr marL="20574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9pPr>
            </a:lstStyle>
            <a:p>
              <a:pPr algn="ctr" eaLnBrk="1" fontAlgn="base" hangingPunct="1">
                <a:lnSpc>
                  <a:spcPct val="100000"/>
                </a:lnSpc>
                <a:spcBef>
                  <a:spcPct val="0"/>
                </a:spcBef>
                <a:spcAft>
                  <a:spcPct val="0"/>
                </a:spcAft>
                <a:buFont typeface="Arial" panose="020B0604020202020204" pitchFamily="34" charset="0"/>
                <a:buNone/>
                <a:defRPr/>
              </a:pPr>
              <a:endParaRPr lang="zh-CN" altLang="zh-CN" sz="1400" kern="0" smtClean="0">
                <a:solidFill>
                  <a:sysClr val="window" lastClr="FFFFFF"/>
                </a:solidFill>
                <a:ea typeface="方正兰亭细黑_GBK" charset="-122"/>
              </a:endParaRPr>
            </a:p>
          </p:txBody>
        </p:sp>
        <p:sp>
          <p:nvSpPr>
            <p:cNvPr id="182" name="矩形 15"/>
            <p:cNvSpPr>
              <a:spLocks noChangeArrowheads="1"/>
            </p:cNvSpPr>
            <p:nvPr/>
          </p:nvSpPr>
          <p:spPr bwMode="auto">
            <a:xfrm>
              <a:off x="2561413" y="2773733"/>
              <a:ext cx="76816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Char char="•"/>
                <a:defRPr sz="2800">
                  <a:solidFill>
                    <a:schemeClr val="tx1"/>
                  </a:solidFill>
                  <a:latin typeface="方正兰亭细黑_GBK" charset="-122"/>
                  <a:ea typeface="宋体" panose="02010600030101010101" pitchFamily="2" charset="-122"/>
                  <a:sym typeface="方正兰亭细黑_GBK" charset="-122"/>
                </a:defRPr>
              </a:lvl1pPr>
              <a:lvl2pPr marL="742950" indent="-285750" eaLnBrk="0" hangingPunct="0">
                <a:lnSpc>
                  <a:spcPct val="90000"/>
                </a:lnSpc>
                <a:spcBef>
                  <a:spcPts val="500"/>
                </a:spcBef>
                <a:buChar char="•"/>
                <a:defRPr sz="2400">
                  <a:solidFill>
                    <a:schemeClr val="tx1"/>
                  </a:solidFill>
                  <a:latin typeface="方正兰亭细黑_GBK" charset="-122"/>
                  <a:ea typeface="宋体" panose="02010600030101010101" pitchFamily="2" charset="-122"/>
                  <a:sym typeface="方正兰亭细黑_GBK" charset="-122"/>
                </a:defRPr>
              </a:lvl2pPr>
              <a:lvl3pPr marL="1143000" indent="-228600" eaLnBrk="0" hangingPunct="0">
                <a:lnSpc>
                  <a:spcPct val="90000"/>
                </a:lnSpc>
                <a:spcBef>
                  <a:spcPts val="500"/>
                </a:spcBef>
                <a:buChar char="•"/>
                <a:defRPr sz="2000">
                  <a:solidFill>
                    <a:schemeClr val="tx1"/>
                  </a:solidFill>
                  <a:latin typeface="方正兰亭细黑_GBK" charset="-122"/>
                  <a:ea typeface="宋体" panose="02010600030101010101" pitchFamily="2" charset="-122"/>
                  <a:sym typeface="方正兰亭细黑_GBK" charset="-122"/>
                </a:defRPr>
              </a:lvl3pPr>
              <a:lvl4pPr marL="16002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4pPr>
              <a:lvl5pPr marL="20574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9pPr>
            </a:lstStyle>
            <a:p>
              <a:pPr algn="ctr" eaLnBrk="1" fontAlgn="base" hangingPunct="1">
                <a:lnSpc>
                  <a:spcPct val="100000"/>
                </a:lnSpc>
                <a:spcBef>
                  <a:spcPct val="0"/>
                </a:spcBef>
                <a:spcAft>
                  <a:spcPct val="0"/>
                </a:spcAft>
                <a:buFont typeface="Arial" panose="020B0604020202020204" pitchFamily="34" charset="0"/>
                <a:buNone/>
                <a:defRPr/>
              </a:pPr>
              <a:r>
                <a:rPr lang="en-US" altLang="zh-CN" sz="6000" kern="0" smtClean="0">
                  <a:solidFill>
                    <a:sysClr val="window" lastClr="FFFFFF"/>
                  </a:solidFill>
                  <a:latin typeface="Broadway" panose="04040905080B02020502" pitchFamily="82" charset="0"/>
                  <a:sym typeface="Broadway" panose="04040905080B02020502" pitchFamily="82" charset="0"/>
                </a:rPr>
                <a:t>O</a:t>
              </a:r>
              <a:endParaRPr lang="zh-CN" altLang="en-US" sz="6000" kern="0" smtClean="0">
                <a:solidFill>
                  <a:sysClr val="window" lastClr="FFFFFF"/>
                </a:solidFill>
                <a:latin typeface="Broadway" panose="04040905080B02020502" pitchFamily="82" charset="0"/>
                <a:sym typeface="Broadway" panose="04040905080B02020502" pitchFamily="82" charset="0"/>
              </a:endParaRPr>
            </a:p>
          </p:txBody>
        </p:sp>
        <p:sp>
          <p:nvSpPr>
            <p:cNvPr id="189" name="Rectangle 61"/>
            <p:cNvSpPr>
              <a:spLocks noChangeArrowheads="1"/>
            </p:cNvSpPr>
            <p:nvPr/>
          </p:nvSpPr>
          <p:spPr bwMode="auto">
            <a:xfrm>
              <a:off x="1064667" y="3199100"/>
              <a:ext cx="17548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Char char="•"/>
                <a:defRPr sz="2800">
                  <a:solidFill>
                    <a:schemeClr val="tx1"/>
                  </a:solidFill>
                  <a:latin typeface="方正兰亭细黑_GBK" charset="-122"/>
                  <a:ea typeface="宋体" panose="02010600030101010101" pitchFamily="2" charset="-122"/>
                  <a:sym typeface="方正兰亭细黑_GBK" charset="-122"/>
                </a:defRPr>
              </a:lvl1pPr>
              <a:lvl2pPr marL="742950" indent="-285750" eaLnBrk="0" hangingPunct="0">
                <a:lnSpc>
                  <a:spcPct val="90000"/>
                </a:lnSpc>
                <a:spcBef>
                  <a:spcPts val="500"/>
                </a:spcBef>
                <a:buChar char="•"/>
                <a:defRPr sz="2400">
                  <a:solidFill>
                    <a:schemeClr val="tx1"/>
                  </a:solidFill>
                  <a:latin typeface="方正兰亭细黑_GBK" charset="-122"/>
                  <a:ea typeface="宋体" panose="02010600030101010101" pitchFamily="2" charset="-122"/>
                  <a:sym typeface="方正兰亭细黑_GBK" charset="-122"/>
                </a:defRPr>
              </a:lvl2pPr>
              <a:lvl3pPr marL="1143000" indent="-228600" eaLnBrk="0" hangingPunct="0">
                <a:lnSpc>
                  <a:spcPct val="90000"/>
                </a:lnSpc>
                <a:spcBef>
                  <a:spcPts val="500"/>
                </a:spcBef>
                <a:buChar char="•"/>
                <a:defRPr sz="2000">
                  <a:solidFill>
                    <a:schemeClr val="tx1"/>
                  </a:solidFill>
                  <a:latin typeface="方正兰亭细黑_GBK" charset="-122"/>
                  <a:ea typeface="宋体" panose="02010600030101010101" pitchFamily="2" charset="-122"/>
                  <a:sym typeface="方正兰亭细黑_GBK" charset="-122"/>
                </a:defRPr>
              </a:lvl3pPr>
              <a:lvl4pPr marL="16002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4pPr>
              <a:lvl5pPr marL="20574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9pPr>
            </a:lstStyle>
            <a:p>
              <a:pPr algn="ctr" eaLnBrk="1" fontAlgn="base" hangingPunct="1">
                <a:lnSpc>
                  <a:spcPct val="100000"/>
                </a:lnSpc>
                <a:spcBef>
                  <a:spcPct val="50000"/>
                </a:spcBef>
                <a:spcAft>
                  <a:spcPct val="0"/>
                </a:spcAft>
                <a:buClr>
                  <a:srgbClr val="1F3F5F"/>
                </a:buClr>
                <a:buFont typeface="Arial" panose="020B0604020202020204" pitchFamily="34" charset="0"/>
                <a:buNone/>
                <a:defRPr/>
              </a:pPr>
              <a:r>
                <a:rPr lang="zh-CN" altLang="en-US" sz="1200" b="1" kern="0" smtClean="0">
                  <a:solidFill>
                    <a:sysClr val="window" lastClr="FFFFFF"/>
                  </a:solidFill>
                  <a:ea typeface="方正兰亭细黑_GBK" charset="-122"/>
                  <a:sym typeface="Arial" panose="020B0604020202020204" pitchFamily="34" charset="0"/>
                </a:rPr>
                <a:t>在这里添加标题文字</a:t>
              </a:r>
            </a:p>
          </p:txBody>
        </p:sp>
        <p:sp>
          <p:nvSpPr>
            <p:cNvPr id="192" name="TextBox 37"/>
            <p:cNvSpPr>
              <a:spLocks noChangeArrowheads="1"/>
            </p:cNvSpPr>
            <p:nvPr/>
          </p:nvSpPr>
          <p:spPr bwMode="auto">
            <a:xfrm>
              <a:off x="1159912" y="3544381"/>
              <a:ext cx="193109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Char char="•"/>
                <a:defRPr sz="2800">
                  <a:solidFill>
                    <a:schemeClr val="tx1"/>
                  </a:solidFill>
                  <a:latin typeface="方正兰亭细黑_GBK" charset="-122"/>
                  <a:ea typeface="宋体" panose="02010600030101010101" pitchFamily="2" charset="-122"/>
                  <a:sym typeface="方正兰亭细黑_GBK" charset="-122"/>
                </a:defRPr>
              </a:lvl1pPr>
              <a:lvl2pPr marL="742950" indent="-285750" eaLnBrk="0" hangingPunct="0">
                <a:lnSpc>
                  <a:spcPct val="90000"/>
                </a:lnSpc>
                <a:spcBef>
                  <a:spcPts val="500"/>
                </a:spcBef>
                <a:buChar char="•"/>
                <a:defRPr sz="2400">
                  <a:solidFill>
                    <a:schemeClr val="tx1"/>
                  </a:solidFill>
                  <a:latin typeface="方正兰亭细黑_GBK" charset="-122"/>
                  <a:ea typeface="宋体" panose="02010600030101010101" pitchFamily="2" charset="-122"/>
                  <a:sym typeface="方正兰亭细黑_GBK" charset="-122"/>
                </a:defRPr>
              </a:lvl2pPr>
              <a:lvl3pPr marL="1143000" indent="-228600" eaLnBrk="0" hangingPunct="0">
                <a:lnSpc>
                  <a:spcPct val="90000"/>
                </a:lnSpc>
                <a:spcBef>
                  <a:spcPts val="500"/>
                </a:spcBef>
                <a:buChar char="•"/>
                <a:defRPr sz="2000">
                  <a:solidFill>
                    <a:schemeClr val="tx1"/>
                  </a:solidFill>
                  <a:latin typeface="方正兰亭细黑_GBK" charset="-122"/>
                  <a:ea typeface="宋体" panose="02010600030101010101" pitchFamily="2" charset="-122"/>
                  <a:sym typeface="方正兰亭细黑_GBK" charset="-122"/>
                </a:defRPr>
              </a:lvl3pPr>
              <a:lvl4pPr marL="16002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4pPr>
              <a:lvl5pPr marL="20574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9pPr>
            </a:lstStyle>
            <a:p>
              <a:pPr eaLnBrk="1" fontAlgn="base" hangingPunct="1">
                <a:lnSpc>
                  <a:spcPct val="100000"/>
                </a:lnSpc>
                <a:spcBef>
                  <a:spcPct val="0"/>
                </a:spcBef>
                <a:spcAft>
                  <a:spcPct val="0"/>
                </a:spcAft>
                <a:buFont typeface="Arial" panose="020B0604020202020204" pitchFamily="34" charset="0"/>
                <a:buNone/>
                <a:defRPr/>
              </a:pPr>
              <a:r>
                <a:rPr lang="en-US" altLang="zh-CN" sz="900" kern="0" smtClean="0">
                  <a:solidFill>
                    <a:sysClr val="window" lastClr="FFFFFF"/>
                  </a:solidFill>
                  <a:latin typeface="Arial" panose="020B0604020202020204" pitchFamily="34" charset="0"/>
                  <a:sym typeface="Arial" panose="020B0604020202020204" pitchFamily="34" charset="0"/>
                </a:rPr>
                <a:t> </a:t>
              </a:r>
              <a:r>
                <a:rPr lang="zh-CN" altLang="en-US" sz="900" kern="0" smtClean="0">
                  <a:solidFill>
                    <a:sysClr val="window" lastClr="FFFFFF"/>
                  </a:solidFill>
                  <a:latin typeface="Impact" panose="020B0806030902050204" pitchFamily="34" charset="0"/>
                  <a:ea typeface="方正兰亭细黑_GBK" charset="-122"/>
                  <a:sym typeface="Impact" panose="020B0806030902050204" pitchFamily="34" charset="0"/>
                </a:rPr>
                <a:t>单击此处添加段落文字内容</a:t>
              </a:r>
            </a:p>
            <a:p>
              <a:pPr eaLnBrk="1" fontAlgn="base" hangingPunct="1">
                <a:lnSpc>
                  <a:spcPct val="100000"/>
                </a:lnSpc>
                <a:spcBef>
                  <a:spcPct val="0"/>
                </a:spcBef>
                <a:spcAft>
                  <a:spcPct val="0"/>
                </a:spcAft>
                <a:buFont typeface="Arial" panose="020B0604020202020204" pitchFamily="34" charset="0"/>
                <a:buNone/>
                <a:defRPr/>
              </a:pPr>
              <a:r>
                <a:rPr lang="en-US" altLang="zh-CN" sz="900" kern="0" smtClean="0">
                  <a:solidFill>
                    <a:sysClr val="window" lastClr="FFFFFF"/>
                  </a:solidFill>
                  <a:latin typeface="Arial" panose="020B0604020202020204" pitchFamily="34" charset="0"/>
                  <a:sym typeface="Arial" panose="020B0604020202020204" pitchFamily="34" charset="0"/>
                </a:rPr>
                <a:t> </a:t>
              </a:r>
              <a:r>
                <a:rPr lang="zh-CN" altLang="en-US" sz="900" kern="0" smtClean="0">
                  <a:solidFill>
                    <a:sysClr val="window" lastClr="FFFFFF"/>
                  </a:solidFill>
                  <a:latin typeface="Impact" panose="020B0806030902050204" pitchFamily="34" charset="0"/>
                  <a:ea typeface="方正兰亭细黑_GBK" charset="-122"/>
                  <a:sym typeface="Impact" panose="020B0806030902050204" pitchFamily="34" charset="0"/>
                </a:rPr>
                <a:t>单击此处添加段落文字内容</a:t>
              </a:r>
            </a:p>
            <a:p>
              <a:pPr eaLnBrk="1" fontAlgn="base" hangingPunct="1">
                <a:lnSpc>
                  <a:spcPct val="100000"/>
                </a:lnSpc>
                <a:spcBef>
                  <a:spcPct val="0"/>
                </a:spcBef>
                <a:spcAft>
                  <a:spcPct val="0"/>
                </a:spcAft>
                <a:buFont typeface="Arial" panose="020B0604020202020204" pitchFamily="34" charset="0"/>
                <a:buNone/>
                <a:defRPr/>
              </a:pPr>
              <a:endParaRPr lang="zh-CN" altLang="en-US" sz="1400" kern="0" smtClean="0">
                <a:solidFill>
                  <a:sysClr val="window" lastClr="FFFFFF"/>
                </a:solidFill>
                <a:latin typeface="Calibri" panose="020F0502020204030204" pitchFamily="34" charset="0"/>
                <a:sym typeface="宋体" panose="02010600030101010101" pitchFamily="2" charset="-122"/>
              </a:endParaRPr>
            </a:p>
          </p:txBody>
        </p:sp>
      </p:grpSp>
      <p:grpSp>
        <p:nvGrpSpPr>
          <p:cNvPr id="4" name="组合 3"/>
          <p:cNvGrpSpPr/>
          <p:nvPr/>
        </p:nvGrpSpPr>
        <p:grpSpPr>
          <a:xfrm>
            <a:off x="3366657" y="2745337"/>
            <a:ext cx="2450737" cy="1437219"/>
            <a:chOff x="3366657" y="2745337"/>
            <a:chExt cx="2450737" cy="1437219"/>
          </a:xfrm>
        </p:grpSpPr>
        <p:sp>
          <p:nvSpPr>
            <p:cNvPr id="178" name="矩形 12"/>
            <p:cNvSpPr>
              <a:spLocks noChangeArrowheads="1"/>
            </p:cNvSpPr>
            <p:nvPr/>
          </p:nvSpPr>
          <p:spPr bwMode="auto">
            <a:xfrm>
              <a:off x="3427935" y="2981215"/>
              <a:ext cx="2306120" cy="1201341"/>
            </a:xfrm>
            <a:prstGeom prst="rect">
              <a:avLst/>
            </a:prstGeom>
            <a:solidFill>
              <a:schemeClr val="accent3"/>
            </a:solidFill>
            <a:ln w="25400">
              <a:solidFill>
                <a:srgbClr val="D8D8D8"/>
              </a:solidFill>
              <a:miter lim="800000"/>
            </a:ln>
          </p:spPr>
          <p:txBody>
            <a:bodyPr anchor="ctr"/>
            <a:lstStyle>
              <a:lvl1pPr eaLnBrk="0" hangingPunct="0">
                <a:lnSpc>
                  <a:spcPct val="90000"/>
                </a:lnSpc>
                <a:spcBef>
                  <a:spcPts val="1000"/>
                </a:spcBef>
                <a:buChar char="•"/>
                <a:defRPr sz="2800">
                  <a:solidFill>
                    <a:schemeClr val="tx1"/>
                  </a:solidFill>
                  <a:latin typeface="方正兰亭细黑_GBK" charset="-122"/>
                  <a:ea typeface="宋体" panose="02010600030101010101" pitchFamily="2" charset="-122"/>
                  <a:sym typeface="方正兰亭细黑_GBK" charset="-122"/>
                </a:defRPr>
              </a:lvl1pPr>
              <a:lvl2pPr marL="742950" indent="-285750" eaLnBrk="0" hangingPunct="0">
                <a:lnSpc>
                  <a:spcPct val="90000"/>
                </a:lnSpc>
                <a:spcBef>
                  <a:spcPts val="500"/>
                </a:spcBef>
                <a:buChar char="•"/>
                <a:defRPr sz="2400">
                  <a:solidFill>
                    <a:schemeClr val="tx1"/>
                  </a:solidFill>
                  <a:latin typeface="方正兰亭细黑_GBK" charset="-122"/>
                  <a:ea typeface="宋体" panose="02010600030101010101" pitchFamily="2" charset="-122"/>
                  <a:sym typeface="方正兰亭细黑_GBK" charset="-122"/>
                </a:defRPr>
              </a:lvl2pPr>
              <a:lvl3pPr marL="1143000" indent="-228600" eaLnBrk="0" hangingPunct="0">
                <a:lnSpc>
                  <a:spcPct val="90000"/>
                </a:lnSpc>
                <a:spcBef>
                  <a:spcPts val="500"/>
                </a:spcBef>
                <a:buChar char="•"/>
                <a:defRPr sz="2000">
                  <a:solidFill>
                    <a:schemeClr val="tx1"/>
                  </a:solidFill>
                  <a:latin typeface="方正兰亭细黑_GBK" charset="-122"/>
                  <a:ea typeface="宋体" panose="02010600030101010101" pitchFamily="2" charset="-122"/>
                  <a:sym typeface="方正兰亭细黑_GBK" charset="-122"/>
                </a:defRPr>
              </a:lvl3pPr>
              <a:lvl4pPr marL="16002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4pPr>
              <a:lvl5pPr marL="20574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9pPr>
            </a:lstStyle>
            <a:p>
              <a:pPr algn="ctr" eaLnBrk="1" fontAlgn="base" hangingPunct="1">
                <a:lnSpc>
                  <a:spcPct val="100000"/>
                </a:lnSpc>
                <a:spcBef>
                  <a:spcPct val="0"/>
                </a:spcBef>
                <a:spcAft>
                  <a:spcPct val="0"/>
                </a:spcAft>
                <a:buFont typeface="Arial" panose="020B0604020202020204" pitchFamily="34" charset="0"/>
                <a:buNone/>
                <a:defRPr/>
              </a:pPr>
              <a:endParaRPr lang="zh-CN" altLang="zh-CN" sz="1400" kern="0" smtClean="0">
                <a:solidFill>
                  <a:sysClr val="window" lastClr="FFFFFF"/>
                </a:solidFill>
                <a:ea typeface="方正兰亭细黑_GBK" charset="-122"/>
              </a:endParaRPr>
            </a:p>
          </p:txBody>
        </p:sp>
        <p:sp>
          <p:nvSpPr>
            <p:cNvPr id="183" name="矩形 16"/>
            <p:cNvSpPr>
              <a:spLocks noChangeArrowheads="1"/>
            </p:cNvSpPr>
            <p:nvPr/>
          </p:nvSpPr>
          <p:spPr bwMode="auto">
            <a:xfrm>
              <a:off x="3366657" y="2745337"/>
              <a:ext cx="722783" cy="1033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Char char="•"/>
                <a:defRPr sz="2800">
                  <a:solidFill>
                    <a:schemeClr val="tx1"/>
                  </a:solidFill>
                  <a:latin typeface="方正兰亭细黑_GBK" charset="-122"/>
                  <a:ea typeface="宋体" panose="02010600030101010101" pitchFamily="2" charset="-122"/>
                  <a:sym typeface="方正兰亭细黑_GBK" charset="-122"/>
                </a:defRPr>
              </a:lvl1pPr>
              <a:lvl2pPr marL="742950" indent="-285750" eaLnBrk="0" hangingPunct="0">
                <a:lnSpc>
                  <a:spcPct val="90000"/>
                </a:lnSpc>
                <a:spcBef>
                  <a:spcPts val="500"/>
                </a:spcBef>
                <a:buChar char="•"/>
                <a:defRPr sz="2400">
                  <a:solidFill>
                    <a:schemeClr val="tx1"/>
                  </a:solidFill>
                  <a:latin typeface="方正兰亭细黑_GBK" charset="-122"/>
                  <a:ea typeface="宋体" panose="02010600030101010101" pitchFamily="2" charset="-122"/>
                  <a:sym typeface="方正兰亭细黑_GBK" charset="-122"/>
                </a:defRPr>
              </a:lvl2pPr>
              <a:lvl3pPr marL="1143000" indent="-228600" eaLnBrk="0" hangingPunct="0">
                <a:lnSpc>
                  <a:spcPct val="90000"/>
                </a:lnSpc>
                <a:spcBef>
                  <a:spcPts val="500"/>
                </a:spcBef>
                <a:buChar char="•"/>
                <a:defRPr sz="2000">
                  <a:solidFill>
                    <a:schemeClr val="tx1"/>
                  </a:solidFill>
                  <a:latin typeface="方正兰亭细黑_GBK" charset="-122"/>
                  <a:ea typeface="宋体" panose="02010600030101010101" pitchFamily="2" charset="-122"/>
                  <a:sym typeface="方正兰亭细黑_GBK" charset="-122"/>
                </a:defRPr>
              </a:lvl3pPr>
              <a:lvl4pPr marL="16002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4pPr>
              <a:lvl5pPr marL="20574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9pPr>
            </a:lstStyle>
            <a:p>
              <a:pPr algn="ctr" eaLnBrk="1" fontAlgn="base" hangingPunct="1">
                <a:lnSpc>
                  <a:spcPct val="100000"/>
                </a:lnSpc>
                <a:spcBef>
                  <a:spcPct val="0"/>
                </a:spcBef>
                <a:spcAft>
                  <a:spcPct val="0"/>
                </a:spcAft>
                <a:buFont typeface="Arial" panose="020B0604020202020204" pitchFamily="34" charset="0"/>
                <a:buNone/>
                <a:defRPr/>
              </a:pPr>
              <a:r>
                <a:rPr lang="en-US" altLang="zh-CN" sz="6000" kern="0" smtClean="0">
                  <a:solidFill>
                    <a:sysClr val="window" lastClr="FFFFFF"/>
                  </a:solidFill>
                  <a:latin typeface="Broadway" panose="04040905080B02020502" pitchFamily="82" charset="0"/>
                  <a:sym typeface="Broadway" panose="04040905080B02020502" pitchFamily="82" charset="0"/>
                </a:rPr>
                <a:t>T</a:t>
              </a:r>
              <a:endParaRPr lang="zh-CN" altLang="en-US" sz="6000" kern="0" smtClean="0">
                <a:solidFill>
                  <a:sysClr val="window" lastClr="FFFFFF"/>
                </a:solidFill>
                <a:latin typeface="Broadway" panose="04040905080B02020502" pitchFamily="82" charset="0"/>
                <a:sym typeface="Broadway" panose="04040905080B02020502" pitchFamily="82" charset="0"/>
              </a:endParaRPr>
            </a:p>
          </p:txBody>
        </p:sp>
        <p:sp>
          <p:nvSpPr>
            <p:cNvPr id="190" name="Rectangle 61"/>
            <p:cNvSpPr>
              <a:spLocks noChangeArrowheads="1"/>
            </p:cNvSpPr>
            <p:nvPr/>
          </p:nvSpPr>
          <p:spPr bwMode="auto">
            <a:xfrm>
              <a:off x="3781532" y="3188384"/>
              <a:ext cx="17548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Char char="•"/>
                <a:defRPr sz="2800">
                  <a:solidFill>
                    <a:schemeClr val="tx1"/>
                  </a:solidFill>
                  <a:latin typeface="方正兰亭细黑_GBK" charset="-122"/>
                  <a:ea typeface="宋体" panose="02010600030101010101" pitchFamily="2" charset="-122"/>
                  <a:sym typeface="方正兰亭细黑_GBK" charset="-122"/>
                </a:defRPr>
              </a:lvl1pPr>
              <a:lvl2pPr marL="742950" indent="-285750" eaLnBrk="0" hangingPunct="0">
                <a:lnSpc>
                  <a:spcPct val="90000"/>
                </a:lnSpc>
                <a:spcBef>
                  <a:spcPts val="500"/>
                </a:spcBef>
                <a:buChar char="•"/>
                <a:defRPr sz="2400">
                  <a:solidFill>
                    <a:schemeClr val="tx1"/>
                  </a:solidFill>
                  <a:latin typeface="方正兰亭细黑_GBK" charset="-122"/>
                  <a:ea typeface="宋体" panose="02010600030101010101" pitchFamily="2" charset="-122"/>
                  <a:sym typeface="方正兰亭细黑_GBK" charset="-122"/>
                </a:defRPr>
              </a:lvl2pPr>
              <a:lvl3pPr marL="1143000" indent="-228600" eaLnBrk="0" hangingPunct="0">
                <a:lnSpc>
                  <a:spcPct val="90000"/>
                </a:lnSpc>
                <a:spcBef>
                  <a:spcPts val="500"/>
                </a:spcBef>
                <a:buChar char="•"/>
                <a:defRPr sz="2000">
                  <a:solidFill>
                    <a:schemeClr val="tx1"/>
                  </a:solidFill>
                  <a:latin typeface="方正兰亭细黑_GBK" charset="-122"/>
                  <a:ea typeface="宋体" panose="02010600030101010101" pitchFamily="2" charset="-122"/>
                  <a:sym typeface="方正兰亭细黑_GBK" charset="-122"/>
                </a:defRPr>
              </a:lvl3pPr>
              <a:lvl4pPr marL="16002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4pPr>
              <a:lvl5pPr marL="20574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9pPr>
            </a:lstStyle>
            <a:p>
              <a:pPr algn="ctr" eaLnBrk="1" fontAlgn="base" hangingPunct="1">
                <a:lnSpc>
                  <a:spcPct val="100000"/>
                </a:lnSpc>
                <a:spcBef>
                  <a:spcPct val="50000"/>
                </a:spcBef>
                <a:spcAft>
                  <a:spcPct val="0"/>
                </a:spcAft>
                <a:buClr>
                  <a:srgbClr val="1F3F5F"/>
                </a:buClr>
                <a:buFont typeface="Arial" panose="020B0604020202020204" pitchFamily="34" charset="0"/>
                <a:buNone/>
                <a:defRPr/>
              </a:pPr>
              <a:r>
                <a:rPr lang="zh-CN" altLang="en-US" sz="1200" b="1" kern="0" smtClean="0">
                  <a:solidFill>
                    <a:sysClr val="window" lastClr="FFFFFF"/>
                  </a:solidFill>
                  <a:ea typeface="方正兰亭细黑_GBK" charset="-122"/>
                  <a:sym typeface="Arial" panose="020B0604020202020204" pitchFamily="34" charset="0"/>
                </a:rPr>
                <a:t>在这里添加标题文字</a:t>
              </a:r>
            </a:p>
          </p:txBody>
        </p:sp>
        <p:sp>
          <p:nvSpPr>
            <p:cNvPr id="193" name="TextBox 38"/>
            <p:cNvSpPr>
              <a:spLocks noChangeArrowheads="1"/>
            </p:cNvSpPr>
            <p:nvPr/>
          </p:nvSpPr>
          <p:spPr bwMode="auto">
            <a:xfrm>
              <a:off x="3887492" y="3558669"/>
              <a:ext cx="19299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Char char="•"/>
                <a:defRPr sz="2800">
                  <a:solidFill>
                    <a:schemeClr val="tx1"/>
                  </a:solidFill>
                  <a:latin typeface="方正兰亭细黑_GBK" charset="-122"/>
                  <a:ea typeface="宋体" panose="02010600030101010101" pitchFamily="2" charset="-122"/>
                  <a:sym typeface="方正兰亭细黑_GBK" charset="-122"/>
                </a:defRPr>
              </a:lvl1pPr>
              <a:lvl2pPr marL="742950" indent="-285750" eaLnBrk="0" hangingPunct="0">
                <a:lnSpc>
                  <a:spcPct val="90000"/>
                </a:lnSpc>
                <a:spcBef>
                  <a:spcPts val="500"/>
                </a:spcBef>
                <a:buChar char="•"/>
                <a:defRPr sz="2400">
                  <a:solidFill>
                    <a:schemeClr val="tx1"/>
                  </a:solidFill>
                  <a:latin typeface="方正兰亭细黑_GBK" charset="-122"/>
                  <a:ea typeface="宋体" panose="02010600030101010101" pitchFamily="2" charset="-122"/>
                  <a:sym typeface="方正兰亭细黑_GBK" charset="-122"/>
                </a:defRPr>
              </a:lvl2pPr>
              <a:lvl3pPr marL="1143000" indent="-228600" eaLnBrk="0" hangingPunct="0">
                <a:lnSpc>
                  <a:spcPct val="90000"/>
                </a:lnSpc>
                <a:spcBef>
                  <a:spcPts val="500"/>
                </a:spcBef>
                <a:buChar char="•"/>
                <a:defRPr sz="2000">
                  <a:solidFill>
                    <a:schemeClr val="tx1"/>
                  </a:solidFill>
                  <a:latin typeface="方正兰亭细黑_GBK" charset="-122"/>
                  <a:ea typeface="宋体" panose="02010600030101010101" pitchFamily="2" charset="-122"/>
                  <a:sym typeface="方正兰亭细黑_GBK" charset="-122"/>
                </a:defRPr>
              </a:lvl3pPr>
              <a:lvl4pPr marL="16002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4pPr>
              <a:lvl5pPr marL="20574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9pPr>
            </a:lstStyle>
            <a:p>
              <a:pPr eaLnBrk="1" fontAlgn="base" hangingPunct="1">
                <a:lnSpc>
                  <a:spcPct val="100000"/>
                </a:lnSpc>
                <a:spcBef>
                  <a:spcPct val="0"/>
                </a:spcBef>
                <a:spcAft>
                  <a:spcPct val="0"/>
                </a:spcAft>
                <a:buFont typeface="Arial" panose="020B0604020202020204" pitchFamily="34" charset="0"/>
                <a:buNone/>
                <a:defRPr/>
              </a:pPr>
              <a:r>
                <a:rPr lang="en-US" altLang="zh-CN" sz="900" kern="0" smtClean="0">
                  <a:solidFill>
                    <a:sysClr val="window" lastClr="FFFFFF"/>
                  </a:solidFill>
                  <a:latin typeface="Arial" panose="020B0604020202020204" pitchFamily="34" charset="0"/>
                  <a:sym typeface="Arial" panose="020B0604020202020204" pitchFamily="34" charset="0"/>
                </a:rPr>
                <a:t> </a:t>
              </a:r>
              <a:r>
                <a:rPr lang="zh-CN" altLang="en-US" sz="900" kern="0" smtClean="0">
                  <a:solidFill>
                    <a:sysClr val="window" lastClr="FFFFFF"/>
                  </a:solidFill>
                  <a:latin typeface="Impact" panose="020B0806030902050204" pitchFamily="34" charset="0"/>
                  <a:ea typeface="方正兰亭细黑_GBK" charset="-122"/>
                  <a:sym typeface="Impact" panose="020B0806030902050204" pitchFamily="34" charset="0"/>
                </a:rPr>
                <a:t>单击此处添加段落文字内容</a:t>
              </a:r>
            </a:p>
            <a:p>
              <a:pPr eaLnBrk="1" fontAlgn="base" hangingPunct="1">
                <a:lnSpc>
                  <a:spcPct val="100000"/>
                </a:lnSpc>
                <a:spcBef>
                  <a:spcPct val="0"/>
                </a:spcBef>
                <a:spcAft>
                  <a:spcPct val="0"/>
                </a:spcAft>
                <a:buFont typeface="Arial" panose="020B0604020202020204" pitchFamily="34" charset="0"/>
                <a:buNone/>
                <a:defRPr/>
              </a:pPr>
              <a:r>
                <a:rPr lang="en-US" altLang="zh-CN" sz="900" kern="0" smtClean="0">
                  <a:solidFill>
                    <a:sysClr val="window" lastClr="FFFFFF"/>
                  </a:solidFill>
                  <a:latin typeface="Arial" panose="020B0604020202020204" pitchFamily="34" charset="0"/>
                  <a:sym typeface="Arial" panose="020B0604020202020204" pitchFamily="34" charset="0"/>
                </a:rPr>
                <a:t> </a:t>
              </a:r>
              <a:r>
                <a:rPr lang="zh-CN" altLang="en-US" sz="900" kern="0" smtClean="0">
                  <a:solidFill>
                    <a:sysClr val="window" lastClr="FFFFFF"/>
                  </a:solidFill>
                  <a:latin typeface="Impact" panose="020B0806030902050204" pitchFamily="34" charset="0"/>
                  <a:ea typeface="方正兰亭细黑_GBK" charset="-122"/>
                  <a:sym typeface="Impact" panose="020B0806030902050204" pitchFamily="34" charset="0"/>
                </a:rPr>
                <a:t>单击此处添加段落文字内容</a:t>
              </a:r>
            </a:p>
            <a:p>
              <a:pPr eaLnBrk="1" fontAlgn="base" hangingPunct="1">
                <a:lnSpc>
                  <a:spcPct val="100000"/>
                </a:lnSpc>
                <a:spcBef>
                  <a:spcPct val="0"/>
                </a:spcBef>
                <a:spcAft>
                  <a:spcPct val="0"/>
                </a:spcAft>
                <a:buFont typeface="Arial" panose="020B0604020202020204" pitchFamily="34" charset="0"/>
                <a:buNone/>
                <a:defRPr/>
              </a:pPr>
              <a:endParaRPr lang="zh-CN" altLang="en-US" sz="1400" kern="0" smtClean="0">
                <a:solidFill>
                  <a:sysClr val="window" lastClr="FFFFFF"/>
                </a:solidFill>
                <a:latin typeface="Calibri" panose="020F0502020204030204" pitchFamily="34" charset="0"/>
                <a:sym typeface="宋体" panose="02010600030101010101" pitchFamily="2" charset="-122"/>
              </a:endParaRPr>
            </a:p>
          </p:txBody>
        </p:sp>
      </p:grpSp>
      <p:sp>
        <p:nvSpPr>
          <p:cNvPr id="195" name="矩形 1"/>
          <p:cNvSpPr>
            <a:spLocks noChangeArrowheads="1"/>
          </p:cNvSpPr>
          <p:nvPr/>
        </p:nvSpPr>
        <p:spPr bwMode="auto">
          <a:xfrm>
            <a:off x="6084168" y="2261848"/>
            <a:ext cx="2287399" cy="526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fontAlgn="base">
              <a:lnSpc>
                <a:spcPct val="150000"/>
              </a:lnSpc>
              <a:spcBef>
                <a:spcPct val="0"/>
              </a:spcBef>
              <a:spcAft>
                <a:spcPct val="0"/>
              </a:spcAft>
            </a:pPr>
            <a:r>
              <a:rPr lang="zh-CN" altLang="en-US" sz="1000" dirty="0" smtClean="0">
                <a:solidFill>
                  <a:prstClr val="black">
                    <a:lumMod val="75000"/>
                    <a:lumOff val="25000"/>
                  </a:prstClr>
                </a:solidFill>
                <a:latin typeface="微软雅黑" panose="020B0503020204020204" pitchFamily="34" charset="-122"/>
                <a:ea typeface="微软雅黑" panose="020B0503020204020204" pitchFamily="34" charset="-122"/>
              </a:rPr>
              <a:t>单击此处添加文本，单击此处添加文本，单击此处添加文本，</a:t>
            </a:r>
            <a:endParaRPr lang="zh-CN" altLang="en-US" sz="1000" dirty="0">
              <a:solidFill>
                <a:prstClr val="black">
                  <a:lumMod val="75000"/>
                  <a:lumOff val="25000"/>
                </a:prstClr>
              </a:solidFill>
              <a:latin typeface="微软雅黑" panose="020B0503020204020204" pitchFamily="34" charset="-122"/>
              <a:ea typeface="微软雅黑" panose="020B0503020204020204" pitchFamily="34" charset="-122"/>
            </a:endParaRPr>
          </a:p>
        </p:txBody>
      </p:sp>
      <p:cxnSp>
        <p:nvCxnSpPr>
          <p:cNvPr id="196" name="直接连接符 195"/>
          <p:cNvCxnSpPr/>
          <p:nvPr/>
        </p:nvCxnSpPr>
        <p:spPr>
          <a:xfrm>
            <a:off x="6047097" y="2218539"/>
            <a:ext cx="2324470" cy="0"/>
          </a:xfrm>
          <a:prstGeom prst="line">
            <a:avLst/>
          </a:prstGeom>
          <a:solidFill>
            <a:srgbClr val="070606"/>
          </a:solidFill>
          <a:ln w="15875">
            <a:solidFill>
              <a:schemeClr val="tx1">
                <a:lumMod val="50000"/>
                <a:lumOff val="50000"/>
              </a:schemeClr>
            </a:solidFill>
            <a:round/>
          </a:ln>
        </p:spPr>
      </p:cxnSp>
      <p:sp>
        <p:nvSpPr>
          <p:cNvPr id="197" name="TextBox 196"/>
          <p:cNvSpPr txBox="1"/>
          <p:nvPr/>
        </p:nvSpPr>
        <p:spPr bwMode="auto">
          <a:xfrm>
            <a:off x="6156176" y="1792912"/>
            <a:ext cx="1159292" cy="338554"/>
          </a:xfrm>
          <a:prstGeom prst="rect">
            <a:avLst/>
          </a:prstGeom>
          <a:noFill/>
        </p:spPr>
        <p:txBody>
          <a:bodyPr wrap="none">
            <a:spAutoFit/>
          </a:bodyPr>
          <a:lstStyle>
            <a:defPPr>
              <a:defRPr lang="zh-CN"/>
            </a:defPPr>
            <a:lvl1pPr fontAlgn="auto">
              <a:spcBef>
                <a:spcPts val="0"/>
              </a:spcBef>
              <a:spcAft>
                <a:spcPts val="0"/>
              </a:spcAft>
              <a:defRPr sz="1200" spc="300">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600" dirty="0">
                <a:solidFill>
                  <a:prstClr val="black">
                    <a:lumMod val="75000"/>
                    <a:lumOff val="25000"/>
                  </a:prstClr>
                </a:solidFill>
              </a:rPr>
              <a:t>添加标题</a:t>
            </a:r>
          </a:p>
        </p:txBody>
      </p:sp>
      <p:sp>
        <p:nvSpPr>
          <p:cNvPr id="7" name="标题 6"/>
          <p:cNvSpPr>
            <a:spLocks noGrp="1"/>
          </p:cNvSpPr>
          <p:nvPr>
            <p:ph type="title"/>
          </p:nvPr>
        </p:nvSpPr>
        <p:spPr/>
        <p:txBody>
          <a:bodyPr/>
          <a:lstStyle/>
          <a:p>
            <a:endParaRPr lang="zh-CN" altLang="en-US"/>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2500"/>
                            </p:stCondLst>
                            <p:childTnLst>
                              <p:par>
                                <p:cTn id="25" presetID="2" presetClass="entr" presetSubtype="2"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 calcmode="lin" valueType="num">
                                      <p:cBhvr additive="base">
                                        <p:cTn id="27" dur="500" fill="hold"/>
                                        <p:tgtEl>
                                          <p:spTgt spid="197"/>
                                        </p:tgtEl>
                                        <p:attrNameLst>
                                          <p:attrName>ppt_x</p:attrName>
                                        </p:attrNameLst>
                                      </p:cBhvr>
                                      <p:tavLst>
                                        <p:tav tm="0">
                                          <p:val>
                                            <p:strVal val="1+#ppt_w/2"/>
                                          </p:val>
                                        </p:tav>
                                        <p:tav tm="100000">
                                          <p:val>
                                            <p:strVal val="#ppt_x"/>
                                          </p:val>
                                        </p:tav>
                                      </p:tavLst>
                                    </p:anim>
                                    <p:anim calcmode="lin" valueType="num">
                                      <p:cBhvr additive="base">
                                        <p:cTn id="28" dur="500" fill="hold"/>
                                        <p:tgtEl>
                                          <p:spTgt spid="197"/>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96"/>
                                        </p:tgtEl>
                                        <p:attrNameLst>
                                          <p:attrName>style.visibility</p:attrName>
                                        </p:attrNameLst>
                                      </p:cBhvr>
                                      <p:to>
                                        <p:strVal val="visible"/>
                                      </p:to>
                                    </p:set>
                                    <p:animEffect transition="in" filter="wipe(left)">
                                      <p:cBhvr>
                                        <p:cTn id="32" dur="500"/>
                                        <p:tgtEl>
                                          <p:spTgt spid="196"/>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195"/>
                                        </p:tgtEl>
                                        <p:attrNameLst>
                                          <p:attrName>style.visibility</p:attrName>
                                        </p:attrNameLst>
                                      </p:cBhvr>
                                      <p:to>
                                        <p:strVal val="visible"/>
                                      </p:to>
                                    </p:set>
                                    <p:animEffect transition="in" filter="fade">
                                      <p:cBhvr>
                                        <p:cTn id="36" dur="1000"/>
                                        <p:tgtEl>
                                          <p:spTgt spid="195"/>
                                        </p:tgtEl>
                                      </p:cBhvr>
                                    </p:animEffect>
                                    <p:anim calcmode="lin" valueType="num">
                                      <p:cBhvr>
                                        <p:cTn id="37" dur="1000" fill="hold"/>
                                        <p:tgtEl>
                                          <p:spTgt spid="195"/>
                                        </p:tgtEl>
                                        <p:attrNameLst>
                                          <p:attrName>ppt_x</p:attrName>
                                        </p:attrNameLst>
                                      </p:cBhvr>
                                      <p:tavLst>
                                        <p:tav tm="0">
                                          <p:val>
                                            <p:strVal val="#ppt_x"/>
                                          </p:val>
                                        </p:tav>
                                        <p:tav tm="100000">
                                          <p:val>
                                            <p:strVal val="#ppt_x"/>
                                          </p:val>
                                        </p:tav>
                                      </p:tavLst>
                                    </p:anim>
                                    <p:anim calcmode="lin" valueType="num">
                                      <p:cBhvr>
                                        <p:cTn id="38" dur="1000" fill="hold"/>
                                        <p:tgtEl>
                                          <p:spTgt spid="1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0"/>
      <p:bldP spid="19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49275" y="1123617"/>
            <a:ext cx="8035925" cy="2228312"/>
          </a:xfrm>
          <a:prstGeom prst="roundRect">
            <a:avLst>
              <a:gd name="adj" fmla="val 6978"/>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white"/>
              </a:solidFill>
            </a:endParaRPr>
          </a:p>
        </p:txBody>
      </p:sp>
      <p:sp>
        <p:nvSpPr>
          <p:cNvPr id="309" name="矩形 1"/>
          <p:cNvSpPr>
            <a:spLocks noChangeArrowheads="1"/>
          </p:cNvSpPr>
          <p:nvPr/>
        </p:nvSpPr>
        <p:spPr bwMode="auto">
          <a:xfrm>
            <a:off x="597266" y="3559929"/>
            <a:ext cx="7935547"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ct val="150000"/>
              </a:lnSpc>
              <a:spcBef>
                <a:spcPct val="0"/>
              </a:spcBef>
              <a:spcAft>
                <a:spcPct val="0"/>
              </a:spcAft>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zh-CN" altLang="zh-CN"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cxnSp>
        <p:nvCxnSpPr>
          <p:cNvPr id="318" name="直接连接符 317"/>
          <p:cNvCxnSpPr/>
          <p:nvPr/>
        </p:nvCxnSpPr>
        <p:spPr>
          <a:xfrm>
            <a:off x="580768" y="4248014"/>
            <a:ext cx="7952045" cy="0"/>
          </a:xfrm>
          <a:prstGeom prst="line">
            <a:avLst/>
          </a:prstGeom>
          <a:solidFill>
            <a:srgbClr val="070606"/>
          </a:solidFill>
          <a:ln w="15875">
            <a:solidFill>
              <a:schemeClr val="bg1">
                <a:lumMod val="65000"/>
              </a:schemeClr>
            </a:solidFill>
            <a:round/>
          </a:ln>
        </p:spPr>
      </p:cxnSp>
      <p:grpSp>
        <p:nvGrpSpPr>
          <p:cNvPr id="3" name="组合 2"/>
          <p:cNvGrpSpPr/>
          <p:nvPr/>
        </p:nvGrpSpPr>
        <p:grpSpPr>
          <a:xfrm>
            <a:off x="1003350" y="1636047"/>
            <a:ext cx="1701800" cy="1326296"/>
            <a:chOff x="1003350" y="1801147"/>
            <a:chExt cx="1701800" cy="1326296"/>
          </a:xfrm>
        </p:grpSpPr>
        <p:sp>
          <p:nvSpPr>
            <p:cNvPr id="171" name="Shape 18645"/>
            <p:cNvSpPr/>
            <p:nvPr/>
          </p:nvSpPr>
          <p:spPr>
            <a:xfrm>
              <a:off x="1191102" y="1801147"/>
              <a:ext cx="1326296" cy="1326296"/>
            </a:xfrm>
            <a:prstGeom prst="octagon">
              <a:avLst/>
            </a:prstGeom>
            <a:solidFill>
              <a:schemeClr val="accent1">
                <a:alpha val="90000"/>
              </a:schemeClr>
            </a:solidFill>
            <a:ln w="12700">
              <a:miter lim="400000"/>
            </a:ln>
          </p:spPr>
          <p:txBody>
            <a:bodyPr lIns="0" tIns="0" rIns="0" bIns="0" anchor="ctr"/>
            <a:lstStyle/>
            <a:p>
              <a:pPr algn="ctr" fontAlgn="base">
                <a:spcBef>
                  <a:spcPct val="0"/>
                </a:spcBef>
                <a:spcAft>
                  <a:spcPct val="0"/>
                </a:spcAft>
              </a:pPr>
              <a:endParaRPr>
                <a:solidFill>
                  <a:prstClr val="black"/>
                </a:solidFill>
                <a:ea typeface="宋体" panose="02010600030101010101" pitchFamily="2" charset="-122"/>
              </a:endParaRPr>
            </a:p>
          </p:txBody>
        </p:sp>
        <p:sp>
          <p:nvSpPr>
            <p:cNvPr id="187" name="Text Box 9"/>
            <p:cNvSpPr>
              <a:spLocks noChangeArrowheads="1"/>
            </p:cNvSpPr>
            <p:nvPr/>
          </p:nvSpPr>
          <p:spPr bwMode="auto">
            <a:xfrm>
              <a:off x="1003350" y="2218877"/>
              <a:ext cx="1701800" cy="49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方正兰亭粗黑_GBK" charset="-122"/>
                  <a:ea typeface="宋体" panose="02010600030101010101" pitchFamily="2" charset="-122"/>
                  <a:sym typeface="方正兰亭粗黑_GBK" charset="-122"/>
                </a:defRPr>
              </a:lvl1pPr>
              <a:lvl2pPr marL="742950" indent="-285750" eaLnBrk="0" hangingPunct="0">
                <a:spcBef>
                  <a:spcPct val="20000"/>
                </a:spcBef>
                <a:buChar char="–"/>
                <a:defRPr sz="2800">
                  <a:solidFill>
                    <a:schemeClr val="tx1"/>
                  </a:solidFill>
                  <a:latin typeface="方正兰亭粗黑_GBK" charset="-122"/>
                  <a:ea typeface="宋体" panose="02010600030101010101" pitchFamily="2" charset="-122"/>
                  <a:sym typeface="方正兰亭粗黑_GBK" charset="-122"/>
                </a:defRPr>
              </a:lvl2pPr>
              <a:lvl3pPr marL="1143000" indent="-228600" eaLnBrk="0" hangingPunct="0">
                <a:spcBef>
                  <a:spcPct val="20000"/>
                </a:spcBef>
                <a:buChar char="•"/>
                <a:defRPr sz="2400">
                  <a:solidFill>
                    <a:schemeClr val="tx1"/>
                  </a:solidFill>
                  <a:latin typeface="方正兰亭粗黑_GBK" charset="-122"/>
                  <a:ea typeface="宋体" panose="02010600030101010101" pitchFamily="2" charset="-122"/>
                  <a:sym typeface="方正兰亭粗黑_GBK" charset="-122"/>
                </a:defRPr>
              </a:lvl3pPr>
              <a:lvl4pPr marL="1600200" indent="-228600" eaLnBrk="0" hangingPunct="0">
                <a:spcBef>
                  <a:spcPct val="20000"/>
                </a:spcBef>
                <a:buChar char="–"/>
                <a:defRPr sz="2000">
                  <a:solidFill>
                    <a:schemeClr val="tx1"/>
                  </a:solidFill>
                  <a:latin typeface="方正兰亭粗黑_GBK" charset="-122"/>
                  <a:ea typeface="宋体" panose="02010600030101010101" pitchFamily="2" charset="-122"/>
                  <a:sym typeface="方正兰亭粗黑_GBK" charset="-122"/>
                </a:defRPr>
              </a:lvl4pPr>
              <a:lvl5pPr marL="2057400" indent="-228600" eaLnBrk="0" hangingPunct="0">
                <a:spcBef>
                  <a:spcPct val="20000"/>
                </a:spcBef>
                <a:buChar char="»"/>
                <a:defRPr sz="2000">
                  <a:solidFill>
                    <a:schemeClr val="tx1"/>
                  </a:solidFill>
                  <a:latin typeface="方正兰亭粗黑_GBK" charset="-122"/>
                  <a:ea typeface="宋体" panose="02010600030101010101" pitchFamily="2" charset="-122"/>
                  <a:sym typeface="方正兰亭粗黑_GBK"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9pPr>
            </a:lstStyle>
            <a:p>
              <a:pPr algn="ctr" eaLnBrk="1" fontAlgn="base" hangingPunct="1">
                <a:spcBef>
                  <a:spcPct val="0"/>
                </a:spcBef>
                <a:spcAft>
                  <a:spcPct val="0"/>
                </a:spcAft>
                <a:buFont typeface="Arial" panose="020B0604020202020204" pitchFamily="34" charset="0"/>
                <a:buNone/>
              </a:pPr>
              <a:r>
                <a:rPr lang="zh-CN" altLang="en-US" sz="2000" b="1" dirty="0" smtClean="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写入文本</a:t>
              </a:r>
            </a:p>
          </p:txBody>
        </p:sp>
      </p:grpSp>
      <p:grpSp>
        <p:nvGrpSpPr>
          <p:cNvPr id="4" name="组合 3"/>
          <p:cNvGrpSpPr/>
          <p:nvPr/>
        </p:nvGrpSpPr>
        <p:grpSpPr>
          <a:xfrm>
            <a:off x="2827553" y="1636047"/>
            <a:ext cx="1701800" cy="1326296"/>
            <a:chOff x="2827553" y="1801147"/>
            <a:chExt cx="1701800" cy="1326296"/>
          </a:xfrm>
        </p:grpSpPr>
        <p:sp>
          <p:nvSpPr>
            <p:cNvPr id="172" name="Shape 18646"/>
            <p:cNvSpPr/>
            <p:nvPr/>
          </p:nvSpPr>
          <p:spPr>
            <a:xfrm>
              <a:off x="3015305" y="1801147"/>
              <a:ext cx="1326296" cy="1326296"/>
            </a:xfrm>
            <a:prstGeom prst="octagon">
              <a:avLst/>
            </a:prstGeom>
            <a:solidFill>
              <a:schemeClr val="accent2">
                <a:alpha val="90000"/>
              </a:schemeClr>
            </a:solidFill>
            <a:ln w="12700">
              <a:miter lim="400000"/>
            </a:ln>
          </p:spPr>
          <p:txBody>
            <a:bodyPr lIns="0" tIns="0" rIns="0" bIns="0" anchor="ctr"/>
            <a:lstStyle/>
            <a:p>
              <a:pPr algn="ctr" fontAlgn="base">
                <a:spcBef>
                  <a:spcPct val="0"/>
                </a:spcBef>
                <a:spcAft>
                  <a:spcPct val="0"/>
                </a:spcAft>
              </a:pPr>
              <a:endParaRPr>
                <a:solidFill>
                  <a:prstClr val="black"/>
                </a:solidFill>
                <a:ea typeface="宋体" panose="02010600030101010101" pitchFamily="2" charset="-122"/>
              </a:endParaRPr>
            </a:p>
          </p:txBody>
        </p:sp>
        <p:sp>
          <p:nvSpPr>
            <p:cNvPr id="188" name="Text Box 9"/>
            <p:cNvSpPr>
              <a:spLocks noChangeArrowheads="1"/>
            </p:cNvSpPr>
            <p:nvPr/>
          </p:nvSpPr>
          <p:spPr bwMode="auto">
            <a:xfrm>
              <a:off x="2827553" y="2218877"/>
              <a:ext cx="1701800" cy="49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方正兰亭粗黑_GBK" charset="-122"/>
                  <a:ea typeface="宋体" panose="02010600030101010101" pitchFamily="2" charset="-122"/>
                  <a:sym typeface="方正兰亭粗黑_GBK" charset="-122"/>
                </a:defRPr>
              </a:lvl1pPr>
              <a:lvl2pPr marL="742950" indent="-285750" eaLnBrk="0" hangingPunct="0">
                <a:spcBef>
                  <a:spcPct val="20000"/>
                </a:spcBef>
                <a:buChar char="–"/>
                <a:defRPr sz="2800">
                  <a:solidFill>
                    <a:schemeClr val="tx1"/>
                  </a:solidFill>
                  <a:latin typeface="方正兰亭粗黑_GBK" charset="-122"/>
                  <a:ea typeface="宋体" panose="02010600030101010101" pitchFamily="2" charset="-122"/>
                  <a:sym typeface="方正兰亭粗黑_GBK" charset="-122"/>
                </a:defRPr>
              </a:lvl2pPr>
              <a:lvl3pPr marL="1143000" indent="-228600" eaLnBrk="0" hangingPunct="0">
                <a:spcBef>
                  <a:spcPct val="20000"/>
                </a:spcBef>
                <a:buChar char="•"/>
                <a:defRPr sz="2400">
                  <a:solidFill>
                    <a:schemeClr val="tx1"/>
                  </a:solidFill>
                  <a:latin typeface="方正兰亭粗黑_GBK" charset="-122"/>
                  <a:ea typeface="宋体" panose="02010600030101010101" pitchFamily="2" charset="-122"/>
                  <a:sym typeface="方正兰亭粗黑_GBK" charset="-122"/>
                </a:defRPr>
              </a:lvl3pPr>
              <a:lvl4pPr marL="1600200" indent="-228600" eaLnBrk="0" hangingPunct="0">
                <a:spcBef>
                  <a:spcPct val="20000"/>
                </a:spcBef>
                <a:buChar char="–"/>
                <a:defRPr sz="2000">
                  <a:solidFill>
                    <a:schemeClr val="tx1"/>
                  </a:solidFill>
                  <a:latin typeface="方正兰亭粗黑_GBK" charset="-122"/>
                  <a:ea typeface="宋体" panose="02010600030101010101" pitchFamily="2" charset="-122"/>
                  <a:sym typeface="方正兰亭粗黑_GBK" charset="-122"/>
                </a:defRPr>
              </a:lvl4pPr>
              <a:lvl5pPr marL="2057400" indent="-228600" eaLnBrk="0" hangingPunct="0">
                <a:spcBef>
                  <a:spcPct val="20000"/>
                </a:spcBef>
                <a:buChar char="»"/>
                <a:defRPr sz="2000">
                  <a:solidFill>
                    <a:schemeClr val="tx1"/>
                  </a:solidFill>
                  <a:latin typeface="方正兰亭粗黑_GBK" charset="-122"/>
                  <a:ea typeface="宋体" panose="02010600030101010101" pitchFamily="2" charset="-122"/>
                  <a:sym typeface="方正兰亭粗黑_GBK"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9pPr>
            </a:lstStyle>
            <a:p>
              <a:pPr algn="ctr" eaLnBrk="1" fontAlgn="base" hangingPunct="1">
                <a:spcBef>
                  <a:spcPct val="0"/>
                </a:spcBef>
                <a:spcAft>
                  <a:spcPct val="0"/>
                </a:spcAft>
                <a:buFont typeface="Arial" panose="020B0604020202020204" pitchFamily="34" charset="0"/>
                <a:buNone/>
              </a:pPr>
              <a:r>
                <a:rPr lang="zh-CN" altLang="en-US" sz="2000" b="1" dirty="0" smtClean="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写入文本</a:t>
              </a:r>
            </a:p>
          </p:txBody>
        </p:sp>
      </p:grpSp>
      <p:grpSp>
        <p:nvGrpSpPr>
          <p:cNvPr id="5" name="组合 4"/>
          <p:cNvGrpSpPr/>
          <p:nvPr/>
        </p:nvGrpSpPr>
        <p:grpSpPr>
          <a:xfrm>
            <a:off x="4651756" y="1636047"/>
            <a:ext cx="1701800" cy="1326296"/>
            <a:chOff x="4651756" y="1801147"/>
            <a:chExt cx="1701800" cy="1326296"/>
          </a:xfrm>
        </p:grpSpPr>
        <p:sp>
          <p:nvSpPr>
            <p:cNvPr id="173" name="Shape 18647"/>
            <p:cNvSpPr/>
            <p:nvPr/>
          </p:nvSpPr>
          <p:spPr>
            <a:xfrm>
              <a:off x="4839509" y="1801147"/>
              <a:ext cx="1326295" cy="1326296"/>
            </a:xfrm>
            <a:prstGeom prst="octagon">
              <a:avLst/>
            </a:prstGeom>
            <a:solidFill>
              <a:schemeClr val="accent3">
                <a:alpha val="90000"/>
              </a:schemeClr>
            </a:solidFill>
            <a:ln w="12700">
              <a:miter lim="400000"/>
            </a:ln>
          </p:spPr>
          <p:txBody>
            <a:bodyPr lIns="0" tIns="0" rIns="0" bIns="0" anchor="ctr"/>
            <a:lstStyle/>
            <a:p>
              <a:pPr algn="ctr" fontAlgn="base">
                <a:spcBef>
                  <a:spcPct val="0"/>
                </a:spcBef>
                <a:spcAft>
                  <a:spcPct val="0"/>
                </a:spcAft>
              </a:pPr>
              <a:endParaRPr>
                <a:solidFill>
                  <a:prstClr val="black"/>
                </a:solidFill>
                <a:ea typeface="宋体" panose="02010600030101010101" pitchFamily="2" charset="-122"/>
              </a:endParaRPr>
            </a:p>
          </p:txBody>
        </p:sp>
        <p:sp>
          <p:nvSpPr>
            <p:cNvPr id="189" name="Text Box 9"/>
            <p:cNvSpPr>
              <a:spLocks noChangeArrowheads="1"/>
            </p:cNvSpPr>
            <p:nvPr/>
          </p:nvSpPr>
          <p:spPr bwMode="auto">
            <a:xfrm>
              <a:off x="4651756" y="2218877"/>
              <a:ext cx="1701800" cy="49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方正兰亭粗黑_GBK" charset="-122"/>
                  <a:ea typeface="宋体" panose="02010600030101010101" pitchFamily="2" charset="-122"/>
                  <a:sym typeface="方正兰亭粗黑_GBK" charset="-122"/>
                </a:defRPr>
              </a:lvl1pPr>
              <a:lvl2pPr marL="742950" indent="-285750" eaLnBrk="0" hangingPunct="0">
                <a:spcBef>
                  <a:spcPct val="20000"/>
                </a:spcBef>
                <a:buChar char="–"/>
                <a:defRPr sz="2800">
                  <a:solidFill>
                    <a:schemeClr val="tx1"/>
                  </a:solidFill>
                  <a:latin typeface="方正兰亭粗黑_GBK" charset="-122"/>
                  <a:ea typeface="宋体" panose="02010600030101010101" pitchFamily="2" charset="-122"/>
                  <a:sym typeface="方正兰亭粗黑_GBK" charset="-122"/>
                </a:defRPr>
              </a:lvl2pPr>
              <a:lvl3pPr marL="1143000" indent="-228600" eaLnBrk="0" hangingPunct="0">
                <a:spcBef>
                  <a:spcPct val="20000"/>
                </a:spcBef>
                <a:buChar char="•"/>
                <a:defRPr sz="2400">
                  <a:solidFill>
                    <a:schemeClr val="tx1"/>
                  </a:solidFill>
                  <a:latin typeface="方正兰亭粗黑_GBK" charset="-122"/>
                  <a:ea typeface="宋体" panose="02010600030101010101" pitchFamily="2" charset="-122"/>
                  <a:sym typeface="方正兰亭粗黑_GBK" charset="-122"/>
                </a:defRPr>
              </a:lvl3pPr>
              <a:lvl4pPr marL="1600200" indent="-228600" eaLnBrk="0" hangingPunct="0">
                <a:spcBef>
                  <a:spcPct val="20000"/>
                </a:spcBef>
                <a:buChar char="–"/>
                <a:defRPr sz="2000">
                  <a:solidFill>
                    <a:schemeClr val="tx1"/>
                  </a:solidFill>
                  <a:latin typeface="方正兰亭粗黑_GBK" charset="-122"/>
                  <a:ea typeface="宋体" panose="02010600030101010101" pitchFamily="2" charset="-122"/>
                  <a:sym typeface="方正兰亭粗黑_GBK" charset="-122"/>
                </a:defRPr>
              </a:lvl4pPr>
              <a:lvl5pPr marL="2057400" indent="-228600" eaLnBrk="0" hangingPunct="0">
                <a:spcBef>
                  <a:spcPct val="20000"/>
                </a:spcBef>
                <a:buChar char="»"/>
                <a:defRPr sz="2000">
                  <a:solidFill>
                    <a:schemeClr val="tx1"/>
                  </a:solidFill>
                  <a:latin typeface="方正兰亭粗黑_GBK" charset="-122"/>
                  <a:ea typeface="宋体" panose="02010600030101010101" pitchFamily="2" charset="-122"/>
                  <a:sym typeface="方正兰亭粗黑_GBK"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9pPr>
            </a:lstStyle>
            <a:p>
              <a:pPr algn="ctr" eaLnBrk="1" fontAlgn="base" hangingPunct="1">
                <a:spcBef>
                  <a:spcPct val="0"/>
                </a:spcBef>
                <a:spcAft>
                  <a:spcPct val="0"/>
                </a:spcAft>
                <a:buFont typeface="Arial" panose="020B0604020202020204" pitchFamily="34" charset="0"/>
                <a:buNone/>
              </a:pPr>
              <a:r>
                <a:rPr lang="zh-CN" altLang="en-US" sz="2000" b="1" dirty="0" smtClean="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写入文本</a:t>
              </a:r>
            </a:p>
          </p:txBody>
        </p:sp>
      </p:grpSp>
      <p:grpSp>
        <p:nvGrpSpPr>
          <p:cNvPr id="6" name="组合 5"/>
          <p:cNvGrpSpPr/>
          <p:nvPr/>
        </p:nvGrpSpPr>
        <p:grpSpPr>
          <a:xfrm>
            <a:off x="6475959" y="1636047"/>
            <a:ext cx="1701800" cy="1326296"/>
            <a:chOff x="6475959" y="1801147"/>
            <a:chExt cx="1701800" cy="1326296"/>
          </a:xfrm>
        </p:grpSpPr>
        <p:sp>
          <p:nvSpPr>
            <p:cNvPr id="174" name="Shape 18648"/>
            <p:cNvSpPr/>
            <p:nvPr/>
          </p:nvSpPr>
          <p:spPr>
            <a:xfrm>
              <a:off x="6663710" y="1801147"/>
              <a:ext cx="1326296" cy="1326296"/>
            </a:xfrm>
            <a:prstGeom prst="octagon">
              <a:avLst/>
            </a:prstGeom>
            <a:solidFill>
              <a:schemeClr val="accent4">
                <a:alpha val="90000"/>
              </a:schemeClr>
            </a:solidFill>
            <a:ln w="12700">
              <a:miter lim="400000"/>
            </a:ln>
          </p:spPr>
          <p:txBody>
            <a:bodyPr lIns="0" tIns="0" rIns="0" bIns="0" anchor="ctr"/>
            <a:lstStyle/>
            <a:p>
              <a:pPr algn="ctr" fontAlgn="base">
                <a:spcBef>
                  <a:spcPct val="0"/>
                </a:spcBef>
                <a:spcAft>
                  <a:spcPct val="0"/>
                </a:spcAft>
              </a:pPr>
              <a:endParaRPr>
                <a:solidFill>
                  <a:prstClr val="black"/>
                </a:solidFill>
                <a:ea typeface="宋体" panose="02010600030101010101" pitchFamily="2" charset="-122"/>
              </a:endParaRPr>
            </a:p>
          </p:txBody>
        </p:sp>
        <p:sp>
          <p:nvSpPr>
            <p:cNvPr id="190" name="Text Box 9"/>
            <p:cNvSpPr>
              <a:spLocks noChangeArrowheads="1"/>
            </p:cNvSpPr>
            <p:nvPr/>
          </p:nvSpPr>
          <p:spPr bwMode="auto">
            <a:xfrm>
              <a:off x="6475959" y="2218877"/>
              <a:ext cx="1701800" cy="49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方正兰亭粗黑_GBK" charset="-122"/>
                  <a:ea typeface="宋体" panose="02010600030101010101" pitchFamily="2" charset="-122"/>
                  <a:sym typeface="方正兰亭粗黑_GBK" charset="-122"/>
                </a:defRPr>
              </a:lvl1pPr>
              <a:lvl2pPr marL="742950" indent="-285750" eaLnBrk="0" hangingPunct="0">
                <a:spcBef>
                  <a:spcPct val="20000"/>
                </a:spcBef>
                <a:buChar char="–"/>
                <a:defRPr sz="2800">
                  <a:solidFill>
                    <a:schemeClr val="tx1"/>
                  </a:solidFill>
                  <a:latin typeface="方正兰亭粗黑_GBK" charset="-122"/>
                  <a:ea typeface="宋体" panose="02010600030101010101" pitchFamily="2" charset="-122"/>
                  <a:sym typeface="方正兰亭粗黑_GBK" charset="-122"/>
                </a:defRPr>
              </a:lvl2pPr>
              <a:lvl3pPr marL="1143000" indent="-228600" eaLnBrk="0" hangingPunct="0">
                <a:spcBef>
                  <a:spcPct val="20000"/>
                </a:spcBef>
                <a:buChar char="•"/>
                <a:defRPr sz="2400">
                  <a:solidFill>
                    <a:schemeClr val="tx1"/>
                  </a:solidFill>
                  <a:latin typeface="方正兰亭粗黑_GBK" charset="-122"/>
                  <a:ea typeface="宋体" panose="02010600030101010101" pitchFamily="2" charset="-122"/>
                  <a:sym typeface="方正兰亭粗黑_GBK" charset="-122"/>
                </a:defRPr>
              </a:lvl3pPr>
              <a:lvl4pPr marL="1600200" indent="-228600" eaLnBrk="0" hangingPunct="0">
                <a:spcBef>
                  <a:spcPct val="20000"/>
                </a:spcBef>
                <a:buChar char="–"/>
                <a:defRPr sz="2000">
                  <a:solidFill>
                    <a:schemeClr val="tx1"/>
                  </a:solidFill>
                  <a:latin typeface="方正兰亭粗黑_GBK" charset="-122"/>
                  <a:ea typeface="宋体" panose="02010600030101010101" pitchFamily="2" charset="-122"/>
                  <a:sym typeface="方正兰亭粗黑_GBK" charset="-122"/>
                </a:defRPr>
              </a:lvl4pPr>
              <a:lvl5pPr marL="2057400" indent="-228600" eaLnBrk="0" hangingPunct="0">
                <a:spcBef>
                  <a:spcPct val="20000"/>
                </a:spcBef>
                <a:buChar char="»"/>
                <a:defRPr sz="2000">
                  <a:solidFill>
                    <a:schemeClr val="tx1"/>
                  </a:solidFill>
                  <a:latin typeface="方正兰亭粗黑_GBK" charset="-122"/>
                  <a:ea typeface="宋体" panose="02010600030101010101" pitchFamily="2" charset="-122"/>
                  <a:sym typeface="方正兰亭粗黑_GBK"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9pPr>
            </a:lstStyle>
            <a:p>
              <a:pPr algn="ctr" eaLnBrk="1" fontAlgn="base" hangingPunct="1">
                <a:spcBef>
                  <a:spcPct val="0"/>
                </a:spcBef>
                <a:spcAft>
                  <a:spcPct val="0"/>
                </a:spcAft>
                <a:buFont typeface="Arial" panose="020B0604020202020204" pitchFamily="34" charset="0"/>
                <a:buNone/>
              </a:pPr>
              <a:r>
                <a:rPr lang="zh-CN" altLang="en-US" sz="2000" b="1" dirty="0" smtClean="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写入文本</a:t>
              </a:r>
            </a:p>
          </p:txBody>
        </p:sp>
      </p:grpSp>
      <p:sp>
        <p:nvSpPr>
          <p:cNvPr id="7" name="标题 6"/>
          <p:cNvSpPr>
            <a:spLocks noGrp="1"/>
          </p:cNvSpPr>
          <p:nvPr>
            <p:ph type="title"/>
          </p:nvPr>
        </p:nvSpPr>
        <p:spPr/>
        <p:txBody>
          <a:bodyPr/>
          <a:lstStyle/>
          <a:p>
            <a:endParaRPr lang="zh-CN" altLang="en-US"/>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750"/>
                                        <p:tgtEl>
                                          <p:spTgt spid="3"/>
                                        </p:tgtEl>
                                      </p:cBhvr>
                                    </p:animEffec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750"/>
                                        <p:tgtEl>
                                          <p:spTgt spid="4"/>
                                        </p:tgtEl>
                                      </p:cBhvr>
                                    </p:animEffect>
                                  </p:childTnLst>
                                </p:cTn>
                              </p:par>
                            </p:childTnLst>
                          </p:cTn>
                        </p:par>
                        <p:par>
                          <p:cTn id="18" fill="hold">
                            <p:stCondLst>
                              <p:cond delay="3000"/>
                            </p:stCondLst>
                            <p:childTnLst>
                              <p:par>
                                <p:cTn id="19" presetID="10"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750"/>
                                        <p:tgtEl>
                                          <p:spTgt spid="5"/>
                                        </p:tgtEl>
                                      </p:cBhvr>
                                    </p:animEffect>
                                  </p:childTnLst>
                                </p:cTn>
                              </p:par>
                            </p:childTnLst>
                          </p:cTn>
                        </p:par>
                        <p:par>
                          <p:cTn id="22" fill="hold">
                            <p:stCondLst>
                              <p:cond delay="400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750"/>
                                        <p:tgtEl>
                                          <p:spTgt spid="6"/>
                                        </p:tgtEl>
                                      </p:cBhvr>
                                    </p:animEffect>
                                  </p:childTnLst>
                                </p:cTn>
                              </p:par>
                            </p:childTnLst>
                          </p:cTn>
                        </p:par>
                        <p:par>
                          <p:cTn id="26" fill="hold">
                            <p:stCondLst>
                              <p:cond delay="5000"/>
                            </p:stCondLst>
                            <p:childTnLst>
                              <p:par>
                                <p:cTn id="27" presetID="22" presetClass="entr" presetSubtype="8" fill="hold" grpId="0" nodeType="afterEffect">
                                  <p:stCondLst>
                                    <p:cond delay="0"/>
                                  </p:stCondLst>
                                  <p:childTnLst>
                                    <p:set>
                                      <p:cBhvr>
                                        <p:cTn id="28" dur="1" fill="hold">
                                          <p:stCondLst>
                                            <p:cond delay="0"/>
                                          </p:stCondLst>
                                        </p:cTn>
                                        <p:tgtEl>
                                          <p:spTgt spid="309"/>
                                        </p:tgtEl>
                                        <p:attrNameLst>
                                          <p:attrName>style.visibility</p:attrName>
                                        </p:attrNameLst>
                                      </p:cBhvr>
                                      <p:to>
                                        <p:strVal val="visible"/>
                                      </p:to>
                                    </p:set>
                                    <p:animEffect transition="in" filter="wipe(left)">
                                      <p:cBhvr>
                                        <p:cTn id="29" dur="1000"/>
                                        <p:tgtEl>
                                          <p:spTgt spid="309"/>
                                        </p:tgtEl>
                                      </p:cBhvr>
                                    </p:animEffect>
                                  </p:childTnLst>
                                </p:cTn>
                              </p:par>
                            </p:childTnLst>
                          </p:cTn>
                        </p:par>
                        <p:par>
                          <p:cTn id="30" fill="hold">
                            <p:stCondLst>
                              <p:cond delay="6000"/>
                            </p:stCondLst>
                            <p:childTnLst>
                              <p:par>
                                <p:cTn id="31" presetID="16" presetClass="entr" presetSubtype="21" fill="hold" nodeType="afterEffect">
                                  <p:stCondLst>
                                    <p:cond delay="0"/>
                                  </p:stCondLst>
                                  <p:childTnLst>
                                    <p:set>
                                      <p:cBhvr>
                                        <p:cTn id="32" dur="1" fill="hold">
                                          <p:stCondLst>
                                            <p:cond delay="0"/>
                                          </p:stCondLst>
                                        </p:cTn>
                                        <p:tgtEl>
                                          <p:spTgt spid="318"/>
                                        </p:tgtEl>
                                        <p:attrNameLst>
                                          <p:attrName>style.visibility</p:attrName>
                                        </p:attrNameLst>
                                      </p:cBhvr>
                                      <p:to>
                                        <p:strVal val="visible"/>
                                      </p:to>
                                    </p:set>
                                    <p:animEffect transition="in" filter="barn(inVertical)">
                                      <p:cBhvr>
                                        <p:cTn id="33" dur="500"/>
                                        <p:tgtEl>
                                          <p:spTgt spid="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11" name="Freeform 70"/>
          <p:cNvSpPr/>
          <p:nvPr/>
        </p:nvSpPr>
        <p:spPr bwMode="auto">
          <a:xfrm>
            <a:off x="4346917" y="2051639"/>
            <a:ext cx="9183" cy="3673"/>
          </a:xfrm>
          <a:custGeom>
            <a:avLst/>
            <a:gdLst>
              <a:gd name="T0" fmla="*/ 0 w 5"/>
              <a:gd name="T1" fmla="*/ 2 h 2"/>
              <a:gd name="T2" fmla="*/ 5 w 5"/>
              <a:gd name="T3" fmla="*/ 0 h 2"/>
              <a:gd name="T4" fmla="*/ 0 w 5"/>
              <a:gd name="T5" fmla="*/ 2 h 2"/>
              <a:gd name="T6" fmla="*/ 0 w 5"/>
              <a:gd name="T7" fmla="*/ 2 h 2"/>
            </a:gdLst>
            <a:ahLst/>
            <a:cxnLst>
              <a:cxn ang="0">
                <a:pos x="T0" y="T1"/>
              </a:cxn>
              <a:cxn ang="0">
                <a:pos x="T2" y="T3"/>
              </a:cxn>
              <a:cxn ang="0">
                <a:pos x="T4" y="T5"/>
              </a:cxn>
              <a:cxn ang="0">
                <a:pos x="T6" y="T7"/>
              </a:cxn>
            </a:cxnLst>
            <a:rect l="0" t="0" r="r" b="b"/>
            <a:pathLst>
              <a:path w="5" h="2">
                <a:moveTo>
                  <a:pt x="0" y="2"/>
                </a:moveTo>
                <a:lnTo>
                  <a:pt x="5" y="0"/>
                </a:lnTo>
                <a:lnTo>
                  <a:pt x="0" y="2"/>
                </a:lnTo>
                <a:lnTo>
                  <a:pt x="0" y="2"/>
                </a:lnTo>
                <a:close/>
              </a:path>
            </a:pathLst>
          </a:custGeom>
          <a:solidFill>
            <a:srgbClr val="FF8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6" name="TextBox 682"/>
          <p:cNvSpPr txBox="1"/>
          <p:nvPr/>
        </p:nvSpPr>
        <p:spPr>
          <a:xfrm>
            <a:off x="622330" y="1482889"/>
            <a:ext cx="699230" cy="400110"/>
          </a:xfrm>
          <a:prstGeom prst="rect">
            <a:avLst/>
          </a:prstGeom>
          <a:noFill/>
        </p:spPr>
        <p:txBody>
          <a:bodyPr wrap="none" anchor="ctr">
            <a:spAutoFit/>
          </a:bodyPr>
          <a:lstStyle>
            <a:defPPr>
              <a:defRPr lang="zh-CN"/>
            </a:defPPr>
            <a:lvl1pPr>
              <a:defRPr>
                <a:solidFill>
                  <a:schemeClr val="bg1"/>
                </a:solidFill>
                <a:latin typeface="方正中等线简体" pitchFamily="65" charset="-122"/>
                <a:ea typeface="方正中等线简体" pitchFamily="65" charset="-122"/>
              </a:defRPr>
            </a:lvl1pPr>
          </a:lstStyle>
          <a:p>
            <a:pPr fontAlgn="base">
              <a:spcBef>
                <a:spcPct val="0"/>
              </a:spcBef>
              <a:spcAft>
                <a:spcPct val="0"/>
              </a:spcAft>
            </a:pPr>
            <a:r>
              <a:rPr lang="en-US" altLang="zh-CN" sz="2000" b="1" dirty="0" smtClean="0">
                <a:solidFill>
                  <a:schemeClr val="tx1"/>
                </a:solidFill>
              </a:rPr>
              <a:t>18%</a:t>
            </a:r>
            <a:endParaRPr lang="zh-CN" altLang="en-US" sz="2000" b="1" dirty="0">
              <a:solidFill>
                <a:schemeClr val="tx1"/>
              </a:solidFill>
            </a:endParaRPr>
          </a:p>
        </p:txBody>
      </p:sp>
      <p:sp>
        <p:nvSpPr>
          <p:cNvPr id="107" name="TextBox 682"/>
          <p:cNvSpPr txBox="1"/>
          <p:nvPr/>
        </p:nvSpPr>
        <p:spPr>
          <a:xfrm>
            <a:off x="1370021" y="3314698"/>
            <a:ext cx="699230" cy="400110"/>
          </a:xfrm>
          <a:prstGeom prst="rect">
            <a:avLst/>
          </a:prstGeom>
          <a:noFill/>
        </p:spPr>
        <p:txBody>
          <a:bodyPr wrap="none" anchor="ctr">
            <a:spAutoFit/>
          </a:bodyPr>
          <a:lstStyle>
            <a:defPPr>
              <a:defRPr lang="zh-CN"/>
            </a:defPPr>
            <a:lvl1pPr>
              <a:defRPr>
                <a:solidFill>
                  <a:schemeClr val="bg1"/>
                </a:solidFill>
                <a:latin typeface="方正中等线简体" pitchFamily="65" charset="-122"/>
                <a:ea typeface="方正中等线简体" pitchFamily="65" charset="-122"/>
              </a:defRPr>
            </a:lvl1pPr>
          </a:lstStyle>
          <a:p>
            <a:pPr fontAlgn="base">
              <a:spcBef>
                <a:spcPct val="0"/>
              </a:spcBef>
              <a:spcAft>
                <a:spcPct val="0"/>
              </a:spcAft>
            </a:pPr>
            <a:r>
              <a:rPr lang="en-US" altLang="zh-CN" sz="2000" b="1" dirty="0" smtClean="0">
                <a:solidFill>
                  <a:schemeClr val="tx1"/>
                </a:solidFill>
              </a:rPr>
              <a:t>50%</a:t>
            </a:r>
            <a:endParaRPr lang="zh-CN" altLang="en-US" sz="2000" b="1" dirty="0">
              <a:solidFill>
                <a:schemeClr val="tx1"/>
              </a:solidFill>
            </a:endParaRPr>
          </a:p>
        </p:txBody>
      </p:sp>
      <p:sp>
        <p:nvSpPr>
          <p:cNvPr id="122" name="矩形 1"/>
          <p:cNvSpPr>
            <a:spLocks noChangeArrowheads="1"/>
          </p:cNvSpPr>
          <p:nvPr/>
        </p:nvSpPr>
        <p:spPr bwMode="auto">
          <a:xfrm>
            <a:off x="4870310" y="2007564"/>
            <a:ext cx="3820812" cy="144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fontAlgn="base">
              <a:lnSpc>
                <a:spcPct val="150000"/>
              </a:lnSpc>
              <a:spcBef>
                <a:spcPct val="0"/>
              </a:spcBef>
              <a:spcAft>
                <a:spcPct val="0"/>
              </a:spcAft>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zh-CN" altLang="zh-CN"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96314" name="Freeform 73"/>
          <p:cNvSpPr>
            <a:spLocks noEditPoints="1"/>
          </p:cNvSpPr>
          <p:nvPr/>
        </p:nvSpPr>
        <p:spPr bwMode="auto">
          <a:xfrm>
            <a:off x="1955850" y="3094746"/>
            <a:ext cx="841097" cy="269960"/>
          </a:xfrm>
          <a:custGeom>
            <a:avLst/>
            <a:gdLst>
              <a:gd name="T0" fmla="*/ 6 w 458"/>
              <a:gd name="T1" fmla="*/ 147 h 147"/>
              <a:gd name="T2" fmla="*/ 6 w 458"/>
              <a:gd name="T3" fmla="*/ 147 h 147"/>
              <a:gd name="T4" fmla="*/ 6 w 458"/>
              <a:gd name="T5" fmla="*/ 147 h 147"/>
              <a:gd name="T6" fmla="*/ 6 w 458"/>
              <a:gd name="T7" fmla="*/ 147 h 147"/>
              <a:gd name="T8" fmla="*/ 0 w 458"/>
              <a:gd name="T9" fmla="*/ 138 h 147"/>
              <a:gd name="T10" fmla="*/ 138 w 458"/>
              <a:gd name="T11" fmla="*/ 0 h 147"/>
              <a:gd name="T12" fmla="*/ 458 w 458"/>
              <a:gd name="T13" fmla="*/ 0 h 147"/>
              <a:gd name="T14" fmla="*/ 458 w 458"/>
              <a:gd name="T15" fmla="*/ 11 h 147"/>
              <a:gd name="T16" fmla="*/ 142 w 458"/>
              <a:gd name="T17" fmla="*/ 11 h 147"/>
              <a:gd name="T18" fmla="*/ 6 w 458"/>
              <a:gd name="T19" fmla="*/ 147 h 147"/>
              <a:gd name="T20" fmla="*/ 0 w 458"/>
              <a:gd name="T21" fmla="*/ 138 h 147"/>
              <a:gd name="T22" fmla="*/ 0 w 458"/>
              <a:gd name="T23" fmla="*/ 138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8" h="147">
                <a:moveTo>
                  <a:pt x="6" y="147"/>
                </a:moveTo>
                <a:lnTo>
                  <a:pt x="6" y="147"/>
                </a:lnTo>
                <a:lnTo>
                  <a:pt x="6" y="147"/>
                </a:lnTo>
                <a:lnTo>
                  <a:pt x="6" y="147"/>
                </a:lnTo>
                <a:close/>
                <a:moveTo>
                  <a:pt x="0" y="138"/>
                </a:moveTo>
                <a:lnTo>
                  <a:pt x="138" y="0"/>
                </a:lnTo>
                <a:lnTo>
                  <a:pt x="458" y="0"/>
                </a:lnTo>
                <a:lnTo>
                  <a:pt x="458" y="11"/>
                </a:lnTo>
                <a:lnTo>
                  <a:pt x="142" y="11"/>
                </a:lnTo>
                <a:lnTo>
                  <a:pt x="6" y="147"/>
                </a:lnTo>
                <a:lnTo>
                  <a:pt x="0" y="138"/>
                </a:lnTo>
                <a:lnTo>
                  <a:pt x="0" y="138"/>
                </a:lnTo>
                <a:close/>
              </a:path>
            </a:pathLst>
          </a:custGeom>
          <a:noFill/>
          <a:ln w="508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600">
              <a:solidFill>
                <a:prstClr val="white"/>
              </a:solidFill>
            </a:endParaRPr>
          </a:p>
        </p:txBody>
      </p:sp>
      <p:sp>
        <p:nvSpPr>
          <p:cNvPr id="3" name="任意多边形 2"/>
          <p:cNvSpPr/>
          <p:nvPr/>
        </p:nvSpPr>
        <p:spPr>
          <a:xfrm>
            <a:off x="1936750" y="3098800"/>
            <a:ext cx="596900" cy="298450"/>
          </a:xfrm>
          <a:custGeom>
            <a:avLst/>
            <a:gdLst>
              <a:gd name="connsiteX0" fmla="*/ 596900 w 596900"/>
              <a:gd name="connsiteY0" fmla="*/ 0 h 298450"/>
              <a:gd name="connsiteX1" fmla="*/ 279400 w 596900"/>
              <a:gd name="connsiteY1" fmla="*/ 0 h 298450"/>
              <a:gd name="connsiteX2" fmla="*/ 0 w 596900"/>
              <a:gd name="connsiteY2" fmla="*/ 298450 h 298450"/>
            </a:gdLst>
            <a:ahLst/>
            <a:cxnLst>
              <a:cxn ang="0">
                <a:pos x="connsiteX0" y="connsiteY0"/>
              </a:cxn>
              <a:cxn ang="0">
                <a:pos x="connsiteX1" y="connsiteY1"/>
              </a:cxn>
              <a:cxn ang="0">
                <a:pos x="connsiteX2" y="connsiteY2"/>
              </a:cxn>
            </a:cxnLst>
            <a:rect l="l" t="t" r="r" b="b"/>
            <a:pathLst>
              <a:path w="596900" h="298450">
                <a:moveTo>
                  <a:pt x="596900" y="0"/>
                </a:moveTo>
                <a:lnTo>
                  <a:pt x="279400" y="0"/>
                </a:lnTo>
                <a:lnTo>
                  <a:pt x="0" y="298450"/>
                </a:lnTo>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white"/>
              </a:solidFill>
            </a:endParaRPr>
          </a:p>
        </p:txBody>
      </p:sp>
      <p:sp>
        <p:nvSpPr>
          <p:cNvPr id="4" name="任意多边形 3"/>
          <p:cNvSpPr/>
          <p:nvPr/>
        </p:nvSpPr>
        <p:spPr>
          <a:xfrm>
            <a:off x="1377950" y="1676400"/>
            <a:ext cx="1746250" cy="127000"/>
          </a:xfrm>
          <a:custGeom>
            <a:avLst/>
            <a:gdLst>
              <a:gd name="connsiteX0" fmla="*/ 1746250 w 1746250"/>
              <a:gd name="connsiteY0" fmla="*/ 127000 h 127000"/>
              <a:gd name="connsiteX1" fmla="*/ 1606550 w 1746250"/>
              <a:gd name="connsiteY1" fmla="*/ 0 h 127000"/>
              <a:gd name="connsiteX2" fmla="*/ 0 w 1746250"/>
              <a:gd name="connsiteY2" fmla="*/ 0 h 127000"/>
            </a:gdLst>
            <a:ahLst/>
            <a:cxnLst>
              <a:cxn ang="0">
                <a:pos x="connsiteX0" y="connsiteY0"/>
              </a:cxn>
              <a:cxn ang="0">
                <a:pos x="connsiteX1" y="connsiteY1"/>
              </a:cxn>
              <a:cxn ang="0">
                <a:pos x="connsiteX2" y="connsiteY2"/>
              </a:cxn>
            </a:cxnLst>
            <a:rect l="l" t="t" r="r" b="b"/>
            <a:pathLst>
              <a:path w="1746250" h="127000">
                <a:moveTo>
                  <a:pt x="1746250" y="127000"/>
                </a:moveTo>
                <a:lnTo>
                  <a:pt x="1606550" y="0"/>
                </a:lnTo>
                <a:lnTo>
                  <a:pt x="0" y="0"/>
                </a:ln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white"/>
              </a:solidFill>
            </a:endParaRPr>
          </a:p>
        </p:txBody>
      </p:sp>
      <p:sp>
        <p:nvSpPr>
          <p:cNvPr id="21" name="TextBox 682"/>
          <p:cNvSpPr txBox="1"/>
          <p:nvPr/>
        </p:nvSpPr>
        <p:spPr>
          <a:xfrm>
            <a:off x="1020406" y="2419839"/>
            <a:ext cx="699230" cy="400110"/>
          </a:xfrm>
          <a:prstGeom prst="rect">
            <a:avLst/>
          </a:prstGeom>
          <a:noFill/>
        </p:spPr>
        <p:txBody>
          <a:bodyPr wrap="none" anchor="ctr">
            <a:spAutoFit/>
          </a:bodyPr>
          <a:lstStyle>
            <a:defPPr>
              <a:defRPr lang="zh-CN"/>
            </a:defPPr>
            <a:lvl1pPr>
              <a:defRPr>
                <a:solidFill>
                  <a:schemeClr val="bg1"/>
                </a:solidFill>
                <a:latin typeface="方正中等线简体" pitchFamily="65" charset="-122"/>
                <a:ea typeface="方正中等线简体" pitchFamily="65" charset="-122"/>
              </a:defRPr>
            </a:lvl1pPr>
          </a:lstStyle>
          <a:p>
            <a:pPr fontAlgn="base">
              <a:spcBef>
                <a:spcPct val="0"/>
              </a:spcBef>
              <a:spcAft>
                <a:spcPct val="0"/>
              </a:spcAft>
            </a:pPr>
            <a:r>
              <a:rPr lang="en-US" altLang="zh-CN" sz="2000" b="1" dirty="0" smtClean="0">
                <a:solidFill>
                  <a:schemeClr val="tx1"/>
                </a:solidFill>
              </a:rPr>
              <a:t>68%</a:t>
            </a:r>
            <a:endParaRPr lang="zh-CN" altLang="en-US" sz="2000" b="1" dirty="0">
              <a:solidFill>
                <a:schemeClr val="tx1"/>
              </a:solidFill>
            </a:endParaRPr>
          </a:p>
        </p:txBody>
      </p:sp>
      <p:sp>
        <p:nvSpPr>
          <p:cNvPr id="5" name="任意多边形 4"/>
          <p:cNvSpPr/>
          <p:nvPr/>
        </p:nvSpPr>
        <p:spPr>
          <a:xfrm>
            <a:off x="1674421" y="2636322"/>
            <a:ext cx="427511" cy="0"/>
          </a:xfrm>
          <a:custGeom>
            <a:avLst/>
            <a:gdLst>
              <a:gd name="connsiteX0" fmla="*/ 427511 w 427511"/>
              <a:gd name="connsiteY0" fmla="*/ 0 h 0"/>
              <a:gd name="connsiteX1" fmla="*/ 0 w 427511"/>
              <a:gd name="connsiteY1" fmla="*/ 0 h 0"/>
            </a:gdLst>
            <a:ahLst/>
            <a:cxnLst>
              <a:cxn ang="0">
                <a:pos x="connsiteX0" y="connsiteY0"/>
              </a:cxn>
              <a:cxn ang="0">
                <a:pos x="connsiteX1" y="connsiteY1"/>
              </a:cxn>
            </a:cxnLst>
            <a:rect l="l" t="t" r="r" b="b"/>
            <a:pathLst>
              <a:path w="427511">
                <a:moveTo>
                  <a:pt x="427511" y="0"/>
                </a:move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chemeClr val="tx1"/>
              </a:solidFill>
            </a:endParaRPr>
          </a:p>
        </p:txBody>
      </p:sp>
      <p:grpSp>
        <p:nvGrpSpPr>
          <p:cNvPr id="6" name="组合 5"/>
          <p:cNvGrpSpPr/>
          <p:nvPr/>
        </p:nvGrpSpPr>
        <p:grpSpPr>
          <a:xfrm>
            <a:off x="2113210" y="1307693"/>
            <a:ext cx="2901164" cy="2901164"/>
            <a:chOff x="2113210" y="1307693"/>
            <a:chExt cx="2901164" cy="2901164"/>
          </a:xfrm>
        </p:grpSpPr>
        <p:sp>
          <p:nvSpPr>
            <p:cNvPr id="96310" name="Freeform 69"/>
            <p:cNvSpPr/>
            <p:nvPr/>
          </p:nvSpPr>
          <p:spPr bwMode="auto">
            <a:xfrm>
              <a:off x="2482914" y="2007564"/>
              <a:ext cx="1860332" cy="1860330"/>
            </a:xfrm>
            <a:custGeom>
              <a:avLst/>
              <a:gdLst>
                <a:gd name="T0" fmla="*/ 265 w 455"/>
                <a:gd name="T1" fmla="*/ 314 h 455"/>
                <a:gd name="T2" fmla="*/ 141 w 455"/>
                <a:gd name="T3" fmla="*/ 191 h 455"/>
                <a:gd name="T4" fmla="*/ 181 w 455"/>
                <a:gd name="T5" fmla="*/ 99 h 455"/>
                <a:gd name="T6" fmla="*/ 82 w 455"/>
                <a:gd name="T7" fmla="*/ 0 h 455"/>
                <a:gd name="T8" fmla="*/ 0 w 455"/>
                <a:gd name="T9" fmla="*/ 191 h 455"/>
                <a:gd name="T10" fmla="*/ 265 w 455"/>
                <a:gd name="T11" fmla="*/ 455 h 455"/>
                <a:gd name="T12" fmla="*/ 455 w 455"/>
                <a:gd name="T13" fmla="*/ 373 h 455"/>
                <a:gd name="T14" fmla="*/ 356 w 455"/>
                <a:gd name="T15" fmla="*/ 274 h 455"/>
                <a:gd name="T16" fmla="*/ 265 w 455"/>
                <a:gd name="T17" fmla="*/ 314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5" h="455">
                  <a:moveTo>
                    <a:pt x="265" y="314"/>
                  </a:moveTo>
                  <a:cubicBezTo>
                    <a:pt x="196" y="314"/>
                    <a:pt x="141" y="259"/>
                    <a:pt x="141" y="191"/>
                  </a:cubicBezTo>
                  <a:cubicBezTo>
                    <a:pt x="141" y="154"/>
                    <a:pt x="156" y="122"/>
                    <a:pt x="181" y="99"/>
                  </a:cubicBezTo>
                  <a:cubicBezTo>
                    <a:pt x="82" y="0"/>
                    <a:pt x="82" y="0"/>
                    <a:pt x="82" y="0"/>
                  </a:cubicBezTo>
                  <a:cubicBezTo>
                    <a:pt x="32" y="48"/>
                    <a:pt x="0" y="116"/>
                    <a:pt x="0" y="191"/>
                  </a:cubicBezTo>
                  <a:cubicBezTo>
                    <a:pt x="0" y="337"/>
                    <a:pt x="119" y="455"/>
                    <a:pt x="265" y="455"/>
                  </a:cubicBezTo>
                  <a:cubicBezTo>
                    <a:pt x="340" y="455"/>
                    <a:pt x="407" y="424"/>
                    <a:pt x="455" y="373"/>
                  </a:cubicBezTo>
                  <a:cubicBezTo>
                    <a:pt x="356" y="274"/>
                    <a:pt x="356" y="274"/>
                    <a:pt x="356" y="274"/>
                  </a:cubicBezTo>
                  <a:cubicBezTo>
                    <a:pt x="333" y="299"/>
                    <a:pt x="301" y="314"/>
                    <a:pt x="265" y="314"/>
                  </a:cubicBezTo>
                  <a:close/>
                </a:path>
              </a:pathLst>
            </a:custGeom>
            <a:solidFill>
              <a:schemeClr val="accent3"/>
            </a:solidFill>
            <a:ln>
              <a:noFill/>
            </a:ln>
          </p:spPr>
          <p:txBody>
            <a:bodyPr/>
            <a:lstStyle/>
            <a:p>
              <a:pPr fontAlgn="base">
                <a:spcBef>
                  <a:spcPct val="0"/>
                </a:spcBef>
                <a:spcAft>
                  <a:spcPct val="0"/>
                </a:spcAft>
              </a:pPr>
              <a:endParaRPr lang="zh-CN" altLang="en-US" sz="1600">
                <a:solidFill>
                  <a:prstClr val="black"/>
                </a:solidFill>
              </a:endParaRPr>
            </a:p>
          </p:txBody>
        </p:sp>
        <p:sp>
          <p:nvSpPr>
            <p:cNvPr id="96312" name="Freeform 71"/>
            <p:cNvSpPr/>
            <p:nvPr/>
          </p:nvSpPr>
          <p:spPr bwMode="auto">
            <a:xfrm>
              <a:off x="2818985" y="1704548"/>
              <a:ext cx="1537115" cy="752947"/>
            </a:xfrm>
            <a:custGeom>
              <a:avLst/>
              <a:gdLst>
                <a:gd name="T0" fmla="*/ 183 w 376"/>
                <a:gd name="T1" fmla="*/ 0 h 184"/>
                <a:gd name="T2" fmla="*/ 0 w 376"/>
                <a:gd name="T3" fmla="*/ 74 h 184"/>
                <a:gd name="T4" fmla="*/ 99 w 376"/>
                <a:gd name="T5" fmla="*/ 173 h 184"/>
                <a:gd name="T6" fmla="*/ 183 w 376"/>
                <a:gd name="T7" fmla="*/ 141 h 184"/>
                <a:gd name="T8" fmla="*/ 277 w 376"/>
                <a:gd name="T9" fmla="*/ 184 h 184"/>
                <a:gd name="T10" fmla="*/ 376 w 376"/>
                <a:gd name="T11" fmla="*/ 85 h 184"/>
                <a:gd name="T12" fmla="*/ 183 w 376"/>
                <a:gd name="T13" fmla="*/ 0 h 184"/>
              </a:gdLst>
              <a:ahLst/>
              <a:cxnLst>
                <a:cxn ang="0">
                  <a:pos x="T0" y="T1"/>
                </a:cxn>
                <a:cxn ang="0">
                  <a:pos x="T2" y="T3"/>
                </a:cxn>
                <a:cxn ang="0">
                  <a:pos x="T4" y="T5"/>
                </a:cxn>
                <a:cxn ang="0">
                  <a:pos x="T6" y="T7"/>
                </a:cxn>
                <a:cxn ang="0">
                  <a:pos x="T8" y="T9"/>
                </a:cxn>
                <a:cxn ang="0">
                  <a:pos x="T10" y="T11"/>
                </a:cxn>
                <a:cxn ang="0">
                  <a:pos x="T12" y="T13"/>
                </a:cxn>
              </a:cxnLst>
              <a:rect l="0" t="0" r="r" b="b"/>
              <a:pathLst>
                <a:path w="376" h="184">
                  <a:moveTo>
                    <a:pt x="183" y="0"/>
                  </a:moveTo>
                  <a:cubicBezTo>
                    <a:pt x="112" y="0"/>
                    <a:pt x="47" y="28"/>
                    <a:pt x="0" y="74"/>
                  </a:cubicBezTo>
                  <a:cubicBezTo>
                    <a:pt x="99" y="173"/>
                    <a:pt x="99" y="173"/>
                    <a:pt x="99" y="173"/>
                  </a:cubicBezTo>
                  <a:cubicBezTo>
                    <a:pt x="121" y="153"/>
                    <a:pt x="150" y="141"/>
                    <a:pt x="183" y="141"/>
                  </a:cubicBezTo>
                  <a:cubicBezTo>
                    <a:pt x="220" y="141"/>
                    <a:pt x="254" y="158"/>
                    <a:pt x="277" y="184"/>
                  </a:cubicBezTo>
                  <a:cubicBezTo>
                    <a:pt x="376" y="85"/>
                    <a:pt x="376" y="85"/>
                    <a:pt x="376" y="85"/>
                  </a:cubicBezTo>
                  <a:cubicBezTo>
                    <a:pt x="328" y="33"/>
                    <a:pt x="259" y="0"/>
                    <a:pt x="183" y="0"/>
                  </a:cubicBezTo>
                  <a:close/>
                </a:path>
              </a:pathLst>
            </a:custGeom>
            <a:solidFill>
              <a:schemeClr val="accent2"/>
            </a:solidFill>
            <a:ln>
              <a:noFill/>
            </a:ln>
          </p:spPr>
          <p:txBody>
            <a:bodyPr/>
            <a:lstStyle/>
            <a:p>
              <a:pPr fontAlgn="base">
                <a:spcBef>
                  <a:spcPct val="0"/>
                </a:spcBef>
                <a:spcAft>
                  <a:spcPct val="0"/>
                </a:spcAft>
              </a:pPr>
              <a:endParaRPr lang="zh-CN" altLang="en-US" sz="1600">
                <a:solidFill>
                  <a:prstClr val="black"/>
                </a:solidFill>
              </a:endParaRPr>
            </a:p>
          </p:txBody>
        </p:sp>
        <p:sp>
          <p:nvSpPr>
            <p:cNvPr id="2" name="空心弧 1"/>
            <p:cNvSpPr/>
            <p:nvPr/>
          </p:nvSpPr>
          <p:spPr>
            <a:xfrm rot="19302250">
              <a:off x="2113210" y="1307693"/>
              <a:ext cx="2901164" cy="2901164"/>
            </a:xfrm>
            <a:prstGeom prst="blockArc">
              <a:avLst>
                <a:gd name="adj1" fmla="val 4944093"/>
                <a:gd name="adj2" fmla="val 21285145"/>
                <a:gd name="adj3" fmla="val 8104"/>
              </a:avLst>
            </a:prstGeom>
            <a:solidFill>
              <a:schemeClr val="accent1"/>
            </a:solidFill>
            <a:ln>
              <a:noFill/>
            </a:ln>
          </p:spPr>
          <p:txBody>
            <a:bodyPr/>
            <a:lstStyle/>
            <a:p>
              <a:pPr fontAlgn="base">
                <a:spcBef>
                  <a:spcPct val="0"/>
                </a:spcBef>
                <a:spcAft>
                  <a:spcPct val="0"/>
                </a:spcAft>
              </a:pPr>
              <a:endParaRPr lang="zh-CN" altLang="en-US" sz="1600">
                <a:solidFill>
                  <a:prstClr val="black"/>
                </a:solidFill>
              </a:endParaRPr>
            </a:p>
          </p:txBody>
        </p:sp>
        <p:sp>
          <p:nvSpPr>
            <p:cNvPr id="15" name="Shape 18494"/>
            <p:cNvSpPr/>
            <p:nvPr/>
          </p:nvSpPr>
          <p:spPr>
            <a:xfrm>
              <a:off x="3358488" y="2592200"/>
              <a:ext cx="410608" cy="410608"/>
            </a:xfrm>
            <a:custGeom>
              <a:avLst/>
              <a:gdLst/>
              <a:ahLst/>
              <a:cxnLst>
                <a:cxn ang="0">
                  <a:pos x="wd2" y="hd2"/>
                </a:cxn>
                <a:cxn ang="5400000">
                  <a:pos x="wd2" y="hd2"/>
                </a:cxn>
                <a:cxn ang="10800000">
                  <a:pos x="wd2" y="hd2"/>
                </a:cxn>
                <a:cxn ang="16200000">
                  <a:pos x="wd2" y="hd2"/>
                </a:cxn>
              </a:cxnLst>
              <a:rect l="0" t="0" r="r" b="b"/>
              <a:pathLst>
                <a:path w="21600" h="21600" extrusionOk="0">
                  <a:moveTo>
                    <a:pt x="13378" y="9023"/>
                  </a:moveTo>
                  <a:cubicBezTo>
                    <a:pt x="13604" y="8343"/>
                    <a:pt x="13728" y="7617"/>
                    <a:pt x="13728" y="6862"/>
                  </a:cubicBezTo>
                  <a:cubicBezTo>
                    <a:pt x="13728" y="3072"/>
                    <a:pt x="10655" y="0"/>
                    <a:pt x="6864" y="0"/>
                  </a:cubicBezTo>
                  <a:cubicBezTo>
                    <a:pt x="3073" y="0"/>
                    <a:pt x="0" y="3072"/>
                    <a:pt x="0" y="6862"/>
                  </a:cubicBezTo>
                  <a:cubicBezTo>
                    <a:pt x="0" y="10652"/>
                    <a:pt x="3073" y="13724"/>
                    <a:pt x="6864" y="13724"/>
                  </a:cubicBezTo>
                  <a:cubicBezTo>
                    <a:pt x="7619" y="13724"/>
                    <a:pt x="8345" y="13600"/>
                    <a:pt x="9024" y="13375"/>
                  </a:cubicBezTo>
                  <a:lnTo>
                    <a:pt x="10587" y="14938"/>
                  </a:lnTo>
                  <a:lnTo>
                    <a:pt x="13912" y="14938"/>
                  </a:lnTo>
                  <a:lnTo>
                    <a:pt x="13912" y="18261"/>
                  </a:lnTo>
                  <a:lnTo>
                    <a:pt x="13918" y="18267"/>
                  </a:lnTo>
                  <a:lnTo>
                    <a:pt x="17241" y="18267"/>
                  </a:lnTo>
                  <a:lnTo>
                    <a:pt x="17241" y="21590"/>
                  </a:lnTo>
                  <a:lnTo>
                    <a:pt x="17248" y="21596"/>
                  </a:lnTo>
                  <a:lnTo>
                    <a:pt x="21600" y="21596"/>
                  </a:lnTo>
                  <a:lnTo>
                    <a:pt x="21600" y="21600"/>
                  </a:lnTo>
                  <a:lnTo>
                    <a:pt x="21600" y="17242"/>
                  </a:lnTo>
                  <a:lnTo>
                    <a:pt x="13378" y="9023"/>
                  </a:lnTo>
                  <a:close/>
                  <a:moveTo>
                    <a:pt x="5436" y="7702"/>
                  </a:moveTo>
                  <a:cubicBezTo>
                    <a:pt x="4157" y="7702"/>
                    <a:pt x="3119" y="6665"/>
                    <a:pt x="3119" y="5387"/>
                  </a:cubicBezTo>
                  <a:cubicBezTo>
                    <a:pt x="3119" y="4108"/>
                    <a:pt x="4157" y="3071"/>
                    <a:pt x="5436" y="3071"/>
                  </a:cubicBezTo>
                  <a:cubicBezTo>
                    <a:pt x="6715" y="3071"/>
                    <a:pt x="7752" y="4108"/>
                    <a:pt x="7752" y="5387"/>
                  </a:cubicBezTo>
                  <a:cubicBezTo>
                    <a:pt x="7751" y="6665"/>
                    <a:pt x="6715" y="7702"/>
                    <a:pt x="5436" y="7702"/>
                  </a:cubicBezTo>
                  <a:close/>
                </a:path>
              </a:pathLst>
            </a:custGeom>
            <a:solidFill>
              <a:schemeClr val="accent1"/>
            </a:solidFill>
            <a:ln w="12700" cap="flat">
              <a:noFill/>
              <a:miter lim="400000"/>
            </a:ln>
            <a:effectLst/>
          </p:spPr>
          <p:txBody>
            <a:bodyPr wrap="square" lIns="0" tIns="0" rIns="0" bIns="0" numCol="1" anchor="t">
              <a:noAutofit/>
            </a:bodyPr>
            <a:lstStyle/>
            <a:p>
              <a:pPr fontAlgn="base">
                <a:spcBef>
                  <a:spcPct val="0"/>
                </a:spcBef>
                <a:spcAft>
                  <a:spcPct val="0"/>
                </a:spcAft>
              </a:pPr>
              <a:endParaRPr>
                <a:solidFill>
                  <a:prstClr val="black">
                    <a:lumMod val="75000"/>
                    <a:lumOff val="25000"/>
                  </a:prstClr>
                </a:solidFill>
                <a:ea typeface="宋体" panose="02010600030101010101" pitchFamily="2" charset="-122"/>
              </a:endParaRPr>
            </a:p>
          </p:txBody>
        </p:sp>
      </p:grpSp>
      <p:sp>
        <p:nvSpPr>
          <p:cNvPr id="7" name="标题 6"/>
          <p:cNvSpPr>
            <a:spLocks noGrp="1"/>
          </p:cNvSpPr>
          <p:nvPr>
            <p:ph type="title"/>
          </p:nvPr>
        </p:nvSpPr>
        <p:spPr/>
        <p:txBody>
          <a:bodyPr/>
          <a:lstStyle/>
          <a:p>
            <a:endParaRPr lang="zh-CN" altLang="en-US"/>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106"/>
                                        </p:tgtEl>
                                        <p:attrNameLst>
                                          <p:attrName>style.visibility</p:attrName>
                                        </p:attrNameLst>
                                      </p:cBhvr>
                                      <p:to>
                                        <p:strVal val="visible"/>
                                      </p:to>
                                    </p:set>
                                    <p:animEffect transition="in" filter="wipe(right)">
                                      <p:cBhvr>
                                        <p:cTn id="12" dur="500"/>
                                        <p:tgtEl>
                                          <p:spTgt spid="106"/>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107"/>
                                        </p:tgtEl>
                                        <p:attrNameLst>
                                          <p:attrName>style.visibility</p:attrName>
                                        </p:attrNameLst>
                                      </p:cBhvr>
                                      <p:to>
                                        <p:strVal val="visible"/>
                                      </p:to>
                                    </p:set>
                                    <p:animEffect transition="in" filter="wipe(right)">
                                      <p:cBhvr>
                                        <p:cTn id="15" dur="500"/>
                                        <p:tgtEl>
                                          <p:spTgt spid="107"/>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96314"/>
                                        </p:tgtEl>
                                        <p:attrNameLst>
                                          <p:attrName>style.visibility</p:attrName>
                                        </p:attrNameLst>
                                      </p:cBhvr>
                                      <p:to>
                                        <p:strVal val="visible"/>
                                      </p:to>
                                    </p:set>
                                    <p:animEffect transition="in" filter="wipe(right)">
                                      <p:cBhvr>
                                        <p:cTn id="18" dur="500"/>
                                        <p:tgtEl>
                                          <p:spTgt spid="96314"/>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right)">
                                      <p:cBhvr>
                                        <p:cTn id="21" dur="500"/>
                                        <p:tgtEl>
                                          <p:spTgt spid="3"/>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right)">
                                      <p:cBhvr>
                                        <p:cTn id="24" dur="500"/>
                                        <p:tgtEl>
                                          <p:spTgt spid="4"/>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right)">
                                      <p:cBhvr>
                                        <p:cTn id="27" dur="500"/>
                                        <p:tgtEl>
                                          <p:spTgt spid="21"/>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right)">
                                      <p:cBhvr>
                                        <p:cTn id="30" dur="500"/>
                                        <p:tgtEl>
                                          <p:spTgt spid="5"/>
                                        </p:tgtEl>
                                      </p:cBhvr>
                                    </p:animEffect>
                                  </p:childTnLst>
                                </p:cTn>
                              </p:par>
                            </p:childTnLst>
                          </p:cTn>
                        </p:par>
                        <p:par>
                          <p:cTn id="31" fill="hold">
                            <p:stCondLst>
                              <p:cond delay="1000"/>
                            </p:stCondLst>
                            <p:childTnLst>
                              <p:par>
                                <p:cTn id="32" presetID="22" presetClass="entr" presetSubtype="4" fill="hold" grpId="0" nodeType="afterEffect">
                                  <p:stCondLst>
                                    <p:cond delay="0"/>
                                  </p:stCondLst>
                                  <p:childTnLst>
                                    <p:set>
                                      <p:cBhvr>
                                        <p:cTn id="33" dur="1" fill="hold">
                                          <p:stCondLst>
                                            <p:cond delay="0"/>
                                          </p:stCondLst>
                                        </p:cTn>
                                        <p:tgtEl>
                                          <p:spTgt spid="122"/>
                                        </p:tgtEl>
                                        <p:attrNameLst>
                                          <p:attrName>style.visibility</p:attrName>
                                        </p:attrNameLst>
                                      </p:cBhvr>
                                      <p:to>
                                        <p:strVal val="visible"/>
                                      </p:to>
                                    </p:set>
                                    <p:animEffect transition="in" filter="wipe(down)">
                                      <p:cBhvr>
                                        <p:cTn id="34"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07" grpId="0"/>
      <p:bldP spid="122" grpId="0"/>
      <p:bldP spid="96314" grpId="0" animBg="1"/>
      <p:bldP spid="3" grpId="0" animBg="1"/>
      <p:bldP spid="4" grpId="0" animBg="1"/>
      <p:bldP spid="21"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screen"/>
          <a:srcRect/>
          <a:stretch>
            <a:fillRect/>
          </a:stretch>
        </p:blipFill>
        <p:spPr>
          <a:xfrm>
            <a:off x="1355" y="0"/>
            <a:ext cx="3478446" cy="5143500"/>
          </a:xfrm>
          <a:prstGeom prst="rect">
            <a:avLst/>
          </a:prstGeom>
        </p:spPr>
      </p:pic>
      <p:sp>
        <p:nvSpPr>
          <p:cNvPr id="8" name="剪去对角的矩形 7"/>
          <p:cNvSpPr/>
          <p:nvPr/>
        </p:nvSpPr>
        <p:spPr>
          <a:xfrm>
            <a:off x="2895600" y="1015692"/>
            <a:ext cx="4546600" cy="508308"/>
          </a:xfrm>
          <a:prstGeom prst="snip2DiagRect">
            <a:avLst>
              <a:gd name="adj1" fmla="val 0"/>
              <a:gd name="adj2" fmla="val 38992"/>
            </a:avLst>
          </a:prstGeom>
          <a:solidFill>
            <a:schemeClr val="bg1">
              <a:alpha val="78000"/>
            </a:schemeClr>
          </a:solidFill>
          <a:ln w="28575">
            <a:solidFill>
              <a:srgbClr val="5C7158"/>
            </a:solidFill>
          </a:ln>
          <a:scene3d>
            <a:camera prst="orthographicFront"/>
            <a:lightRig rig="threePt" dir="t"/>
          </a:scene3d>
          <a:sp3d>
            <a:bevelT w="190500" h="1016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3111500" y="699184"/>
            <a:ext cx="685800" cy="646331"/>
            <a:chOff x="4254500" y="635684"/>
            <a:chExt cx="685800" cy="646331"/>
          </a:xfrm>
        </p:grpSpPr>
        <p:sp>
          <p:nvSpPr>
            <p:cNvPr id="2" name="对角圆角矩形 1"/>
            <p:cNvSpPr/>
            <p:nvPr/>
          </p:nvSpPr>
          <p:spPr>
            <a:xfrm>
              <a:off x="4254500" y="736600"/>
              <a:ext cx="685800" cy="4445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287557" y="635684"/>
              <a:ext cx="652743" cy="646331"/>
            </a:xfrm>
            <a:prstGeom prst="rect">
              <a:avLst/>
            </a:prstGeom>
            <a:noFill/>
          </p:spPr>
          <p:txBody>
            <a:bodyPr wrap="none" rtlCol="0">
              <a:spAutoFit/>
            </a:bodyPr>
            <a:lstStyle/>
            <a:p>
              <a:r>
                <a:rPr lang="en-US" altLang="zh-CN" sz="3600" b="1" dirty="0" smtClean="0">
                  <a:solidFill>
                    <a:schemeClr val="bg1"/>
                  </a:solidFill>
                </a:rPr>
                <a:t>01</a:t>
              </a:r>
              <a:endParaRPr lang="zh-CN" altLang="en-US" sz="3600" b="1" dirty="0">
                <a:solidFill>
                  <a:schemeClr val="bg1"/>
                </a:solidFill>
              </a:endParaRPr>
            </a:p>
          </p:txBody>
        </p:sp>
      </p:grpSp>
      <p:sp>
        <p:nvSpPr>
          <p:cNvPr id="10" name="文本框 9"/>
          <p:cNvSpPr txBox="1"/>
          <p:nvPr/>
        </p:nvSpPr>
        <p:spPr>
          <a:xfrm>
            <a:off x="3797300" y="1033448"/>
            <a:ext cx="3262432" cy="461665"/>
          </a:xfrm>
          <a:prstGeom prst="rect">
            <a:avLst/>
          </a:prstGeom>
          <a:noFill/>
        </p:spPr>
        <p:txBody>
          <a:bodyPr wrap="none" rtlCol="0">
            <a:spAutoFit/>
          </a:bodyPr>
          <a:lstStyle/>
          <a:p>
            <a:r>
              <a:rPr lang="zh-CN" altLang="en-US" sz="2400" b="1" dirty="0" smtClean="0">
                <a:solidFill>
                  <a:srgbClr val="5C7158"/>
                </a:solidFill>
                <a:latin typeface="微软雅黑" panose="020B0503020204020204" pitchFamily="34" charset="-122"/>
                <a:ea typeface="微软雅黑" panose="020B0503020204020204" pitchFamily="34" charset="-122"/>
              </a:rPr>
              <a:t>单击此处添加文字标题</a:t>
            </a:r>
            <a:endParaRPr lang="zh-CN" altLang="en-US" sz="2400" b="1" dirty="0">
              <a:solidFill>
                <a:srgbClr val="5C7158"/>
              </a:solidFill>
              <a:latin typeface="微软雅黑" panose="020B0503020204020204" pitchFamily="34" charset="-122"/>
              <a:ea typeface="微软雅黑" panose="020B0503020204020204" pitchFamily="34" charset="-122"/>
            </a:endParaRPr>
          </a:p>
        </p:txBody>
      </p:sp>
      <p:sp>
        <p:nvSpPr>
          <p:cNvPr id="11" name="剪去对角的矩形 10"/>
          <p:cNvSpPr/>
          <p:nvPr/>
        </p:nvSpPr>
        <p:spPr>
          <a:xfrm>
            <a:off x="2895600" y="1968192"/>
            <a:ext cx="4546600" cy="508308"/>
          </a:xfrm>
          <a:prstGeom prst="snip2DiagRect">
            <a:avLst>
              <a:gd name="adj1" fmla="val 0"/>
              <a:gd name="adj2" fmla="val 38992"/>
            </a:avLst>
          </a:prstGeom>
          <a:solidFill>
            <a:schemeClr val="bg1">
              <a:alpha val="78000"/>
            </a:schemeClr>
          </a:solidFill>
          <a:ln w="28575">
            <a:solidFill>
              <a:srgbClr val="5C7158"/>
            </a:solidFill>
          </a:ln>
          <a:scene3d>
            <a:camera prst="orthographicFront"/>
            <a:lightRig rig="threePt" dir="t"/>
          </a:scene3d>
          <a:sp3d>
            <a:bevelT w="190500" h="1016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3111500" y="1651684"/>
            <a:ext cx="685800" cy="646331"/>
            <a:chOff x="4254500" y="635684"/>
            <a:chExt cx="685800" cy="646331"/>
          </a:xfrm>
        </p:grpSpPr>
        <p:sp>
          <p:nvSpPr>
            <p:cNvPr id="13" name="对角圆角矩形 12"/>
            <p:cNvSpPr/>
            <p:nvPr/>
          </p:nvSpPr>
          <p:spPr>
            <a:xfrm>
              <a:off x="4254500" y="736600"/>
              <a:ext cx="685800" cy="4445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4287557" y="635684"/>
              <a:ext cx="652743" cy="646331"/>
            </a:xfrm>
            <a:prstGeom prst="rect">
              <a:avLst/>
            </a:prstGeom>
            <a:noFill/>
          </p:spPr>
          <p:txBody>
            <a:bodyPr wrap="none" rtlCol="0">
              <a:spAutoFit/>
            </a:bodyPr>
            <a:lstStyle/>
            <a:p>
              <a:r>
                <a:rPr lang="en-US" altLang="zh-CN" sz="3600" b="1" dirty="0" smtClean="0">
                  <a:solidFill>
                    <a:schemeClr val="bg1"/>
                  </a:solidFill>
                </a:rPr>
                <a:t>02</a:t>
              </a:r>
              <a:endParaRPr lang="zh-CN" altLang="en-US" sz="3600" b="1" dirty="0">
                <a:solidFill>
                  <a:schemeClr val="bg1"/>
                </a:solidFill>
              </a:endParaRPr>
            </a:p>
          </p:txBody>
        </p:sp>
      </p:grpSp>
      <p:sp>
        <p:nvSpPr>
          <p:cNvPr id="15" name="文本框 14"/>
          <p:cNvSpPr txBox="1"/>
          <p:nvPr/>
        </p:nvSpPr>
        <p:spPr>
          <a:xfrm>
            <a:off x="3797300" y="1985948"/>
            <a:ext cx="3262432" cy="461665"/>
          </a:xfrm>
          <a:prstGeom prst="rect">
            <a:avLst/>
          </a:prstGeom>
          <a:noFill/>
        </p:spPr>
        <p:txBody>
          <a:bodyPr wrap="none" rtlCol="0">
            <a:spAutoFit/>
          </a:bodyPr>
          <a:lstStyle/>
          <a:p>
            <a:r>
              <a:rPr lang="zh-CN" altLang="en-US" sz="2400" b="1" dirty="0" smtClean="0">
                <a:solidFill>
                  <a:srgbClr val="5C7158"/>
                </a:solidFill>
                <a:latin typeface="微软雅黑" panose="020B0503020204020204" pitchFamily="34" charset="-122"/>
                <a:ea typeface="微软雅黑" panose="020B0503020204020204" pitchFamily="34" charset="-122"/>
              </a:rPr>
              <a:t>单击此处添加文字标题</a:t>
            </a:r>
            <a:endParaRPr lang="zh-CN" altLang="en-US" sz="2400" b="1" dirty="0">
              <a:solidFill>
                <a:srgbClr val="5C7158"/>
              </a:solidFill>
              <a:latin typeface="微软雅黑" panose="020B0503020204020204" pitchFamily="34" charset="-122"/>
              <a:ea typeface="微软雅黑" panose="020B0503020204020204" pitchFamily="34" charset="-122"/>
            </a:endParaRPr>
          </a:p>
        </p:txBody>
      </p:sp>
      <p:sp>
        <p:nvSpPr>
          <p:cNvPr id="16" name="剪去对角的矩形 15"/>
          <p:cNvSpPr/>
          <p:nvPr/>
        </p:nvSpPr>
        <p:spPr>
          <a:xfrm>
            <a:off x="2895600" y="2946092"/>
            <a:ext cx="4546600" cy="508308"/>
          </a:xfrm>
          <a:prstGeom prst="snip2DiagRect">
            <a:avLst>
              <a:gd name="adj1" fmla="val 0"/>
              <a:gd name="adj2" fmla="val 38992"/>
            </a:avLst>
          </a:prstGeom>
          <a:solidFill>
            <a:schemeClr val="bg1">
              <a:alpha val="78000"/>
            </a:schemeClr>
          </a:solidFill>
          <a:ln w="28575">
            <a:solidFill>
              <a:srgbClr val="5C7158"/>
            </a:solidFill>
          </a:ln>
          <a:scene3d>
            <a:camera prst="orthographicFront"/>
            <a:lightRig rig="threePt" dir="t"/>
          </a:scene3d>
          <a:sp3d>
            <a:bevelT w="190500" h="1016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3111500" y="2629584"/>
            <a:ext cx="685800" cy="646331"/>
            <a:chOff x="4254500" y="635684"/>
            <a:chExt cx="685800" cy="646331"/>
          </a:xfrm>
        </p:grpSpPr>
        <p:sp>
          <p:nvSpPr>
            <p:cNvPr id="18" name="对角圆角矩形 17"/>
            <p:cNvSpPr/>
            <p:nvPr/>
          </p:nvSpPr>
          <p:spPr>
            <a:xfrm>
              <a:off x="4254500" y="736600"/>
              <a:ext cx="685800" cy="4445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4287557" y="635684"/>
              <a:ext cx="652743" cy="646331"/>
            </a:xfrm>
            <a:prstGeom prst="rect">
              <a:avLst/>
            </a:prstGeom>
            <a:noFill/>
          </p:spPr>
          <p:txBody>
            <a:bodyPr wrap="none" rtlCol="0">
              <a:spAutoFit/>
            </a:bodyPr>
            <a:lstStyle/>
            <a:p>
              <a:r>
                <a:rPr lang="en-US" altLang="zh-CN" sz="3600" b="1" dirty="0" smtClean="0">
                  <a:solidFill>
                    <a:schemeClr val="bg1"/>
                  </a:solidFill>
                </a:rPr>
                <a:t>03</a:t>
              </a:r>
              <a:endParaRPr lang="zh-CN" altLang="en-US" sz="3600" b="1" dirty="0">
                <a:solidFill>
                  <a:schemeClr val="bg1"/>
                </a:solidFill>
              </a:endParaRPr>
            </a:p>
          </p:txBody>
        </p:sp>
      </p:grpSp>
      <p:sp>
        <p:nvSpPr>
          <p:cNvPr id="20" name="文本框 19"/>
          <p:cNvSpPr txBox="1"/>
          <p:nvPr/>
        </p:nvSpPr>
        <p:spPr>
          <a:xfrm>
            <a:off x="3797300" y="2963848"/>
            <a:ext cx="3262432" cy="461665"/>
          </a:xfrm>
          <a:prstGeom prst="rect">
            <a:avLst/>
          </a:prstGeom>
          <a:noFill/>
        </p:spPr>
        <p:txBody>
          <a:bodyPr wrap="none" rtlCol="0">
            <a:spAutoFit/>
          </a:bodyPr>
          <a:lstStyle/>
          <a:p>
            <a:r>
              <a:rPr lang="zh-CN" altLang="en-US" sz="2400" b="1" dirty="0" smtClean="0">
                <a:solidFill>
                  <a:srgbClr val="5C7158"/>
                </a:solidFill>
                <a:latin typeface="微软雅黑" panose="020B0503020204020204" pitchFamily="34" charset="-122"/>
                <a:ea typeface="微软雅黑" panose="020B0503020204020204" pitchFamily="34" charset="-122"/>
              </a:rPr>
              <a:t>单击此处添加文字标题</a:t>
            </a:r>
            <a:endParaRPr lang="zh-CN" altLang="en-US" sz="2400" b="1" dirty="0">
              <a:solidFill>
                <a:srgbClr val="5C7158"/>
              </a:solidFill>
              <a:latin typeface="微软雅黑" panose="020B0503020204020204" pitchFamily="34" charset="-122"/>
              <a:ea typeface="微软雅黑" panose="020B0503020204020204" pitchFamily="34" charset="-122"/>
            </a:endParaRPr>
          </a:p>
        </p:txBody>
      </p:sp>
      <p:sp>
        <p:nvSpPr>
          <p:cNvPr id="21" name="剪去对角的矩形 20"/>
          <p:cNvSpPr/>
          <p:nvPr/>
        </p:nvSpPr>
        <p:spPr>
          <a:xfrm>
            <a:off x="2895600" y="3923992"/>
            <a:ext cx="4546600" cy="508308"/>
          </a:xfrm>
          <a:prstGeom prst="snip2DiagRect">
            <a:avLst>
              <a:gd name="adj1" fmla="val 0"/>
              <a:gd name="adj2" fmla="val 38992"/>
            </a:avLst>
          </a:prstGeom>
          <a:solidFill>
            <a:schemeClr val="bg1">
              <a:alpha val="78000"/>
            </a:schemeClr>
          </a:solidFill>
          <a:ln w="28575">
            <a:solidFill>
              <a:srgbClr val="5C7158"/>
            </a:solidFill>
          </a:ln>
          <a:scene3d>
            <a:camera prst="orthographicFront"/>
            <a:lightRig rig="threePt" dir="t"/>
          </a:scene3d>
          <a:sp3d>
            <a:bevelT w="190500" h="1016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p:nvGrpSpPr>
        <p:grpSpPr>
          <a:xfrm>
            <a:off x="3111500" y="3607484"/>
            <a:ext cx="685800" cy="646331"/>
            <a:chOff x="4254500" y="635684"/>
            <a:chExt cx="685800" cy="646331"/>
          </a:xfrm>
        </p:grpSpPr>
        <p:sp>
          <p:nvSpPr>
            <p:cNvPr id="23" name="对角圆角矩形 22"/>
            <p:cNvSpPr/>
            <p:nvPr/>
          </p:nvSpPr>
          <p:spPr>
            <a:xfrm>
              <a:off x="4254500" y="736600"/>
              <a:ext cx="685800" cy="4445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4287557" y="635684"/>
              <a:ext cx="652743" cy="646331"/>
            </a:xfrm>
            <a:prstGeom prst="rect">
              <a:avLst/>
            </a:prstGeom>
            <a:noFill/>
          </p:spPr>
          <p:txBody>
            <a:bodyPr wrap="none" rtlCol="0">
              <a:spAutoFit/>
            </a:bodyPr>
            <a:lstStyle/>
            <a:p>
              <a:r>
                <a:rPr lang="en-US" altLang="zh-CN" sz="3600" b="1" dirty="0" smtClean="0">
                  <a:solidFill>
                    <a:schemeClr val="bg1"/>
                  </a:solidFill>
                </a:rPr>
                <a:t>04</a:t>
              </a:r>
              <a:endParaRPr lang="zh-CN" altLang="en-US" sz="3600" b="1" dirty="0">
                <a:solidFill>
                  <a:schemeClr val="bg1"/>
                </a:solidFill>
              </a:endParaRPr>
            </a:p>
          </p:txBody>
        </p:sp>
      </p:grpSp>
      <p:sp>
        <p:nvSpPr>
          <p:cNvPr id="25" name="文本框 24"/>
          <p:cNvSpPr txBox="1"/>
          <p:nvPr/>
        </p:nvSpPr>
        <p:spPr>
          <a:xfrm>
            <a:off x="3797300" y="3941748"/>
            <a:ext cx="3262432" cy="461665"/>
          </a:xfrm>
          <a:prstGeom prst="rect">
            <a:avLst/>
          </a:prstGeom>
          <a:noFill/>
        </p:spPr>
        <p:txBody>
          <a:bodyPr wrap="none" rtlCol="0">
            <a:spAutoFit/>
          </a:bodyPr>
          <a:lstStyle/>
          <a:p>
            <a:r>
              <a:rPr lang="zh-CN" altLang="en-US" sz="2400" b="1" dirty="0" smtClean="0">
                <a:solidFill>
                  <a:srgbClr val="5C7158"/>
                </a:solidFill>
                <a:latin typeface="微软雅黑" panose="020B0503020204020204" pitchFamily="34" charset="-122"/>
                <a:ea typeface="微软雅黑" panose="020B0503020204020204" pitchFamily="34" charset="-122"/>
              </a:rPr>
              <a:t>单击此处添加文字标题</a:t>
            </a:r>
            <a:endParaRPr lang="zh-CN" altLang="en-US" sz="2400" b="1" dirty="0">
              <a:solidFill>
                <a:srgbClr val="5C7158"/>
              </a:solidFill>
              <a:latin typeface="微软雅黑" panose="020B0503020204020204" pitchFamily="34" charset="-122"/>
              <a:ea typeface="微软雅黑" panose="020B0503020204020204" pitchFamily="34" charset="-122"/>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1000"/>
                            </p:stCondLst>
                            <p:childTnLst>
                              <p:par>
                                <p:cTn id="14" presetID="10" presetClass="entr" presetSubtype="0" fill="hold" grpId="0" nodeType="afterEffect">
                                  <p:stCondLst>
                                    <p:cond delay="0"/>
                                  </p:stCondLst>
                                  <p:iterate type="lt">
                                    <p:tmPct val="14000"/>
                                  </p:iterate>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par>
                          <p:cTn id="21" fill="hold">
                            <p:stCondLst>
                              <p:cond delay="1629"/>
                            </p:stCondLst>
                            <p:childTnLst>
                              <p:par>
                                <p:cTn id="22" presetID="22" presetClass="entr" presetSubtype="8"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par>
                          <p:cTn id="25" fill="hold">
                            <p:stCondLst>
                              <p:cond delay="2129"/>
                            </p:stCondLst>
                            <p:childTnLst>
                              <p:par>
                                <p:cTn id="26" presetID="10" presetClass="entr" presetSubtype="0" fill="hold" grpId="0" nodeType="afterEffect">
                                  <p:stCondLst>
                                    <p:cond delay="0"/>
                                  </p:stCondLst>
                                  <p:iterate type="lt">
                                    <p:tmPct val="14000"/>
                                  </p:iterate>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par>
                          <p:cTn id="33" fill="hold">
                            <p:stCondLst>
                              <p:cond delay="3259"/>
                            </p:stCondLst>
                            <p:childTnLst>
                              <p:par>
                                <p:cTn id="34" presetID="22" presetClass="entr" presetSubtype="8"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left)">
                                      <p:cBhvr>
                                        <p:cTn id="36" dur="500"/>
                                        <p:tgtEl>
                                          <p:spTgt spid="17"/>
                                        </p:tgtEl>
                                      </p:cBhvr>
                                    </p:animEffect>
                                  </p:childTnLst>
                                </p:cTn>
                              </p:par>
                            </p:childTnLst>
                          </p:cTn>
                        </p:par>
                        <p:par>
                          <p:cTn id="37" fill="hold">
                            <p:stCondLst>
                              <p:cond delay="3759"/>
                            </p:stCondLst>
                            <p:childTnLst>
                              <p:par>
                                <p:cTn id="38" presetID="10" presetClass="entr" presetSubtype="0" fill="hold" grpId="0" nodeType="afterEffect">
                                  <p:stCondLst>
                                    <p:cond delay="0"/>
                                  </p:stCondLst>
                                  <p:iterate type="lt">
                                    <p:tmPct val="14000"/>
                                  </p:iterate>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2" presetClass="entr" presetSubtype="4"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4889"/>
                            </p:stCondLst>
                            <p:childTnLst>
                              <p:par>
                                <p:cTn id="46" presetID="22" presetClass="entr" presetSubtype="8"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left)">
                                      <p:cBhvr>
                                        <p:cTn id="48" dur="500"/>
                                        <p:tgtEl>
                                          <p:spTgt spid="22"/>
                                        </p:tgtEl>
                                      </p:cBhvr>
                                    </p:animEffect>
                                  </p:childTnLst>
                                </p:cTn>
                              </p:par>
                            </p:childTnLst>
                          </p:cTn>
                        </p:par>
                        <p:par>
                          <p:cTn id="49" fill="hold">
                            <p:stCondLst>
                              <p:cond delay="5389"/>
                            </p:stCondLst>
                            <p:childTnLst>
                              <p:par>
                                <p:cTn id="50" presetID="10" presetClass="entr" presetSubtype="0" fill="hold" grpId="0" nodeType="afterEffect">
                                  <p:stCondLst>
                                    <p:cond delay="0"/>
                                  </p:stCondLst>
                                  <p:iterate type="lt">
                                    <p:tmPct val="14000"/>
                                  </p:iterate>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animBg="1"/>
      <p:bldP spid="15" grpId="0"/>
      <p:bldP spid="16" grpId="0" animBg="1"/>
      <p:bldP spid="20" grpId="0"/>
      <p:bldP spid="21" grpId="0" animBg="1"/>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screen"/>
          <a:srcRect/>
          <a:stretch>
            <a:fillRect/>
          </a:stretch>
        </p:blipFill>
        <p:spPr>
          <a:xfrm>
            <a:off x="1355" y="0"/>
            <a:ext cx="3478446" cy="5143500"/>
          </a:xfrm>
          <a:prstGeom prst="rect">
            <a:avLst/>
          </a:prstGeom>
        </p:spPr>
      </p:pic>
      <p:sp>
        <p:nvSpPr>
          <p:cNvPr id="8" name="剪去对角的矩形 7"/>
          <p:cNvSpPr/>
          <p:nvPr/>
        </p:nvSpPr>
        <p:spPr>
          <a:xfrm>
            <a:off x="3060700" y="2119884"/>
            <a:ext cx="5575300" cy="623316"/>
          </a:xfrm>
          <a:prstGeom prst="snip2DiagRect">
            <a:avLst>
              <a:gd name="adj1" fmla="val 0"/>
              <a:gd name="adj2" fmla="val 38992"/>
            </a:avLst>
          </a:prstGeom>
          <a:solidFill>
            <a:schemeClr val="bg1">
              <a:alpha val="78000"/>
            </a:schemeClr>
          </a:solidFill>
          <a:ln w="28575">
            <a:solidFill>
              <a:srgbClr val="5C7158"/>
            </a:solidFill>
          </a:ln>
          <a:scene3d>
            <a:camera prst="orthographicFront"/>
            <a:lightRig rig="threePt" dir="t"/>
          </a:scene3d>
          <a:sp3d>
            <a:bevelT w="190500" h="1016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3276593" y="1859968"/>
            <a:ext cx="840966" cy="646331"/>
            <a:chOff x="4254500" y="707300"/>
            <a:chExt cx="685800" cy="527076"/>
          </a:xfrm>
        </p:grpSpPr>
        <p:sp>
          <p:nvSpPr>
            <p:cNvPr id="2" name="对角圆角矩形 1"/>
            <p:cNvSpPr/>
            <p:nvPr/>
          </p:nvSpPr>
          <p:spPr>
            <a:xfrm>
              <a:off x="4254500" y="736600"/>
              <a:ext cx="685800" cy="4445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323671" y="707300"/>
              <a:ext cx="532306" cy="527076"/>
            </a:xfrm>
            <a:prstGeom prst="rect">
              <a:avLst/>
            </a:prstGeom>
            <a:noFill/>
          </p:spPr>
          <p:txBody>
            <a:bodyPr wrap="none" rtlCol="0">
              <a:spAutoFit/>
            </a:bodyPr>
            <a:lstStyle/>
            <a:p>
              <a:r>
                <a:rPr lang="en-US" altLang="zh-CN" sz="3600" b="1" dirty="0" smtClean="0">
                  <a:solidFill>
                    <a:schemeClr val="bg1"/>
                  </a:solidFill>
                </a:rPr>
                <a:t>04</a:t>
              </a:r>
              <a:endParaRPr lang="zh-CN" altLang="en-US" sz="3600" b="1" dirty="0">
                <a:solidFill>
                  <a:schemeClr val="bg1"/>
                </a:solidFill>
              </a:endParaRPr>
            </a:p>
          </p:txBody>
        </p:sp>
      </p:grpSp>
      <p:sp>
        <p:nvSpPr>
          <p:cNvPr id="10" name="文本框 9"/>
          <p:cNvSpPr txBox="1"/>
          <p:nvPr/>
        </p:nvSpPr>
        <p:spPr>
          <a:xfrm>
            <a:off x="4374001" y="2142016"/>
            <a:ext cx="4000580" cy="523220"/>
          </a:xfrm>
          <a:prstGeom prst="rect">
            <a:avLst/>
          </a:prstGeom>
          <a:noFill/>
        </p:spPr>
        <p:txBody>
          <a:bodyPr wrap="square" rtlCol="0">
            <a:spAutoFit/>
          </a:bodyPr>
          <a:lstStyle/>
          <a:p>
            <a:r>
              <a:rPr lang="zh-CN" altLang="en-US" sz="2800" b="1" dirty="0" smtClean="0">
                <a:solidFill>
                  <a:srgbClr val="5C7158"/>
                </a:solidFill>
                <a:latin typeface="微软雅黑" panose="020B0503020204020204" pitchFamily="34" charset="-122"/>
                <a:ea typeface="微软雅黑" panose="020B0503020204020204" pitchFamily="34" charset="-122"/>
              </a:rPr>
              <a:t>单击此处添加文字标题</a:t>
            </a:r>
            <a:endParaRPr lang="zh-CN" altLang="en-US" sz="2800" b="1" dirty="0">
              <a:solidFill>
                <a:srgbClr val="5C7158"/>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4374001" y="3003116"/>
            <a:ext cx="1858201" cy="300082"/>
          </a:xfrm>
          <a:prstGeom prst="rect">
            <a:avLst/>
          </a:prstGeom>
          <a:noFill/>
        </p:spPr>
        <p:txBody>
          <a:bodyPr wrap="none" rtlCol="0">
            <a:spAutoFit/>
          </a:bodyPr>
          <a:lstStyle/>
          <a:p>
            <a:pPr marL="285750" indent="-285750">
              <a:buFont typeface="Wingdings" panose="05000000000000000000" pitchFamily="2" charset="2"/>
              <a:buChar char="Ø"/>
            </a:pPr>
            <a:r>
              <a:rPr lang="zh-CN" altLang="en-US" dirty="0" smtClean="0">
                <a:solidFill>
                  <a:srgbClr val="5C7158"/>
                </a:solidFill>
              </a:rPr>
              <a:t>单击添加文字内容</a:t>
            </a:r>
            <a:endParaRPr lang="zh-CN" altLang="en-US" dirty="0">
              <a:solidFill>
                <a:srgbClr val="5C7158"/>
              </a:solidFill>
            </a:endParaRPr>
          </a:p>
        </p:txBody>
      </p:sp>
      <p:sp>
        <p:nvSpPr>
          <p:cNvPr id="26" name="文本框 25"/>
          <p:cNvSpPr txBox="1"/>
          <p:nvPr/>
        </p:nvSpPr>
        <p:spPr>
          <a:xfrm>
            <a:off x="6277892" y="3003116"/>
            <a:ext cx="1858201" cy="300082"/>
          </a:xfrm>
          <a:prstGeom prst="rect">
            <a:avLst/>
          </a:prstGeom>
          <a:noFill/>
        </p:spPr>
        <p:txBody>
          <a:bodyPr wrap="none" rtlCol="0">
            <a:spAutoFit/>
          </a:bodyPr>
          <a:lstStyle/>
          <a:p>
            <a:pPr marL="285750" indent="-285750">
              <a:buFont typeface="Wingdings" panose="05000000000000000000" pitchFamily="2" charset="2"/>
              <a:buChar char="Ø"/>
            </a:pPr>
            <a:r>
              <a:rPr lang="zh-CN" altLang="en-US" dirty="0" smtClean="0">
                <a:solidFill>
                  <a:srgbClr val="5C7158"/>
                </a:solidFill>
              </a:rPr>
              <a:t>单击添加文字内容</a:t>
            </a:r>
            <a:endParaRPr lang="zh-CN" altLang="en-US" dirty="0">
              <a:solidFill>
                <a:srgbClr val="5C7158"/>
              </a:solidFill>
            </a:endParaRPr>
          </a:p>
        </p:txBody>
      </p:sp>
      <p:sp>
        <p:nvSpPr>
          <p:cNvPr id="27" name="文本框 26"/>
          <p:cNvSpPr txBox="1"/>
          <p:nvPr/>
        </p:nvSpPr>
        <p:spPr>
          <a:xfrm>
            <a:off x="4374001" y="3481725"/>
            <a:ext cx="1858201" cy="300082"/>
          </a:xfrm>
          <a:prstGeom prst="rect">
            <a:avLst/>
          </a:prstGeom>
          <a:noFill/>
        </p:spPr>
        <p:txBody>
          <a:bodyPr wrap="none" rtlCol="0">
            <a:spAutoFit/>
          </a:bodyPr>
          <a:lstStyle/>
          <a:p>
            <a:pPr marL="285750" indent="-285750">
              <a:buFont typeface="Wingdings" panose="05000000000000000000" pitchFamily="2" charset="2"/>
              <a:buChar char="Ø"/>
            </a:pPr>
            <a:r>
              <a:rPr lang="zh-CN" altLang="en-US" dirty="0" smtClean="0">
                <a:solidFill>
                  <a:srgbClr val="5C7158"/>
                </a:solidFill>
              </a:rPr>
              <a:t>单击添加文字内容</a:t>
            </a:r>
            <a:endParaRPr lang="zh-CN" altLang="en-US" dirty="0">
              <a:solidFill>
                <a:srgbClr val="5C7158"/>
              </a:solidFill>
            </a:endParaRPr>
          </a:p>
        </p:txBody>
      </p:sp>
      <p:sp>
        <p:nvSpPr>
          <p:cNvPr id="28" name="文本框 27"/>
          <p:cNvSpPr txBox="1"/>
          <p:nvPr/>
        </p:nvSpPr>
        <p:spPr>
          <a:xfrm>
            <a:off x="6277892" y="3481725"/>
            <a:ext cx="1858201" cy="300082"/>
          </a:xfrm>
          <a:prstGeom prst="rect">
            <a:avLst/>
          </a:prstGeom>
          <a:noFill/>
        </p:spPr>
        <p:txBody>
          <a:bodyPr wrap="none" rtlCol="0">
            <a:spAutoFit/>
          </a:bodyPr>
          <a:lstStyle/>
          <a:p>
            <a:pPr marL="285750" indent="-285750">
              <a:buFont typeface="Wingdings" panose="05000000000000000000" pitchFamily="2" charset="2"/>
              <a:buChar char="Ø"/>
            </a:pPr>
            <a:r>
              <a:rPr lang="zh-CN" altLang="en-US" dirty="0" smtClean="0">
                <a:solidFill>
                  <a:srgbClr val="5C7158"/>
                </a:solidFill>
              </a:rPr>
              <a:t>单击添加文字内容</a:t>
            </a:r>
            <a:endParaRPr lang="zh-CN" altLang="en-US" dirty="0">
              <a:solidFill>
                <a:srgbClr val="5C7158"/>
              </a:solidFill>
            </a:endParaRPr>
          </a:p>
        </p:txBody>
      </p:sp>
      <p:sp>
        <p:nvSpPr>
          <p:cNvPr id="29" name="文本框 28"/>
          <p:cNvSpPr txBox="1"/>
          <p:nvPr/>
        </p:nvSpPr>
        <p:spPr>
          <a:xfrm>
            <a:off x="4374001" y="1492304"/>
            <a:ext cx="1826141" cy="584775"/>
          </a:xfrm>
          <a:prstGeom prst="rect">
            <a:avLst/>
          </a:prstGeom>
          <a:noFill/>
        </p:spPr>
        <p:txBody>
          <a:bodyPr wrap="none" rtlCol="0">
            <a:spAutoFit/>
          </a:bodyPr>
          <a:lstStyle/>
          <a:p>
            <a:r>
              <a:rPr lang="zh-CN" altLang="en-US" sz="3200" b="1" dirty="0" smtClean="0">
                <a:solidFill>
                  <a:srgbClr val="5C7158"/>
                </a:solidFill>
                <a:latin typeface="微软雅黑" panose="020B0503020204020204" pitchFamily="34" charset="-122"/>
                <a:ea typeface="微软雅黑" panose="020B0503020204020204" pitchFamily="34" charset="-122"/>
              </a:rPr>
              <a:t>第四部分</a:t>
            </a:r>
            <a:endParaRPr lang="zh-CN" altLang="en-US" sz="3200" b="1" dirty="0">
              <a:solidFill>
                <a:srgbClr val="5C7158"/>
              </a:solidFill>
              <a:latin typeface="微软雅黑" panose="020B0503020204020204" pitchFamily="34" charset="-122"/>
              <a:ea typeface="微软雅黑" panose="020B0503020204020204" pitchFamily="34" charset="-122"/>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1000"/>
                            </p:stCondLst>
                            <p:childTnLst>
                              <p:par>
                                <p:cTn id="14" presetID="10" presetClass="entr" presetSubtype="0" fill="hold" grpId="0" nodeType="afterEffect">
                                  <p:stCondLst>
                                    <p:cond delay="0"/>
                                  </p:stCondLst>
                                  <p:iterate type="lt">
                                    <p:tmPct val="14000"/>
                                  </p:iterate>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750"/>
                                        <p:tgtEl>
                                          <p:spTgt spid="29"/>
                                        </p:tgtEl>
                                      </p:cBhvr>
                                    </p:animEffect>
                                  </p:childTnLst>
                                </p:cTn>
                              </p:par>
                            </p:childTnLst>
                          </p:cTn>
                        </p:par>
                        <p:par>
                          <p:cTn id="20" fill="hold">
                            <p:stCondLst>
                              <p:cond delay="1629"/>
                            </p:stCondLst>
                            <p:childTnLst>
                              <p:par>
                                <p:cTn id="21" presetID="2" presetClass="entr" presetSubtype="4"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par>
                          <p:cTn id="25" fill="hold">
                            <p:stCondLst>
                              <p:cond delay="2129"/>
                            </p:stCondLst>
                            <p:childTnLst>
                              <p:par>
                                <p:cTn id="26" presetID="2" presetClass="entr" presetSubtype="4"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500" fill="hold"/>
                                        <p:tgtEl>
                                          <p:spTgt spid="26"/>
                                        </p:tgtEl>
                                        <p:attrNameLst>
                                          <p:attrName>ppt_x</p:attrName>
                                        </p:attrNameLst>
                                      </p:cBhvr>
                                      <p:tavLst>
                                        <p:tav tm="0">
                                          <p:val>
                                            <p:strVal val="#ppt_x"/>
                                          </p:val>
                                        </p:tav>
                                        <p:tav tm="100000">
                                          <p:val>
                                            <p:strVal val="#ppt_x"/>
                                          </p:val>
                                        </p:tav>
                                      </p:tavLst>
                                    </p:anim>
                                    <p:anim calcmode="lin" valueType="num">
                                      <p:cBhvr additive="base">
                                        <p:cTn id="29" dur="500" fill="hold"/>
                                        <p:tgtEl>
                                          <p:spTgt spid="26"/>
                                        </p:tgtEl>
                                        <p:attrNameLst>
                                          <p:attrName>ppt_y</p:attrName>
                                        </p:attrNameLst>
                                      </p:cBhvr>
                                      <p:tavLst>
                                        <p:tav tm="0">
                                          <p:val>
                                            <p:strVal val="1+#ppt_h/2"/>
                                          </p:val>
                                        </p:tav>
                                        <p:tav tm="100000">
                                          <p:val>
                                            <p:strVal val="#ppt_y"/>
                                          </p:val>
                                        </p:tav>
                                      </p:tavLst>
                                    </p:anim>
                                  </p:childTnLst>
                                </p:cTn>
                              </p:par>
                            </p:childTnLst>
                          </p:cTn>
                        </p:par>
                        <p:par>
                          <p:cTn id="30" fill="hold">
                            <p:stCondLst>
                              <p:cond delay="2629"/>
                            </p:stCondLst>
                            <p:childTnLst>
                              <p:par>
                                <p:cTn id="31" presetID="2" presetClass="entr" presetSubtype="4"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500" fill="hold"/>
                                        <p:tgtEl>
                                          <p:spTgt spid="27"/>
                                        </p:tgtEl>
                                        <p:attrNameLst>
                                          <p:attrName>ppt_x</p:attrName>
                                        </p:attrNameLst>
                                      </p:cBhvr>
                                      <p:tavLst>
                                        <p:tav tm="0">
                                          <p:val>
                                            <p:strVal val="#ppt_x"/>
                                          </p:val>
                                        </p:tav>
                                        <p:tav tm="100000">
                                          <p:val>
                                            <p:strVal val="#ppt_x"/>
                                          </p:val>
                                        </p:tav>
                                      </p:tavLst>
                                    </p:anim>
                                    <p:anim calcmode="lin" valueType="num">
                                      <p:cBhvr additive="base">
                                        <p:cTn id="34" dur="500" fill="hold"/>
                                        <p:tgtEl>
                                          <p:spTgt spid="27"/>
                                        </p:tgtEl>
                                        <p:attrNameLst>
                                          <p:attrName>ppt_y</p:attrName>
                                        </p:attrNameLst>
                                      </p:cBhvr>
                                      <p:tavLst>
                                        <p:tav tm="0">
                                          <p:val>
                                            <p:strVal val="1+#ppt_h/2"/>
                                          </p:val>
                                        </p:tav>
                                        <p:tav tm="100000">
                                          <p:val>
                                            <p:strVal val="#ppt_y"/>
                                          </p:val>
                                        </p:tav>
                                      </p:tavLst>
                                    </p:anim>
                                  </p:childTnLst>
                                </p:cTn>
                              </p:par>
                            </p:childTnLst>
                          </p:cTn>
                        </p:par>
                        <p:par>
                          <p:cTn id="35" fill="hold">
                            <p:stCondLst>
                              <p:cond delay="3129"/>
                            </p:stCondLst>
                            <p:childTnLst>
                              <p:par>
                                <p:cTn id="36" presetID="2" presetClass="entr" presetSubtype="4"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500" fill="hold"/>
                                        <p:tgtEl>
                                          <p:spTgt spid="28"/>
                                        </p:tgtEl>
                                        <p:attrNameLst>
                                          <p:attrName>ppt_x</p:attrName>
                                        </p:attrNameLst>
                                      </p:cBhvr>
                                      <p:tavLst>
                                        <p:tav tm="0">
                                          <p:val>
                                            <p:strVal val="#ppt_x"/>
                                          </p:val>
                                        </p:tav>
                                        <p:tav tm="100000">
                                          <p:val>
                                            <p:strVal val="#ppt_x"/>
                                          </p:val>
                                        </p:tav>
                                      </p:tavLst>
                                    </p:anim>
                                    <p:anim calcmode="lin" valueType="num">
                                      <p:cBhvr additive="base">
                                        <p:cTn id="39"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5" grpId="0"/>
      <p:bldP spid="26" grpId="0"/>
      <p:bldP spid="27" grpId="0"/>
      <p:bldP spid="28" grpId="0"/>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248621" y="2937074"/>
            <a:ext cx="716160" cy="947540"/>
            <a:chOff x="3248621" y="2937074"/>
            <a:chExt cx="716160" cy="947540"/>
          </a:xfrm>
        </p:grpSpPr>
        <p:sp>
          <p:nvSpPr>
            <p:cNvPr id="98478" name="Rectangle 189"/>
            <p:cNvSpPr>
              <a:spLocks noChangeArrowheads="1"/>
            </p:cNvSpPr>
            <p:nvPr/>
          </p:nvSpPr>
          <p:spPr bwMode="auto">
            <a:xfrm>
              <a:off x="3301206" y="2937074"/>
              <a:ext cx="663575" cy="947540"/>
            </a:xfrm>
            <a:prstGeom prst="rect">
              <a:avLst/>
            </a:prstGeom>
            <a:solidFill>
              <a:schemeClr val="accent4"/>
            </a:solidFill>
            <a:ln>
              <a:noFill/>
            </a:ln>
          </p:spPr>
          <p:txBody>
            <a:bodyPr/>
            <a:lstStyle/>
            <a:p>
              <a:pPr fontAlgn="base">
                <a:spcBef>
                  <a:spcPct val="0"/>
                </a:spcBef>
                <a:spcAft>
                  <a:spcPct val="0"/>
                </a:spcAft>
              </a:pPr>
              <a:endParaRPr lang="zh-CN" altLang="en-US" sz="1600">
                <a:solidFill>
                  <a:prstClr val="black"/>
                </a:solidFill>
              </a:endParaRPr>
            </a:p>
          </p:txBody>
        </p:sp>
        <p:sp>
          <p:nvSpPr>
            <p:cNvPr id="217" name="TextBox 682"/>
            <p:cNvSpPr txBox="1"/>
            <p:nvPr/>
          </p:nvSpPr>
          <p:spPr>
            <a:xfrm>
              <a:off x="3248621" y="3333636"/>
              <a:ext cx="710451" cy="461665"/>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fontAlgn="base">
                <a:spcBef>
                  <a:spcPct val="0"/>
                </a:spcBef>
                <a:spcAft>
                  <a:spcPct val="0"/>
                </a:spcAft>
              </a:pPr>
              <a:r>
                <a:rPr lang="en-US" altLang="zh-CN" sz="2400" dirty="0" smtClean="0">
                  <a:solidFill>
                    <a:prstClr val="white"/>
                  </a:solidFill>
                </a:rPr>
                <a:t>15</a:t>
              </a:r>
              <a:r>
                <a:rPr lang="en-US" altLang="zh-CN" sz="1600" dirty="0" smtClean="0">
                  <a:solidFill>
                    <a:prstClr val="white"/>
                  </a:solidFill>
                </a:rPr>
                <a:t>%</a:t>
              </a:r>
              <a:endParaRPr lang="zh-CN" altLang="en-US" sz="1600" dirty="0">
                <a:solidFill>
                  <a:prstClr val="white"/>
                </a:solidFill>
              </a:endParaRPr>
            </a:p>
          </p:txBody>
        </p:sp>
      </p:grpSp>
      <p:grpSp>
        <p:nvGrpSpPr>
          <p:cNvPr id="4" name="组合 3"/>
          <p:cNvGrpSpPr/>
          <p:nvPr/>
        </p:nvGrpSpPr>
        <p:grpSpPr>
          <a:xfrm>
            <a:off x="2450680" y="2398194"/>
            <a:ext cx="710451" cy="1486419"/>
            <a:chOff x="2450680" y="2398194"/>
            <a:chExt cx="710451" cy="1486419"/>
          </a:xfrm>
        </p:grpSpPr>
        <p:sp>
          <p:nvSpPr>
            <p:cNvPr id="98431" name="Rectangle 142"/>
            <p:cNvSpPr>
              <a:spLocks noChangeArrowheads="1"/>
            </p:cNvSpPr>
            <p:nvPr/>
          </p:nvSpPr>
          <p:spPr bwMode="auto">
            <a:xfrm>
              <a:off x="2474119" y="2398194"/>
              <a:ext cx="663575" cy="1486419"/>
            </a:xfrm>
            <a:prstGeom prst="rect">
              <a:avLst/>
            </a:prstGeom>
            <a:solidFill>
              <a:schemeClr val="accent3"/>
            </a:solidFill>
            <a:ln>
              <a:noFill/>
            </a:ln>
          </p:spPr>
          <p:txBody>
            <a:bodyPr/>
            <a:lstStyle/>
            <a:p>
              <a:pPr fontAlgn="base">
                <a:spcBef>
                  <a:spcPct val="0"/>
                </a:spcBef>
                <a:spcAft>
                  <a:spcPct val="0"/>
                </a:spcAft>
              </a:pPr>
              <a:endParaRPr lang="zh-CN" altLang="en-US" sz="1600">
                <a:solidFill>
                  <a:prstClr val="black"/>
                </a:solidFill>
              </a:endParaRPr>
            </a:p>
          </p:txBody>
        </p:sp>
        <p:sp>
          <p:nvSpPr>
            <p:cNvPr id="218" name="TextBox 682"/>
            <p:cNvSpPr txBox="1"/>
            <p:nvPr/>
          </p:nvSpPr>
          <p:spPr>
            <a:xfrm>
              <a:off x="2450680" y="2706241"/>
              <a:ext cx="710451" cy="461665"/>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fontAlgn="base">
                <a:spcBef>
                  <a:spcPct val="0"/>
                </a:spcBef>
                <a:spcAft>
                  <a:spcPct val="0"/>
                </a:spcAft>
              </a:pPr>
              <a:r>
                <a:rPr lang="en-US" altLang="zh-CN" sz="2400" dirty="0" smtClean="0">
                  <a:solidFill>
                    <a:prstClr val="white"/>
                  </a:solidFill>
                </a:rPr>
                <a:t>38</a:t>
              </a:r>
              <a:r>
                <a:rPr lang="en-US" altLang="zh-CN" sz="1600" dirty="0" smtClean="0">
                  <a:solidFill>
                    <a:prstClr val="white"/>
                  </a:solidFill>
                </a:rPr>
                <a:t>%</a:t>
              </a:r>
              <a:endParaRPr lang="zh-CN" altLang="en-US" sz="1600" dirty="0">
                <a:solidFill>
                  <a:prstClr val="white"/>
                </a:solidFill>
              </a:endParaRPr>
            </a:p>
          </p:txBody>
        </p:sp>
      </p:grpSp>
      <p:grpSp>
        <p:nvGrpSpPr>
          <p:cNvPr id="3" name="组合 2"/>
          <p:cNvGrpSpPr/>
          <p:nvPr/>
        </p:nvGrpSpPr>
        <p:grpSpPr>
          <a:xfrm>
            <a:off x="1607718" y="1707654"/>
            <a:ext cx="710451" cy="2176959"/>
            <a:chOff x="1607718" y="1707654"/>
            <a:chExt cx="710451" cy="2176959"/>
          </a:xfrm>
        </p:grpSpPr>
        <p:sp>
          <p:nvSpPr>
            <p:cNvPr id="98384" name="Rectangle 95"/>
            <p:cNvSpPr>
              <a:spLocks noChangeArrowheads="1"/>
            </p:cNvSpPr>
            <p:nvPr/>
          </p:nvSpPr>
          <p:spPr bwMode="auto">
            <a:xfrm>
              <a:off x="1629569" y="1707654"/>
              <a:ext cx="661988" cy="2176959"/>
            </a:xfrm>
            <a:prstGeom prst="rect">
              <a:avLst/>
            </a:prstGeom>
            <a:solidFill>
              <a:schemeClr val="accent2"/>
            </a:solidFill>
            <a:ln>
              <a:noFill/>
            </a:ln>
          </p:spPr>
          <p:txBody>
            <a:bodyPr/>
            <a:lstStyle/>
            <a:p>
              <a:pPr fontAlgn="base">
                <a:spcBef>
                  <a:spcPct val="0"/>
                </a:spcBef>
                <a:spcAft>
                  <a:spcPct val="0"/>
                </a:spcAft>
              </a:pPr>
              <a:endParaRPr lang="zh-CN" altLang="en-US" sz="1600">
                <a:solidFill>
                  <a:prstClr val="black"/>
                </a:solidFill>
              </a:endParaRPr>
            </a:p>
          </p:txBody>
        </p:sp>
        <p:sp>
          <p:nvSpPr>
            <p:cNvPr id="220" name="TextBox 682"/>
            <p:cNvSpPr txBox="1"/>
            <p:nvPr/>
          </p:nvSpPr>
          <p:spPr>
            <a:xfrm>
              <a:off x="1607718" y="2167362"/>
              <a:ext cx="710451" cy="461665"/>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fontAlgn="base">
                <a:spcBef>
                  <a:spcPct val="0"/>
                </a:spcBef>
                <a:spcAft>
                  <a:spcPct val="0"/>
                </a:spcAft>
              </a:pPr>
              <a:r>
                <a:rPr lang="en-US" altLang="zh-CN" sz="2400" dirty="0" smtClean="0">
                  <a:solidFill>
                    <a:prstClr val="white"/>
                  </a:solidFill>
                </a:rPr>
                <a:t>62</a:t>
              </a:r>
              <a:r>
                <a:rPr lang="en-US" altLang="zh-CN" sz="1600" dirty="0" smtClean="0">
                  <a:solidFill>
                    <a:prstClr val="white"/>
                  </a:solidFill>
                </a:rPr>
                <a:t>%</a:t>
              </a:r>
              <a:endParaRPr lang="zh-CN" altLang="en-US" sz="1600" dirty="0">
                <a:solidFill>
                  <a:prstClr val="white"/>
                </a:solidFill>
              </a:endParaRPr>
            </a:p>
          </p:txBody>
        </p:sp>
      </p:grpSp>
      <p:grpSp>
        <p:nvGrpSpPr>
          <p:cNvPr id="2" name="组合 1"/>
          <p:cNvGrpSpPr/>
          <p:nvPr/>
        </p:nvGrpSpPr>
        <p:grpSpPr>
          <a:xfrm>
            <a:off x="778249" y="1347614"/>
            <a:ext cx="710451" cy="2536999"/>
            <a:chOff x="778249" y="1347614"/>
            <a:chExt cx="710451" cy="2536999"/>
          </a:xfrm>
        </p:grpSpPr>
        <p:sp>
          <p:nvSpPr>
            <p:cNvPr id="98337" name="Rectangle 48"/>
            <p:cNvSpPr>
              <a:spLocks noChangeArrowheads="1"/>
            </p:cNvSpPr>
            <p:nvPr/>
          </p:nvSpPr>
          <p:spPr bwMode="auto">
            <a:xfrm>
              <a:off x="802481" y="1347614"/>
              <a:ext cx="661988" cy="2536999"/>
            </a:xfrm>
            <a:prstGeom prst="rect">
              <a:avLst/>
            </a:prstGeom>
            <a:solidFill>
              <a:schemeClr val="accent1"/>
            </a:solidFill>
            <a:ln>
              <a:noFill/>
            </a:ln>
          </p:spPr>
          <p:txBody>
            <a:bodyPr/>
            <a:lstStyle/>
            <a:p>
              <a:pPr fontAlgn="base">
                <a:spcBef>
                  <a:spcPct val="0"/>
                </a:spcBef>
                <a:spcAft>
                  <a:spcPct val="0"/>
                </a:spcAft>
              </a:pPr>
              <a:endParaRPr lang="zh-CN" altLang="en-US" sz="1600">
                <a:solidFill>
                  <a:prstClr val="black"/>
                </a:solidFill>
              </a:endParaRPr>
            </a:p>
          </p:txBody>
        </p:sp>
        <p:sp>
          <p:nvSpPr>
            <p:cNvPr id="221" name="TextBox 682"/>
            <p:cNvSpPr txBox="1"/>
            <p:nvPr/>
          </p:nvSpPr>
          <p:spPr>
            <a:xfrm>
              <a:off x="778249" y="1836712"/>
              <a:ext cx="710451" cy="461665"/>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fontAlgn="base">
                <a:spcBef>
                  <a:spcPct val="0"/>
                </a:spcBef>
                <a:spcAft>
                  <a:spcPct val="0"/>
                </a:spcAft>
              </a:pPr>
              <a:r>
                <a:rPr lang="en-US" altLang="zh-CN" sz="2400" dirty="0" smtClean="0">
                  <a:solidFill>
                    <a:prstClr val="white"/>
                  </a:solidFill>
                </a:rPr>
                <a:t>78</a:t>
              </a:r>
              <a:r>
                <a:rPr lang="en-US" altLang="zh-CN" sz="1600" dirty="0" smtClean="0">
                  <a:solidFill>
                    <a:prstClr val="white"/>
                  </a:solidFill>
                </a:rPr>
                <a:t>%</a:t>
              </a:r>
              <a:endParaRPr lang="zh-CN" altLang="en-US" sz="1600" dirty="0">
                <a:solidFill>
                  <a:prstClr val="white"/>
                </a:solidFill>
              </a:endParaRPr>
            </a:p>
          </p:txBody>
        </p:sp>
      </p:grpSp>
      <p:sp>
        <p:nvSpPr>
          <p:cNvPr id="222" name="TextBox 221"/>
          <p:cNvSpPr txBox="1"/>
          <p:nvPr/>
        </p:nvSpPr>
        <p:spPr bwMode="auto">
          <a:xfrm>
            <a:off x="1624573" y="3947745"/>
            <a:ext cx="671979"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smtClean="0">
                <a:solidFill>
                  <a:schemeClr val="tx1"/>
                </a:solidFill>
              </a:rPr>
              <a:t>标题</a:t>
            </a:r>
            <a:endParaRPr lang="zh-CN" altLang="en-US" dirty="0">
              <a:solidFill>
                <a:schemeClr val="tx1"/>
              </a:solidFill>
            </a:endParaRPr>
          </a:p>
        </p:txBody>
      </p:sp>
      <p:sp>
        <p:nvSpPr>
          <p:cNvPr id="223" name="TextBox 222"/>
          <p:cNvSpPr txBox="1"/>
          <p:nvPr/>
        </p:nvSpPr>
        <p:spPr bwMode="auto">
          <a:xfrm>
            <a:off x="798279" y="3927476"/>
            <a:ext cx="671979" cy="338554"/>
          </a:xfrm>
          <a:prstGeom prst="rect">
            <a:avLst/>
          </a:prstGeom>
          <a:noFill/>
        </p:spPr>
        <p:txBody>
          <a:bodyPr wrap="none">
            <a:spAutoFit/>
          </a:bodyPr>
          <a:lstStyle>
            <a:defPPr>
              <a:defRPr lang="zh-CN"/>
            </a:defPPr>
            <a:lvl1pPr algn="ctr" fontAlgn="auto">
              <a:spcBef>
                <a:spcPts val="0"/>
              </a:spcBef>
              <a:spcAft>
                <a:spcPts val="0"/>
              </a:spcAft>
              <a:defRPr sz="12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600" dirty="0" smtClean="0">
                <a:solidFill>
                  <a:schemeClr val="tx1"/>
                </a:solidFill>
              </a:rPr>
              <a:t>标题</a:t>
            </a:r>
            <a:endParaRPr lang="zh-CN" altLang="en-US" sz="1600" dirty="0">
              <a:solidFill>
                <a:schemeClr val="tx1"/>
              </a:solidFill>
            </a:endParaRPr>
          </a:p>
        </p:txBody>
      </p:sp>
      <p:sp>
        <p:nvSpPr>
          <p:cNvPr id="224" name="TextBox 223"/>
          <p:cNvSpPr txBox="1"/>
          <p:nvPr/>
        </p:nvSpPr>
        <p:spPr bwMode="auto">
          <a:xfrm>
            <a:off x="3300413" y="3947745"/>
            <a:ext cx="671979"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solidFill>
              </a:rPr>
              <a:t>标题</a:t>
            </a:r>
          </a:p>
        </p:txBody>
      </p:sp>
      <p:sp>
        <p:nvSpPr>
          <p:cNvPr id="225" name="TextBox 224"/>
          <p:cNvSpPr txBox="1"/>
          <p:nvPr/>
        </p:nvSpPr>
        <p:spPr bwMode="auto">
          <a:xfrm>
            <a:off x="2474119" y="3927476"/>
            <a:ext cx="671979"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solidFill>
              </a:rPr>
              <a:t>标题</a:t>
            </a:r>
          </a:p>
        </p:txBody>
      </p:sp>
      <p:sp>
        <p:nvSpPr>
          <p:cNvPr id="226" name="矩形 1"/>
          <p:cNvSpPr>
            <a:spLocks noChangeArrowheads="1"/>
          </p:cNvSpPr>
          <p:nvPr/>
        </p:nvSpPr>
        <p:spPr bwMode="auto">
          <a:xfrm>
            <a:off x="4292600" y="2067544"/>
            <a:ext cx="3960813" cy="1670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fontAlgn="base">
              <a:lnSpc>
                <a:spcPct val="150000"/>
              </a:lnSpc>
              <a:spcBef>
                <a:spcPct val="0"/>
              </a:spcBef>
              <a:spcAft>
                <a:spcPct val="0"/>
              </a:spcAft>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zh-CN" altLang="zh-CN" sz="14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6" name="标题 5"/>
          <p:cNvSpPr>
            <a:spLocks noGrp="1"/>
          </p:cNvSpPr>
          <p:nvPr>
            <p:ph type="title"/>
          </p:nvPr>
        </p:nvSpPr>
        <p:spPr/>
        <p:txBody>
          <a:bodyPr/>
          <a:lstStyle/>
          <a:p>
            <a:endParaRPr lang="zh-CN" altLang="en-US"/>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222"/>
                                        </p:tgtEl>
                                        <p:attrNameLst>
                                          <p:attrName>style.visibility</p:attrName>
                                        </p:attrNameLst>
                                      </p:cBhvr>
                                      <p:to>
                                        <p:strVal val="visible"/>
                                      </p:to>
                                    </p:set>
                                    <p:anim calcmode="lin" valueType="num">
                                      <p:cBhvr additive="base">
                                        <p:cTn id="23" dur="500" fill="hold"/>
                                        <p:tgtEl>
                                          <p:spTgt spid="222"/>
                                        </p:tgtEl>
                                        <p:attrNameLst>
                                          <p:attrName>ppt_x</p:attrName>
                                        </p:attrNameLst>
                                      </p:cBhvr>
                                      <p:tavLst>
                                        <p:tav tm="0">
                                          <p:val>
                                            <p:strVal val="#ppt_x"/>
                                          </p:val>
                                        </p:tav>
                                        <p:tav tm="100000">
                                          <p:val>
                                            <p:strVal val="#ppt_x"/>
                                          </p:val>
                                        </p:tav>
                                      </p:tavLst>
                                    </p:anim>
                                    <p:anim calcmode="lin" valueType="num">
                                      <p:cBhvr additive="base">
                                        <p:cTn id="24" dur="500" fill="hold"/>
                                        <p:tgtEl>
                                          <p:spTgt spid="22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23"/>
                                        </p:tgtEl>
                                        <p:attrNameLst>
                                          <p:attrName>style.visibility</p:attrName>
                                        </p:attrNameLst>
                                      </p:cBhvr>
                                      <p:to>
                                        <p:strVal val="visible"/>
                                      </p:to>
                                    </p:set>
                                    <p:anim calcmode="lin" valueType="num">
                                      <p:cBhvr additive="base">
                                        <p:cTn id="27" dur="500" fill="hold"/>
                                        <p:tgtEl>
                                          <p:spTgt spid="223"/>
                                        </p:tgtEl>
                                        <p:attrNameLst>
                                          <p:attrName>ppt_x</p:attrName>
                                        </p:attrNameLst>
                                      </p:cBhvr>
                                      <p:tavLst>
                                        <p:tav tm="0">
                                          <p:val>
                                            <p:strVal val="#ppt_x"/>
                                          </p:val>
                                        </p:tav>
                                        <p:tav tm="100000">
                                          <p:val>
                                            <p:strVal val="#ppt_x"/>
                                          </p:val>
                                        </p:tav>
                                      </p:tavLst>
                                    </p:anim>
                                    <p:anim calcmode="lin" valueType="num">
                                      <p:cBhvr additive="base">
                                        <p:cTn id="28" dur="500" fill="hold"/>
                                        <p:tgtEl>
                                          <p:spTgt spid="22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24"/>
                                        </p:tgtEl>
                                        <p:attrNameLst>
                                          <p:attrName>style.visibility</p:attrName>
                                        </p:attrNameLst>
                                      </p:cBhvr>
                                      <p:to>
                                        <p:strVal val="visible"/>
                                      </p:to>
                                    </p:set>
                                    <p:anim calcmode="lin" valueType="num">
                                      <p:cBhvr additive="base">
                                        <p:cTn id="31" dur="500" fill="hold"/>
                                        <p:tgtEl>
                                          <p:spTgt spid="224"/>
                                        </p:tgtEl>
                                        <p:attrNameLst>
                                          <p:attrName>ppt_x</p:attrName>
                                        </p:attrNameLst>
                                      </p:cBhvr>
                                      <p:tavLst>
                                        <p:tav tm="0">
                                          <p:val>
                                            <p:strVal val="#ppt_x"/>
                                          </p:val>
                                        </p:tav>
                                        <p:tav tm="100000">
                                          <p:val>
                                            <p:strVal val="#ppt_x"/>
                                          </p:val>
                                        </p:tav>
                                      </p:tavLst>
                                    </p:anim>
                                    <p:anim calcmode="lin" valueType="num">
                                      <p:cBhvr additive="base">
                                        <p:cTn id="32" dur="500" fill="hold"/>
                                        <p:tgtEl>
                                          <p:spTgt spid="22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25"/>
                                        </p:tgtEl>
                                        <p:attrNameLst>
                                          <p:attrName>style.visibility</p:attrName>
                                        </p:attrNameLst>
                                      </p:cBhvr>
                                      <p:to>
                                        <p:strVal val="visible"/>
                                      </p:to>
                                    </p:set>
                                    <p:anim calcmode="lin" valueType="num">
                                      <p:cBhvr additive="base">
                                        <p:cTn id="35" dur="500" fill="hold"/>
                                        <p:tgtEl>
                                          <p:spTgt spid="225"/>
                                        </p:tgtEl>
                                        <p:attrNameLst>
                                          <p:attrName>ppt_x</p:attrName>
                                        </p:attrNameLst>
                                      </p:cBhvr>
                                      <p:tavLst>
                                        <p:tav tm="0">
                                          <p:val>
                                            <p:strVal val="#ppt_x"/>
                                          </p:val>
                                        </p:tav>
                                        <p:tav tm="100000">
                                          <p:val>
                                            <p:strVal val="#ppt_x"/>
                                          </p:val>
                                        </p:tav>
                                      </p:tavLst>
                                    </p:anim>
                                    <p:anim calcmode="lin" valueType="num">
                                      <p:cBhvr additive="base">
                                        <p:cTn id="36" dur="500" fill="hold"/>
                                        <p:tgtEl>
                                          <p:spTgt spid="225"/>
                                        </p:tgtEl>
                                        <p:attrNameLst>
                                          <p:attrName>ppt_y</p:attrName>
                                        </p:attrNameLst>
                                      </p:cBhvr>
                                      <p:tavLst>
                                        <p:tav tm="0">
                                          <p:val>
                                            <p:strVal val="1+#ppt_h/2"/>
                                          </p:val>
                                        </p:tav>
                                        <p:tav tm="100000">
                                          <p:val>
                                            <p:strVal val="#ppt_y"/>
                                          </p:val>
                                        </p:tav>
                                      </p:tavLst>
                                    </p:anim>
                                  </p:childTnLst>
                                </p:cTn>
                              </p:par>
                            </p:childTnLst>
                          </p:cTn>
                        </p:par>
                        <p:par>
                          <p:cTn id="37" fill="hold">
                            <p:stCondLst>
                              <p:cond delay="2500"/>
                            </p:stCondLst>
                            <p:childTnLst>
                              <p:par>
                                <p:cTn id="38" presetID="42" presetClass="entr" presetSubtype="0" fill="hold" grpId="0" nodeType="afterEffect">
                                  <p:stCondLst>
                                    <p:cond delay="0"/>
                                  </p:stCondLst>
                                  <p:childTnLst>
                                    <p:set>
                                      <p:cBhvr>
                                        <p:cTn id="39" dur="1" fill="hold">
                                          <p:stCondLst>
                                            <p:cond delay="0"/>
                                          </p:stCondLst>
                                        </p:cTn>
                                        <p:tgtEl>
                                          <p:spTgt spid="226"/>
                                        </p:tgtEl>
                                        <p:attrNameLst>
                                          <p:attrName>style.visibility</p:attrName>
                                        </p:attrNameLst>
                                      </p:cBhvr>
                                      <p:to>
                                        <p:strVal val="visible"/>
                                      </p:to>
                                    </p:set>
                                    <p:animEffect transition="in" filter="fade">
                                      <p:cBhvr>
                                        <p:cTn id="40" dur="1000"/>
                                        <p:tgtEl>
                                          <p:spTgt spid="226"/>
                                        </p:tgtEl>
                                      </p:cBhvr>
                                    </p:animEffect>
                                    <p:anim calcmode="lin" valueType="num">
                                      <p:cBhvr>
                                        <p:cTn id="41" dur="1000" fill="hold"/>
                                        <p:tgtEl>
                                          <p:spTgt spid="226"/>
                                        </p:tgtEl>
                                        <p:attrNameLst>
                                          <p:attrName>ppt_x</p:attrName>
                                        </p:attrNameLst>
                                      </p:cBhvr>
                                      <p:tavLst>
                                        <p:tav tm="0">
                                          <p:val>
                                            <p:strVal val="#ppt_x"/>
                                          </p:val>
                                        </p:tav>
                                        <p:tav tm="100000">
                                          <p:val>
                                            <p:strVal val="#ppt_x"/>
                                          </p:val>
                                        </p:tav>
                                      </p:tavLst>
                                    </p:anim>
                                    <p:anim calcmode="lin" valueType="num">
                                      <p:cBhvr>
                                        <p:cTn id="42"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0"/>
      <p:bldP spid="223" grpId="0"/>
      <p:bldP spid="224" grpId="0"/>
      <p:bldP spid="225" grpId="0"/>
      <p:bldP spid="2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6838" y="2375236"/>
            <a:ext cx="1528762" cy="1723489"/>
            <a:chOff x="96838" y="2375236"/>
            <a:chExt cx="1528762" cy="1723489"/>
          </a:xfrm>
        </p:grpSpPr>
        <p:sp>
          <p:nvSpPr>
            <p:cNvPr id="45" name="矩形 74"/>
            <p:cNvSpPr>
              <a:spLocks noChangeArrowheads="1"/>
            </p:cNvSpPr>
            <p:nvPr/>
          </p:nvSpPr>
          <p:spPr bwMode="auto">
            <a:xfrm>
              <a:off x="461109" y="2737132"/>
              <a:ext cx="800219" cy="276999"/>
            </a:xfrm>
            <a:prstGeom prst="rect">
              <a:avLst/>
            </a:prstGeom>
            <a:solidFill>
              <a:schemeClr val="accent1"/>
            </a:solidFill>
            <a:ln>
              <a:noFill/>
            </a:ln>
          </p:spPr>
          <p:txBody>
            <a:bodyPr wrap="none">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ct val="0"/>
                </a:spcAft>
              </a:pPr>
              <a:r>
                <a:rPr lang="zh-CN" altLang="en-US" sz="1200" dirty="0">
                  <a:solidFill>
                    <a:prstClr val="white"/>
                  </a:solidFill>
                  <a:latin typeface="DotumChe" pitchFamily="49" charset="-127"/>
                  <a:ea typeface="微软雅黑" panose="020B0503020204020204" pitchFamily="34" charset="-122"/>
                  <a:sym typeface="DotumChe" pitchFamily="49" charset="-127"/>
                </a:rPr>
                <a:t>添加标题</a:t>
              </a:r>
              <a:endParaRPr lang="en-US" altLang="zh-CN" sz="1200" dirty="0" smtClean="0">
                <a:solidFill>
                  <a:prstClr val="white"/>
                </a:solidFill>
                <a:latin typeface="DotumChe" pitchFamily="49" charset="-127"/>
                <a:ea typeface="微软雅黑" panose="020B0503020204020204" pitchFamily="34" charset="-122"/>
                <a:sym typeface="DotumChe" pitchFamily="49" charset="-127"/>
              </a:endParaRPr>
            </a:p>
          </p:txBody>
        </p:sp>
        <p:sp>
          <p:nvSpPr>
            <p:cNvPr id="46" name="矩形 75"/>
            <p:cNvSpPr>
              <a:spLocks noChangeArrowheads="1"/>
            </p:cNvSpPr>
            <p:nvPr/>
          </p:nvSpPr>
          <p:spPr bwMode="auto">
            <a:xfrm>
              <a:off x="96838" y="3143770"/>
              <a:ext cx="15287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ts val="600"/>
                </a:spcAft>
              </a:pPr>
              <a:r>
                <a:rPr lang="zh-CN" altLang="en-US" sz="1200" dirty="0">
                  <a:solidFill>
                    <a:prstClr val="black">
                      <a:lumMod val="75000"/>
                      <a:lumOff val="25000"/>
                    </a:prstClr>
                  </a:solidFill>
                  <a:latin typeface="DotumChe" pitchFamily="49" charset="-127"/>
                  <a:ea typeface="微软雅黑" panose="020B0503020204020204" pitchFamily="34" charset="-122"/>
                  <a:sym typeface="DotumChe" pitchFamily="49" charset="-127"/>
                </a:rPr>
                <a:t>单击此处添加文本单击此处添加文本单击此处添加文本单击此处添加</a:t>
              </a:r>
              <a:r>
                <a:rPr lang="zh-CN" altLang="en-US" sz="1200" dirty="0" smtClean="0">
                  <a:solidFill>
                    <a:prstClr val="black">
                      <a:lumMod val="75000"/>
                      <a:lumOff val="25000"/>
                    </a:prstClr>
                  </a:solidFill>
                  <a:latin typeface="DotumChe" pitchFamily="49" charset="-127"/>
                  <a:ea typeface="微软雅黑" panose="020B0503020204020204" pitchFamily="34" charset="-122"/>
                  <a:sym typeface="DotumChe" pitchFamily="49" charset="-127"/>
                </a:rPr>
                <a:t>文本</a:t>
              </a:r>
              <a:endParaRPr lang="en-US" altLang="zh-CN" sz="1200" dirty="0" smtClean="0">
                <a:solidFill>
                  <a:prstClr val="black">
                    <a:lumMod val="75000"/>
                    <a:lumOff val="25000"/>
                  </a:prstClr>
                </a:solidFill>
                <a:latin typeface="DotumChe" pitchFamily="49" charset="-127"/>
                <a:ea typeface="微软雅黑" panose="020B0503020204020204" pitchFamily="34" charset="-122"/>
                <a:sym typeface="DotumChe" pitchFamily="49" charset="-127"/>
              </a:endParaRPr>
            </a:p>
          </p:txBody>
        </p:sp>
        <p:sp>
          <p:nvSpPr>
            <p:cNvPr id="47" name="矩形 91"/>
            <p:cNvSpPr>
              <a:spLocks noChangeArrowheads="1"/>
            </p:cNvSpPr>
            <p:nvPr/>
          </p:nvSpPr>
          <p:spPr bwMode="auto">
            <a:xfrm>
              <a:off x="401290" y="2375236"/>
              <a:ext cx="919858" cy="400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ts val="600"/>
                </a:spcAft>
                <a:buFont typeface="Arial" panose="020B0604020202020204" pitchFamily="34" charset="0"/>
                <a:buNone/>
              </a:pPr>
              <a:r>
                <a:rPr lang="en-US" altLang="zh-CN" sz="2000" dirty="0" smtClean="0">
                  <a:latin typeface="Impact" panose="020B0806030902050204" pitchFamily="34" charset="0"/>
                  <a:sym typeface="Impact" panose="020B0806030902050204" pitchFamily="34" charset="0"/>
                </a:rPr>
                <a:t>20%</a:t>
              </a:r>
              <a:endParaRPr lang="zh-CN" altLang="en-US" sz="2000" dirty="0" smtClean="0">
                <a:latin typeface="Impact" panose="020B0806030902050204" pitchFamily="34" charset="0"/>
                <a:sym typeface="Impact" panose="020B0806030902050204" pitchFamily="34" charset="0"/>
              </a:endParaRPr>
            </a:p>
          </p:txBody>
        </p:sp>
        <p:sp>
          <p:nvSpPr>
            <p:cNvPr id="63" name="Rectangle 33"/>
            <p:cNvSpPr>
              <a:spLocks noChangeArrowheads="1"/>
            </p:cNvSpPr>
            <p:nvPr/>
          </p:nvSpPr>
          <p:spPr bwMode="auto">
            <a:xfrm>
              <a:off x="272401" y="4086025"/>
              <a:ext cx="1177636" cy="12700"/>
            </a:xfrm>
            <a:prstGeom prst="rect">
              <a:avLst/>
            </a:pr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lumMod val="75000"/>
                    <a:lumOff val="25000"/>
                  </a:prstClr>
                </a:solidFill>
              </a:endParaRPr>
            </a:p>
          </p:txBody>
        </p:sp>
      </p:grpSp>
      <p:grpSp>
        <p:nvGrpSpPr>
          <p:cNvPr id="3" name="组合 2"/>
          <p:cNvGrpSpPr/>
          <p:nvPr/>
        </p:nvGrpSpPr>
        <p:grpSpPr>
          <a:xfrm>
            <a:off x="1326298" y="997286"/>
            <a:ext cx="1528762" cy="1691993"/>
            <a:chOff x="1326298" y="997286"/>
            <a:chExt cx="1528762" cy="1691993"/>
          </a:xfrm>
        </p:grpSpPr>
        <p:sp>
          <p:nvSpPr>
            <p:cNvPr id="48" name="矩形 77"/>
            <p:cNvSpPr>
              <a:spLocks noChangeArrowheads="1"/>
            </p:cNvSpPr>
            <p:nvPr/>
          </p:nvSpPr>
          <p:spPr bwMode="auto">
            <a:xfrm>
              <a:off x="1727935" y="1336458"/>
              <a:ext cx="800219" cy="276999"/>
            </a:xfrm>
            <a:prstGeom prst="rect">
              <a:avLst/>
            </a:prstGeom>
            <a:solidFill>
              <a:schemeClr val="accent2"/>
            </a:solidFill>
            <a:ln>
              <a:noFill/>
            </a:ln>
          </p:spPr>
          <p:txBody>
            <a:bodyPr wrap="none">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ct val="0"/>
                </a:spcAft>
              </a:pPr>
              <a:r>
                <a:rPr lang="zh-CN" altLang="en-US" sz="1200" dirty="0">
                  <a:solidFill>
                    <a:prstClr val="white"/>
                  </a:solidFill>
                  <a:latin typeface="DotumChe" pitchFamily="49" charset="-127"/>
                  <a:ea typeface="微软雅黑" panose="020B0503020204020204" pitchFamily="34" charset="-122"/>
                  <a:sym typeface="DotumChe" pitchFamily="49" charset="-127"/>
                </a:rPr>
                <a:t>添加标题</a:t>
              </a:r>
              <a:endParaRPr lang="en-US" altLang="zh-CN" sz="1200" dirty="0" smtClean="0">
                <a:solidFill>
                  <a:prstClr val="white"/>
                </a:solidFill>
                <a:latin typeface="DotumChe" pitchFamily="49" charset="-127"/>
                <a:ea typeface="微软雅黑" panose="020B0503020204020204" pitchFamily="34" charset="-122"/>
                <a:sym typeface="DotumChe" pitchFamily="49" charset="-127"/>
              </a:endParaRPr>
            </a:p>
          </p:txBody>
        </p:sp>
        <p:sp>
          <p:nvSpPr>
            <p:cNvPr id="50" name="矩形 92"/>
            <p:cNvSpPr>
              <a:spLocks noChangeArrowheads="1"/>
            </p:cNvSpPr>
            <p:nvPr/>
          </p:nvSpPr>
          <p:spPr bwMode="auto">
            <a:xfrm>
              <a:off x="1605098" y="997286"/>
              <a:ext cx="1045891" cy="36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ts val="600"/>
                </a:spcAft>
                <a:buFont typeface="Arial" panose="020B0604020202020204" pitchFamily="34" charset="0"/>
                <a:buNone/>
              </a:pPr>
              <a:r>
                <a:rPr lang="en-US" altLang="zh-CN" sz="1800" dirty="0" smtClean="0">
                  <a:latin typeface="Impact" panose="020B0806030902050204" pitchFamily="34" charset="0"/>
                  <a:sym typeface="Impact" panose="020B0806030902050204" pitchFamily="34" charset="0"/>
                </a:rPr>
                <a:t>16%</a:t>
              </a:r>
              <a:endParaRPr lang="zh-CN" altLang="en-US" sz="1800" dirty="0" smtClean="0">
                <a:latin typeface="Impact" panose="020B0806030902050204" pitchFamily="34" charset="0"/>
                <a:sym typeface="Impact" panose="020B0806030902050204" pitchFamily="34" charset="0"/>
              </a:endParaRPr>
            </a:p>
          </p:txBody>
        </p:sp>
        <p:sp>
          <p:nvSpPr>
            <p:cNvPr id="70" name="Rectangle 33"/>
            <p:cNvSpPr>
              <a:spLocks noChangeArrowheads="1"/>
            </p:cNvSpPr>
            <p:nvPr/>
          </p:nvSpPr>
          <p:spPr bwMode="auto">
            <a:xfrm>
              <a:off x="1539227" y="2676579"/>
              <a:ext cx="1177636" cy="12700"/>
            </a:xfrm>
            <a:prstGeom prst="rect">
              <a:avLst/>
            </a:pr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lumMod val="75000"/>
                    <a:lumOff val="25000"/>
                  </a:prstClr>
                </a:solidFill>
              </a:endParaRPr>
            </a:p>
          </p:txBody>
        </p:sp>
        <p:sp>
          <p:nvSpPr>
            <p:cNvPr id="26" name="矩形 75"/>
            <p:cNvSpPr>
              <a:spLocks noChangeArrowheads="1"/>
            </p:cNvSpPr>
            <p:nvPr/>
          </p:nvSpPr>
          <p:spPr bwMode="auto">
            <a:xfrm>
              <a:off x="1326298" y="1769345"/>
              <a:ext cx="15287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ts val="600"/>
                </a:spcAft>
              </a:pPr>
              <a:r>
                <a:rPr lang="zh-CN" altLang="en-US" sz="1200" dirty="0">
                  <a:solidFill>
                    <a:prstClr val="black">
                      <a:lumMod val="75000"/>
                      <a:lumOff val="25000"/>
                    </a:prstClr>
                  </a:solidFill>
                  <a:latin typeface="DotumChe" pitchFamily="49" charset="-127"/>
                  <a:ea typeface="微软雅黑" panose="020B0503020204020204" pitchFamily="34" charset="-122"/>
                  <a:sym typeface="DotumChe" pitchFamily="49" charset="-127"/>
                </a:rPr>
                <a:t>单击此处添加文本单击此处添加文本单击此处添加文本单击此处添加</a:t>
              </a:r>
              <a:r>
                <a:rPr lang="zh-CN" altLang="en-US" sz="1200" dirty="0" smtClean="0">
                  <a:solidFill>
                    <a:prstClr val="black">
                      <a:lumMod val="75000"/>
                      <a:lumOff val="25000"/>
                    </a:prstClr>
                  </a:solidFill>
                  <a:latin typeface="DotumChe" pitchFamily="49" charset="-127"/>
                  <a:ea typeface="微软雅黑" panose="020B0503020204020204" pitchFamily="34" charset="-122"/>
                  <a:sym typeface="DotumChe" pitchFamily="49" charset="-127"/>
                </a:rPr>
                <a:t>文本</a:t>
              </a:r>
              <a:endParaRPr lang="en-US" altLang="zh-CN" sz="1200" dirty="0" smtClean="0">
                <a:solidFill>
                  <a:prstClr val="black">
                    <a:lumMod val="75000"/>
                    <a:lumOff val="25000"/>
                  </a:prstClr>
                </a:solidFill>
                <a:latin typeface="DotumChe" pitchFamily="49" charset="-127"/>
                <a:ea typeface="微软雅黑" panose="020B0503020204020204" pitchFamily="34" charset="-122"/>
                <a:sym typeface="DotumChe" pitchFamily="49" charset="-127"/>
              </a:endParaRPr>
            </a:p>
          </p:txBody>
        </p:sp>
      </p:grpSp>
      <p:grpSp>
        <p:nvGrpSpPr>
          <p:cNvPr id="8" name="组合 7"/>
          <p:cNvGrpSpPr/>
          <p:nvPr/>
        </p:nvGrpSpPr>
        <p:grpSpPr>
          <a:xfrm>
            <a:off x="2490789" y="2487949"/>
            <a:ext cx="1528762" cy="1750476"/>
            <a:chOff x="2490789" y="2487949"/>
            <a:chExt cx="1528762" cy="1750476"/>
          </a:xfrm>
        </p:grpSpPr>
        <p:grpSp>
          <p:nvGrpSpPr>
            <p:cNvPr id="4" name="组合 3"/>
            <p:cNvGrpSpPr/>
            <p:nvPr/>
          </p:nvGrpSpPr>
          <p:grpSpPr>
            <a:xfrm>
              <a:off x="2666352" y="2487949"/>
              <a:ext cx="1177636" cy="1750476"/>
              <a:chOff x="2666352" y="2487949"/>
              <a:chExt cx="1177636" cy="1750476"/>
            </a:xfrm>
          </p:grpSpPr>
          <p:sp>
            <p:nvSpPr>
              <p:cNvPr id="51" name="矩形 94"/>
              <p:cNvSpPr>
                <a:spLocks noChangeArrowheads="1"/>
              </p:cNvSpPr>
              <p:nvPr/>
            </p:nvSpPr>
            <p:spPr bwMode="auto">
              <a:xfrm>
                <a:off x="2855060" y="2850232"/>
                <a:ext cx="800219" cy="276999"/>
              </a:xfrm>
              <a:prstGeom prst="rect">
                <a:avLst/>
              </a:prstGeom>
              <a:solidFill>
                <a:schemeClr val="accent3"/>
              </a:solidFill>
              <a:ln>
                <a:noFill/>
              </a:ln>
            </p:spPr>
            <p:txBody>
              <a:bodyPr wrap="none">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ct val="0"/>
                  </a:spcAft>
                </a:pPr>
                <a:r>
                  <a:rPr lang="zh-CN" altLang="en-US" sz="1200" dirty="0">
                    <a:solidFill>
                      <a:prstClr val="white"/>
                    </a:solidFill>
                    <a:latin typeface="DotumChe" pitchFamily="49" charset="-127"/>
                    <a:ea typeface="微软雅黑" panose="020B0503020204020204" pitchFamily="34" charset="-122"/>
                    <a:sym typeface="DotumChe" pitchFamily="49" charset="-127"/>
                  </a:rPr>
                  <a:t>添加标题</a:t>
                </a:r>
                <a:endParaRPr lang="en-US" altLang="zh-CN" sz="1200" dirty="0" smtClean="0">
                  <a:solidFill>
                    <a:prstClr val="white"/>
                  </a:solidFill>
                  <a:latin typeface="DotumChe" pitchFamily="49" charset="-127"/>
                  <a:ea typeface="微软雅黑" panose="020B0503020204020204" pitchFamily="34" charset="-122"/>
                  <a:sym typeface="DotumChe" pitchFamily="49" charset="-127"/>
                </a:endParaRPr>
              </a:p>
            </p:txBody>
          </p:sp>
          <p:sp>
            <p:nvSpPr>
              <p:cNvPr id="53" name="矩形 96"/>
              <p:cNvSpPr>
                <a:spLocks noChangeArrowheads="1"/>
              </p:cNvSpPr>
              <p:nvPr/>
            </p:nvSpPr>
            <p:spPr bwMode="auto">
              <a:xfrm>
                <a:off x="2795240" y="2487949"/>
                <a:ext cx="919858" cy="400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ts val="600"/>
                  </a:spcAft>
                  <a:buFont typeface="Arial" panose="020B0604020202020204" pitchFamily="34" charset="0"/>
                  <a:buNone/>
                </a:pPr>
                <a:r>
                  <a:rPr lang="en-US" altLang="zh-CN" sz="2000" dirty="0" smtClean="0">
                    <a:latin typeface="Impact" panose="020B0806030902050204" pitchFamily="34" charset="0"/>
                    <a:sym typeface="Impact" panose="020B0806030902050204" pitchFamily="34" charset="0"/>
                  </a:rPr>
                  <a:t>12%</a:t>
                </a:r>
                <a:endParaRPr lang="zh-CN" altLang="en-US" sz="2000" dirty="0" smtClean="0">
                  <a:latin typeface="Impact" panose="020B0806030902050204" pitchFamily="34" charset="0"/>
                  <a:sym typeface="Impact" panose="020B0806030902050204" pitchFamily="34" charset="0"/>
                </a:endParaRPr>
              </a:p>
            </p:txBody>
          </p:sp>
          <p:sp>
            <p:nvSpPr>
              <p:cNvPr id="64" name="Rectangle 33"/>
              <p:cNvSpPr>
                <a:spLocks noChangeArrowheads="1"/>
              </p:cNvSpPr>
              <p:nvPr/>
            </p:nvSpPr>
            <p:spPr bwMode="auto">
              <a:xfrm>
                <a:off x="2666352" y="4225725"/>
                <a:ext cx="1177636" cy="12700"/>
              </a:xfrm>
              <a:prstGeom prst="rect">
                <a:avLst/>
              </a:pr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lumMod val="75000"/>
                      <a:lumOff val="25000"/>
                    </a:prstClr>
                  </a:solidFill>
                </a:endParaRPr>
              </a:p>
            </p:txBody>
          </p:sp>
        </p:grpSp>
        <p:sp>
          <p:nvSpPr>
            <p:cNvPr id="27" name="矩形 75"/>
            <p:cNvSpPr>
              <a:spLocks noChangeArrowheads="1"/>
            </p:cNvSpPr>
            <p:nvPr/>
          </p:nvSpPr>
          <p:spPr bwMode="auto">
            <a:xfrm>
              <a:off x="2490789" y="3255028"/>
              <a:ext cx="15287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ts val="600"/>
                </a:spcAft>
              </a:pPr>
              <a:r>
                <a:rPr lang="zh-CN" altLang="en-US" sz="1200" dirty="0">
                  <a:solidFill>
                    <a:prstClr val="black">
                      <a:lumMod val="75000"/>
                      <a:lumOff val="25000"/>
                    </a:prstClr>
                  </a:solidFill>
                  <a:latin typeface="DotumChe" pitchFamily="49" charset="-127"/>
                  <a:ea typeface="微软雅黑" panose="020B0503020204020204" pitchFamily="34" charset="-122"/>
                  <a:sym typeface="DotumChe" pitchFamily="49" charset="-127"/>
                </a:rPr>
                <a:t>单击此处添加文本单击此处添加文本单击此处添加文本单击此处添加</a:t>
              </a:r>
              <a:r>
                <a:rPr lang="zh-CN" altLang="en-US" sz="1200" dirty="0" smtClean="0">
                  <a:solidFill>
                    <a:prstClr val="black">
                      <a:lumMod val="75000"/>
                      <a:lumOff val="25000"/>
                    </a:prstClr>
                  </a:solidFill>
                  <a:latin typeface="DotumChe" pitchFamily="49" charset="-127"/>
                  <a:ea typeface="微软雅黑" panose="020B0503020204020204" pitchFamily="34" charset="-122"/>
                  <a:sym typeface="DotumChe" pitchFamily="49" charset="-127"/>
                </a:rPr>
                <a:t>文本</a:t>
              </a:r>
              <a:endParaRPr lang="en-US" altLang="zh-CN" sz="1200" dirty="0" smtClean="0">
                <a:solidFill>
                  <a:prstClr val="black">
                    <a:lumMod val="75000"/>
                    <a:lumOff val="25000"/>
                  </a:prstClr>
                </a:solidFill>
                <a:latin typeface="DotumChe" pitchFamily="49" charset="-127"/>
                <a:ea typeface="微软雅黑" panose="020B0503020204020204" pitchFamily="34" charset="-122"/>
                <a:sym typeface="DotumChe" pitchFamily="49" charset="-127"/>
              </a:endParaRPr>
            </a:p>
          </p:txBody>
        </p:sp>
      </p:grpSp>
      <p:grpSp>
        <p:nvGrpSpPr>
          <p:cNvPr id="5" name="组合 4"/>
          <p:cNvGrpSpPr/>
          <p:nvPr/>
        </p:nvGrpSpPr>
        <p:grpSpPr>
          <a:xfrm>
            <a:off x="4218850" y="1176674"/>
            <a:ext cx="1528762" cy="1719548"/>
            <a:chOff x="4218850" y="1176674"/>
            <a:chExt cx="1528762" cy="1719548"/>
          </a:xfrm>
        </p:grpSpPr>
        <p:sp>
          <p:nvSpPr>
            <p:cNvPr id="56" name="矩形 106"/>
            <p:cNvSpPr>
              <a:spLocks noChangeArrowheads="1"/>
            </p:cNvSpPr>
            <p:nvPr/>
          </p:nvSpPr>
          <p:spPr bwMode="auto">
            <a:xfrm>
              <a:off x="4583122" y="1515846"/>
              <a:ext cx="800219" cy="276999"/>
            </a:xfrm>
            <a:prstGeom prst="rect">
              <a:avLst/>
            </a:prstGeom>
            <a:solidFill>
              <a:schemeClr val="accent4"/>
            </a:solidFill>
            <a:ln>
              <a:noFill/>
            </a:ln>
          </p:spPr>
          <p:txBody>
            <a:bodyPr wrap="none">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ct val="0"/>
                </a:spcAft>
              </a:pPr>
              <a:r>
                <a:rPr lang="zh-CN" altLang="en-US" sz="1200" dirty="0">
                  <a:solidFill>
                    <a:prstClr val="white"/>
                  </a:solidFill>
                  <a:latin typeface="DotumChe" pitchFamily="49" charset="-127"/>
                  <a:ea typeface="微软雅黑" panose="020B0503020204020204" pitchFamily="34" charset="-122"/>
                  <a:sym typeface="DotumChe" pitchFamily="49" charset="-127"/>
                </a:rPr>
                <a:t>添加标题</a:t>
              </a:r>
              <a:endParaRPr lang="en-US" altLang="zh-CN" sz="1200" dirty="0" smtClean="0">
                <a:solidFill>
                  <a:prstClr val="white"/>
                </a:solidFill>
                <a:latin typeface="DotumChe" pitchFamily="49" charset="-127"/>
                <a:ea typeface="微软雅黑" panose="020B0503020204020204" pitchFamily="34" charset="-122"/>
                <a:sym typeface="DotumChe" pitchFamily="49" charset="-127"/>
              </a:endParaRPr>
            </a:p>
          </p:txBody>
        </p:sp>
        <p:sp>
          <p:nvSpPr>
            <p:cNvPr id="58" name="矩形 108"/>
            <p:cNvSpPr>
              <a:spLocks noChangeArrowheads="1"/>
            </p:cNvSpPr>
            <p:nvPr/>
          </p:nvSpPr>
          <p:spPr bwMode="auto">
            <a:xfrm>
              <a:off x="4468948" y="1176674"/>
              <a:ext cx="1045891" cy="36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ts val="600"/>
                </a:spcAft>
                <a:buFont typeface="Arial" panose="020B0604020202020204" pitchFamily="34" charset="0"/>
                <a:buNone/>
              </a:pPr>
              <a:r>
                <a:rPr lang="en-US" altLang="zh-CN" sz="1800" dirty="0" smtClean="0">
                  <a:latin typeface="Impact" panose="020B0806030902050204" pitchFamily="34" charset="0"/>
                  <a:sym typeface="Impact" panose="020B0806030902050204" pitchFamily="34" charset="0"/>
                </a:rPr>
                <a:t>33%</a:t>
              </a:r>
              <a:endParaRPr lang="zh-CN" altLang="en-US" sz="1800" dirty="0" smtClean="0">
                <a:latin typeface="Impact" panose="020B0806030902050204" pitchFamily="34" charset="0"/>
                <a:sym typeface="Impact" panose="020B0806030902050204" pitchFamily="34" charset="0"/>
              </a:endParaRPr>
            </a:p>
          </p:txBody>
        </p:sp>
        <p:sp>
          <p:nvSpPr>
            <p:cNvPr id="69" name="Rectangle 33"/>
            <p:cNvSpPr>
              <a:spLocks noChangeArrowheads="1"/>
            </p:cNvSpPr>
            <p:nvPr/>
          </p:nvSpPr>
          <p:spPr bwMode="auto">
            <a:xfrm>
              <a:off x="4394414" y="2883522"/>
              <a:ext cx="1177636" cy="12700"/>
            </a:xfrm>
            <a:prstGeom prst="rect">
              <a:avLst/>
            </a:pr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lumMod val="75000"/>
                    <a:lumOff val="25000"/>
                  </a:prstClr>
                </a:solidFill>
              </a:endParaRPr>
            </a:p>
          </p:txBody>
        </p:sp>
        <p:sp>
          <p:nvSpPr>
            <p:cNvPr id="28" name="矩形 75"/>
            <p:cNvSpPr>
              <a:spLocks noChangeArrowheads="1"/>
            </p:cNvSpPr>
            <p:nvPr/>
          </p:nvSpPr>
          <p:spPr bwMode="auto">
            <a:xfrm>
              <a:off x="4218850" y="1944244"/>
              <a:ext cx="15287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ts val="600"/>
                </a:spcAft>
              </a:pPr>
              <a:r>
                <a:rPr lang="zh-CN" altLang="en-US" sz="1200" dirty="0">
                  <a:solidFill>
                    <a:prstClr val="black">
                      <a:lumMod val="75000"/>
                      <a:lumOff val="25000"/>
                    </a:prstClr>
                  </a:solidFill>
                  <a:latin typeface="DotumChe" pitchFamily="49" charset="-127"/>
                  <a:ea typeface="微软雅黑" panose="020B0503020204020204" pitchFamily="34" charset="-122"/>
                  <a:sym typeface="DotumChe" pitchFamily="49" charset="-127"/>
                </a:rPr>
                <a:t>单击此处添加文本单击此处添加文本单击此处添加文本单击此处添加</a:t>
              </a:r>
              <a:r>
                <a:rPr lang="zh-CN" altLang="en-US" sz="1200" dirty="0" smtClean="0">
                  <a:solidFill>
                    <a:prstClr val="black">
                      <a:lumMod val="75000"/>
                      <a:lumOff val="25000"/>
                    </a:prstClr>
                  </a:solidFill>
                  <a:latin typeface="DotumChe" pitchFamily="49" charset="-127"/>
                  <a:ea typeface="微软雅黑" panose="020B0503020204020204" pitchFamily="34" charset="-122"/>
                  <a:sym typeface="DotumChe" pitchFamily="49" charset="-127"/>
                </a:rPr>
                <a:t>文本</a:t>
              </a:r>
              <a:endParaRPr lang="en-US" altLang="zh-CN" sz="1200" dirty="0" smtClean="0">
                <a:solidFill>
                  <a:prstClr val="black">
                    <a:lumMod val="75000"/>
                    <a:lumOff val="25000"/>
                  </a:prstClr>
                </a:solidFill>
                <a:latin typeface="DotumChe" pitchFamily="49" charset="-127"/>
                <a:ea typeface="微软雅黑" panose="020B0503020204020204" pitchFamily="34" charset="-122"/>
                <a:sym typeface="DotumChe" pitchFamily="49" charset="-127"/>
              </a:endParaRPr>
            </a:p>
          </p:txBody>
        </p:sp>
      </p:grpSp>
      <p:grpSp>
        <p:nvGrpSpPr>
          <p:cNvPr id="6" name="组合 5"/>
          <p:cNvGrpSpPr/>
          <p:nvPr/>
        </p:nvGrpSpPr>
        <p:grpSpPr>
          <a:xfrm>
            <a:off x="5670551" y="2384761"/>
            <a:ext cx="1528762" cy="1761137"/>
            <a:chOff x="5670551" y="2384761"/>
            <a:chExt cx="1528762" cy="1761137"/>
          </a:xfrm>
        </p:grpSpPr>
        <p:sp>
          <p:nvSpPr>
            <p:cNvPr id="59" name="矩形 110"/>
            <p:cNvSpPr>
              <a:spLocks noChangeArrowheads="1"/>
            </p:cNvSpPr>
            <p:nvPr/>
          </p:nvSpPr>
          <p:spPr bwMode="auto">
            <a:xfrm>
              <a:off x="5841083" y="2725651"/>
              <a:ext cx="1187699" cy="261610"/>
            </a:xfrm>
            <a:prstGeom prst="rect">
              <a:avLst/>
            </a:prstGeom>
            <a:solidFill>
              <a:schemeClr val="accent3"/>
            </a:solidFill>
            <a:ln>
              <a:noFill/>
            </a:ln>
          </p:spPr>
          <p:txBody>
            <a:bodyPr wrap="square">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ct val="0"/>
                </a:spcAft>
              </a:pPr>
              <a:r>
                <a:rPr lang="zh-CN" altLang="en-US" sz="1100" dirty="0">
                  <a:solidFill>
                    <a:prstClr val="white"/>
                  </a:solidFill>
                  <a:latin typeface="DotumChe" pitchFamily="49" charset="-127"/>
                  <a:ea typeface="微软雅黑" panose="020B0503020204020204" pitchFamily="34" charset="-122"/>
                  <a:sym typeface="DotumChe" pitchFamily="49" charset="-127"/>
                </a:rPr>
                <a:t>添加标题</a:t>
              </a:r>
              <a:endParaRPr lang="en-US" altLang="zh-CN" sz="1100" dirty="0" smtClean="0">
                <a:solidFill>
                  <a:prstClr val="white"/>
                </a:solidFill>
                <a:latin typeface="DotumChe" pitchFamily="49" charset="-127"/>
                <a:ea typeface="微软雅黑" panose="020B0503020204020204" pitchFamily="34" charset="-122"/>
                <a:sym typeface="DotumChe" pitchFamily="49" charset="-127"/>
              </a:endParaRPr>
            </a:p>
          </p:txBody>
        </p:sp>
        <p:sp>
          <p:nvSpPr>
            <p:cNvPr id="61" name="矩形 112"/>
            <p:cNvSpPr>
              <a:spLocks noChangeArrowheads="1"/>
            </p:cNvSpPr>
            <p:nvPr/>
          </p:nvSpPr>
          <p:spPr bwMode="auto">
            <a:xfrm>
              <a:off x="5975002" y="2384761"/>
              <a:ext cx="919859" cy="400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ts val="600"/>
                </a:spcAft>
                <a:buFont typeface="Arial" panose="020B0604020202020204" pitchFamily="34" charset="0"/>
                <a:buNone/>
              </a:pPr>
              <a:r>
                <a:rPr lang="en-US" altLang="zh-CN" sz="2000" dirty="0" smtClean="0">
                  <a:latin typeface="Impact" panose="020B0806030902050204" pitchFamily="34" charset="0"/>
                  <a:sym typeface="Impact" panose="020B0806030902050204" pitchFamily="34" charset="0"/>
                </a:rPr>
                <a:t>21%</a:t>
              </a:r>
              <a:endParaRPr lang="zh-CN" altLang="en-US" sz="2000" dirty="0" smtClean="0">
                <a:latin typeface="Impact" panose="020B0806030902050204" pitchFamily="34" charset="0"/>
                <a:sym typeface="Impact" panose="020B0806030902050204" pitchFamily="34" charset="0"/>
              </a:endParaRPr>
            </a:p>
          </p:txBody>
        </p:sp>
        <p:sp>
          <p:nvSpPr>
            <p:cNvPr id="65" name="Rectangle 33"/>
            <p:cNvSpPr>
              <a:spLocks noChangeArrowheads="1"/>
            </p:cNvSpPr>
            <p:nvPr/>
          </p:nvSpPr>
          <p:spPr bwMode="auto">
            <a:xfrm>
              <a:off x="5846114" y="4133198"/>
              <a:ext cx="1177636" cy="12700"/>
            </a:xfrm>
            <a:prstGeom prst="rect">
              <a:avLst/>
            </a:pr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lumMod val="75000"/>
                    <a:lumOff val="25000"/>
                  </a:prstClr>
                </a:solidFill>
              </a:endParaRPr>
            </a:p>
          </p:txBody>
        </p:sp>
        <p:sp>
          <p:nvSpPr>
            <p:cNvPr id="29" name="矩形 75"/>
            <p:cNvSpPr>
              <a:spLocks noChangeArrowheads="1"/>
            </p:cNvSpPr>
            <p:nvPr/>
          </p:nvSpPr>
          <p:spPr bwMode="auto">
            <a:xfrm>
              <a:off x="5670551" y="3151065"/>
              <a:ext cx="15287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ts val="600"/>
                </a:spcAft>
              </a:pPr>
              <a:r>
                <a:rPr lang="zh-CN" altLang="en-US" sz="1200" dirty="0">
                  <a:solidFill>
                    <a:prstClr val="black">
                      <a:lumMod val="75000"/>
                      <a:lumOff val="25000"/>
                    </a:prstClr>
                  </a:solidFill>
                  <a:latin typeface="DotumChe" pitchFamily="49" charset="-127"/>
                  <a:ea typeface="微软雅黑" panose="020B0503020204020204" pitchFamily="34" charset="-122"/>
                  <a:sym typeface="DotumChe" pitchFamily="49" charset="-127"/>
                </a:rPr>
                <a:t>单击此处添加文本单击此处添加文本单击此处添加文本单击此处添加</a:t>
              </a:r>
              <a:r>
                <a:rPr lang="zh-CN" altLang="en-US" sz="1200" dirty="0" smtClean="0">
                  <a:solidFill>
                    <a:prstClr val="black">
                      <a:lumMod val="75000"/>
                      <a:lumOff val="25000"/>
                    </a:prstClr>
                  </a:solidFill>
                  <a:latin typeface="DotumChe" pitchFamily="49" charset="-127"/>
                  <a:ea typeface="微软雅黑" panose="020B0503020204020204" pitchFamily="34" charset="-122"/>
                  <a:sym typeface="DotumChe" pitchFamily="49" charset="-127"/>
                </a:rPr>
                <a:t>文本</a:t>
              </a:r>
              <a:endParaRPr lang="en-US" altLang="zh-CN" sz="1200" dirty="0" smtClean="0">
                <a:solidFill>
                  <a:prstClr val="black">
                    <a:lumMod val="75000"/>
                    <a:lumOff val="25000"/>
                  </a:prstClr>
                </a:solidFill>
                <a:latin typeface="DotumChe" pitchFamily="49" charset="-127"/>
                <a:ea typeface="微软雅黑" panose="020B0503020204020204" pitchFamily="34" charset="-122"/>
                <a:sym typeface="DotumChe" pitchFamily="49" charset="-127"/>
              </a:endParaRPr>
            </a:p>
          </p:txBody>
        </p:sp>
      </p:grpSp>
      <p:grpSp>
        <p:nvGrpSpPr>
          <p:cNvPr id="7" name="组合 6"/>
          <p:cNvGrpSpPr/>
          <p:nvPr/>
        </p:nvGrpSpPr>
        <p:grpSpPr>
          <a:xfrm>
            <a:off x="7227889" y="1667547"/>
            <a:ext cx="1528762" cy="1870641"/>
            <a:chOff x="7227889" y="1667547"/>
            <a:chExt cx="1528762" cy="1870641"/>
          </a:xfrm>
        </p:grpSpPr>
        <p:sp>
          <p:nvSpPr>
            <p:cNvPr id="54" name="矩形 98"/>
            <p:cNvSpPr>
              <a:spLocks noChangeArrowheads="1"/>
            </p:cNvSpPr>
            <p:nvPr/>
          </p:nvSpPr>
          <p:spPr bwMode="auto">
            <a:xfrm>
              <a:off x="7592160" y="2006719"/>
              <a:ext cx="800219" cy="276999"/>
            </a:xfrm>
            <a:prstGeom prst="rect">
              <a:avLst/>
            </a:prstGeom>
            <a:solidFill>
              <a:schemeClr val="accent6"/>
            </a:solidFill>
            <a:ln>
              <a:noFill/>
            </a:ln>
          </p:spPr>
          <p:txBody>
            <a:bodyPr wrap="none">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ct val="0"/>
                </a:spcAft>
              </a:pPr>
              <a:r>
                <a:rPr lang="zh-CN" altLang="en-US" sz="1200" dirty="0">
                  <a:solidFill>
                    <a:prstClr val="white"/>
                  </a:solidFill>
                  <a:latin typeface="DotumChe" pitchFamily="49" charset="-127"/>
                  <a:ea typeface="微软雅黑" panose="020B0503020204020204" pitchFamily="34" charset="-122"/>
                  <a:sym typeface="DotumChe" pitchFamily="49" charset="-127"/>
                </a:rPr>
                <a:t>添加标题</a:t>
              </a:r>
              <a:endParaRPr lang="en-US" altLang="zh-CN" sz="1200" dirty="0" smtClean="0">
                <a:solidFill>
                  <a:prstClr val="white"/>
                </a:solidFill>
                <a:latin typeface="DotumChe" pitchFamily="49" charset="-127"/>
                <a:ea typeface="微软雅黑" panose="020B0503020204020204" pitchFamily="34" charset="-122"/>
                <a:sym typeface="DotumChe" pitchFamily="49" charset="-127"/>
              </a:endParaRPr>
            </a:p>
          </p:txBody>
        </p:sp>
        <p:sp>
          <p:nvSpPr>
            <p:cNvPr id="55" name="矩形 100"/>
            <p:cNvSpPr>
              <a:spLocks noChangeArrowheads="1"/>
            </p:cNvSpPr>
            <p:nvPr/>
          </p:nvSpPr>
          <p:spPr bwMode="auto">
            <a:xfrm>
              <a:off x="7469323" y="1667547"/>
              <a:ext cx="1045891" cy="36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ts val="600"/>
                </a:spcAft>
                <a:buFont typeface="Arial" panose="020B0604020202020204" pitchFamily="34" charset="0"/>
                <a:buNone/>
              </a:pPr>
              <a:r>
                <a:rPr lang="en-US" altLang="zh-CN" sz="1800" dirty="0" smtClean="0">
                  <a:latin typeface="Impact" panose="020B0806030902050204" pitchFamily="34" charset="0"/>
                  <a:sym typeface="Impact" panose="020B0806030902050204" pitchFamily="34" charset="0"/>
                </a:rPr>
                <a:t>41%</a:t>
              </a:r>
              <a:endParaRPr lang="zh-CN" altLang="en-US" sz="1800" dirty="0" smtClean="0">
                <a:latin typeface="Impact" panose="020B0806030902050204" pitchFamily="34" charset="0"/>
                <a:sym typeface="Impact" panose="020B0806030902050204" pitchFamily="34" charset="0"/>
              </a:endParaRPr>
            </a:p>
          </p:txBody>
        </p:sp>
        <p:sp>
          <p:nvSpPr>
            <p:cNvPr id="66" name="Rectangle 33"/>
            <p:cNvSpPr>
              <a:spLocks noChangeArrowheads="1"/>
            </p:cNvSpPr>
            <p:nvPr/>
          </p:nvSpPr>
          <p:spPr bwMode="auto">
            <a:xfrm>
              <a:off x="7403452" y="3525488"/>
              <a:ext cx="1177636" cy="12700"/>
            </a:xfrm>
            <a:prstGeom prst="rect">
              <a:avLst/>
            </a:pr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lumMod val="75000"/>
                    <a:lumOff val="25000"/>
                  </a:prstClr>
                </a:solidFill>
              </a:endParaRPr>
            </a:p>
          </p:txBody>
        </p:sp>
        <p:sp>
          <p:nvSpPr>
            <p:cNvPr id="30" name="矩形 75"/>
            <p:cNvSpPr>
              <a:spLocks noChangeArrowheads="1"/>
            </p:cNvSpPr>
            <p:nvPr/>
          </p:nvSpPr>
          <p:spPr bwMode="auto">
            <a:xfrm>
              <a:off x="7227889" y="2522313"/>
              <a:ext cx="15287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ts val="600"/>
                </a:spcAft>
              </a:pPr>
              <a:r>
                <a:rPr lang="zh-CN" altLang="en-US" sz="1200" dirty="0">
                  <a:solidFill>
                    <a:prstClr val="black">
                      <a:lumMod val="75000"/>
                      <a:lumOff val="25000"/>
                    </a:prstClr>
                  </a:solidFill>
                  <a:latin typeface="DotumChe" pitchFamily="49" charset="-127"/>
                  <a:ea typeface="微软雅黑" panose="020B0503020204020204" pitchFamily="34" charset="-122"/>
                  <a:sym typeface="DotumChe" pitchFamily="49" charset="-127"/>
                </a:rPr>
                <a:t>单击此处添加文本单击此处添加文本单击此处添加文本单击此处添加</a:t>
              </a:r>
              <a:r>
                <a:rPr lang="zh-CN" altLang="en-US" sz="1200" dirty="0" smtClean="0">
                  <a:solidFill>
                    <a:prstClr val="black">
                      <a:lumMod val="75000"/>
                      <a:lumOff val="25000"/>
                    </a:prstClr>
                  </a:solidFill>
                  <a:latin typeface="DotumChe" pitchFamily="49" charset="-127"/>
                  <a:ea typeface="微软雅黑" panose="020B0503020204020204" pitchFamily="34" charset="-122"/>
                  <a:sym typeface="DotumChe" pitchFamily="49" charset="-127"/>
                </a:rPr>
                <a:t>文本</a:t>
              </a:r>
              <a:endParaRPr lang="en-US" altLang="zh-CN" sz="1200" dirty="0" smtClean="0">
                <a:solidFill>
                  <a:prstClr val="black">
                    <a:lumMod val="75000"/>
                    <a:lumOff val="25000"/>
                  </a:prstClr>
                </a:solidFill>
                <a:latin typeface="DotumChe" pitchFamily="49" charset="-127"/>
                <a:ea typeface="微软雅黑" panose="020B0503020204020204" pitchFamily="34" charset="-122"/>
                <a:sym typeface="DotumChe" pitchFamily="49" charset="-127"/>
              </a:endParaRPr>
            </a:p>
          </p:txBody>
        </p:sp>
      </p:grpSp>
      <p:sp>
        <p:nvSpPr>
          <p:cNvPr id="9" name="标题 8"/>
          <p:cNvSpPr>
            <a:spLocks noGrp="1"/>
          </p:cNvSpPr>
          <p:nvPr>
            <p:ph type="title"/>
          </p:nvPr>
        </p:nvSpPr>
        <p:spPr/>
        <p:txBody>
          <a:bodyPr/>
          <a:lstStyle/>
          <a:p>
            <a:endParaRPr lang="zh-CN" altLang="en-US"/>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7"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05"/>
          <p:cNvSpPr/>
          <p:nvPr/>
        </p:nvSpPr>
        <p:spPr bwMode="auto">
          <a:xfrm>
            <a:off x="4626703" y="3266202"/>
            <a:ext cx="863400" cy="937996"/>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3" name="Freeform 107"/>
          <p:cNvSpPr/>
          <p:nvPr/>
        </p:nvSpPr>
        <p:spPr bwMode="auto">
          <a:xfrm>
            <a:off x="3620461" y="3266202"/>
            <a:ext cx="866574" cy="937996"/>
          </a:xfrm>
          <a:custGeom>
            <a:avLst/>
            <a:gdLst>
              <a:gd name="T0" fmla="*/ 878 w 878"/>
              <a:gd name="T1" fmla="*/ 30 h 952"/>
              <a:gd name="T2" fmla="*/ 456 w 878"/>
              <a:gd name="T3" fmla="*/ 252 h 952"/>
              <a:gd name="T4" fmla="*/ 498 w 878"/>
              <a:gd name="T5" fmla="*/ 0 h 952"/>
              <a:gd name="T6" fmla="*/ 164 w 878"/>
              <a:gd name="T7" fmla="*/ 0 h 952"/>
              <a:gd name="T8" fmla="*/ 0 w 878"/>
              <a:gd name="T9" fmla="*/ 952 h 952"/>
              <a:gd name="T10" fmla="*/ 878 w 878"/>
              <a:gd name="T11" fmla="*/ 492 h 952"/>
              <a:gd name="T12" fmla="*/ 878 w 878"/>
              <a:gd name="T13" fmla="*/ 30 h 952"/>
            </a:gdLst>
            <a:ahLst/>
            <a:cxnLst>
              <a:cxn ang="0">
                <a:pos x="T0" y="T1"/>
              </a:cxn>
              <a:cxn ang="0">
                <a:pos x="T2" y="T3"/>
              </a:cxn>
              <a:cxn ang="0">
                <a:pos x="T4" y="T5"/>
              </a:cxn>
              <a:cxn ang="0">
                <a:pos x="T6" y="T7"/>
              </a:cxn>
              <a:cxn ang="0">
                <a:pos x="T8" y="T9"/>
              </a:cxn>
              <a:cxn ang="0">
                <a:pos x="T10" y="T11"/>
              </a:cxn>
              <a:cxn ang="0">
                <a:pos x="T12" y="T13"/>
              </a:cxn>
            </a:cxnLst>
            <a:rect l="0" t="0" r="r" b="b"/>
            <a:pathLst>
              <a:path w="878" h="952">
                <a:moveTo>
                  <a:pt x="878" y="30"/>
                </a:moveTo>
                <a:lnTo>
                  <a:pt x="456" y="252"/>
                </a:lnTo>
                <a:lnTo>
                  <a:pt x="498" y="0"/>
                </a:lnTo>
                <a:lnTo>
                  <a:pt x="164" y="0"/>
                </a:lnTo>
                <a:lnTo>
                  <a:pt x="0" y="952"/>
                </a:lnTo>
                <a:lnTo>
                  <a:pt x="878" y="492"/>
                </a:lnTo>
                <a:lnTo>
                  <a:pt x="878"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defRPr/>
            </a:pPr>
            <a:endParaRPr lang="zh-CN" altLang="en-US" sz="1800">
              <a:solidFill>
                <a:prstClr val="black"/>
              </a:solidFill>
              <a:effectLst>
                <a:outerShdw blurRad="60007" dist="310007" dir="7680000" sy="30000" kx="1300200" algn="ctr" rotWithShape="0">
                  <a:prstClr val="black">
                    <a:alpha val="32000"/>
                  </a:prstClr>
                </a:outerShdw>
              </a:effectLst>
              <a:latin typeface="微软雅黑" panose="020B0503020204020204" pitchFamily="34" charset="-122"/>
              <a:ea typeface="微软雅黑" panose="020B0503020204020204" pitchFamily="34" charset="-122"/>
            </a:endParaRPr>
          </a:p>
        </p:txBody>
      </p:sp>
      <p:grpSp>
        <p:nvGrpSpPr>
          <p:cNvPr id="4" name="组合 3"/>
          <p:cNvGrpSpPr/>
          <p:nvPr/>
        </p:nvGrpSpPr>
        <p:grpSpPr>
          <a:xfrm>
            <a:off x="3044330" y="1329900"/>
            <a:ext cx="3021901" cy="2874298"/>
            <a:chOff x="3748193" y="2000673"/>
            <a:chExt cx="4030134" cy="3833285"/>
          </a:xfrm>
        </p:grpSpPr>
        <p:sp>
          <p:nvSpPr>
            <p:cNvPr id="5" name="Freeform 104"/>
            <p:cNvSpPr/>
            <p:nvPr/>
          </p:nvSpPr>
          <p:spPr bwMode="auto">
            <a:xfrm>
              <a:off x="5858511" y="4583007"/>
              <a:ext cx="1151467" cy="1250951"/>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close/>
                </a:path>
              </a:pathLst>
            </a:custGeom>
            <a:solidFill>
              <a:schemeClr val="accent2"/>
            </a:solidFill>
            <a:ln>
              <a:noFill/>
            </a:ln>
          </p:spPr>
          <p:txBody>
            <a:bodyPr/>
            <a:lstStyle/>
            <a:p>
              <a:pPr fontAlgn="base">
                <a:spcBef>
                  <a:spcPct val="0"/>
                </a:spcBef>
                <a:spcAft>
                  <a:spcPct val="0"/>
                </a:spcAft>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6" name="Freeform 106"/>
            <p:cNvSpPr/>
            <p:nvPr/>
          </p:nvSpPr>
          <p:spPr bwMode="auto">
            <a:xfrm>
              <a:off x="4516545" y="4583007"/>
              <a:ext cx="1155700" cy="1250951"/>
            </a:xfrm>
            <a:custGeom>
              <a:avLst/>
              <a:gdLst>
                <a:gd name="T0" fmla="*/ 2147483647 w 878"/>
                <a:gd name="T1" fmla="*/ 2147483647 h 952"/>
                <a:gd name="T2" fmla="*/ 2147483647 w 878"/>
                <a:gd name="T3" fmla="*/ 2147483647 h 952"/>
                <a:gd name="T4" fmla="*/ 2147483647 w 878"/>
                <a:gd name="T5" fmla="*/ 0 h 952"/>
                <a:gd name="T6" fmla="*/ 2147483647 w 878"/>
                <a:gd name="T7" fmla="*/ 0 h 952"/>
                <a:gd name="T8" fmla="*/ 0 w 878"/>
                <a:gd name="T9" fmla="*/ 2147483647 h 952"/>
                <a:gd name="T10" fmla="*/ 2147483647 w 878"/>
                <a:gd name="T11" fmla="*/ 2147483647 h 952"/>
                <a:gd name="T12" fmla="*/ 2147483647 w 878"/>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8" h="952">
                  <a:moveTo>
                    <a:pt x="878" y="30"/>
                  </a:moveTo>
                  <a:lnTo>
                    <a:pt x="456" y="252"/>
                  </a:lnTo>
                  <a:lnTo>
                    <a:pt x="498" y="0"/>
                  </a:lnTo>
                  <a:lnTo>
                    <a:pt x="164" y="0"/>
                  </a:lnTo>
                  <a:lnTo>
                    <a:pt x="0" y="952"/>
                  </a:lnTo>
                  <a:lnTo>
                    <a:pt x="878" y="492"/>
                  </a:lnTo>
                  <a:lnTo>
                    <a:pt x="878" y="30"/>
                  </a:lnTo>
                  <a:close/>
                </a:path>
              </a:pathLst>
            </a:custGeom>
            <a:solidFill>
              <a:schemeClr val="accent4"/>
            </a:solidFill>
            <a:ln>
              <a:noFill/>
            </a:ln>
          </p:spPr>
          <p:txBody>
            <a:bodyPr/>
            <a:lstStyle/>
            <a:p>
              <a:pPr fontAlgn="base">
                <a:spcBef>
                  <a:spcPct val="0"/>
                </a:spcBef>
                <a:spcAft>
                  <a:spcPct val="0"/>
                </a:spcAft>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7" name="Freeform 108"/>
            <p:cNvSpPr/>
            <p:nvPr/>
          </p:nvSpPr>
          <p:spPr bwMode="auto">
            <a:xfrm>
              <a:off x="5763260" y="2000673"/>
              <a:ext cx="2015067" cy="2370667"/>
            </a:xfrm>
            <a:custGeom>
              <a:avLst/>
              <a:gdLst>
                <a:gd name="T0" fmla="*/ 2147483647 w 1534"/>
                <a:gd name="T1" fmla="*/ 2147483647 h 1804"/>
                <a:gd name="T2" fmla="*/ 0 w 1534"/>
                <a:gd name="T3" fmla="*/ 0 h 1804"/>
                <a:gd name="T4" fmla="*/ 0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2147483647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chemeClr val="accent1"/>
            </a:solidFill>
            <a:ln>
              <a:noFill/>
            </a:ln>
          </p:spPr>
          <p:txBody>
            <a:bodyPr/>
            <a:lstStyle/>
            <a:p>
              <a:pPr fontAlgn="base">
                <a:spcBef>
                  <a:spcPct val="0"/>
                </a:spcBef>
                <a:spcAft>
                  <a:spcPct val="0"/>
                </a:spcAft>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8" name="Freeform 109"/>
            <p:cNvSpPr/>
            <p:nvPr/>
          </p:nvSpPr>
          <p:spPr bwMode="auto">
            <a:xfrm>
              <a:off x="3748193" y="2000673"/>
              <a:ext cx="2015067" cy="2370667"/>
            </a:xfrm>
            <a:custGeom>
              <a:avLst/>
              <a:gdLst>
                <a:gd name="T0" fmla="*/ 2147483647 w 1534"/>
                <a:gd name="T1" fmla="*/ 2147483647 h 1804"/>
                <a:gd name="T2" fmla="*/ 0 w 1534"/>
                <a:gd name="T3" fmla="*/ 2147483647 h 1804"/>
                <a:gd name="T4" fmla="*/ 2147483647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0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chemeClr val="accent3"/>
            </a:solidFill>
            <a:ln>
              <a:noFill/>
            </a:ln>
          </p:spPr>
          <p:txBody>
            <a:bodyPr/>
            <a:lstStyle/>
            <a:p>
              <a:pPr fontAlgn="base">
                <a:spcBef>
                  <a:spcPct val="0"/>
                </a:spcBef>
                <a:spcAft>
                  <a:spcPct val="0"/>
                </a:spcAft>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9" name="Freeform 121"/>
            <p:cNvSpPr/>
            <p:nvPr/>
          </p:nvSpPr>
          <p:spPr bwMode="auto">
            <a:xfrm>
              <a:off x="5462693" y="3837941"/>
              <a:ext cx="254000" cy="251884"/>
            </a:xfrm>
            <a:custGeom>
              <a:avLst/>
              <a:gdLst>
                <a:gd name="T0" fmla="*/ 2147483647 w 192"/>
                <a:gd name="T1" fmla="*/ 2147483647 h 192"/>
                <a:gd name="T2" fmla="*/ 2147483647 w 192"/>
                <a:gd name="T3" fmla="*/ 2147483647 h 192"/>
                <a:gd name="T4" fmla="*/ 2147483647 w 192"/>
                <a:gd name="T5" fmla="*/ 2147483647 h 192"/>
                <a:gd name="T6" fmla="*/ 2147483647 w 192"/>
                <a:gd name="T7" fmla="*/ 2147483647 h 192"/>
                <a:gd name="T8" fmla="*/ 2147483647 w 192"/>
                <a:gd name="T9" fmla="*/ 2147483647 h 192"/>
                <a:gd name="T10" fmla="*/ 2147483647 w 192"/>
                <a:gd name="T11" fmla="*/ 2147483647 h 192"/>
                <a:gd name="T12" fmla="*/ 2147483647 w 192"/>
                <a:gd name="T13" fmla="*/ 2147483647 h 192"/>
                <a:gd name="T14" fmla="*/ 2147483647 w 192"/>
                <a:gd name="T15" fmla="*/ 2147483647 h 192"/>
                <a:gd name="T16" fmla="*/ 2147483647 w 192"/>
                <a:gd name="T17" fmla="*/ 2147483647 h 192"/>
                <a:gd name="T18" fmla="*/ 2147483647 w 192"/>
                <a:gd name="T19" fmla="*/ 2147483647 h 192"/>
                <a:gd name="T20" fmla="*/ 2147483647 w 192"/>
                <a:gd name="T21" fmla="*/ 2147483647 h 192"/>
                <a:gd name="T22" fmla="*/ 2147483647 w 192"/>
                <a:gd name="T23" fmla="*/ 2147483647 h 192"/>
                <a:gd name="T24" fmla="*/ 2147483647 w 192"/>
                <a:gd name="T25" fmla="*/ 2147483647 h 192"/>
                <a:gd name="T26" fmla="*/ 2147483647 w 192"/>
                <a:gd name="T27" fmla="*/ 2147483647 h 192"/>
                <a:gd name="T28" fmla="*/ 2147483647 w 192"/>
                <a:gd name="T29" fmla="*/ 2147483647 h 192"/>
                <a:gd name="T30" fmla="*/ 2147483647 w 192"/>
                <a:gd name="T31" fmla="*/ 2147483647 h 192"/>
                <a:gd name="T32" fmla="*/ 2147483647 w 192"/>
                <a:gd name="T33" fmla="*/ 2147483647 h 192"/>
                <a:gd name="T34" fmla="*/ 2147483647 w 192"/>
                <a:gd name="T35" fmla="*/ 2147483647 h 192"/>
                <a:gd name="T36" fmla="*/ 0 w 192"/>
                <a:gd name="T37" fmla="*/ 2147483647 h 192"/>
                <a:gd name="T38" fmla="*/ 0 w 192"/>
                <a:gd name="T39" fmla="*/ 2147483647 h 192"/>
                <a:gd name="T40" fmla="*/ 2147483647 w 192"/>
                <a:gd name="T41" fmla="*/ 2147483647 h 192"/>
                <a:gd name="T42" fmla="*/ 2147483647 w 192"/>
                <a:gd name="T43" fmla="*/ 2147483647 h 192"/>
                <a:gd name="T44" fmla="*/ 2147483647 w 192"/>
                <a:gd name="T45" fmla="*/ 2147483647 h 192"/>
                <a:gd name="T46" fmla="*/ 2147483647 w 192"/>
                <a:gd name="T47" fmla="*/ 2147483647 h 192"/>
                <a:gd name="T48" fmla="*/ 2147483647 w 192"/>
                <a:gd name="T49" fmla="*/ 2147483647 h 192"/>
                <a:gd name="T50" fmla="*/ 2147483647 w 192"/>
                <a:gd name="T51" fmla="*/ 2147483647 h 192"/>
                <a:gd name="T52" fmla="*/ 2147483647 w 192"/>
                <a:gd name="T53" fmla="*/ 2147483647 h 192"/>
                <a:gd name="T54" fmla="*/ 2147483647 w 192"/>
                <a:gd name="T55" fmla="*/ 0 h 192"/>
                <a:gd name="T56" fmla="*/ 2147483647 w 192"/>
                <a:gd name="T57" fmla="*/ 0 h 192"/>
                <a:gd name="T58" fmla="*/ 2147483647 w 192"/>
                <a:gd name="T59" fmla="*/ 2147483647 h 192"/>
                <a:gd name="T60" fmla="*/ 2147483647 w 192"/>
                <a:gd name="T61" fmla="*/ 2147483647 h 192"/>
                <a:gd name="T62" fmla="*/ 2147483647 w 192"/>
                <a:gd name="T63" fmla="*/ 2147483647 h 192"/>
                <a:gd name="T64" fmla="*/ 2147483647 w 192"/>
                <a:gd name="T65" fmla="*/ 2147483647 h 192"/>
                <a:gd name="T66" fmla="*/ 2147483647 w 192"/>
                <a:gd name="T67" fmla="*/ 2147483647 h 192"/>
                <a:gd name="T68" fmla="*/ 2147483647 w 192"/>
                <a:gd name="T69" fmla="*/ 2147483647 h 192"/>
                <a:gd name="T70" fmla="*/ 2147483647 w 192"/>
                <a:gd name="T71" fmla="*/ 2147483647 h 192"/>
                <a:gd name="T72" fmla="*/ 2147483647 w 192"/>
                <a:gd name="T73" fmla="*/ 2147483647 h 192"/>
                <a:gd name="T74" fmla="*/ 2147483647 w 192"/>
                <a:gd name="T75" fmla="*/ 2147483647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2">
                  <a:moveTo>
                    <a:pt x="192" y="96"/>
                  </a:moveTo>
                  <a:lnTo>
                    <a:pt x="192" y="96"/>
                  </a:lnTo>
                  <a:lnTo>
                    <a:pt x="190" y="116"/>
                  </a:lnTo>
                  <a:lnTo>
                    <a:pt x="184" y="134"/>
                  </a:lnTo>
                  <a:lnTo>
                    <a:pt x="174" y="150"/>
                  </a:lnTo>
                  <a:lnTo>
                    <a:pt x="164" y="164"/>
                  </a:lnTo>
                  <a:lnTo>
                    <a:pt x="150" y="176"/>
                  </a:lnTo>
                  <a:lnTo>
                    <a:pt x="132" y="184"/>
                  </a:lnTo>
                  <a:lnTo>
                    <a:pt x="116" y="190"/>
                  </a:lnTo>
                  <a:lnTo>
                    <a:pt x="96" y="192"/>
                  </a:lnTo>
                  <a:lnTo>
                    <a:pt x="76" y="190"/>
                  </a:lnTo>
                  <a:lnTo>
                    <a:pt x="58" y="184"/>
                  </a:lnTo>
                  <a:lnTo>
                    <a:pt x="42" y="176"/>
                  </a:lnTo>
                  <a:lnTo>
                    <a:pt x="28" y="164"/>
                  </a:lnTo>
                  <a:lnTo>
                    <a:pt x="16" y="150"/>
                  </a:lnTo>
                  <a:lnTo>
                    <a:pt x="8" y="134"/>
                  </a:lnTo>
                  <a:lnTo>
                    <a:pt x="2" y="116"/>
                  </a:lnTo>
                  <a:lnTo>
                    <a:pt x="0" y="96"/>
                  </a:lnTo>
                  <a:lnTo>
                    <a:pt x="2" y="76"/>
                  </a:lnTo>
                  <a:lnTo>
                    <a:pt x="8" y="58"/>
                  </a:lnTo>
                  <a:lnTo>
                    <a:pt x="16" y="42"/>
                  </a:lnTo>
                  <a:lnTo>
                    <a:pt x="28" y="28"/>
                  </a:lnTo>
                  <a:lnTo>
                    <a:pt x="42" y="18"/>
                  </a:lnTo>
                  <a:lnTo>
                    <a:pt x="58" y="8"/>
                  </a:lnTo>
                  <a:lnTo>
                    <a:pt x="76" y="2"/>
                  </a:lnTo>
                  <a:lnTo>
                    <a:pt x="96" y="0"/>
                  </a:lnTo>
                  <a:lnTo>
                    <a:pt x="116" y="2"/>
                  </a:lnTo>
                  <a:lnTo>
                    <a:pt x="132" y="8"/>
                  </a:lnTo>
                  <a:lnTo>
                    <a:pt x="150" y="18"/>
                  </a:lnTo>
                  <a:lnTo>
                    <a:pt x="164" y="28"/>
                  </a:lnTo>
                  <a:lnTo>
                    <a:pt x="174" y="42"/>
                  </a:lnTo>
                  <a:lnTo>
                    <a:pt x="184" y="58"/>
                  </a:lnTo>
                  <a:lnTo>
                    <a:pt x="190" y="76"/>
                  </a:lnTo>
                  <a:lnTo>
                    <a:pt x="192" y="96"/>
                  </a:lnTo>
                  <a:close/>
                </a:path>
              </a:pathLst>
            </a:custGeom>
            <a:solidFill>
              <a:schemeClr val="accent3"/>
            </a:solidFill>
            <a:ln>
              <a:noFill/>
            </a:ln>
          </p:spPr>
          <p:txBody>
            <a:bodyPr/>
            <a:lstStyle/>
            <a:p>
              <a:pPr fontAlgn="base">
                <a:spcBef>
                  <a:spcPct val="0"/>
                </a:spcBef>
                <a:spcAft>
                  <a:spcPct val="0"/>
                </a:spcAft>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10" name="Freeform 122"/>
            <p:cNvSpPr/>
            <p:nvPr/>
          </p:nvSpPr>
          <p:spPr bwMode="auto">
            <a:xfrm>
              <a:off x="5765378" y="3774440"/>
              <a:ext cx="315383" cy="315384"/>
            </a:xfrm>
            <a:custGeom>
              <a:avLst/>
              <a:gdLst>
                <a:gd name="T0" fmla="*/ 2147483647 w 240"/>
                <a:gd name="T1" fmla="*/ 2147483647 h 240"/>
                <a:gd name="T2" fmla="*/ 2147483647 w 240"/>
                <a:gd name="T3" fmla="*/ 2147483647 h 240"/>
                <a:gd name="T4" fmla="*/ 2147483647 w 240"/>
                <a:gd name="T5" fmla="*/ 2147483647 h 240"/>
                <a:gd name="T6" fmla="*/ 2147483647 w 240"/>
                <a:gd name="T7" fmla="*/ 2147483647 h 240"/>
                <a:gd name="T8" fmla="*/ 2147483647 w 240"/>
                <a:gd name="T9" fmla="*/ 2147483647 h 240"/>
                <a:gd name="T10" fmla="*/ 2147483647 w 240"/>
                <a:gd name="T11" fmla="*/ 2147483647 h 240"/>
                <a:gd name="T12" fmla="*/ 2147483647 w 240"/>
                <a:gd name="T13" fmla="*/ 2147483647 h 240"/>
                <a:gd name="T14" fmla="*/ 2147483647 w 240"/>
                <a:gd name="T15" fmla="*/ 2147483647 h 240"/>
                <a:gd name="T16" fmla="*/ 2147483647 w 240"/>
                <a:gd name="T17" fmla="*/ 2147483647 h 240"/>
                <a:gd name="T18" fmla="*/ 2147483647 w 240"/>
                <a:gd name="T19" fmla="*/ 2147483647 h 240"/>
                <a:gd name="T20" fmla="*/ 2147483647 w 240"/>
                <a:gd name="T21" fmla="*/ 2147483647 h 240"/>
                <a:gd name="T22" fmla="*/ 2147483647 w 240"/>
                <a:gd name="T23" fmla="*/ 2147483647 h 240"/>
                <a:gd name="T24" fmla="*/ 2147483647 w 240"/>
                <a:gd name="T25" fmla="*/ 2147483647 h 240"/>
                <a:gd name="T26" fmla="*/ 2147483647 w 240"/>
                <a:gd name="T27" fmla="*/ 2147483647 h 240"/>
                <a:gd name="T28" fmla="*/ 2147483647 w 240"/>
                <a:gd name="T29" fmla="*/ 2147483647 h 240"/>
                <a:gd name="T30" fmla="*/ 2147483647 w 240"/>
                <a:gd name="T31" fmla="*/ 2147483647 h 240"/>
                <a:gd name="T32" fmla="*/ 2147483647 w 240"/>
                <a:gd name="T33" fmla="*/ 2147483647 h 240"/>
                <a:gd name="T34" fmla="*/ 2147483647 w 240"/>
                <a:gd name="T35" fmla="*/ 2147483647 h 240"/>
                <a:gd name="T36" fmla="*/ 2147483647 w 240"/>
                <a:gd name="T37" fmla="*/ 2147483647 h 240"/>
                <a:gd name="T38" fmla="*/ 2147483647 w 240"/>
                <a:gd name="T39" fmla="*/ 2147483647 h 240"/>
                <a:gd name="T40" fmla="*/ 2147483647 w 240"/>
                <a:gd name="T41" fmla="*/ 2147483647 h 240"/>
                <a:gd name="T42" fmla="*/ 0 w 240"/>
                <a:gd name="T43" fmla="*/ 2147483647 h 240"/>
                <a:gd name="T44" fmla="*/ 0 w 240"/>
                <a:gd name="T45" fmla="*/ 2147483647 h 240"/>
                <a:gd name="T46" fmla="*/ 0 w 240"/>
                <a:gd name="T47" fmla="*/ 2147483647 h 240"/>
                <a:gd name="T48" fmla="*/ 0 w 240"/>
                <a:gd name="T49" fmla="*/ 2147483647 h 240"/>
                <a:gd name="T50" fmla="*/ 2147483647 w 240"/>
                <a:gd name="T51" fmla="*/ 2147483647 h 240"/>
                <a:gd name="T52" fmla="*/ 2147483647 w 240"/>
                <a:gd name="T53" fmla="*/ 2147483647 h 240"/>
                <a:gd name="T54" fmla="*/ 2147483647 w 240"/>
                <a:gd name="T55" fmla="*/ 2147483647 h 240"/>
                <a:gd name="T56" fmla="*/ 2147483647 w 240"/>
                <a:gd name="T57" fmla="*/ 2147483647 h 240"/>
                <a:gd name="T58" fmla="*/ 2147483647 w 240"/>
                <a:gd name="T59" fmla="*/ 2147483647 h 240"/>
                <a:gd name="T60" fmla="*/ 2147483647 w 240"/>
                <a:gd name="T61" fmla="*/ 2147483647 h 240"/>
                <a:gd name="T62" fmla="*/ 2147483647 w 240"/>
                <a:gd name="T63" fmla="*/ 2147483647 h 240"/>
                <a:gd name="T64" fmla="*/ 2147483647 w 240"/>
                <a:gd name="T65" fmla="*/ 0 h 240"/>
                <a:gd name="T66" fmla="*/ 2147483647 w 240"/>
                <a:gd name="T67" fmla="*/ 0 h 240"/>
                <a:gd name="T68" fmla="*/ 2147483647 w 240"/>
                <a:gd name="T69" fmla="*/ 0 h 240"/>
                <a:gd name="T70" fmla="*/ 2147483647 w 240"/>
                <a:gd name="T71" fmla="*/ 0 h 240"/>
                <a:gd name="T72" fmla="*/ 2147483647 w 240"/>
                <a:gd name="T73" fmla="*/ 2147483647 h 240"/>
                <a:gd name="T74" fmla="*/ 2147483647 w 240"/>
                <a:gd name="T75" fmla="*/ 2147483647 h 240"/>
                <a:gd name="T76" fmla="*/ 2147483647 w 240"/>
                <a:gd name="T77" fmla="*/ 2147483647 h 240"/>
                <a:gd name="T78" fmla="*/ 2147483647 w 240"/>
                <a:gd name="T79" fmla="*/ 2147483647 h 240"/>
                <a:gd name="T80" fmla="*/ 2147483647 w 240"/>
                <a:gd name="T81" fmla="*/ 2147483647 h 240"/>
                <a:gd name="T82" fmla="*/ 2147483647 w 240"/>
                <a:gd name="T83" fmla="*/ 2147483647 h 240"/>
                <a:gd name="T84" fmla="*/ 2147483647 w 240"/>
                <a:gd name="T85" fmla="*/ 2147483647 h 240"/>
                <a:gd name="T86" fmla="*/ 2147483647 w 240"/>
                <a:gd name="T87" fmla="*/ 2147483647 h 240"/>
                <a:gd name="T88" fmla="*/ 2147483647 w 240"/>
                <a:gd name="T89" fmla="*/ 2147483647 h 240"/>
                <a:gd name="T90" fmla="*/ 2147483647 w 240"/>
                <a:gd name="T91" fmla="*/ 2147483647 h 2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0" h="240">
                  <a:moveTo>
                    <a:pt x="240" y="120"/>
                  </a:moveTo>
                  <a:lnTo>
                    <a:pt x="240" y="120"/>
                  </a:lnTo>
                  <a:lnTo>
                    <a:pt x="238" y="132"/>
                  </a:lnTo>
                  <a:lnTo>
                    <a:pt x="238" y="144"/>
                  </a:lnTo>
                  <a:lnTo>
                    <a:pt x="230" y="166"/>
                  </a:lnTo>
                  <a:lnTo>
                    <a:pt x="218" y="186"/>
                  </a:lnTo>
                  <a:lnTo>
                    <a:pt x="204" y="204"/>
                  </a:lnTo>
                  <a:lnTo>
                    <a:pt x="186" y="218"/>
                  </a:lnTo>
                  <a:lnTo>
                    <a:pt x="166" y="230"/>
                  </a:lnTo>
                  <a:lnTo>
                    <a:pt x="144" y="236"/>
                  </a:lnTo>
                  <a:lnTo>
                    <a:pt x="132" y="238"/>
                  </a:lnTo>
                  <a:lnTo>
                    <a:pt x="120" y="240"/>
                  </a:lnTo>
                  <a:lnTo>
                    <a:pt x="108" y="238"/>
                  </a:lnTo>
                  <a:lnTo>
                    <a:pt x="96" y="236"/>
                  </a:lnTo>
                  <a:lnTo>
                    <a:pt x="72" y="230"/>
                  </a:lnTo>
                  <a:lnTo>
                    <a:pt x="52" y="218"/>
                  </a:lnTo>
                  <a:lnTo>
                    <a:pt x="34" y="204"/>
                  </a:lnTo>
                  <a:lnTo>
                    <a:pt x="20" y="186"/>
                  </a:lnTo>
                  <a:lnTo>
                    <a:pt x="8" y="166"/>
                  </a:lnTo>
                  <a:lnTo>
                    <a:pt x="2" y="144"/>
                  </a:lnTo>
                  <a:lnTo>
                    <a:pt x="0" y="132"/>
                  </a:lnTo>
                  <a:lnTo>
                    <a:pt x="0" y="120"/>
                  </a:lnTo>
                  <a:lnTo>
                    <a:pt x="0" y="108"/>
                  </a:lnTo>
                  <a:lnTo>
                    <a:pt x="2" y="96"/>
                  </a:lnTo>
                  <a:lnTo>
                    <a:pt x="8" y="72"/>
                  </a:lnTo>
                  <a:lnTo>
                    <a:pt x="20" y="52"/>
                  </a:lnTo>
                  <a:lnTo>
                    <a:pt x="34" y="34"/>
                  </a:lnTo>
                  <a:lnTo>
                    <a:pt x="52" y="20"/>
                  </a:lnTo>
                  <a:lnTo>
                    <a:pt x="72" y="8"/>
                  </a:lnTo>
                  <a:lnTo>
                    <a:pt x="96" y="2"/>
                  </a:lnTo>
                  <a:lnTo>
                    <a:pt x="108" y="0"/>
                  </a:lnTo>
                  <a:lnTo>
                    <a:pt x="120" y="0"/>
                  </a:lnTo>
                  <a:lnTo>
                    <a:pt x="132" y="0"/>
                  </a:lnTo>
                  <a:lnTo>
                    <a:pt x="144" y="2"/>
                  </a:lnTo>
                  <a:lnTo>
                    <a:pt x="166" y="8"/>
                  </a:lnTo>
                  <a:lnTo>
                    <a:pt x="186" y="20"/>
                  </a:lnTo>
                  <a:lnTo>
                    <a:pt x="204" y="34"/>
                  </a:lnTo>
                  <a:lnTo>
                    <a:pt x="218" y="52"/>
                  </a:lnTo>
                  <a:lnTo>
                    <a:pt x="230" y="72"/>
                  </a:lnTo>
                  <a:lnTo>
                    <a:pt x="238" y="96"/>
                  </a:lnTo>
                  <a:lnTo>
                    <a:pt x="238" y="108"/>
                  </a:lnTo>
                  <a:lnTo>
                    <a:pt x="240" y="120"/>
                  </a:lnTo>
                  <a:close/>
                </a:path>
              </a:pathLst>
            </a:custGeom>
            <a:solidFill>
              <a:schemeClr val="accent1"/>
            </a:solidFill>
            <a:ln>
              <a:noFill/>
            </a:ln>
          </p:spPr>
          <p:txBody>
            <a:bodyPr/>
            <a:lstStyle/>
            <a:p>
              <a:pPr fontAlgn="base">
                <a:spcBef>
                  <a:spcPct val="0"/>
                </a:spcBef>
                <a:spcAft>
                  <a:spcPct val="0"/>
                </a:spcAft>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11" name="Freeform 123"/>
            <p:cNvSpPr/>
            <p:nvPr/>
          </p:nvSpPr>
          <p:spPr bwMode="auto">
            <a:xfrm>
              <a:off x="5462693" y="4142740"/>
              <a:ext cx="254000" cy="247651"/>
            </a:xfrm>
            <a:custGeom>
              <a:avLst/>
              <a:gdLst>
                <a:gd name="T0" fmla="*/ 2147483647 w 192"/>
                <a:gd name="T1" fmla="*/ 2147483647 h 190"/>
                <a:gd name="T2" fmla="*/ 2147483647 w 192"/>
                <a:gd name="T3" fmla="*/ 2147483647 h 190"/>
                <a:gd name="T4" fmla="*/ 2147483647 w 192"/>
                <a:gd name="T5" fmla="*/ 2147483647 h 190"/>
                <a:gd name="T6" fmla="*/ 2147483647 w 192"/>
                <a:gd name="T7" fmla="*/ 2147483647 h 190"/>
                <a:gd name="T8" fmla="*/ 2147483647 w 192"/>
                <a:gd name="T9" fmla="*/ 2147483647 h 190"/>
                <a:gd name="T10" fmla="*/ 2147483647 w 192"/>
                <a:gd name="T11" fmla="*/ 2147483647 h 190"/>
                <a:gd name="T12" fmla="*/ 2147483647 w 192"/>
                <a:gd name="T13" fmla="*/ 2147483647 h 190"/>
                <a:gd name="T14" fmla="*/ 2147483647 w 192"/>
                <a:gd name="T15" fmla="*/ 2147483647 h 190"/>
                <a:gd name="T16" fmla="*/ 2147483647 w 192"/>
                <a:gd name="T17" fmla="*/ 2147483647 h 190"/>
                <a:gd name="T18" fmla="*/ 2147483647 w 192"/>
                <a:gd name="T19" fmla="*/ 2147483647 h 190"/>
                <a:gd name="T20" fmla="*/ 2147483647 w 192"/>
                <a:gd name="T21" fmla="*/ 2147483647 h 190"/>
                <a:gd name="T22" fmla="*/ 2147483647 w 192"/>
                <a:gd name="T23" fmla="*/ 2147483647 h 190"/>
                <a:gd name="T24" fmla="*/ 2147483647 w 192"/>
                <a:gd name="T25" fmla="*/ 2147483647 h 190"/>
                <a:gd name="T26" fmla="*/ 2147483647 w 192"/>
                <a:gd name="T27" fmla="*/ 2147483647 h 190"/>
                <a:gd name="T28" fmla="*/ 2147483647 w 192"/>
                <a:gd name="T29" fmla="*/ 2147483647 h 190"/>
                <a:gd name="T30" fmla="*/ 2147483647 w 192"/>
                <a:gd name="T31" fmla="*/ 2147483647 h 190"/>
                <a:gd name="T32" fmla="*/ 2147483647 w 192"/>
                <a:gd name="T33" fmla="*/ 2147483647 h 190"/>
                <a:gd name="T34" fmla="*/ 2147483647 w 192"/>
                <a:gd name="T35" fmla="*/ 2147483647 h 190"/>
                <a:gd name="T36" fmla="*/ 0 w 192"/>
                <a:gd name="T37" fmla="*/ 2147483647 h 190"/>
                <a:gd name="T38" fmla="*/ 0 w 192"/>
                <a:gd name="T39" fmla="*/ 2147483647 h 190"/>
                <a:gd name="T40" fmla="*/ 2147483647 w 192"/>
                <a:gd name="T41" fmla="*/ 2147483647 h 190"/>
                <a:gd name="T42" fmla="*/ 2147483647 w 192"/>
                <a:gd name="T43" fmla="*/ 2147483647 h 190"/>
                <a:gd name="T44" fmla="*/ 2147483647 w 192"/>
                <a:gd name="T45" fmla="*/ 2147483647 h 190"/>
                <a:gd name="T46" fmla="*/ 2147483647 w 192"/>
                <a:gd name="T47" fmla="*/ 2147483647 h 190"/>
                <a:gd name="T48" fmla="*/ 2147483647 w 192"/>
                <a:gd name="T49" fmla="*/ 2147483647 h 190"/>
                <a:gd name="T50" fmla="*/ 2147483647 w 192"/>
                <a:gd name="T51" fmla="*/ 2147483647 h 190"/>
                <a:gd name="T52" fmla="*/ 2147483647 w 192"/>
                <a:gd name="T53" fmla="*/ 2147483647 h 190"/>
                <a:gd name="T54" fmla="*/ 2147483647 w 192"/>
                <a:gd name="T55" fmla="*/ 0 h 190"/>
                <a:gd name="T56" fmla="*/ 2147483647 w 192"/>
                <a:gd name="T57" fmla="*/ 0 h 190"/>
                <a:gd name="T58" fmla="*/ 2147483647 w 192"/>
                <a:gd name="T59" fmla="*/ 2147483647 h 190"/>
                <a:gd name="T60" fmla="*/ 2147483647 w 192"/>
                <a:gd name="T61" fmla="*/ 2147483647 h 190"/>
                <a:gd name="T62" fmla="*/ 2147483647 w 192"/>
                <a:gd name="T63" fmla="*/ 2147483647 h 190"/>
                <a:gd name="T64" fmla="*/ 2147483647 w 192"/>
                <a:gd name="T65" fmla="*/ 2147483647 h 190"/>
                <a:gd name="T66" fmla="*/ 2147483647 w 192"/>
                <a:gd name="T67" fmla="*/ 2147483647 h 190"/>
                <a:gd name="T68" fmla="*/ 2147483647 w 192"/>
                <a:gd name="T69" fmla="*/ 2147483647 h 190"/>
                <a:gd name="T70" fmla="*/ 2147483647 w 192"/>
                <a:gd name="T71" fmla="*/ 2147483647 h 190"/>
                <a:gd name="T72" fmla="*/ 2147483647 w 192"/>
                <a:gd name="T73" fmla="*/ 2147483647 h 190"/>
                <a:gd name="T74" fmla="*/ 2147483647 w 192"/>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0">
                  <a:moveTo>
                    <a:pt x="192" y="94"/>
                  </a:moveTo>
                  <a:lnTo>
                    <a:pt x="192" y="94"/>
                  </a:lnTo>
                  <a:lnTo>
                    <a:pt x="190" y="114"/>
                  </a:lnTo>
                  <a:lnTo>
                    <a:pt x="184" y="132"/>
                  </a:lnTo>
                  <a:lnTo>
                    <a:pt x="174" y="148"/>
                  </a:lnTo>
                  <a:lnTo>
                    <a:pt x="164" y="162"/>
                  </a:lnTo>
                  <a:lnTo>
                    <a:pt x="150" y="174"/>
                  </a:lnTo>
                  <a:lnTo>
                    <a:pt x="132" y="182"/>
                  </a:lnTo>
                  <a:lnTo>
                    <a:pt x="116" y="188"/>
                  </a:lnTo>
                  <a:lnTo>
                    <a:pt x="96"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6" y="0"/>
                  </a:lnTo>
                  <a:lnTo>
                    <a:pt x="116" y="2"/>
                  </a:lnTo>
                  <a:lnTo>
                    <a:pt x="132" y="8"/>
                  </a:lnTo>
                  <a:lnTo>
                    <a:pt x="150" y="16"/>
                  </a:lnTo>
                  <a:lnTo>
                    <a:pt x="164" y="28"/>
                  </a:lnTo>
                  <a:lnTo>
                    <a:pt x="174" y="42"/>
                  </a:lnTo>
                  <a:lnTo>
                    <a:pt x="184" y="58"/>
                  </a:lnTo>
                  <a:lnTo>
                    <a:pt x="190" y="76"/>
                  </a:lnTo>
                  <a:lnTo>
                    <a:pt x="192" y="94"/>
                  </a:lnTo>
                  <a:close/>
                </a:path>
              </a:pathLst>
            </a:custGeom>
            <a:solidFill>
              <a:schemeClr val="accent4"/>
            </a:solidFill>
            <a:ln>
              <a:noFill/>
            </a:ln>
          </p:spPr>
          <p:txBody>
            <a:bodyPr/>
            <a:lstStyle/>
            <a:p>
              <a:pPr fontAlgn="base">
                <a:spcBef>
                  <a:spcPct val="0"/>
                </a:spcBef>
                <a:spcAft>
                  <a:spcPct val="0"/>
                </a:spcAft>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12" name="Freeform 124"/>
            <p:cNvSpPr/>
            <p:nvPr/>
          </p:nvSpPr>
          <p:spPr bwMode="auto">
            <a:xfrm>
              <a:off x="5765378" y="4142740"/>
              <a:ext cx="249767" cy="247651"/>
            </a:xfrm>
            <a:custGeom>
              <a:avLst/>
              <a:gdLst>
                <a:gd name="T0" fmla="*/ 2147483647 w 190"/>
                <a:gd name="T1" fmla="*/ 2147483647 h 190"/>
                <a:gd name="T2" fmla="*/ 2147483647 w 190"/>
                <a:gd name="T3" fmla="*/ 2147483647 h 190"/>
                <a:gd name="T4" fmla="*/ 2147483647 w 190"/>
                <a:gd name="T5" fmla="*/ 2147483647 h 190"/>
                <a:gd name="T6" fmla="*/ 2147483647 w 190"/>
                <a:gd name="T7" fmla="*/ 2147483647 h 190"/>
                <a:gd name="T8" fmla="*/ 2147483647 w 190"/>
                <a:gd name="T9" fmla="*/ 2147483647 h 190"/>
                <a:gd name="T10" fmla="*/ 2147483647 w 190"/>
                <a:gd name="T11" fmla="*/ 2147483647 h 190"/>
                <a:gd name="T12" fmla="*/ 2147483647 w 190"/>
                <a:gd name="T13" fmla="*/ 2147483647 h 190"/>
                <a:gd name="T14" fmla="*/ 2147483647 w 190"/>
                <a:gd name="T15" fmla="*/ 2147483647 h 190"/>
                <a:gd name="T16" fmla="*/ 2147483647 w 190"/>
                <a:gd name="T17" fmla="*/ 2147483647 h 190"/>
                <a:gd name="T18" fmla="*/ 2147483647 w 190"/>
                <a:gd name="T19" fmla="*/ 2147483647 h 190"/>
                <a:gd name="T20" fmla="*/ 2147483647 w 190"/>
                <a:gd name="T21" fmla="*/ 2147483647 h 190"/>
                <a:gd name="T22" fmla="*/ 2147483647 w 190"/>
                <a:gd name="T23" fmla="*/ 2147483647 h 190"/>
                <a:gd name="T24" fmla="*/ 2147483647 w 190"/>
                <a:gd name="T25" fmla="*/ 2147483647 h 190"/>
                <a:gd name="T26" fmla="*/ 2147483647 w 190"/>
                <a:gd name="T27" fmla="*/ 2147483647 h 190"/>
                <a:gd name="T28" fmla="*/ 2147483647 w 190"/>
                <a:gd name="T29" fmla="*/ 2147483647 h 190"/>
                <a:gd name="T30" fmla="*/ 2147483647 w 190"/>
                <a:gd name="T31" fmla="*/ 2147483647 h 190"/>
                <a:gd name="T32" fmla="*/ 2147483647 w 190"/>
                <a:gd name="T33" fmla="*/ 2147483647 h 190"/>
                <a:gd name="T34" fmla="*/ 2147483647 w 190"/>
                <a:gd name="T35" fmla="*/ 2147483647 h 190"/>
                <a:gd name="T36" fmla="*/ 0 w 190"/>
                <a:gd name="T37" fmla="*/ 2147483647 h 190"/>
                <a:gd name="T38" fmla="*/ 0 w 190"/>
                <a:gd name="T39" fmla="*/ 2147483647 h 190"/>
                <a:gd name="T40" fmla="*/ 2147483647 w 190"/>
                <a:gd name="T41" fmla="*/ 2147483647 h 190"/>
                <a:gd name="T42" fmla="*/ 2147483647 w 190"/>
                <a:gd name="T43" fmla="*/ 2147483647 h 190"/>
                <a:gd name="T44" fmla="*/ 2147483647 w 190"/>
                <a:gd name="T45" fmla="*/ 2147483647 h 190"/>
                <a:gd name="T46" fmla="*/ 2147483647 w 190"/>
                <a:gd name="T47" fmla="*/ 2147483647 h 190"/>
                <a:gd name="T48" fmla="*/ 2147483647 w 190"/>
                <a:gd name="T49" fmla="*/ 2147483647 h 190"/>
                <a:gd name="T50" fmla="*/ 2147483647 w 190"/>
                <a:gd name="T51" fmla="*/ 2147483647 h 190"/>
                <a:gd name="T52" fmla="*/ 2147483647 w 190"/>
                <a:gd name="T53" fmla="*/ 2147483647 h 190"/>
                <a:gd name="T54" fmla="*/ 2147483647 w 190"/>
                <a:gd name="T55" fmla="*/ 0 h 190"/>
                <a:gd name="T56" fmla="*/ 2147483647 w 190"/>
                <a:gd name="T57" fmla="*/ 0 h 190"/>
                <a:gd name="T58" fmla="*/ 2147483647 w 190"/>
                <a:gd name="T59" fmla="*/ 2147483647 h 190"/>
                <a:gd name="T60" fmla="*/ 2147483647 w 190"/>
                <a:gd name="T61" fmla="*/ 2147483647 h 190"/>
                <a:gd name="T62" fmla="*/ 2147483647 w 190"/>
                <a:gd name="T63" fmla="*/ 2147483647 h 190"/>
                <a:gd name="T64" fmla="*/ 2147483647 w 190"/>
                <a:gd name="T65" fmla="*/ 2147483647 h 190"/>
                <a:gd name="T66" fmla="*/ 2147483647 w 190"/>
                <a:gd name="T67" fmla="*/ 2147483647 h 190"/>
                <a:gd name="T68" fmla="*/ 2147483647 w 190"/>
                <a:gd name="T69" fmla="*/ 2147483647 h 190"/>
                <a:gd name="T70" fmla="*/ 2147483647 w 190"/>
                <a:gd name="T71" fmla="*/ 2147483647 h 190"/>
                <a:gd name="T72" fmla="*/ 2147483647 w 190"/>
                <a:gd name="T73" fmla="*/ 2147483647 h 190"/>
                <a:gd name="T74" fmla="*/ 2147483647 w 190"/>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0" h="190">
                  <a:moveTo>
                    <a:pt x="190" y="94"/>
                  </a:moveTo>
                  <a:lnTo>
                    <a:pt x="190" y="94"/>
                  </a:lnTo>
                  <a:lnTo>
                    <a:pt x="188" y="114"/>
                  </a:lnTo>
                  <a:lnTo>
                    <a:pt x="182" y="132"/>
                  </a:lnTo>
                  <a:lnTo>
                    <a:pt x="174" y="148"/>
                  </a:lnTo>
                  <a:lnTo>
                    <a:pt x="162" y="162"/>
                  </a:lnTo>
                  <a:lnTo>
                    <a:pt x="148" y="174"/>
                  </a:lnTo>
                  <a:lnTo>
                    <a:pt x="132" y="182"/>
                  </a:lnTo>
                  <a:lnTo>
                    <a:pt x="114" y="188"/>
                  </a:lnTo>
                  <a:lnTo>
                    <a:pt x="94"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4" y="0"/>
                  </a:lnTo>
                  <a:lnTo>
                    <a:pt x="114" y="2"/>
                  </a:lnTo>
                  <a:lnTo>
                    <a:pt x="132" y="8"/>
                  </a:lnTo>
                  <a:lnTo>
                    <a:pt x="148" y="16"/>
                  </a:lnTo>
                  <a:lnTo>
                    <a:pt x="162" y="28"/>
                  </a:lnTo>
                  <a:lnTo>
                    <a:pt x="174" y="42"/>
                  </a:lnTo>
                  <a:lnTo>
                    <a:pt x="182" y="58"/>
                  </a:lnTo>
                  <a:lnTo>
                    <a:pt x="188" y="76"/>
                  </a:lnTo>
                  <a:lnTo>
                    <a:pt x="190" y="94"/>
                  </a:lnTo>
                  <a:close/>
                </a:path>
              </a:pathLst>
            </a:custGeom>
            <a:solidFill>
              <a:schemeClr val="accent2"/>
            </a:solidFill>
            <a:ln>
              <a:noFill/>
            </a:ln>
          </p:spPr>
          <p:txBody>
            <a:bodyPr/>
            <a:lstStyle/>
            <a:p>
              <a:pPr fontAlgn="base">
                <a:spcBef>
                  <a:spcPct val="0"/>
                </a:spcBef>
                <a:spcAft>
                  <a:spcPct val="0"/>
                </a:spcAft>
              </a:pPr>
              <a:endParaRPr lang="zh-CN" altLang="en-US" sz="1800">
                <a:solidFill>
                  <a:prstClr val="black"/>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6186854" y="1352121"/>
            <a:ext cx="1956935" cy="403957"/>
            <a:chOff x="7939194" y="2030307"/>
            <a:chExt cx="2609851" cy="538734"/>
          </a:xfrm>
        </p:grpSpPr>
        <p:sp>
          <p:nvSpPr>
            <p:cNvPr id="14" name="矩形 1"/>
            <p:cNvSpPr>
              <a:spLocks noChangeArrowheads="1"/>
            </p:cNvSpPr>
            <p:nvPr/>
          </p:nvSpPr>
          <p:spPr bwMode="auto">
            <a:xfrm>
              <a:off x="8250345" y="2030307"/>
              <a:ext cx="2298700" cy="538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fontAlgn="base" hangingPunct="1">
                <a:lnSpc>
                  <a:spcPct val="150000"/>
                </a:lnSpc>
                <a:spcBef>
                  <a:spcPct val="0"/>
                </a:spcBef>
                <a:spcAft>
                  <a:spcPct val="0"/>
                </a:spcAft>
              </a:pPr>
              <a:r>
                <a:rPr lang="zh-CN" altLang="en-US" b="1" dirty="0">
                  <a:solidFill>
                    <a:schemeClr val="tx2"/>
                  </a:solidFill>
                  <a:latin typeface="微软雅黑" panose="020B0503020204020204" pitchFamily="34" charset="-122"/>
                  <a:ea typeface="微软雅黑" panose="020B0503020204020204" pitchFamily="34" charset="-122"/>
                </a:rPr>
                <a:t>此处添加标题内容</a:t>
              </a:r>
              <a:endParaRPr lang="en-US" altLang="zh-CN" b="1" dirty="0">
                <a:solidFill>
                  <a:schemeClr val="tx2"/>
                </a:solidFill>
                <a:latin typeface="微软雅黑" panose="020B0503020204020204" pitchFamily="34" charset="-122"/>
                <a:ea typeface="微软雅黑" panose="020B0503020204020204" pitchFamily="34" charset="-122"/>
              </a:endParaRPr>
            </a:p>
          </p:txBody>
        </p:sp>
        <p:sp>
          <p:nvSpPr>
            <p:cNvPr id="15" name="Freeform 11"/>
            <p:cNvSpPr/>
            <p:nvPr/>
          </p:nvSpPr>
          <p:spPr bwMode="auto">
            <a:xfrm>
              <a:off x="7939194" y="2163657"/>
              <a:ext cx="357717" cy="313267"/>
            </a:xfrm>
            <a:custGeom>
              <a:avLst/>
              <a:gdLst>
                <a:gd name="T0" fmla="*/ 2147483647 w 478"/>
                <a:gd name="T1" fmla="*/ 2147483647 h 420"/>
                <a:gd name="T2" fmla="*/ 2147483647 w 478"/>
                <a:gd name="T3" fmla="*/ 2147483647 h 420"/>
                <a:gd name="T4" fmla="*/ 2147483647 w 478"/>
                <a:gd name="T5" fmla="*/ 2147483647 h 420"/>
                <a:gd name="T6" fmla="*/ 2147483647 w 478"/>
                <a:gd name="T7" fmla="*/ 2147483647 h 420"/>
                <a:gd name="T8" fmla="*/ 2147483647 w 478"/>
                <a:gd name="T9" fmla="*/ 0 h 420"/>
                <a:gd name="T10" fmla="*/ 2147483647 w 478"/>
                <a:gd name="T11" fmla="*/ 0 h 420"/>
                <a:gd name="T12" fmla="*/ 2147483647 w 478"/>
                <a:gd name="T13" fmla="*/ 2147483647 h 420"/>
                <a:gd name="T14" fmla="*/ 2147483647 w 478"/>
                <a:gd name="T15" fmla="*/ 2147483647 h 420"/>
                <a:gd name="T16" fmla="*/ 2147483647 w 478"/>
                <a:gd name="T17" fmla="*/ 2147483647 h 420"/>
                <a:gd name="T18" fmla="*/ 2147483647 w 478"/>
                <a:gd name="T19" fmla="*/ 2147483647 h 420"/>
                <a:gd name="T20" fmla="*/ 2147483647 w 478"/>
                <a:gd name="T21" fmla="*/ 2147483647 h 420"/>
                <a:gd name="T22" fmla="*/ 2147483647 w 478"/>
                <a:gd name="T23" fmla="*/ 2147483647 h 420"/>
                <a:gd name="T24" fmla="*/ 2147483647 w 478"/>
                <a:gd name="T25" fmla="*/ 2147483647 h 420"/>
                <a:gd name="T26" fmla="*/ 2147483647 w 478"/>
                <a:gd name="T27" fmla="*/ 2147483647 h 420"/>
                <a:gd name="T28" fmla="*/ 2147483647 w 478"/>
                <a:gd name="T29" fmla="*/ 2147483647 h 420"/>
                <a:gd name="T30" fmla="*/ 2147483647 w 478"/>
                <a:gd name="T31" fmla="*/ 2147483647 h 420"/>
                <a:gd name="T32" fmla="*/ 2147483647 w 478"/>
                <a:gd name="T33" fmla="*/ 2147483647 h 420"/>
                <a:gd name="T34" fmla="*/ 2147483647 w 478"/>
                <a:gd name="T35" fmla="*/ 2147483647 h 420"/>
                <a:gd name="T36" fmla="*/ 2147483647 w 478"/>
                <a:gd name="T37" fmla="*/ 2147483647 h 420"/>
                <a:gd name="T38" fmla="*/ 0 w 478"/>
                <a:gd name="T39" fmla="*/ 2147483647 h 420"/>
                <a:gd name="T40" fmla="*/ 2147483647 w 478"/>
                <a:gd name="T41" fmla="*/ 2147483647 h 420"/>
                <a:gd name="T42" fmla="*/ 2147483647 w 478"/>
                <a:gd name="T43" fmla="*/ 2147483647 h 420"/>
                <a:gd name="T44" fmla="*/ 2147483647 w 478"/>
                <a:gd name="T45" fmla="*/ 2147483647 h 420"/>
                <a:gd name="T46" fmla="*/ 2147483647 w 478"/>
                <a:gd name="T47" fmla="*/ 2147483647 h 420"/>
                <a:gd name="T48" fmla="*/ 2147483647 w 478"/>
                <a:gd name="T49" fmla="*/ 2147483647 h 420"/>
                <a:gd name="T50" fmla="*/ 2147483647 w 478"/>
                <a:gd name="T51" fmla="*/ 2147483647 h 420"/>
                <a:gd name="T52" fmla="*/ 2147483647 w 478"/>
                <a:gd name="T53" fmla="*/ 2147483647 h 420"/>
                <a:gd name="T54" fmla="*/ 2147483647 w 478"/>
                <a:gd name="T55" fmla="*/ 2147483647 h 420"/>
                <a:gd name="T56" fmla="*/ 2147483647 w 478"/>
                <a:gd name="T57" fmla="*/ 2147483647 h 420"/>
                <a:gd name="T58" fmla="*/ 2147483647 w 478"/>
                <a:gd name="T59" fmla="*/ 2147483647 h 420"/>
                <a:gd name="T60" fmla="*/ 2147483647 w 478"/>
                <a:gd name="T61" fmla="*/ 2147483647 h 420"/>
                <a:gd name="T62" fmla="*/ 2147483647 w 478"/>
                <a:gd name="T63" fmla="*/ 2147483647 h 420"/>
                <a:gd name="T64" fmla="*/ 2147483647 w 478"/>
                <a:gd name="T65" fmla="*/ 2147483647 h 420"/>
                <a:gd name="T66" fmla="*/ 2147483647 w 478"/>
                <a:gd name="T67" fmla="*/ 2147483647 h 420"/>
                <a:gd name="T68" fmla="*/ 2147483647 w 478"/>
                <a:gd name="T69" fmla="*/ 2147483647 h 420"/>
                <a:gd name="T70" fmla="*/ 2147483647 w 478"/>
                <a:gd name="T71" fmla="*/ 2147483647 h 420"/>
                <a:gd name="T72" fmla="*/ 2147483647 w 478"/>
                <a:gd name="T73" fmla="*/ 2147483647 h 4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78" h="420">
                  <a:moveTo>
                    <a:pt x="478" y="72"/>
                  </a:moveTo>
                  <a:lnTo>
                    <a:pt x="478" y="72"/>
                  </a:lnTo>
                  <a:lnTo>
                    <a:pt x="478" y="56"/>
                  </a:lnTo>
                  <a:lnTo>
                    <a:pt x="474" y="44"/>
                  </a:lnTo>
                  <a:lnTo>
                    <a:pt x="466" y="30"/>
                  </a:lnTo>
                  <a:lnTo>
                    <a:pt x="458" y="20"/>
                  </a:lnTo>
                  <a:lnTo>
                    <a:pt x="448" y="12"/>
                  </a:lnTo>
                  <a:lnTo>
                    <a:pt x="434" y="4"/>
                  </a:lnTo>
                  <a:lnTo>
                    <a:pt x="422" y="0"/>
                  </a:lnTo>
                  <a:lnTo>
                    <a:pt x="406" y="0"/>
                  </a:lnTo>
                  <a:lnTo>
                    <a:pt x="392" y="0"/>
                  </a:lnTo>
                  <a:lnTo>
                    <a:pt x="378" y="4"/>
                  </a:lnTo>
                  <a:lnTo>
                    <a:pt x="366" y="12"/>
                  </a:lnTo>
                  <a:lnTo>
                    <a:pt x="356" y="20"/>
                  </a:lnTo>
                  <a:lnTo>
                    <a:pt x="348" y="30"/>
                  </a:lnTo>
                  <a:lnTo>
                    <a:pt x="340" y="44"/>
                  </a:lnTo>
                  <a:lnTo>
                    <a:pt x="336" y="56"/>
                  </a:lnTo>
                  <a:lnTo>
                    <a:pt x="336" y="72"/>
                  </a:lnTo>
                  <a:lnTo>
                    <a:pt x="336" y="86"/>
                  </a:lnTo>
                  <a:lnTo>
                    <a:pt x="342" y="100"/>
                  </a:lnTo>
                  <a:lnTo>
                    <a:pt x="348" y="112"/>
                  </a:lnTo>
                  <a:lnTo>
                    <a:pt x="358" y="124"/>
                  </a:lnTo>
                  <a:lnTo>
                    <a:pt x="276" y="318"/>
                  </a:lnTo>
                  <a:lnTo>
                    <a:pt x="208" y="168"/>
                  </a:lnTo>
                  <a:lnTo>
                    <a:pt x="148" y="160"/>
                  </a:lnTo>
                  <a:lnTo>
                    <a:pt x="96" y="226"/>
                  </a:lnTo>
                  <a:lnTo>
                    <a:pt x="84" y="222"/>
                  </a:lnTo>
                  <a:lnTo>
                    <a:pt x="72" y="222"/>
                  </a:lnTo>
                  <a:lnTo>
                    <a:pt x="58" y="222"/>
                  </a:lnTo>
                  <a:lnTo>
                    <a:pt x="44" y="226"/>
                  </a:lnTo>
                  <a:lnTo>
                    <a:pt x="32" y="234"/>
                  </a:lnTo>
                  <a:lnTo>
                    <a:pt x="22" y="242"/>
                  </a:lnTo>
                  <a:lnTo>
                    <a:pt x="14" y="252"/>
                  </a:lnTo>
                  <a:lnTo>
                    <a:pt x="6" y="264"/>
                  </a:lnTo>
                  <a:lnTo>
                    <a:pt x="2" y="278"/>
                  </a:lnTo>
                  <a:lnTo>
                    <a:pt x="0" y="292"/>
                  </a:lnTo>
                  <a:lnTo>
                    <a:pt x="2" y="308"/>
                  </a:lnTo>
                  <a:lnTo>
                    <a:pt x="6" y="320"/>
                  </a:lnTo>
                  <a:lnTo>
                    <a:pt x="14" y="334"/>
                  </a:lnTo>
                  <a:lnTo>
                    <a:pt x="22" y="344"/>
                  </a:lnTo>
                  <a:lnTo>
                    <a:pt x="32" y="352"/>
                  </a:lnTo>
                  <a:lnTo>
                    <a:pt x="44" y="360"/>
                  </a:lnTo>
                  <a:lnTo>
                    <a:pt x="58" y="364"/>
                  </a:lnTo>
                  <a:lnTo>
                    <a:pt x="72" y="364"/>
                  </a:lnTo>
                  <a:lnTo>
                    <a:pt x="88" y="364"/>
                  </a:lnTo>
                  <a:lnTo>
                    <a:pt x="100" y="360"/>
                  </a:lnTo>
                  <a:lnTo>
                    <a:pt x="112" y="352"/>
                  </a:lnTo>
                  <a:lnTo>
                    <a:pt x="124" y="344"/>
                  </a:lnTo>
                  <a:lnTo>
                    <a:pt x="132" y="334"/>
                  </a:lnTo>
                  <a:lnTo>
                    <a:pt x="138" y="320"/>
                  </a:lnTo>
                  <a:lnTo>
                    <a:pt x="144" y="308"/>
                  </a:lnTo>
                  <a:lnTo>
                    <a:pt x="144" y="292"/>
                  </a:lnTo>
                  <a:lnTo>
                    <a:pt x="144" y="278"/>
                  </a:lnTo>
                  <a:lnTo>
                    <a:pt x="168" y="248"/>
                  </a:lnTo>
                  <a:lnTo>
                    <a:pt x="244" y="420"/>
                  </a:lnTo>
                  <a:lnTo>
                    <a:pt x="308" y="418"/>
                  </a:lnTo>
                  <a:lnTo>
                    <a:pt x="426" y="140"/>
                  </a:lnTo>
                  <a:lnTo>
                    <a:pt x="436" y="136"/>
                  </a:lnTo>
                  <a:lnTo>
                    <a:pt x="448" y="130"/>
                  </a:lnTo>
                  <a:lnTo>
                    <a:pt x="456" y="124"/>
                  </a:lnTo>
                  <a:lnTo>
                    <a:pt x="464" y="114"/>
                  </a:lnTo>
                  <a:lnTo>
                    <a:pt x="470" y="106"/>
                  </a:lnTo>
                  <a:lnTo>
                    <a:pt x="474" y="94"/>
                  </a:lnTo>
                  <a:lnTo>
                    <a:pt x="478" y="84"/>
                  </a:lnTo>
                  <a:lnTo>
                    <a:pt x="478" y="72"/>
                  </a:lnTo>
                  <a:close/>
                </a:path>
              </a:pathLst>
            </a:custGeom>
            <a:solidFill>
              <a:schemeClr val="tx2"/>
            </a:solidFill>
            <a:ln>
              <a:noFill/>
            </a:ln>
          </p:spPr>
          <p:txBody>
            <a:bodyPr/>
            <a:lstStyle/>
            <a:p>
              <a:pPr fontAlgn="base">
                <a:spcBef>
                  <a:spcPct val="0"/>
                </a:spcBef>
                <a:spcAft>
                  <a:spcPct val="0"/>
                </a:spcAft>
              </a:pPr>
              <a:endParaRPr lang="zh-CN" altLang="en-US" sz="1800">
                <a:solidFill>
                  <a:prstClr val="black"/>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1236108" y="1352120"/>
            <a:ext cx="1987090" cy="403957"/>
            <a:chOff x="1336673" y="2030307"/>
            <a:chExt cx="2650066" cy="538735"/>
          </a:xfrm>
        </p:grpSpPr>
        <p:sp>
          <p:nvSpPr>
            <p:cNvPr id="17" name="矩形 1"/>
            <p:cNvSpPr>
              <a:spLocks noChangeArrowheads="1"/>
            </p:cNvSpPr>
            <p:nvPr/>
          </p:nvSpPr>
          <p:spPr bwMode="auto">
            <a:xfrm>
              <a:off x="1688040" y="2030307"/>
              <a:ext cx="2298699" cy="538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fontAlgn="base" hangingPunct="1">
                <a:lnSpc>
                  <a:spcPct val="150000"/>
                </a:lnSpc>
                <a:spcBef>
                  <a:spcPct val="0"/>
                </a:spcBef>
                <a:spcAft>
                  <a:spcPct val="0"/>
                </a:spcAft>
              </a:pPr>
              <a:r>
                <a:rPr lang="zh-CN" altLang="en-US" b="1" dirty="0">
                  <a:solidFill>
                    <a:schemeClr val="tx2"/>
                  </a:solidFill>
                  <a:latin typeface="微软雅黑" panose="020B0503020204020204" pitchFamily="34" charset="-122"/>
                  <a:ea typeface="微软雅黑" panose="020B0503020204020204" pitchFamily="34" charset="-122"/>
                </a:rPr>
                <a:t>此处添加标题内容</a:t>
              </a:r>
              <a:endParaRPr lang="en-US" altLang="zh-CN" b="1" dirty="0">
                <a:solidFill>
                  <a:schemeClr val="tx2"/>
                </a:solidFill>
                <a:latin typeface="微软雅黑" panose="020B0503020204020204" pitchFamily="34" charset="-122"/>
                <a:ea typeface="微软雅黑" panose="020B0503020204020204" pitchFamily="34" charset="-122"/>
              </a:endParaRPr>
            </a:p>
          </p:txBody>
        </p:sp>
        <p:grpSp>
          <p:nvGrpSpPr>
            <p:cNvPr id="18" name="组合 122"/>
            <p:cNvGrpSpPr/>
            <p:nvPr/>
          </p:nvGrpSpPr>
          <p:grpSpPr bwMode="auto">
            <a:xfrm>
              <a:off x="1336673" y="2178474"/>
              <a:ext cx="256116" cy="258233"/>
              <a:chOff x="3889445" y="2973091"/>
              <a:chExt cx="319708" cy="324921"/>
            </a:xfrm>
            <a:solidFill>
              <a:schemeClr val="tx2"/>
            </a:solidFill>
          </p:grpSpPr>
          <p:sp>
            <p:nvSpPr>
              <p:cNvPr id="19" name="Rectangle 12"/>
              <p:cNvSpPr>
                <a:spLocks noChangeArrowheads="1"/>
              </p:cNvSpPr>
              <p:nvPr/>
            </p:nvSpPr>
            <p:spPr bwMode="auto">
              <a:xfrm>
                <a:off x="3889445" y="3006104"/>
                <a:ext cx="128578" cy="126841"/>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sz="18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Rectangle 13"/>
              <p:cNvSpPr>
                <a:spLocks noChangeArrowheads="1"/>
              </p:cNvSpPr>
              <p:nvPr/>
            </p:nvSpPr>
            <p:spPr bwMode="auto">
              <a:xfrm>
                <a:off x="4049299" y="2973091"/>
                <a:ext cx="159854" cy="159854"/>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sz="18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Rectangle 14"/>
              <p:cNvSpPr>
                <a:spLocks noChangeArrowheads="1"/>
              </p:cNvSpPr>
              <p:nvPr/>
            </p:nvSpPr>
            <p:spPr bwMode="auto">
              <a:xfrm>
                <a:off x="3889445" y="3171171"/>
                <a:ext cx="128578" cy="126841"/>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sz="18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Rectangle 15"/>
              <p:cNvSpPr>
                <a:spLocks noChangeArrowheads="1"/>
              </p:cNvSpPr>
              <p:nvPr/>
            </p:nvSpPr>
            <p:spPr bwMode="auto">
              <a:xfrm>
                <a:off x="4049299" y="3171171"/>
                <a:ext cx="126841" cy="126841"/>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sz="18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grpSp>
        <p:nvGrpSpPr>
          <p:cNvPr id="23" name="组合 22"/>
          <p:cNvGrpSpPr/>
          <p:nvPr/>
        </p:nvGrpSpPr>
        <p:grpSpPr>
          <a:xfrm>
            <a:off x="6215422" y="2871006"/>
            <a:ext cx="1928367" cy="403957"/>
            <a:chOff x="7977294" y="4055958"/>
            <a:chExt cx="2571751" cy="538734"/>
          </a:xfrm>
        </p:grpSpPr>
        <p:sp>
          <p:nvSpPr>
            <p:cNvPr id="24" name="矩形 1"/>
            <p:cNvSpPr>
              <a:spLocks noChangeArrowheads="1"/>
            </p:cNvSpPr>
            <p:nvPr/>
          </p:nvSpPr>
          <p:spPr bwMode="auto">
            <a:xfrm>
              <a:off x="8250345" y="4055958"/>
              <a:ext cx="2298700" cy="538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fontAlgn="base" hangingPunct="1">
                <a:lnSpc>
                  <a:spcPct val="150000"/>
                </a:lnSpc>
                <a:spcBef>
                  <a:spcPct val="0"/>
                </a:spcBef>
                <a:spcAft>
                  <a:spcPct val="0"/>
                </a:spcAft>
              </a:pPr>
              <a:r>
                <a:rPr lang="zh-CN" altLang="en-US" b="1" dirty="0">
                  <a:solidFill>
                    <a:schemeClr val="tx2"/>
                  </a:solidFill>
                  <a:latin typeface="微软雅黑" panose="020B0503020204020204" pitchFamily="34" charset="-122"/>
                  <a:ea typeface="微软雅黑" panose="020B0503020204020204" pitchFamily="34" charset="-122"/>
                </a:rPr>
                <a:t>此处添加标题内容</a:t>
              </a:r>
              <a:endParaRPr lang="en-US" altLang="zh-CN" b="1" dirty="0">
                <a:solidFill>
                  <a:schemeClr val="tx2"/>
                </a:solidFill>
                <a:latin typeface="微软雅黑" panose="020B0503020204020204" pitchFamily="34" charset="-122"/>
                <a:ea typeface="微软雅黑" panose="020B0503020204020204" pitchFamily="34" charset="-122"/>
              </a:endParaRPr>
            </a:p>
          </p:txBody>
        </p:sp>
        <p:grpSp>
          <p:nvGrpSpPr>
            <p:cNvPr id="25" name="组合 13321"/>
            <p:cNvGrpSpPr/>
            <p:nvPr/>
          </p:nvGrpSpPr>
          <p:grpSpPr bwMode="auto">
            <a:xfrm>
              <a:off x="7977294" y="4233757"/>
              <a:ext cx="281517" cy="279400"/>
              <a:chOff x="1057275" y="3008313"/>
              <a:chExt cx="368300" cy="368300"/>
            </a:xfrm>
            <a:solidFill>
              <a:schemeClr val="accent2"/>
            </a:solidFill>
          </p:grpSpPr>
          <p:sp>
            <p:nvSpPr>
              <p:cNvPr id="26" name="Freeform 11"/>
              <p:cNvSpPr/>
              <p:nvPr/>
            </p:nvSpPr>
            <p:spPr bwMode="auto">
              <a:xfrm>
                <a:off x="1057275" y="3033713"/>
                <a:ext cx="342900" cy="342900"/>
              </a:xfrm>
              <a:custGeom>
                <a:avLst/>
                <a:gdLst>
                  <a:gd name="T0" fmla="*/ 2147483647 w 216"/>
                  <a:gd name="T1" fmla="*/ 0 h 216"/>
                  <a:gd name="T2" fmla="*/ 2147483647 w 216"/>
                  <a:gd name="T3" fmla="*/ 0 h 216"/>
                  <a:gd name="T4" fmla="*/ 2147483647 w 216"/>
                  <a:gd name="T5" fmla="*/ 2147483647 h 216"/>
                  <a:gd name="T6" fmla="*/ 2147483647 w 216"/>
                  <a:gd name="T7" fmla="*/ 2147483647 h 216"/>
                  <a:gd name="T8" fmla="*/ 2147483647 w 216"/>
                  <a:gd name="T9" fmla="*/ 2147483647 h 216"/>
                  <a:gd name="T10" fmla="*/ 2147483647 w 216"/>
                  <a:gd name="T11" fmla="*/ 2147483647 h 216"/>
                  <a:gd name="T12" fmla="*/ 2147483647 w 216"/>
                  <a:gd name="T13" fmla="*/ 2147483647 h 216"/>
                  <a:gd name="T14" fmla="*/ 2147483647 w 216"/>
                  <a:gd name="T15" fmla="*/ 2147483647 h 216"/>
                  <a:gd name="T16" fmla="*/ 2147483647 w 216"/>
                  <a:gd name="T17" fmla="*/ 2147483647 h 216"/>
                  <a:gd name="T18" fmla="*/ 0 w 216"/>
                  <a:gd name="T19" fmla="*/ 2147483647 h 216"/>
                  <a:gd name="T20" fmla="*/ 0 w 216"/>
                  <a:gd name="T21" fmla="*/ 2147483647 h 216"/>
                  <a:gd name="T22" fmla="*/ 0 w 216"/>
                  <a:gd name="T23" fmla="*/ 2147483647 h 216"/>
                  <a:gd name="T24" fmla="*/ 2147483647 w 216"/>
                  <a:gd name="T25" fmla="*/ 2147483647 h 216"/>
                  <a:gd name="T26" fmla="*/ 2147483647 w 216"/>
                  <a:gd name="T27" fmla="*/ 2147483647 h 216"/>
                  <a:gd name="T28" fmla="*/ 2147483647 w 216"/>
                  <a:gd name="T29" fmla="*/ 2147483647 h 216"/>
                  <a:gd name="T30" fmla="*/ 2147483647 w 216"/>
                  <a:gd name="T31" fmla="*/ 2147483647 h 216"/>
                  <a:gd name="T32" fmla="*/ 2147483647 w 216"/>
                  <a:gd name="T33" fmla="*/ 2147483647 h 216"/>
                  <a:gd name="T34" fmla="*/ 2147483647 w 216"/>
                  <a:gd name="T35" fmla="*/ 2147483647 h 216"/>
                  <a:gd name="T36" fmla="*/ 2147483647 w 216"/>
                  <a:gd name="T37" fmla="*/ 2147483647 h 216"/>
                  <a:gd name="T38" fmla="*/ 2147483647 w 216"/>
                  <a:gd name="T39" fmla="*/ 2147483647 h 216"/>
                  <a:gd name="T40" fmla="*/ 2147483647 w 216"/>
                  <a:gd name="T41" fmla="*/ 2147483647 h 216"/>
                  <a:gd name="T42" fmla="*/ 2147483647 w 216"/>
                  <a:gd name="T43" fmla="*/ 2147483647 h 216"/>
                  <a:gd name="T44" fmla="*/ 2147483647 w 216"/>
                  <a:gd name="T45" fmla="*/ 2147483647 h 216"/>
                  <a:gd name="T46" fmla="*/ 2147483647 w 216"/>
                  <a:gd name="T47" fmla="*/ 2147483647 h 216"/>
                  <a:gd name="T48" fmla="*/ 2147483647 w 216"/>
                  <a:gd name="T49" fmla="*/ 2147483647 h 216"/>
                  <a:gd name="T50" fmla="*/ 2147483647 w 216"/>
                  <a:gd name="T51" fmla="*/ 2147483647 h 216"/>
                  <a:gd name="T52" fmla="*/ 2147483647 w 216"/>
                  <a:gd name="T53" fmla="*/ 2147483647 h 216"/>
                  <a:gd name="T54" fmla="*/ 2147483647 w 216"/>
                  <a:gd name="T55" fmla="*/ 2147483647 h 216"/>
                  <a:gd name="T56" fmla="*/ 2147483647 w 216"/>
                  <a:gd name="T57" fmla="*/ 2147483647 h 216"/>
                  <a:gd name="T58" fmla="*/ 2147483647 w 216"/>
                  <a:gd name="T59" fmla="*/ 2147483647 h 216"/>
                  <a:gd name="T60" fmla="*/ 2147483647 w 216"/>
                  <a:gd name="T61" fmla="*/ 0 h 21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6" h="216">
                    <a:moveTo>
                      <a:pt x="100" y="0"/>
                    </a:moveTo>
                    <a:lnTo>
                      <a:pt x="100" y="0"/>
                    </a:lnTo>
                    <a:lnTo>
                      <a:pt x="80" y="2"/>
                    </a:lnTo>
                    <a:lnTo>
                      <a:pt x="62" y="10"/>
                    </a:lnTo>
                    <a:lnTo>
                      <a:pt x="46" y="18"/>
                    </a:lnTo>
                    <a:lnTo>
                      <a:pt x="30" y="32"/>
                    </a:lnTo>
                    <a:lnTo>
                      <a:pt x="16" y="48"/>
                    </a:lnTo>
                    <a:lnTo>
                      <a:pt x="6" y="68"/>
                    </a:lnTo>
                    <a:lnTo>
                      <a:pt x="0" y="88"/>
                    </a:lnTo>
                    <a:lnTo>
                      <a:pt x="0" y="108"/>
                    </a:lnTo>
                    <a:lnTo>
                      <a:pt x="0" y="128"/>
                    </a:lnTo>
                    <a:lnTo>
                      <a:pt x="6" y="148"/>
                    </a:lnTo>
                    <a:lnTo>
                      <a:pt x="16" y="168"/>
                    </a:lnTo>
                    <a:lnTo>
                      <a:pt x="30" y="184"/>
                    </a:lnTo>
                    <a:lnTo>
                      <a:pt x="48" y="198"/>
                    </a:lnTo>
                    <a:lnTo>
                      <a:pt x="66" y="208"/>
                    </a:lnTo>
                    <a:lnTo>
                      <a:pt x="86" y="214"/>
                    </a:lnTo>
                    <a:lnTo>
                      <a:pt x="108" y="216"/>
                    </a:lnTo>
                    <a:lnTo>
                      <a:pt x="128" y="214"/>
                    </a:lnTo>
                    <a:lnTo>
                      <a:pt x="148" y="208"/>
                    </a:lnTo>
                    <a:lnTo>
                      <a:pt x="168" y="198"/>
                    </a:lnTo>
                    <a:lnTo>
                      <a:pt x="184" y="184"/>
                    </a:lnTo>
                    <a:lnTo>
                      <a:pt x="198" y="170"/>
                    </a:lnTo>
                    <a:lnTo>
                      <a:pt x="206" y="152"/>
                    </a:lnTo>
                    <a:lnTo>
                      <a:pt x="212" y="134"/>
                    </a:lnTo>
                    <a:lnTo>
                      <a:pt x="216" y="116"/>
                    </a:lnTo>
                    <a:lnTo>
                      <a:pt x="100" y="116"/>
                    </a:lnTo>
                    <a:lnTo>
                      <a:pt x="100"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pPr>
                <a:endParaRPr lang="zh-CN" altLang="en-US" sz="18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Freeform 12"/>
              <p:cNvSpPr/>
              <p:nvPr/>
            </p:nvSpPr>
            <p:spPr bwMode="auto">
              <a:xfrm>
                <a:off x="1238250" y="3008313"/>
                <a:ext cx="187325" cy="184150"/>
              </a:xfrm>
              <a:custGeom>
                <a:avLst/>
                <a:gdLst>
                  <a:gd name="T0" fmla="*/ 2147483647 w 118"/>
                  <a:gd name="T1" fmla="*/ 2147483647 h 116"/>
                  <a:gd name="T2" fmla="*/ 2147483647 w 118"/>
                  <a:gd name="T3" fmla="*/ 2147483647 h 116"/>
                  <a:gd name="T4" fmla="*/ 2147483647 w 118"/>
                  <a:gd name="T5" fmla="*/ 2147483647 h 116"/>
                  <a:gd name="T6" fmla="*/ 2147483647 w 118"/>
                  <a:gd name="T7" fmla="*/ 2147483647 h 116"/>
                  <a:gd name="T8" fmla="*/ 2147483647 w 118"/>
                  <a:gd name="T9" fmla="*/ 2147483647 h 116"/>
                  <a:gd name="T10" fmla="*/ 2147483647 w 118"/>
                  <a:gd name="T11" fmla="*/ 2147483647 h 116"/>
                  <a:gd name="T12" fmla="*/ 2147483647 w 118"/>
                  <a:gd name="T13" fmla="*/ 2147483647 h 116"/>
                  <a:gd name="T14" fmla="*/ 2147483647 w 118"/>
                  <a:gd name="T15" fmla="*/ 0 h 116"/>
                  <a:gd name="T16" fmla="*/ 2147483647 w 118"/>
                  <a:gd name="T17" fmla="*/ 0 h 116"/>
                  <a:gd name="T18" fmla="*/ 0 w 118"/>
                  <a:gd name="T19" fmla="*/ 0 h 116"/>
                  <a:gd name="T20" fmla="*/ 0 w 118"/>
                  <a:gd name="T21" fmla="*/ 2147483647 h 116"/>
                  <a:gd name="T22" fmla="*/ 2147483647 w 118"/>
                  <a:gd name="T23" fmla="*/ 2147483647 h 116"/>
                  <a:gd name="T24" fmla="*/ 2147483647 w 118"/>
                  <a:gd name="T25" fmla="*/ 2147483647 h 116"/>
                  <a:gd name="T26" fmla="*/ 2147483647 w 118"/>
                  <a:gd name="T27" fmla="*/ 2147483647 h 116"/>
                  <a:gd name="T28" fmla="*/ 2147483647 w 118"/>
                  <a:gd name="T29" fmla="*/ 2147483647 h 116"/>
                  <a:gd name="T30" fmla="*/ 2147483647 w 118"/>
                  <a:gd name="T31" fmla="*/ 2147483647 h 116"/>
                  <a:gd name="T32" fmla="*/ 2147483647 w 118"/>
                  <a:gd name="T33" fmla="*/ 2147483647 h 116"/>
                  <a:gd name="T34" fmla="*/ 2147483647 w 118"/>
                  <a:gd name="T35" fmla="*/ 2147483647 h 116"/>
                  <a:gd name="T36" fmla="*/ 2147483647 w 118"/>
                  <a:gd name="T37" fmla="*/ 2147483647 h 116"/>
                  <a:gd name="T38" fmla="*/ 2147483647 w 118"/>
                  <a:gd name="T39" fmla="*/ 2147483647 h 116"/>
                  <a:gd name="T40" fmla="*/ 2147483647 w 118"/>
                  <a:gd name="T41" fmla="*/ 2147483647 h 116"/>
                  <a:gd name="T42" fmla="*/ 2147483647 w 118"/>
                  <a:gd name="T43" fmla="*/ 2147483647 h 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8" h="116">
                    <a:moveTo>
                      <a:pt x="86" y="32"/>
                    </a:moveTo>
                    <a:lnTo>
                      <a:pt x="86" y="32"/>
                    </a:lnTo>
                    <a:lnTo>
                      <a:pt x="78" y="24"/>
                    </a:lnTo>
                    <a:lnTo>
                      <a:pt x="68" y="16"/>
                    </a:lnTo>
                    <a:lnTo>
                      <a:pt x="56" y="10"/>
                    </a:lnTo>
                    <a:lnTo>
                      <a:pt x="46" y="6"/>
                    </a:lnTo>
                    <a:lnTo>
                      <a:pt x="36" y="2"/>
                    </a:lnTo>
                    <a:lnTo>
                      <a:pt x="24" y="0"/>
                    </a:lnTo>
                    <a:lnTo>
                      <a:pt x="12" y="0"/>
                    </a:lnTo>
                    <a:lnTo>
                      <a:pt x="0" y="0"/>
                    </a:lnTo>
                    <a:lnTo>
                      <a:pt x="0" y="116"/>
                    </a:lnTo>
                    <a:lnTo>
                      <a:pt x="118" y="116"/>
                    </a:lnTo>
                    <a:lnTo>
                      <a:pt x="118" y="106"/>
                    </a:lnTo>
                    <a:lnTo>
                      <a:pt x="118" y="94"/>
                    </a:lnTo>
                    <a:lnTo>
                      <a:pt x="114" y="82"/>
                    </a:lnTo>
                    <a:lnTo>
                      <a:pt x="112" y="72"/>
                    </a:lnTo>
                    <a:lnTo>
                      <a:pt x="108" y="60"/>
                    </a:lnTo>
                    <a:lnTo>
                      <a:pt x="102" y="50"/>
                    </a:lnTo>
                    <a:lnTo>
                      <a:pt x="94" y="40"/>
                    </a:lnTo>
                    <a:lnTo>
                      <a:pt x="86"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pPr>
                <a:endParaRPr lang="zh-CN" altLang="en-US" sz="18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grpSp>
        <p:nvGrpSpPr>
          <p:cNvPr id="28" name="组合 27"/>
          <p:cNvGrpSpPr/>
          <p:nvPr/>
        </p:nvGrpSpPr>
        <p:grpSpPr>
          <a:xfrm>
            <a:off x="1227259" y="2872595"/>
            <a:ext cx="1959467" cy="403957"/>
            <a:chOff x="1324871" y="4058074"/>
            <a:chExt cx="2613228" cy="538733"/>
          </a:xfrm>
        </p:grpSpPr>
        <p:sp>
          <p:nvSpPr>
            <p:cNvPr id="29" name="矩形 1"/>
            <p:cNvSpPr>
              <a:spLocks noChangeArrowheads="1"/>
            </p:cNvSpPr>
            <p:nvPr/>
          </p:nvSpPr>
          <p:spPr bwMode="auto">
            <a:xfrm>
              <a:off x="1639399" y="4058074"/>
              <a:ext cx="2298700" cy="538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fontAlgn="base" hangingPunct="1">
                <a:lnSpc>
                  <a:spcPct val="150000"/>
                </a:lnSpc>
                <a:spcBef>
                  <a:spcPct val="0"/>
                </a:spcBef>
                <a:spcAft>
                  <a:spcPct val="0"/>
                </a:spcAft>
              </a:pPr>
              <a:r>
                <a:rPr lang="zh-CN" altLang="en-US" b="1" dirty="0">
                  <a:solidFill>
                    <a:schemeClr val="tx2"/>
                  </a:solidFill>
                  <a:latin typeface="微软雅黑" panose="020B0503020204020204" pitchFamily="34" charset="-122"/>
                  <a:ea typeface="微软雅黑" panose="020B0503020204020204" pitchFamily="34" charset="-122"/>
                </a:rPr>
                <a:t>此处添加标题内容</a:t>
              </a:r>
              <a:endParaRPr lang="en-US" altLang="zh-CN" b="1" dirty="0">
                <a:solidFill>
                  <a:schemeClr val="tx2"/>
                </a:solidFill>
                <a:latin typeface="微软雅黑" panose="020B0503020204020204" pitchFamily="34" charset="-122"/>
                <a:ea typeface="微软雅黑" panose="020B0503020204020204" pitchFamily="34" charset="-122"/>
              </a:endParaRPr>
            </a:p>
          </p:txBody>
        </p:sp>
        <p:grpSp>
          <p:nvGrpSpPr>
            <p:cNvPr id="30" name="组合 13322"/>
            <p:cNvGrpSpPr/>
            <p:nvPr/>
          </p:nvGrpSpPr>
          <p:grpSpPr bwMode="auto">
            <a:xfrm>
              <a:off x="1324871" y="4185073"/>
              <a:ext cx="279400" cy="298451"/>
              <a:chOff x="1946500" y="2659080"/>
              <a:chExt cx="249236" cy="264850"/>
            </a:xfrm>
            <a:solidFill>
              <a:schemeClr val="accent3"/>
            </a:solidFill>
          </p:grpSpPr>
          <p:sp>
            <p:nvSpPr>
              <p:cNvPr id="31" name="Rectangle 13"/>
              <p:cNvSpPr>
                <a:spLocks noChangeArrowheads="1"/>
              </p:cNvSpPr>
              <p:nvPr/>
            </p:nvSpPr>
            <p:spPr bwMode="auto">
              <a:xfrm>
                <a:off x="1946500" y="2712050"/>
                <a:ext cx="40474" cy="211880"/>
              </a:xfrm>
              <a:prstGeom prst="rect">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32" name="Rectangle 14"/>
              <p:cNvSpPr>
                <a:spLocks noChangeArrowheads="1"/>
              </p:cNvSpPr>
              <p:nvPr/>
            </p:nvSpPr>
            <p:spPr bwMode="auto">
              <a:xfrm>
                <a:off x="2016797" y="2679947"/>
                <a:ext cx="40474" cy="243983"/>
              </a:xfrm>
              <a:prstGeom prst="rect">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33" name="Rectangle 15"/>
              <p:cNvSpPr>
                <a:spLocks noChangeArrowheads="1"/>
              </p:cNvSpPr>
              <p:nvPr/>
            </p:nvSpPr>
            <p:spPr bwMode="auto">
              <a:xfrm>
                <a:off x="2084964" y="2659080"/>
                <a:ext cx="42604" cy="264850"/>
              </a:xfrm>
              <a:prstGeom prst="rect">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34" name="Rectangle 16"/>
              <p:cNvSpPr>
                <a:spLocks noChangeArrowheads="1"/>
              </p:cNvSpPr>
              <p:nvPr/>
            </p:nvSpPr>
            <p:spPr bwMode="auto">
              <a:xfrm>
                <a:off x="2155262" y="2790702"/>
                <a:ext cx="40474" cy="133228"/>
              </a:xfrm>
              <a:prstGeom prst="rect">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sz="1800">
                  <a:solidFill>
                    <a:prstClr val="black"/>
                  </a:solidFill>
                  <a:latin typeface="微软雅黑" panose="020B0503020204020204" pitchFamily="34" charset="-122"/>
                  <a:ea typeface="微软雅黑" panose="020B0503020204020204" pitchFamily="34" charset="-122"/>
                </a:endParaRPr>
              </a:p>
            </p:txBody>
          </p:sp>
        </p:grpSp>
      </p:grpSp>
      <p:grpSp>
        <p:nvGrpSpPr>
          <p:cNvPr id="35" name="组合 34"/>
          <p:cNvGrpSpPr/>
          <p:nvPr/>
        </p:nvGrpSpPr>
        <p:grpSpPr>
          <a:xfrm>
            <a:off x="1116417" y="1734619"/>
            <a:ext cx="3013513" cy="661834"/>
            <a:chOff x="1177047" y="2540424"/>
            <a:chExt cx="4018947" cy="882650"/>
          </a:xfrm>
        </p:grpSpPr>
        <p:sp>
          <p:nvSpPr>
            <p:cNvPr id="36" name="任意多边形 35"/>
            <p:cNvSpPr/>
            <p:nvPr/>
          </p:nvSpPr>
          <p:spPr>
            <a:xfrm flipH="1">
              <a:off x="1177047" y="2540424"/>
              <a:ext cx="3966030" cy="82126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a:solidFill>
                <a:schemeClr val="bg1">
                  <a:lumMod val="50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800">
                <a:solidFill>
                  <a:prstClr val="white"/>
                </a:solidFill>
                <a:latin typeface="微软雅黑" panose="020B0503020204020204" pitchFamily="34" charset="-122"/>
                <a:ea typeface="微软雅黑" panose="020B0503020204020204" pitchFamily="34" charset="-122"/>
              </a:endParaRPr>
            </a:p>
          </p:txBody>
        </p:sp>
        <p:sp>
          <p:nvSpPr>
            <p:cNvPr id="37" name="Oval 54"/>
            <p:cNvSpPr>
              <a:spLocks noChangeArrowheads="1"/>
            </p:cNvSpPr>
            <p:nvPr/>
          </p:nvSpPr>
          <p:spPr bwMode="auto">
            <a:xfrm>
              <a:off x="5085927" y="3313007"/>
              <a:ext cx="110067" cy="110067"/>
            </a:xfrm>
            <a:prstGeom prst="ellipse">
              <a:avLst/>
            </a:prstGeom>
            <a:ln>
              <a:solidFill>
                <a:schemeClr val="bg1">
                  <a:lumMod val="50000"/>
                </a:schemeClr>
              </a:solid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fontAlgn="base">
                <a:spcBef>
                  <a:spcPct val="0"/>
                </a:spcBef>
                <a:spcAft>
                  <a:spcPct val="0"/>
                </a:spcAft>
                <a:defRPr/>
              </a:pPr>
              <a:endParaRPr lang="zh-CN" altLang="en-US" sz="1800">
                <a:solidFill>
                  <a:prstClr val="black"/>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5155217" y="1744142"/>
            <a:ext cx="2783830" cy="658660"/>
            <a:chOff x="6563360" y="2553124"/>
            <a:chExt cx="3712633" cy="878416"/>
          </a:xfrm>
        </p:grpSpPr>
        <p:sp>
          <p:nvSpPr>
            <p:cNvPr id="39" name="任意多边形 38"/>
            <p:cNvSpPr/>
            <p:nvPr/>
          </p:nvSpPr>
          <p:spPr>
            <a:xfrm>
              <a:off x="6626860" y="2553124"/>
              <a:ext cx="3649133" cy="82126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a:solidFill>
                <a:schemeClr val="bg1">
                  <a:lumMod val="50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800">
                <a:solidFill>
                  <a:prstClr val="white"/>
                </a:solidFill>
                <a:latin typeface="微软雅黑" panose="020B0503020204020204" pitchFamily="34" charset="-122"/>
                <a:ea typeface="微软雅黑" panose="020B0503020204020204" pitchFamily="34" charset="-122"/>
              </a:endParaRPr>
            </a:p>
          </p:txBody>
        </p:sp>
        <p:sp>
          <p:nvSpPr>
            <p:cNvPr id="40" name="Oval 54"/>
            <p:cNvSpPr>
              <a:spLocks noChangeArrowheads="1"/>
            </p:cNvSpPr>
            <p:nvPr/>
          </p:nvSpPr>
          <p:spPr bwMode="auto">
            <a:xfrm>
              <a:off x="6563360" y="3321473"/>
              <a:ext cx="110067" cy="110067"/>
            </a:xfrm>
            <a:prstGeom prst="ellipse">
              <a:avLst/>
            </a:prstGeom>
            <a:ln>
              <a:solidFill>
                <a:schemeClr val="bg1">
                  <a:lumMod val="50000"/>
                </a:schemeClr>
              </a:solid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fontAlgn="base">
                <a:spcBef>
                  <a:spcPct val="0"/>
                </a:spcBef>
                <a:spcAft>
                  <a:spcPct val="0"/>
                </a:spcAft>
                <a:defRPr/>
              </a:pPr>
              <a:endParaRPr lang="zh-CN" altLang="en-US" sz="1800">
                <a:solidFill>
                  <a:prstClr val="black"/>
                </a:solidFill>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5202831" y="3259854"/>
            <a:ext cx="2756850" cy="661834"/>
            <a:chOff x="6626860" y="4574541"/>
            <a:chExt cx="3676651" cy="882650"/>
          </a:xfrm>
        </p:grpSpPr>
        <p:sp>
          <p:nvSpPr>
            <p:cNvPr id="42" name="任意多边形 41"/>
            <p:cNvSpPr/>
            <p:nvPr/>
          </p:nvSpPr>
          <p:spPr>
            <a:xfrm>
              <a:off x="6686127" y="4574541"/>
              <a:ext cx="3617384" cy="82761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a:solidFill>
                <a:schemeClr val="bg1">
                  <a:lumMod val="50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800">
                <a:solidFill>
                  <a:prstClr val="white"/>
                </a:solidFill>
                <a:latin typeface="微软雅黑" panose="020B0503020204020204" pitchFamily="34" charset="-122"/>
                <a:ea typeface="微软雅黑" panose="020B0503020204020204" pitchFamily="34" charset="-122"/>
              </a:endParaRPr>
            </a:p>
          </p:txBody>
        </p:sp>
        <p:sp>
          <p:nvSpPr>
            <p:cNvPr id="43" name="Oval 54"/>
            <p:cNvSpPr>
              <a:spLocks noChangeArrowheads="1"/>
            </p:cNvSpPr>
            <p:nvPr/>
          </p:nvSpPr>
          <p:spPr bwMode="auto">
            <a:xfrm>
              <a:off x="6626860" y="5347124"/>
              <a:ext cx="110067" cy="110067"/>
            </a:xfrm>
            <a:prstGeom prst="ellipse">
              <a:avLst/>
            </a:prstGeom>
            <a:ln>
              <a:solidFill>
                <a:schemeClr val="bg1">
                  <a:lumMod val="50000"/>
                </a:schemeClr>
              </a:solid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fontAlgn="base">
                <a:spcBef>
                  <a:spcPct val="0"/>
                </a:spcBef>
                <a:spcAft>
                  <a:spcPct val="0"/>
                </a:spcAft>
                <a:defRPr/>
              </a:pPr>
              <a:endParaRPr lang="zh-CN" altLang="en-US" sz="1800">
                <a:solidFill>
                  <a:prstClr val="black"/>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1116416" y="3259854"/>
            <a:ext cx="2729417" cy="661834"/>
            <a:chOff x="1177046" y="4574541"/>
            <a:chExt cx="3640065" cy="882650"/>
          </a:xfrm>
        </p:grpSpPr>
        <p:sp>
          <p:nvSpPr>
            <p:cNvPr id="45" name="任意多边形 44"/>
            <p:cNvSpPr/>
            <p:nvPr/>
          </p:nvSpPr>
          <p:spPr>
            <a:xfrm flipH="1">
              <a:off x="1177046" y="4574541"/>
              <a:ext cx="3574447" cy="82761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a:solidFill>
                <a:schemeClr val="bg1">
                  <a:lumMod val="50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800">
                <a:solidFill>
                  <a:prstClr val="white"/>
                </a:solidFill>
                <a:latin typeface="微软雅黑" panose="020B0503020204020204" pitchFamily="34" charset="-122"/>
                <a:ea typeface="微软雅黑" panose="020B0503020204020204" pitchFamily="34" charset="-122"/>
              </a:endParaRPr>
            </a:p>
          </p:txBody>
        </p:sp>
        <p:sp>
          <p:nvSpPr>
            <p:cNvPr id="46" name="Oval 54"/>
            <p:cNvSpPr>
              <a:spLocks noChangeArrowheads="1"/>
            </p:cNvSpPr>
            <p:nvPr/>
          </p:nvSpPr>
          <p:spPr bwMode="auto">
            <a:xfrm>
              <a:off x="4707044" y="5347124"/>
              <a:ext cx="110067" cy="110067"/>
            </a:xfrm>
            <a:prstGeom prst="ellipse">
              <a:avLst/>
            </a:prstGeom>
            <a:ln>
              <a:solidFill>
                <a:schemeClr val="bg1">
                  <a:lumMod val="50000"/>
                </a:schemeClr>
              </a:solid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fontAlgn="base">
                <a:spcBef>
                  <a:spcPct val="0"/>
                </a:spcBef>
                <a:spcAft>
                  <a:spcPct val="0"/>
                </a:spcAft>
                <a:defRPr/>
              </a:pPr>
              <a:endParaRPr lang="zh-CN" altLang="en-US" sz="1800">
                <a:solidFill>
                  <a:prstClr val="black"/>
                </a:solidFill>
                <a:latin typeface="微软雅黑" panose="020B0503020204020204" pitchFamily="34" charset="-122"/>
                <a:ea typeface="微软雅黑" panose="020B0503020204020204" pitchFamily="34" charset="-122"/>
              </a:endParaRPr>
            </a:p>
          </p:txBody>
        </p:sp>
      </p:grpSp>
      <p:sp>
        <p:nvSpPr>
          <p:cNvPr id="47" name="矩形 1"/>
          <p:cNvSpPr>
            <a:spLocks noChangeArrowheads="1"/>
          </p:cNvSpPr>
          <p:nvPr/>
        </p:nvSpPr>
        <p:spPr bwMode="auto">
          <a:xfrm>
            <a:off x="1160792" y="1801622"/>
            <a:ext cx="203442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矩形 1"/>
          <p:cNvSpPr>
            <a:spLocks noChangeArrowheads="1"/>
          </p:cNvSpPr>
          <p:nvPr/>
        </p:nvSpPr>
        <p:spPr bwMode="auto">
          <a:xfrm>
            <a:off x="1185915" y="3321759"/>
            <a:ext cx="203442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矩形 1"/>
          <p:cNvSpPr>
            <a:spLocks noChangeArrowheads="1"/>
          </p:cNvSpPr>
          <p:nvPr/>
        </p:nvSpPr>
        <p:spPr bwMode="auto">
          <a:xfrm>
            <a:off x="6208128" y="1812460"/>
            <a:ext cx="203442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矩形 1"/>
          <p:cNvSpPr>
            <a:spLocks noChangeArrowheads="1"/>
          </p:cNvSpPr>
          <p:nvPr/>
        </p:nvSpPr>
        <p:spPr bwMode="auto">
          <a:xfrm>
            <a:off x="6264762" y="3334261"/>
            <a:ext cx="203442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标题 50"/>
          <p:cNvSpPr>
            <a:spLocks noGrp="1"/>
          </p:cNvSpPr>
          <p:nvPr>
            <p:ph type="title"/>
          </p:nvPr>
        </p:nvSpPr>
        <p:spPr/>
        <p:txBody>
          <a:bodyPr/>
          <a:lstStyle/>
          <a:p>
            <a:endParaRPr lang="zh-CN" altLang="en-US"/>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right)">
                                      <p:cBhvr>
                                        <p:cTn id="13" dur="500"/>
                                        <p:tgtEl>
                                          <p:spTgt spid="35"/>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randombar(horizontal)">
                                      <p:cBhvr>
                                        <p:cTn id="17" dur="500"/>
                                        <p:tgtEl>
                                          <p:spTgt spid="16"/>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up)">
                                      <p:cBhvr>
                                        <p:cTn id="21" dur="500"/>
                                        <p:tgtEl>
                                          <p:spTgt spid="47"/>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left)">
                                      <p:cBhvr>
                                        <p:cTn id="25" dur="500"/>
                                        <p:tgtEl>
                                          <p:spTgt spid="38"/>
                                        </p:tgtEl>
                                      </p:cBhvr>
                                    </p:animEffect>
                                  </p:childTnLst>
                                </p:cTn>
                              </p:par>
                            </p:childTnLst>
                          </p:cTn>
                        </p:par>
                        <p:par>
                          <p:cTn id="26" fill="hold">
                            <p:stCondLst>
                              <p:cond delay="2500"/>
                            </p:stCondLst>
                            <p:childTnLst>
                              <p:par>
                                <p:cTn id="27" presetID="14" presetClass="entr" presetSubtype="10"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randombar(horizontal)">
                                      <p:cBhvr>
                                        <p:cTn id="29" dur="500"/>
                                        <p:tgtEl>
                                          <p:spTgt spid="13"/>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up)">
                                      <p:cBhvr>
                                        <p:cTn id="33" dur="500"/>
                                        <p:tgtEl>
                                          <p:spTgt spid="49"/>
                                        </p:tgtEl>
                                      </p:cBhvr>
                                    </p:animEffect>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right)">
                                      <p:cBhvr>
                                        <p:cTn id="37" dur="500"/>
                                        <p:tgtEl>
                                          <p:spTgt spid="4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randombar(horizontal)">
                                      <p:cBhvr>
                                        <p:cTn id="41" dur="500"/>
                                        <p:tgtEl>
                                          <p:spTgt spid="28"/>
                                        </p:tgtEl>
                                      </p:cBhvr>
                                    </p:animEffect>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wipe(left)">
                                      <p:cBhvr>
                                        <p:cTn id="49" dur="500"/>
                                        <p:tgtEl>
                                          <p:spTgt spid="41"/>
                                        </p:tgtEl>
                                      </p:cBhvr>
                                    </p:animEffect>
                                  </p:childTnLst>
                                </p:cTn>
                              </p:par>
                            </p:childTnLst>
                          </p:cTn>
                        </p:par>
                        <p:par>
                          <p:cTn id="50" fill="hold">
                            <p:stCondLst>
                              <p:cond delay="5500"/>
                            </p:stCondLst>
                            <p:childTnLst>
                              <p:par>
                                <p:cTn id="51" presetID="14" presetClass="entr" presetSubtype="10" fill="hold"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randombar(horizontal)">
                                      <p:cBhvr>
                                        <p:cTn id="53" dur="500"/>
                                        <p:tgtEl>
                                          <p:spTgt spid="23"/>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641202" y="2834400"/>
            <a:ext cx="1854813" cy="1225556"/>
            <a:chOff x="4641202" y="2834400"/>
            <a:chExt cx="1854813" cy="1225556"/>
          </a:xfrm>
        </p:grpSpPr>
        <p:sp>
          <p:nvSpPr>
            <p:cNvPr id="96" name="矩形 15"/>
            <p:cNvSpPr>
              <a:spLocks noChangeArrowheads="1"/>
            </p:cNvSpPr>
            <p:nvPr/>
          </p:nvSpPr>
          <p:spPr bwMode="auto">
            <a:xfrm>
              <a:off x="4641202" y="2834400"/>
              <a:ext cx="1854813" cy="1225556"/>
            </a:xfrm>
            <a:prstGeom prst="rect">
              <a:avLst/>
            </a:prstGeom>
            <a:solidFill>
              <a:schemeClr val="accent3"/>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endParaRPr lang="zh-CN" altLang="zh-CN" smtClean="0">
                <a:solidFill>
                  <a:prstClr val="white"/>
                </a:solidFill>
                <a:latin typeface="宋体" panose="02010600030101010101" pitchFamily="2" charset="-122"/>
                <a:sym typeface="宋体" panose="02010600030101010101" pitchFamily="2" charset="-122"/>
              </a:endParaRPr>
            </a:p>
          </p:txBody>
        </p:sp>
        <p:sp>
          <p:nvSpPr>
            <p:cNvPr id="98" name="椭圆 17"/>
            <p:cNvSpPr>
              <a:spLocks noChangeArrowheads="1"/>
            </p:cNvSpPr>
            <p:nvPr/>
          </p:nvSpPr>
          <p:spPr bwMode="auto">
            <a:xfrm>
              <a:off x="5288463" y="3135284"/>
              <a:ext cx="620172" cy="638464"/>
            </a:xfrm>
            <a:prstGeom prst="ellipse">
              <a:avLst/>
            </a:prstGeom>
            <a:solidFill>
              <a:schemeClr val="bg1">
                <a:alpha val="32156"/>
              </a:schemeClr>
            </a:solidFill>
            <a:ln w="12700">
              <a:solidFill>
                <a:schemeClr val="bg1"/>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r>
                <a:rPr lang="en-US" altLang="zh-CN" sz="2000" smtClean="0">
                  <a:solidFill>
                    <a:prstClr val="white"/>
                  </a:solidFill>
                  <a:latin typeface="方正兰亭粗黑_GBK" charset="-122"/>
                  <a:ea typeface="方正兰亭粗黑_GBK" charset="-122"/>
                  <a:sym typeface="方正兰亭粗黑_GBK" charset="-122"/>
                </a:rPr>
                <a:t>03</a:t>
              </a:r>
            </a:p>
          </p:txBody>
        </p:sp>
      </p:grpSp>
      <p:grpSp>
        <p:nvGrpSpPr>
          <p:cNvPr id="8" name="组合 7"/>
          <p:cNvGrpSpPr/>
          <p:nvPr/>
        </p:nvGrpSpPr>
        <p:grpSpPr>
          <a:xfrm>
            <a:off x="2784964" y="3082446"/>
            <a:ext cx="1856239" cy="984849"/>
            <a:chOff x="2784964" y="3082446"/>
            <a:chExt cx="1856239" cy="984849"/>
          </a:xfrm>
        </p:grpSpPr>
        <p:sp>
          <p:nvSpPr>
            <p:cNvPr id="95" name="矩形 14"/>
            <p:cNvSpPr>
              <a:spLocks noChangeArrowheads="1"/>
            </p:cNvSpPr>
            <p:nvPr/>
          </p:nvSpPr>
          <p:spPr bwMode="auto">
            <a:xfrm>
              <a:off x="2784964" y="3082446"/>
              <a:ext cx="1856239" cy="984849"/>
            </a:xfrm>
            <a:prstGeom prst="rect">
              <a:avLst/>
            </a:prstGeom>
            <a:solidFill>
              <a:schemeClr val="accent2"/>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endParaRPr lang="zh-CN" altLang="zh-CN" smtClean="0">
                <a:solidFill>
                  <a:prstClr val="white"/>
                </a:solidFill>
                <a:latin typeface="宋体" panose="02010600030101010101" pitchFamily="2" charset="-122"/>
                <a:sym typeface="宋体" panose="02010600030101010101" pitchFamily="2" charset="-122"/>
              </a:endParaRPr>
            </a:p>
          </p:txBody>
        </p:sp>
        <p:sp>
          <p:nvSpPr>
            <p:cNvPr id="99" name="椭圆 18"/>
            <p:cNvSpPr>
              <a:spLocks noChangeArrowheads="1"/>
            </p:cNvSpPr>
            <p:nvPr/>
          </p:nvSpPr>
          <p:spPr bwMode="auto">
            <a:xfrm>
              <a:off x="3402285" y="3254171"/>
              <a:ext cx="620171" cy="638463"/>
            </a:xfrm>
            <a:prstGeom prst="ellipse">
              <a:avLst/>
            </a:prstGeom>
            <a:solidFill>
              <a:schemeClr val="bg1">
                <a:alpha val="32156"/>
              </a:schemeClr>
            </a:solidFill>
            <a:ln w="12700">
              <a:solidFill>
                <a:schemeClr val="bg1"/>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r>
                <a:rPr lang="en-US" altLang="zh-CN" sz="2000" dirty="0" smtClean="0">
                  <a:solidFill>
                    <a:prstClr val="white"/>
                  </a:solidFill>
                  <a:latin typeface="方正兰亭粗黑_GBK" charset="-122"/>
                  <a:ea typeface="方正兰亭粗黑_GBK" charset="-122"/>
                  <a:sym typeface="方正兰亭粗黑_GBK" charset="-122"/>
                </a:rPr>
                <a:t>02</a:t>
              </a:r>
            </a:p>
          </p:txBody>
        </p:sp>
      </p:grpSp>
      <p:grpSp>
        <p:nvGrpSpPr>
          <p:cNvPr id="7" name="组合 6"/>
          <p:cNvGrpSpPr/>
          <p:nvPr/>
        </p:nvGrpSpPr>
        <p:grpSpPr>
          <a:xfrm>
            <a:off x="928725" y="3390670"/>
            <a:ext cx="1856239" cy="678093"/>
            <a:chOff x="928725" y="3390670"/>
            <a:chExt cx="1856239" cy="678093"/>
          </a:xfrm>
        </p:grpSpPr>
        <p:sp>
          <p:nvSpPr>
            <p:cNvPr id="94" name="矩形 93"/>
            <p:cNvSpPr>
              <a:spLocks noChangeArrowheads="1"/>
            </p:cNvSpPr>
            <p:nvPr/>
          </p:nvSpPr>
          <p:spPr bwMode="auto">
            <a:xfrm>
              <a:off x="928725" y="3390670"/>
              <a:ext cx="1856239" cy="678093"/>
            </a:xfrm>
            <a:prstGeom prst="rect">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endParaRPr lang="zh-CN" altLang="zh-CN" smtClean="0">
                <a:solidFill>
                  <a:prstClr val="white"/>
                </a:solidFill>
                <a:latin typeface="宋体" panose="02010600030101010101" pitchFamily="2" charset="-122"/>
                <a:sym typeface="宋体" panose="02010600030101010101" pitchFamily="2" charset="-122"/>
              </a:endParaRPr>
            </a:p>
          </p:txBody>
        </p:sp>
        <p:sp>
          <p:nvSpPr>
            <p:cNvPr id="100" name="椭圆 19"/>
            <p:cNvSpPr>
              <a:spLocks noChangeArrowheads="1"/>
            </p:cNvSpPr>
            <p:nvPr/>
          </p:nvSpPr>
          <p:spPr bwMode="auto">
            <a:xfrm>
              <a:off x="1527512" y="3390670"/>
              <a:ext cx="621598" cy="636996"/>
            </a:xfrm>
            <a:prstGeom prst="ellipse">
              <a:avLst/>
            </a:prstGeom>
            <a:solidFill>
              <a:schemeClr val="bg1">
                <a:alpha val="32156"/>
              </a:schemeClr>
            </a:solidFill>
            <a:ln w="12700">
              <a:solidFill>
                <a:schemeClr val="bg1"/>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r>
                <a:rPr lang="en-US" altLang="zh-CN" sz="2000" dirty="0" smtClean="0">
                  <a:solidFill>
                    <a:prstClr val="white"/>
                  </a:solidFill>
                  <a:latin typeface="方正兰亭粗黑_GBK" charset="-122"/>
                  <a:ea typeface="方正兰亭粗黑_GBK" charset="-122"/>
                  <a:sym typeface="方正兰亭粗黑_GBK" charset="-122"/>
                </a:rPr>
                <a:t>01</a:t>
              </a:r>
            </a:p>
          </p:txBody>
        </p:sp>
      </p:grpSp>
      <p:grpSp>
        <p:nvGrpSpPr>
          <p:cNvPr id="10" name="组合 9"/>
          <p:cNvGrpSpPr/>
          <p:nvPr/>
        </p:nvGrpSpPr>
        <p:grpSpPr>
          <a:xfrm>
            <a:off x="6496016" y="2342709"/>
            <a:ext cx="1856239" cy="1724586"/>
            <a:chOff x="6496016" y="2342709"/>
            <a:chExt cx="1856239" cy="1724586"/>
          </a:xfrm>
        </p:grpSpPr>
        <p:sp>
          <p:nvSpPr>
            <p:cNvPr id="97" name="矩形 16"/>
            <p:cNvSpPr>
              <a:spLocks noChangeArrowheads="1"/>
            </p:cNvSpPr>
            <p:nvPr/>
          </p:nvSpPr>
          <p:spPr bwMode="auto">
            <a:xfrm>
              <a:off x="6496016" y="2342709"/>
              <a:ext cx="1856239" cy="1724586"/>
            </a:xfrm>
            <a:prstGeom prst="rect">
              <a:avLst/>
            </a:prstGeom>
            <a:solidFill>
              <a:schemeClr val="accent4"/>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endParaRPr lang="zh-CN" altLang="zh-CN" smtClean="0">
                <a:solidFill>
                  <a:srgbClr val="FFFFFF"/>
                </a:solidFill>
                <a:latin typeface="宋体" panose="02010600030101010101" pitchFamily="2" charset="-122"/>
                <a:sym typeface="宋体" panose="02010600030101010101" pitchFamily="2" charset="-122"/>
              </a:endParaRPr>
            </a:p>
          </p:txBody>
        </p:sp>
        <p:sp>
          <p:nvSpPr>
            <p:cNvPr id="103" name="椭圆 23"/>
            <p:cNvSpPr>
              <a:spLocks noChangeArrowheads="1"/>
            </p:cNvSpPr>
            <p:nvPr/>
          </p:nvSpPr>
          <p:spPr bwMode="auto">
            <a:xfrm>
              <a:off x="7101896" y="2834401"/>
              <a:ext cx="665864" cy="685502"/>
            </a:xfrm>
            <a:prstGeom prst="ellipse">
              <a:avLst/>
            </a:prstGeom>
            <a:solidFill>
              <a:schemeClr val="bg1">
                <a:alpha val="32156"/>
              </a:schemeClr>
            </a:solidFill>
            <a:ln w="12700">
              <a:solidFill>
                <a:schemeClr val="bg1"/>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r>
                <a:rPr lang="en-US" altLang="zh-CN" sz="1600" b="1" smtClean="0">
                  <a:solidFill>
                    <a:prstClr val="white"/>
                  </a:solidFill>
                  <a:latin typeface="方正兰亭粗黑_GBK" charset="-122"/>
                  <a:ea typeface="方正兰亭粗黑_GBK" charset="-122"/>
                  <a:sym typeface="方正兰亭粗黑_GBK" charset="-122"/>
                </a:rPr>
                <a:t>04</a:t>
              </a:r>
            </a:p>
          </p:txBody>
        </p:sp>
      </p:grpSp>
      <p:grpSp>
        <p:nvGrpSpPr>
          <p:cNvPr id="4" name="组合 3"/>
          <p:cNvGrpSpPr/>
          <p:nvPr/>
        </p:nvGrpSpPr>
        <p:grpSpPr>
          <a:xfrm>
            <a:off x="862107" y="2185434"/>
            <a:ext cx="1789112" cy="957437"/>
            <a:chOff x="949193" y="2291000"/>
            <a:chExt cx="1789112" cy="957437"/>
          </a:xfrm>
        </p:grpSpPr>
        <p:sp>
          <p:nvSpPr>
            <p:cNvPr id="105" name="Text Box 40"/>
            <p:cNvSpPr>
              <a:spLocks noChangeArrowheads="1"/>
            </p:cNvSpPr>
            <p:nvPr/>
          </p:nvSpPr>
          <p:spPr bwMode="auto">
            <a:xfrm>
              <a:off x="949193" y="2563891"/>
              <a:ext cx="1789112" cy="684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lnSpc>
                  <a:spcPct val="120000"/>
                </a:lnSpc>
                <a:spcBef>
                  <a:spcPct val="0"/>
                </a:spcBef>
                <a:spcAft>
                  <a:spcPct val="0"/>
                </a:spcAft>
                <a:buFont typeface="Arial" panose="020B0604020202020204" pitchFamily="34" charset="0"/>
                <a:buNone/>
              </a:pPr>
              <a:r>
                <a:rPr lang="zh-CN" altLang="en-US" sz="1100" dirty="0" smtClean="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单击此处输入文字单击此处输入文字单击此处输入文字单击此处输入文字</a:t>
              </a:r>
            </a:p>
          </p:txBody>
        </p:sp>
        <p:sp>
          <p:nvSpPr>
            <p:cNvPr id="106" name="Rectangle 11"/>
            <p:cNvSpPr>
              <a:spLocks noChangeArrowheads="1"/>
            </p:cNvSpPr>
            <p:nvPr/>
          </p:nvSpPr>
          <p:spPr bwMode="auto">
            <a:xfrm>
              <a:off x="1041268" y="2291000"/>
              <a:ext cx="1503362" cy="322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lnSpc>
                  <a:spcPct val="120000"/>
                </a:lnSpc>
                <a:spcBef>
                  <a:spcPct val="0"/>
                </a:spcBef>
                <a:spcAft>
                  <a:spcPct val="0"/>
                </a:spcAft>
                <a:buFont typeface="Arial" panose="020B0604020202020204" pitchFamily="34" charset="0"/>
                <a:buNone/>
              </a:pPr>
              <a:r>
                <a:rPr lang="zh-CN" altLang="en-US" sz="1400" b="1" dirty="0" smtClean="0">
                  <a:latin typeface="微软雅黑" panose="020B0503020204020204" pitchFamily="34" charset="-122"/>
                  <a:ea typeface="微软雅黑" panose="020B0503020204020204" pitchFamily="34" charset="-122"/>
                  <a:sym typeface="微软雅黑" panose="020B0503020204020204" pitchFamily="34" charset="-122"/>
                </a:rPr>
                <a:t>单击此处输入标题</a:t>
              </a:r>
            </a:p>
          </p:txBody>
        </p:sp>
      </p:grpSp>
      <p:grpSp>
        <p:nvGrpSpPr>
          <p:cNvPr id="5" name="组合 4"/>
          <p:cNvGrpSpPr/>
          <p:nvPr/>
        </p:nvGrpSpPr>
        <p:grpSpPr>
          <a:xfrm>
            <a:off x="2795294" y="1833928"/>
            <a:ext cx="1789112" cy="957437"/>
            <a:chOff x="2882380" y="1939494"/>
            <a:chExt cx="1789112" cy="957437"/>
          </a:xfrm>
        </p:grpSpPr>
        <p:sp>
          <p:nvSpPr>
            <p:cNvPr id="107" name="Text Box 40"/>
            <p:cNvSpPr>
              <a:spLocks noChangeArrowheads="1"/>
            </p:cNvSpPr>
            <p:nvPr/>
          </p:nvSpPr>
          <p:spPr bwMode="auto">
            <a:xfrm>
              <a:off x="2882380" y="2212385"/>
              <a:ext cx="1789112" cy="684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lnSpc>
                  <a:spcPct val="120000"/>
                </a:lnSpc>
                <a:spcBef>
                  <a:spcPct val="0"/>
                </a:spcBef>
                <a:spcAft>
                  <a:spcPct val="0"/>
                </a:spcAft>
                <a:buFont typeface="Arial" panose="020B0604020202020204" pitchFamily="34" charset="0"/>
                <a:buNone/>
              </a:pPr>
              <a:r>
                <a:rPr lang="zh-CN" altLang="en-US" sz="1100" dirty="0" smtClean="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单击此处输入文字单击此处输入文字单击此处输入文字单击此处输入文字</a:t>
              </a:r>
            </a:p>
          </p:txBody>
        </p:sp>
        <p:sp>
          <p:nvSpPr>
            <p:cNvPr id="108" name="Rectangle 11"/>
            <p:cNvSpPr>
              <a:spLocks noChangeArrowheads="1"/>
            </p:cNvSpPr>
            <p:nvPr/>
          </p:nvSpPr>
          <p:spPr bwMode="auto">
            <a:xfrm>
              <a:off x="2972867" y="1939494"/>
              <a:ext cx="1504950" cy="322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lnSpc>
                  <a:spcPct val="120000"/>
                </a:lnSpc>
                <a:spcBef>
                  <a:spcPct val="0"/>
                </a:spcBef>
                <a:spcAft>
                  <a:spcPct val="0"/>
                </a:spcAft>
                <a:buFont typeface="Arial" panose="020B0604020202020204" pitchFamily="34" charset="0"/>
                <a:buNone/>
              </a:pPr>
              <a:r>
                <a:rPr lang="zh-CN" altLang="en-US" sz="1400" b="1" smtClean="0">
                  <a:latin typeface="微软雅黑" panose="020B0503020204020204" pitchFamily="34" charset="-122"/>
                  <a:ea typeface="微软雅黑" panose="020B0503020204020204" pitchFamily="34" charset="-122"/>
                  <a:sym typeface="微软雅黑" panose="020B0503020204020204" pitchFamily="34" charset="-122"/>
                </a:rPr>
                <a:t>单击此处输入标题</a:t>
              </a:r>
            </a:p>
          </p:txBody>
        </p:sp>
      </p:grpSp>
      <p:grpSp>
        <p:nvGrpSpPr>
          <p:cNvPr id="6" name="组合 5"/>
          <p:cNvGrpSpPr/>
          <p:nvPr/>
        </p:nvGrpSpPr>
        <p:grpSpPr>
          <a:xfrm>
            <a:off x="4822532" y="1358154"/>
            <a:ext cx="1789113" cy="956009"/>
            <a:chOff x="4909618" y="1463720"/>
            <a:chExt cx="1789113" cy="956009"/>
          </a:xfrm>
        </p:grpSpPr>
        <p:sp>
          <p:nvSpPr>
            <p:cNvPr id="109" name="Text Box 40"/>
            <p:cNvSpPr>
              <a:spLocks noChangeArrowheads="1"/>
            </p:cNvSpPr>
            <p:nvPr/>
          </p:nvSpPr>
          <p:spPr bwMode="auto">
            <a:xfrm>
              <a:off x="4909618" y="1735183"/>
              <a:ext cx="1789113" cy="684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lnSpc>
                  <a:spcPct val="120000"/>
                </a:lnSpc>
                <a:spcBef>
                  <a:spcPct val="0"/>
                </a:spcBef>
                <a:spcAft>
                  <a:spcPct val="0"/>
                </a:spcAft>
                <a:buFont typeface="Arial" panose="020B0604020202020204" pitchFamily="34" charset="0"/>
                <a:buNone/>
              </a:pPr>
              <a:r>
                <a:rPr lang="zh-CN" altLang="en-US" sz="1100" dirty="0" smtClean="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单击此处输入文字单击此处输入文字单击此处输入文字单击此处输入文字</a:t>
              </a:r>
            </a:p>
          </p:txBody>
        </p:sp>
        <p:sp>
          <p:nvSpPr>
            <p:cNvPr id="110" name="Rectangle 11"/>
            <p:cNvSpPr>
              <a:spLocks noChangeArrowheads="1"/>
            </p:cNvSpPr>
            <p:nvPr/>
          </p:nvSpPr>
          <p:spPr bwMode="auto">
            <a:xfrm>
              <a:off x="5001693" y="1463720"/>
              <a:ext cx="1503363" cy="322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lnSpc>
                  <a:spcPct val="120000"/>
                </a:lnSpc>
                <a:spcBef>
                  <a:spcPct val="0"/>
                </a:spcBef>
                <a:spcAft>
                  <a:spcPct val="0"/>
                </a:spcAft>
                <a:buFont typeface="Arial" panose="020B0604020202020204" pitchFamily="34" charset="0"/>
                <a:buNone/>
              </a:pPr>
              <a:r>
                <a:rPr lang="zh-CN" altLang="en-US" sz="1400" b="1" smtClean="0">
                  <a:latin typeface="微软雅黑" panose="020B0503020204020204" pitchFamily="34" charset="-122"/>
                  <a:ea typeface="微软雅黑" panose="020B0503020204020204" pitchFamily="34" charset="-122"/>
                  <a:sym typeface="微软雅黑" panose="020B0503020204020204" pitchFamily="34" charset="-122"/>
                </a:rPr>
                <a:t>单击此处输入标题</a:t>
              </a:r>
            </a:p>
          </p:txBody>
        </p:sp>
      </p:grpSp>
      <p:grpSp>
        <p:nvGrpSpPr>
          <p:cNvPr id="3" name="组合 2"/>
          <p:cNvGrpSpPr/>
          <p:nvPr/>
        </p:nvGrpSpPr>
        <p:grpSpPr>
          <a:xfrm>
            <a:off x="7349378" y="1078735"/>
            <a:ext cx="935038" cy="1365885"/>
            <a:chOff x="7308850" y="1211580"/>
            <a:chExt cx="935038" cy="1365885"/>
          </a:xfrm>
        </p:grpSpPr>
        <p:sp>
          <p:nvSpPr>
            <p:cNvPr id="101" name="直接连接符 21"/>
            <p:cNvSpPr>
              <a:spLocks noChangeShapeType="1"/>
            </p:cNvSpPr>
            <p:nvPr/>
          </p:nvSpPr>
          <p:spPr bwMode="auto">
            <a:xfrm>
              <a:off x="7308850" y="1211580"/>
              <a:ext cx="0" cy="1365885"/>
            </a:xfrm>
            <a:prstGeom prst="line">
              <a:avLst/>
            </a:prstGeom>
            <a:noFill/>
            <a:ln w="76200">
              <a:solidFill>
                <a:schemeClr val="accent4"/>
              </a:solidFill>
              <a:bevel/>
            </a:ln>
            <a:extLst>
              <a:ext uri="{909E8E84-426E-40DD-AFC4-6F175D3DCCD1}">
                <a14:hiddenFill xmlns:a14="http://schemas.microsoft.com/office/drawing/2010/main">
                  <a:noFill/>
                </a14:hiddenFill>
              </a:ext>
            </a:extLst>
          </p:spPr>
          <p:txBody>
            <a:bodyPr/>
            <a:lstStyle/>
            <a:p>
              <a:pPr fontAlgn="base">
                <a:spcBef>
                  <a:spcPct val="0"/>
                </a:spcBef>
                <a:spcAft>
                  <a:spcPct val="0"/>
                </a:spcAft>
                <a:buFont typeface="Arial" panose="020B0604020202020204" pitchFamily="34" charset="0"/>
                <a:buNone/>
              </a:pPr>
              <a:endParaRPr lang="zh-CN" altLang="en-US" smtClean="0">
                <a:solidFill>
                  <a:srgbClr val="000000"/>
                </a:solidFill>
                <a:latin typeface="Arial" panose="020B0604020202020204" pitchFamily="34" charset="0"/>
              </a:endParaRPr>
            </a:p>
          </p:txBody>
        </p:sp>
        <p:sp>
          <p:nvSpPr>
            <p:cNvPr id="102" name="流程图: 资料带 22"/>
            <p:cNvSpPr>
              <a:spLocks noChangeArrowheads="1"/>
            </p:cNvSpPr>
            <p:nvPr/>
          </p:nvSpPr>
          <p:spPr bwMode="auto">
            <a:xfrm>
              <a:off x="7308850" y="1211580"/>
              <a:ext cx="935038" cy="682943"/>
            </a:xfrm>
            <a:prstGeom prst="flowChartPunchedTape">
              <a:avLst/>
            </a:prstGeom>
            <a:solidFill>
              <a:schemeClr val="accent4"/>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endParaRPr lang="zh-CN" altLang="zh-CN" smtClean="0">
                <a:solidFill>
                  <a:srgbClr val="FFFFFF"/>
                </a:solidFill>
                <a:latin typeface="宋体" panose="02010600030101010101" pitchFamily="2" charset="-122"/>
                <a:sym typeface="宋体" panose="02010600030101010101" pitchFamily="2" charset="-122"/>
              </a:endParaRPr>
            </a:p>
          </p:txBody>
        </p:sp>
        <p:grpSp>
          <p:nvGrpSpPr>
            <p:cNvPr id="111" name="Group 265"/>
            <p:cNvGrpSpPr/>
            <p:nvPr/>
          </p:nvGrpSpPr>
          <p:grpSpPr bwMode="auto">
            <a:xfrm>
              <a:off x="7537976" y="1423811"/>
              <a:ext cx="497335" cy="250360"/>
              <a:chOff x="0" y="0"/>
              <a:chExt cx="576" cy="293"/>
            </a:xfrm>
            <a:solidFill>
              <a:schemeClr val="bg1"/>
            </a:solidFill>
          </p:grpSpPr>
          <p:sp>
            <p:nvSpPr>
              <p:cNvPr id="112" name="AutoShape 262"/>
              <p:cNvSpPr/>
              <p:nvPr/>
            </p:nvSpPr>
            <p:spPr bwMode="auto">
              <a:xfrm>
                <a:off x="0" y="0"/>
                <a:ext cx="576" cy="23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600" h="21600">
                    <a:moveTo>
                      <a:pt x="19872" y="8288"/>
                    </a:moveTo>
                    <a:lnTo>
                      <a:pt x="18950" y="8288"/>
                    </a:lnTo>
                    <a:cubicBezTo>
                      <a:pt x="18337" y="5361"/>
                      <a:pt x="16769" y="0"/>
                      <a:pt x="16272" y="0"/>
                    </a:cubicBezTo>
                    <a:lnTo>
                      <a:pt x="8628" y="0"/>
                    </a:lnTo>
                    <a:cubicBezTo>
                      <a:pt x="8131" y="0"/>
                      <a:pt x="5990" y="5361"/>
                      <a:pt x="5146" y="8288"/>
                    </a:cubicBezTo>
                    <a:lnTo>
                      <a:pt x="4128" y="8288"/>
                    </a:lnTo>
                    <a:cubicBezTo>
                      <a:pt x="3505" y="8288"/>
                      <a:pt x="0" y="8700"/>
                      <a:pt x="0" y="12439"/>
                    </a:cubicBezTo>
                    <a:lnTo>
                      <a:pt x="0" y="18890"/>
                    </a:lnTo>
                    <a:cubicBezTo>
                      <a:pt x="0" y="20113"/>
                      <a:pt x="339" y="21134"/>
                      <a:pt x="802" y="21472"/>
                    </a:cubicBezTo>
                    <a:cubicBezTo>
                      <a:pt x="820" y="17204"/>
                      <a:pt x="2270" y="13745"/>
                      <a:pt x="4051" y="13745"/>
                    </a:cubicBezTo>
                    <a:cubicBezTo>
                      <a:pt x="5843" y="13745"/>
                      <a:pt x="7300" y="17247"/>
                      <a:pt x="7300" y="21552"/>
                    </a:cubicBezTo>
                    <a:cubicBezTo>
                      <a:pt x="7300" y="21569"/>
                      <a:pt x="7299" y="21584"/>
                      <a:pt x="7299" y="21600"/>
                    </a:cubicBezTo>
                    <a:lnTo>
                      <a:pt x="14201" y="21600"/>
                    </a:lnTo>
                    <a:cubicBezTo>
                      <a:pt x="14201" y="21584"/>
                      <a:pt x="14200" y="21568"/>
                      <a:pt x="14200" y="21552"/>
                    </a:cubicBezTo>
                    <a:cubicBezTo>
                      <a:pt x="14200" y="17247"/>
                      <a:pt x="15658" y="13745"/>
                      <a:pt x="17450" y="13745"/>
                    </a:cubicBezTo>
                    <a:cubicBezTo>
                      <a:pt x="19241" y="13745"/>
                      <a:pt x="20698" y="17243"/>
                      <a:pt x="20700" y="21545"/>
                    </a:cubicBezTo>
                    <a:cubicBezTo>
                      <a:pt x="21214" y="21289"/>
                      <a:pt x="21600" y="20199"/>
                      <a:pt x="21600" y="18889"/>
                    </a:cubicBezTo>
                    <a:lnTo>
                      <a:pt x="21600" y="11718"/>
                    </a:lnTo>
                    <a:cubicBezTo>
                      <a:pt x="21600" y="10222"/>
                      <a:pt x="20495" y="8288"/>
                      <a:pt x="19872" y="8288"/>
                    </a:cubicBezTo>
                    <a:close/>
                    <a:moveTo>
                      <a:pt x="15715" y="2222"/>
                    </a:moveTo>
                    <a:cubicBezTo>
                      <a:pt x="16112" y="2222"/>
                      <a:pt x="16650" y="4767"/>
                      <a:pt x="17475" y="7799"/>
                    </a:cubicBezTo>
                    <a:lnTo>
                      <a:pt x="13060" y="7799"/>
                    </a:lnTo>
                    <a:lnTo>
                      <a:pt x="13056" y="2222"/>
                    </a:lnTo>
                    <a:lnTo>
                      <a:pt x="15715" y="2222"/>
                    </a:lnTo>
                    <a:close/>
                    <a:moveTo>
                      <a:pt x="9225" y="2222"/>
                    </a:moveTo>
                    <a:lnTo>
                      <a:pt x="11700" y="2222"/>
                    </a:lnTo>
                    <a:lnTo>
                      <a:pt x="11700" y="7799"/>
                    </a:lnTo>
                    <a:lnTo>
                      <a:pt x="6961" y="7799"/>
                    </a:lnTo>
                    <a:cubicBezTo>
                      <a:pt x="7957" y="4930"/>
                      <a:pt x="8827" y="2222"/>
                      <a:pt x="9225" y="2222"/>
                    </a:cubicBezTo>
                    <a:close/>
                    <a:moveTo>
                      <a:pt x="9225" y="2222"/>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685800" fontAlgn="base">
                  <a:spcBef>
                    <a:spcPct val="0"/>
                  </a:spcBef>
                  <a:spcAft>
                    <a:spcPct val="0"/>
                  </a:spcAft>
                </a:pPr>
                <a:endParaRPr lang="en-US" sz="3000" dirty="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3" name="AutoShape 263"/>
              <p:cNvSpPr/>
              <p:nvPr/>
            </p:nvSpPr>
            <p:spPr bwMode="auto">
              <a:xfrm>
                <a:off x="48" y="184"/>
                <a:ext cx="109" cy="109"/>
              </a:xfrm>
              <a:custGeom>
                <a:avLst/>
                <a:gdLst>
                  <a:gd name="T0" fmla="*/ 0 w 21598"/>
                  <a:gd name="T1" fmla="*/ 0 h 21598"/>
                  <a:gd name="T2" fmla="*/ 0 w 21598"/>
                  <a:gd name="T3" fmla="*/ 0 h 21598"/>
                  <a:gd name="T4" fmla="*/ 0 w 21598"/>
                  <a:gd name="T5" fmla="*/ 0 h 21598"/>
                  <a:gd name="T6" fmla="*/ 0 w 21598"/>
                  <a:gd name="T7" fmla="*/ 0 h 21598"/>
                  <a:gd name="T8" fmla="*/ 0 w 21598"/>
                  <a:gd name="T9" fmla="*/ 0 h 21598"/>
                  <a:gd name="T10" fmla="*/ 0 w 21598"/>
                  <a:gd name="T11" fmla="*/ 0 h 21598"/>
                  <a:gd name="T12" fmla="*/ 0 w 21598"/>
                  <a:gd name="T13" fmla="*/ 0 h 21598"/>
                  <a:gd name="T14" fmla="*/ 0 w 21598"/>
                  <a:gd name="T15" fmla="*/ 0 h 21598"/>
                  <a:gd name="T16" fmla="*/ 0 w 21598"/>
                  <a:gd name="T17" fmla="*/ 0 h 21598"/>
                  <a:gd name="T18" fmla="*/ 0 w 21598"/>
                  <a:gd name="T19" fmla="*/ 0 h 21598"/>
                  <a:gd name="T20" fmla="*/ 0 w 21598"/>
                  <a:gd name="T21" fmla="*/ 0 h 21598"/>
                  <a:gd name="T22" fmla="*/ 0 w 21598"/>
                  <a:gd name="T23" fmla="*/ 0 h 21598"/>
                  <a:gd name="T24" fmla="*/ 0 w 21598"/>
                  <a:gd name="T25" fmla="*/ 0 h 21598"/>
                  <a:gd name="T26" fmla="*/ 0 w 21598"/>
                  <a:gd name="T27" fmla="*/ 0 h 21598"/>
                  <a:gd name="T28" fmla="*/ 0 w 21598"/>
                  <a:gd name="T29" fmla="*/ 0 h 21598"/>
                  <a:gd name="T30" fmla="*/ 0 w 21598"/>
                  <a:gd name="T31" fmla="*/ 0 h 21598"/>
                  <a:gd name="T32" fmla="*/ 0 w 21598"/>
                  <a:gd name="T33" fmla="*/ 0 h 21598"/>
                  <a:gd name="T34" fmla="*/ 0 w 21598"/>
                  <a:gd name="T35" fmla="*/ 0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685800" fontAlgn="base">
                  <a:spcBef>
                    <a:spcPct val="0"/>
                  </a:spcBef>
                  <a:spcAft>
                    <a:spcPct val="0"/>
                  </a:spcAft>
                </a:pPr>
                <a:endParaRPr lang="en-US" sz="3000" dirty="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4" name="AutoShape 264"/>
              <p:cNvSpPr/>
              <p:nvPr/>
            </p:nvSpPr>
            <p:spPr bwMode="auto">
              <a:xfrm>
                <a:off x="408" y="184"/>
                <a:ext cx="109" cy="109"/>
              </a:xfrm>
              <a:custGeom>
                <a:avLst/>
                <a:gdLst>
                  <a:gd name="T0" fmla="*/ 0 w 21598"/>
                  <a:gd name="T1" fmla="*/ 0 h 21598"/>
                  <a:gd name="T2" fmla="*/ 0 w 21598"/>
                  <a:gd name="T3" fmla="*/ 0 h 21598"/>
                  <a:gd name="T4" fmla="*/ 0 w 21598"/>
                  <a:gd name="T5" fmla="*/ 0 h 21598"/>
                  <a:gd name="T6" fmla="*/ 0 w 21598"/>
                  <a:gd name="T7" fmla="*/ 0 h 21598"/>
                  <a:gd name="T8" fmla="*/ 0 w 21598"/>
                  <a:gd name="T9" fmla="*/ 0 h 21598"/>
                  <a:gd name="T10" fmla="*/ 0 w 21598"/>
                  <a:gd name="T11" fmla="*/ 0 h 21598"/>
                  <a:gd name="T12" fmla="*/ 0 w 21598"/>
                  <a:gd name="T13" fmla="*/ 0 h 21598"/>
                  <a:gd name="T14" fmla="*/ 0 w 21598"/>
                  <a:gd name="T15" fmla="*/ 0 h 21598"/>
                  <a:gd name="T16" fmla="*/ 0 w 21598"/>
                  <a:gd name="T17" fmla="*/ 0 h 21598"/>
                  <a:gd name="T18" fmla="*/ 0 w 21598"/>
                  <a:gd name="T19" fmla="*/ 0 h 21598"/>
                  <a:gd name="T20" fmla="*/ 0 w 21598"/>
                  <a:gd name="T21" fmla="*/ 0 h 21598"/>
                  <a:gd name="T22" fmla="*/ 0 w 21598"/>
                  <a:gd name="T23" fmla="*/ 0 h 21598"/>
                  <a:gd name="T24" fmla="*/ 0 w 21598"/>
                  <a:gd name="T25" fmla="*/ 0 h 21598"/>
                  <a:gd name="T26" fmla="*/ 0 w 21598"/>
                  <a:gd name="T27" fmla="*/ 0 h 21598"/>
                  <a:gd name="T28" fmla="*/ 0 w 21598"/>
                  <a:gd name="T29" fmla="*/ 0 h 21598"/>
                  <a:gd name="T30" fmla="*/ 0 w 21598"/>
                  <a:gd name="T31" fmla="*/ 0 h 21598"/>
                  <a:gd name="T32" fmla="*/ 0 w 21598"/>
                  <a:gd name="T33" fmla="*/ 0 h 21598"/>
                  <a:gd name="T34" fmla="*/ 0 w 21598"/>
                  <a:gd name="T35" fmla="*/ 0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685800" fontAlgn="base">
                  <a:spcBef>
                    <a:spcPct val="0"/>
                  </a:spcBef>
                  <a:spcAft>
                    <a:spcPct val="0"/>
                  </a:spcAft>
                </a:pPr>
                <a:endParaRPr lang="en-US" sz="3000" dirty="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sp>
        <p:nvSpPr>
          <p:cNvPr id="2" name="标题 1"/>
          <p:cNvSpPr>
            <a:spLocks noGrp="1"/>
          </p:cNvSpPr>
          <p:nvPr>
            <p:ph type="title"/>
          </p:nvPr>
        </p:nvSpPr>
        <p:spPr/>
        <p:txBody>
          <a:bodyPr/>
          <a:lstStyle/>
          <a:p>
            <a:endParaRPr lang="zh-CN" altLang="en-US"/>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down)">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354" y="0"/>
            <a:ext cx="9141291" cy="5143500"/>
          </a:xfrm>
          <a:prstGeom prst="rect">
            <a:avLst/>
          </a:prstGeom>
        </p:spPr>
      </p:pic>
      <p:sp>
        <p:nvSpPr>
          <p:cNvPr id="6" name="剪去对角的矩形 5"/>
          <p:cNvSpPr/>
          <p:nvPr/>
        </p:nvSpPr>
        <p:spPr>
          <a:xfrm>
            <a:off x="4845662" y="1142692"/>
            <a:ext cx="3913973" cy="1384418"/>
          </a:xfrm>
          <a:prstGeom prst="snip2DiagRect">
            <a:avLst>
              <a:gd name="adj1" fmla="val 0"/>
              <a:gd name="adj2" fmla="val 38992"/>
            </a:avLst>
          </a:prstGeom>
          <a:solidFill>
            <a:schemeClr val="bg1">
              <a:alpha val="78000"/>
            </a:schemeClr>
          </a:solidFill>
          <a:ln w="28575">
            <a:solidFill>
              <a:srgbClr val="5C7158"/>
            </a:solidFill>
          </a:ln>
          <a:scene3d>
            <a:camera prst="orthographicFront"/>
            <a:lightRig rig="threePt" dir="t"/>
          </a:scene3d>
          <a:sp3d>
            <a:bevelT w="190500" h="1016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p:nvSpPr>
        <p:spPr>
          <a:xfrm>
            <a:off x="4987756" y="1327249"/>
            <a:ext cx="3634328" cy="58477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smtClean="0">
                <a:ln>
                  <a:noFill/>
                </a:ln>
                <a:solidFill>
                  <a:prstClr val="black"/>
                </a:solidFill>
                <a:effectLst/>
                <a:uLnTx/>
                <a:uFillTx/>
                <a:latin typeface="方正北魏楷书简体" panose="03000509000000000000" pitchFamily="65" charset="-122"/>
                <a:ea typeface="方正北魏楷书简体" panose="03000509000000000000" pitchFamily="65" charset="-122"/>
                <a:cs typeface="+mn-cs"/>
              </a:rPr>
              <a:t>感谢观看 </a:t>
            </a:r>
            <a:r>
              <a:rPr kumimoji="0" lang="en-US" altLang="zh-CN" sz="3200" b="0" i="0" u="none" strike="noStrike" kern="1200" cap="none" spc="0" normalizeH="0" baseline="0" noProof="0" dirty="0" smtClean="0">
                <a:ln>
                  <a:noFill/>
                </a:ln>
                <a:solidFill>
                  <a:prstClr val="black"/>
                </a:solidFill>
                <a:effectLst/>
                <a:uLnTx/>
                <a:uFillTx/>
                <a:latin typeface="方正北魏楷书简体" panose="03000509000000000000" pitchFamily="65" charset="-122"/>
                <a:ea typeface="方正北魏楷书简体" panose="03000509000000000000" pitchFamily="65" charset="-122"/>
                <a:cs typeface="+mn-cs"/>
              </a:rPr>
              <a:t>THANKS</a:t>
            </a:r>
            <a:endParaRPr kumimoji="0" lang="zh-CN" altLang="en-US" sz="3200" b="0" i="0" u="none" strike="noStrike" kern="1200" cap="none" spc="0" normalizeH="0" baseline="0" noProof="0" dirty="0">
              <a:ln>
                <a:noFill/>
              </a:ln>
              <a:solidFill>
                <a:prstClr val="black"/>
              </a:solidFill>
              <a:effectLst/>
              <a:uLnTx/>
              <a:uFillTx/>
              <a:latin typeface="方正北魏楷书简体" panose="03000509000000000000" pitchFamily="65" charset="-122"/>
              <a:ea typeface="方正北魏楷书简体" panose="03000509000000000000" pitchFamily="65" charset="-122"/>
              <a:cs typeface="+mn-cs"/>
            </a:endParaRPr>
          </a:p>
        </p:txBody>
      </p:sp>
      <p:sp>
        <p:nvSpPr>
          <p:cNvPr id="7" name="文本框 6"/>
          <p:cNvSpPr txBox="1"/>
          <p:nvPr/>
        </p:nvSpPr>
        <p:spPr>
          <a:xfrm>
            <a:off x="5071112" y="1929936"/>
            <a:ext cx="3419526" cy="338554"/>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smtClean="0">
                <a:ln>
                  <a:noFill/>
                </a:ln>
                <a:solidFill>
                  <a:prstClr val="black"/>
                </a:solidFill>
                <a:effectLst/>
                <a:uLnTx/>
                <a:uFillTx/>
                <a:latin typeface="Calibri" panose="020F0502020204030204"/>
                <a:ea typeface="宋体" panose="02010600030101010101" pitchFamily="2" charset="-122"/>
                <a:cs typeface="+mn-cs"/>
              </a:rPr>
              <a:t>适用于工作汇报</a:t>
            </a:r>
            <a:r>
              <a:rPr kumimoji="0" lang="en-US" altLang="zh-CN" sz="1600" b="0" i="0" u="none" strike="noStrike" kern="1200" cap="none" spc="0" normalizeH="0" baseline="0" noProof="0" dirty="0" smtClean="0">
                <a:ln>
                  <a:noFill/>
                </a:ln>
                <a:solidFill>
                  <a:prstClr val="black"/>
                </a:solidFill>
                <a:effectLst/>
                <a:uLnTx/>
                <a:uFillTx/>
                <a:latin typeface="Calibri" panose="020F0502020204030204"/>
                <a:ea typeface="宋体" panose="02010600030101010101" pitchFamily="2" charset="-122"/>
                <a:cs typeface="+mn-cs"/>
              </a:rPr>
              <a:t>/</a:t>
            </a:r>
            <a:r>
              <a:rPr kumimoji="0" lang="zh-CN" altLang="en-US" sz="1600" b="0" i="0" u="none" strike="noStrike" kern="1200" cap="none" spc="0" normalizeH="0" baseline="0" noProof="0" dirty="0" smtClean="0">
                <a:ln>
                  <a:noFill/>
                </a:ln>
                <a:solidFill>
                  <a:prstClr val="black"/>
                </a:solidFill>
                <a:effectLst/>
                <a:uLnTx/>
                <a:uFillTx/>
                <a:latin typeface="Calibri" panose="020F0502020204030204"/>
                <a:ea typeface="宋体" panose="02010600030101010101" pitchFamily="2" charset="-122"/>
                <a:cs typeface="+mn-cs"/>
              </a:rPr>
              <a:t>工作总结</a:t>
            </a:r>
            <a:r>
              <a:rPr kumimoji="0" lang="en-US" altLang="zh-CN" sz="1600" b="0" i="0" u="none" strike="noStrike" kern="1200" cap="none" spc="0" normalizeH="0" baseline="0" noProof="0" dirty="0" smtClean="0">
                <a:ln>
                  <a:noFill/>
                </a:ln>
                <a:solidFill>
                  <a:prstClr val="black"/>
                </a:solidFill>
                <a:effectLst/>
                <a:uLnTx/>
                <a:uFillTx/>
                <a:latin typeface="Calibri" panose="020F0502020204030204"/>
                <a:ea typeface="宋体" panose="02010600030101010101" pitchFamily="2" charset="-122"/>
                <a:cs typeface="+mn-cs"/>
              </a:rPr>
              <a:t>/</a:t>
            </a:r>
            <a:r>
              <a:rPr kumimoji="0" lang="zh-CN" altLang="en-US" sz="1600" b="0" i="0" u="none" strike="noStrike" kern="1200" cap="none" spc="0" normalizeH="0" baseline="0" noProof="0" dirty="0" smtClean="0">
                <a:ln>
                  <a:noFill/>
                </a:ln>
                <a:solidFill>
                  <a:prstClr val="black"/>
                </a:solidFill>
                <a:effectLst/>
                <a:uLnTx/>
                <a:uFillTx/>
                <a:latin typeface="Calibri" panose="020F0502020204030204"/>
                <a:ea typeface="宋体" panose="02010600030101010101" pitchFamily="2" charset="-122"/>
                <a:cs typeface="+mn-cs"/>
              </a:rPr>
              <a:t>工作计划</a:t>
            </a:r>
            <a:endParaRPr kumimoji="0" lang="zh-CN" altLang="en-US" sz="16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250"/>
                                        <p:tgtEl>
                                          <p:spTgt spid="6"/>
                                        </p:tgtEl>
                                      </p:cBhvr>
                                    </p:animEffect>
                                    <p:anim calcmode="lin" valueType="num">
                                      <p:cBhvr>
                                        <p:cTn id="12" dur="1250" fill="hold"/>
                                        <p:tgtEl>
                                          <p:spTgt spid="6"/>
                                        </p:tgtEl>
                                        <p:attrNameLst>
                                          <p:attrName>ppt_x</p:attrName>
                                        </p:attrNameLst>
                                      </p:cBhvr>
                                      <p:tavLst>
                                        <p:tav tm="0">
                                          <p:val>
                                            <p:strVal val="#ppt_x"/>
                                          </p:val>
                                        </p:tav>
                                        <p:tav tm="100000">
                                          <p:val>
                                            <p:strVal val="#ppt_x"/>
                                          </p:val>
                                        </p:tav>
                                      </p:tavLst>
                                    </p:anim>
                                    <p:anim calcmode="lin" valueType="num">
                                      <p:cBhvr>
                                        <p:cTn id="13" dur="125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3500"/>
                            </p:stCondLst>
                            <p:childTnLst>
                              <p:par>
                                <p:cTn id="15" presetID="42" presetClass="entr" presetSubtype="0" fill="hold" grpId="0" nodeType="after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5250"/>
                            </p:stCondLst>
                            <p:childTnLst>
                              <p:par>
                                <p:cTn id="21" presetID="42" presetClass="entr" presetSubtype="0" fill="hold" grpId="0" nodeType="afterEffect">
                                  <p:stCondLst>
                                    <p:cond delay="0"/>
                                  </p:stCondLst>
                                  <p:iterate type="lt">
                                    <p:tmPct val="10000"/>
                                  </p:iterate>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screen"/>
          <a:srcRect/>
          <a:stretch>
            <a:fillRect/>
          </a:stretch>
        </p:blipFill>
        <p:spPr>
          <a:xfrm>
            <a:off x="1355" y="0"/>
            <a:ext cx="3478446" cy="5143500"/>
          </a:xfrm>
          <a:prstGeom prst="rect">
            <a:avLst/>
          </a:prstGeom>
        </p:spPr>
      </p:pic>
      <p:sp>
        <p:nvSpPr>
          <p:cNvPr id="8" name="剪去对角的矩形 7"/>
          <p:cNvSpPr/>
          <p:nvPr/>
        </p:nvSpPr>
        <p:spPr>
          <a:xfrm>
            <a:off x="3060700" y="2119884"/>
            <a:ext cx="5575300" cy="623316"/>
          </a:xfrm>
          <a:prstGeom prst="snip2DiagRect">
            <a:avLst>
              <a:gd name="adj1" fmla="val 0"/>
              <a:gd name="adj2" fmla="val 38992"/>
            </a:avLst>
          </a:prstGeom>
          <a:solidFill>
            <a:schemeClr val="bg1">
              <a:alpha val="78000"/>
            </a:schemeClr>
          </a:solidFill>
          <a:ln w="28575">
            <a:solidFill>
              <a:srgbClr val="5C7158"/>
            </a:solidFill>
          </a:ln>
          <a:scene3d>
            <a:camera prst="orthographicFront"/>
            <a:lightRig rig="threePt" dir="t"/>
          </a:scene3d>
          <a:sp3d>
            <a:bevelT w="190500" h="1016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3276593" y="1859968"/>
            <a:ext cx="885251" cy="792568"/>
            <a:chOff x="4254500" y="707300"/>
            <a:chExt cx="721914" cy="646331"/>
          </a:xfrm>
        </p:grpSpPr>
        <p:sp>
          <p:nvSpPr>
            <p:cNvPr id="2" name="对角圆角矩形 1"/>
            <p:cNvSpPr/>
            <p:nvPr/>
          </p:nvSpPr>
          <p:spPr>
            <a:xfrm>
              <a:off x="4254500" y="736600"/>
              <a:ext cx="685800" cy="4445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323671" y="707300"/>
              <a:ext cx="652743" cy="646331"/>
            </a:xfrm>
            <a:prstGeom prst="rect">
              <a:avLst/>
            </a:prstGeom>
            <a:noFill/>
          </p:spPr>
          <p:txBody>
            <a:bodyPr wrap="none" rtlCol="0">
              <a:spAutoFit/>
            </a:bodyPr>
            <a:lstStyle/>
            <a:p>
              <a:r>
                <a:rPr lang="en-US" altLang="zh-CN" sz="3600" b="1" dirty="0" smtClean="0">
                  <a:solidFill>
                    <a:schemeClr val="bg1"/>
                  </a:solidFill>
                </a:rPr>
                <a:t>01</a:t>
              </a:r>
              <a:endParaRPr lang="zh-CN" altLang="en-US" sz="3600" b="1" dirty="0">
                <a:solidFill>
                  <a:schemeClr val="bg1"/>
                </a:solidFill>
              </a:endParaRPr>
            </a:p>
          </p:txBody>
        </p:sp>
      </p:grpSp>
      <p:sp>
        <p:nvSpPr>
          <p:cNvPr id="10" name="文本框 9"/>
          <p:cNvSpPr txBox="1"/>
          <p:nvPr/>
        </p:nvSpPr>
        <p:spPr>
          <a:xfrm>
            <a:off x="4374001" y="2142016"/>
            <a:ext cx="4000580" cy="523220"/>
          </a:xfrm>
          <a:prstGeom prst="rect">
            <a:avLst/>
          </a:prstGeom>
          <a:noFill/>
        </p:spPr>
        <p:txBody>
          <a:bodyPr wrap="square" rtlCol="0">
            <a:spAutoFit/>
          </a:bodyPr>
          <a:lstStyle/>
          <a:p>
            <a:r>
              <a:rPr lang="zh-CN" altLang="en-US" sz="2800" b="1" dirty="0" smtClean="0">
                <a:solidFill>
                  <a:srgbClr val="5C7158"/>
                </a:solidFill>
                <a:latin typeface="微软雅黑" panose="020B0503020204020204" pitchFamily="34" charset="-122"/>
                <a:ea typeface="微软雅黑" panose="020B0503020204020204" pitchFamily="34" charset="-122"/>
              </a:rPr>
              <a:t>单击此处添加文字标题</a:t>
            </a:r>
            <a:endParaRPr lang="zh-CN" altLang="en-US" sz="2800" b="1" dirty="0">
              <a:solidFill>
                <a:srgbClr val="5C7158"/>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4374001" y="3003116"/>
            <a:ext cx="1858201" cy="300082"/>
          </a:xfrm>
          <a:prstGeom prst="rect">
            <a:avLst/>
          </a:prstGeom>
          <a:noFill/>
        </p:spPr>
        <p:txBody>
          <a:bodyPr wrap="none" rtlCol="0">
            <a:spAutoFit/>
          </a:bodyPr>
          <a:lstStyle/>
          <a:p>
            <a:pPr marL="285750" indent="-285750">
              <a:buFont typeface="Wingdings" panose="05000000000000000000" pitchFamily="2" charset="2"/>
              <a:buChar char="Ø"/>
            </a:pPr>
            <a:r>
              <a:rPr lang="zh-CN" altLang="en-US" dirty="0" smtClean="0">
                <a:solidFill>
                  <a:srgbClr val="5C7158"/>
                </a:solidFill>
              </a:rPr>
              <a:t>单击添加文字内容</a:t>
            </a:r>
            <a:endParaRPr lang="zh-CN" altLang="en-US" dirty="0">
              <a:solidFill>
                <a:srgbClr val="5C7158"/>
              </a:solidFill>
            </a:endParaRPr>
          </a:p>
        </p:txBody>
      </p:sp>
      <p:sp>
        <p:nvSpPr>
          <p:cNvPr id="26" name="文本框 25"/>
          <p:cNvSpPr txBox="1"/>
          <p:nvPr/>
        </p:nvSpPr>
        <p:spPr>
          <a:xfrm>
            <a:off x="6277892" y="3003116"/>
            <a:ext cx="1858201" cy="300082"/>
          </a:xfrm>
          <a:prstGeom prst="rect">
            <a:avLst/>
          </a:prstGeom>
          <a:noFill/>
        </p:spPr>
        <p:txBody>
          <a:bodyPr wrap="none" rtlCol="0">
            <a:spAutoFit/>
          </a:bodyPr>
          <a:lstStyle/>
          <a:p>
            <a:pPr marL="285750" indent="-285750">
              <a:buFont typeface="Wingdings" panose="05000000000000000000" pitchFamily="2" charset="2"/>
              <a:buChar char="Ø"/>
            </a:pPr>
            <a:r>
              <a:rPr lang="zh-CN" altLang="en-US" dirty="0" smtClean="0">
                <a:solidFill>
                  <a:srgbClr val="5C7158"/>
                </a:solidFill>
              </a:rPr>
              <a:t>单击添加文字内容</a:t>
            </a:r>
            <a:endParaRPr lang="zh-CN" altLang="en-US" dirty="0">
              <a:solidFill>
                <a:srgbClr val="5C7158"/>
              </a:solidFill>
            </a:endParaRPr>
          </a:p>
        </p:txBody>
      </p:sp>
      <p:sp>
        <p:nvSpPr>
          <p:cNvPr id="27" name="文本框 26"/>
          <p:cNvSpPr txBox="1"/>
          <p:nvPr/>
        </p:nvSpPr>
        <p:spPr>
          <a:xfrm>
            <a:off x="4374001" y="3481725"/>
            <a:ext cx="1858201" cy="300082"/>
          </a:xfrm>
          <a:prstGeom prst="rect">
            <a:avLst/>
          </a:prstGeom>
          <a:noFill/>
        </p:spPr>
        <p:txBody>
          <a:bodyPr wrap="none" rtlCol="0">
            <a:spAutoFit/>
          </a:bodyPr>
          <a:lstStyle/>
          <a:p>
            <a:pPr marL="285750" indent="-285750">
              <a:buFont typeface="Wingdings" panose="05000000000000000000" pitchFamily="2" charset="2"/>
              <a:buChar char="Ø"/>
            </a:pPr>
            <a:r>
              <a:rPr lang="zh-CN" altLang="en-US" dirty="0" smtClean="0">
                <a:solidFill>
                  <a:srgbClr val="5C7158"/>
                </a:solidFill>
              </a:rPr>
              <a:t>单击添加文字内容</a:t>
            </a:r>
            <a:endParaRPr lang="zh-CN" altLang="en-US" dirty="0">
              <a:solidFill>
                <a:srgbClr val="5C7158"/>
              </a:solidFill>
            </a:endParaRPr>
          </a:p>
        </p:txBody>
      </p:sp>
      <p:sp>
        <p:nvSpPr>
          <p:cNvPr id="28" name="文本框 27"/>
          <p:cNvSpPr txBox="1"/>
          <p:nvPr/>
        </p:nvSpPr>
        <p:spPr>
          <a:xfrm>
            <a:off x="6277892" y="3481725"/>
            <a:ext cx="1858201" cy="300082"/>
          </a:xfrm>
          <a:prstGeom prst="rect">
            <a:avLst/>
          </a:prstGeom>
          <a:noFill/>
        </p:spPr>
        <p:txBody>
          <a:bodyPr wrap="none" rtlCol="0">
            <a:spAutoFit/>
          </a:bodyPr>
          <a:lstStyle/>
          <a:p>
            <a:pPr marL="285750" indent="-285750">
              <a:buFont typeface="Wingdings" panose="05000000000000000000" pitchFamily="2" charset="2"/>
              <a:buChar char="Ø"/>
            </a:pPr>
            <a:r>
              <a:rPr lang="zh-CN" altLang="en-US" dirty="0" smtClean="0">
                <a:solidFill>
                  <a:srgbClr val="5C7158"/>
                </a:solidFill>
              </a:rPr>
              <a:t>单击添加文字内容</a:t>
            </a:r>
            <a:endParaRPr lang="zh-CN" altLang="en-US" dirty="0">
              <a:solidFill>
                <a:srgbClr val="5C7158"/>
              </a:solidFill>
            </a:endParaRPr>
          </a:p>
        </p:txBody>
      </p:sp>
      <p:sp>
        <p:nvSpPr>
          <p:cNvPr id="29" name="文本框 28"/>
          <p:cNvSpPr txBox="1"/>
          <p:nvPr/>
        </p:nvSpPr>
        <p:spPr>
          <a:xfrm>
            <a:off x="4374001" y="1492304"/>
            <a:ext cx="1826141" cy="584775"/>
          </a:xfrm>
          <a:prstGeom prst="rect">
            <a:avLst/>
          </a:prstGeom>
          <a:noFill/>
        </p:spPr>
        <p:txBody>
          <a:bodyPr wrap="none" rtlCol="0">
            <a:spAutoFit/>
          </a:bodyPr>
          <a:lstStyle/>
          <a:p>
            <a:r>
              <a:rPr lang="zh-CN" altLang="en-US" sz="3200" b="1" dirty="0" smtClean="0">
                <a:solidFill>
                  <a:srgbClr val="5C7158"/>
                </a:solidFill>
                <a:latin typeface="微软雅黑" panose="020B0503020204020204" pitchFamily="34" charset="-122"/>
                <a:ea typeface="微软雅黑" panose="020B0503020204020204" pitchFamily="34" charset="-122"/>
              </a:rPr>
              <a:t>第一部分</a:t>
            </a:r>
            <a:endParaRPr lang="zh-CN" altLang="en-US" sz="3200" b="1" dirty="0">
              <a:solidFill>
                <a:srgbClr val="5C7158"/>
              </a:solidFill>
              <a:latin typeface="微软雅黑" panose="020B0503020204020204" pitchFamily="34" charset="-122"/>
              <a:ea typeface="微软雅黑" panose="020B0503020204020204" pitchFamily="34" charset="-122"/>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1000"/>
                            </p:stCondLst>
                            <p:childTnLst>
                              <p:par>
                                <p:cTn id="14" presetID="10" presetClass="entr" presetSubtype="0" fill="hold" grpId="0" nodeType="afterEffect">
                                  <p:stCondLst>
                                    <p:cond delay="0"/>
                                  </p:stCondLst>
                                  <p:iterate type="lt">
                                    <p:tmPct val="14000"/>
                                  </p:iterate>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750"/>
                                        <p:tgtEl>
                                          <p:spTgt spid="29"/>
                                        </p:tgtEl>
                                      </p:cBhvr>
                                    </p:animEffect>
                                  </p:childTnLst>
                                </p:cTn>
                              </p:par>
                            </p:childTnLst>
                          </p:cTn>
                        </p:par>
                        <p:par>
                          <p:cTn id="20" fill="hold">
                            <p:stCondLst>
                              <p:cond delay="1629"/>
                            </p:stCondLst>
                            <p:childTnLst>
                              <p:par>
                                <p:cTn id="21" presetID="2" presetClass="entr" presetSubtype="4"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par>
                          <p:cTn id="25" fill="hold">
                            <p:stCondLst>
                              <p:cond delay="2129"/>
                            </p:stCondLst>
                            <p:childTnLst>
                              <p:par>
                                <p:cTn id="26" presetID="2" presetClass="entr" presetSubtype="4"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500" fill="hold"/>
                                        <p:tgtEl>
                                          <p:spTgt spid="26"/>
                                        </p:tgtEl>
                                        <p:attrNameLst>
                                          <p:attrName>ppt_x</p:attrName>
                                        </p:attrNameLst>
                                      </p:cBhvr>
                                      <p:tavLst>
                                        <p:tav tm="0">
                                          <p:val>
                                            <p:strVal val="#ppt_x"/>
                                          </p:val>
                                        </p:tav>
                                        <p:tav tm="100000">
                                          <p:val>
                                            <p:strVal val="#ppt_x"/>
                                          </p:val>
                                        </p:tav>
                                      </p:tavLst>
                                    </p:anim>
                                    <p:anim calcmode="lin" valueType="num">
                                      <p:cBhvr additive="base">
                                        <p:cTn id="29" dur="500" fill="hold"/>
                                        <p:tgtEl>
                                          <p:spTgt spid="26"/>
                                        </p:tgtEl>
                                        <p:attrNameLst>
                                          <p:attrName>ppt_y</p:attrName>
                                        </p:attrNameLst>
                                      </p:cBhvr>
                                      <p:tavLst>
                                        <p:tav tm="0">
                                          <p:val>
                                            <p:strVal val="1+#ppt_h/2"/>
                                          </p:val>
                                        </p:tav>
                                        <p:tav tm="100000">
                                          <p:val>
                                            <p:strVal val="#ppt_y"/>
                                          </p:val>
                                        </p:tav>
                                      </p:tavLst>
                                    </p:anim>
                                  </p:childTnLst>
                                </p:cTn>
                              </p:par>
                            </p:childTnLst>
                          </p:cTn>
                        </p:par>
                        <p:par>
                          <p:cTn id="30" fill="hold">
                            <p:stCondLst>
                              <p:cond delay="2629"/>
                            </p:stCondLst>
                            <p:childTnLst>
                              <p:par>
                                <p:cTn id="31" presetID="2" presetClass="entr" presetSubtype="4"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500" fill="hold"/>
                                        <p:tgtEl>
                                          <p:spTgt spid="27"/>
                                        </p:tgtEl>
                                        <p:attrNameLst>
                                          <p:attrName>ppt_x</p:attrName>
                                        </p:attrNameLst>
                                      </p:cBhvr>
                                      <p:tavLst>
                                        <p:tav tm="0">
                                          <p:val>
                                            <p:strVal val="#ppt_x"/>
                                          </p:val>
                                        </p:tav>
                                        <p:tav tm="100000">
                                          <p:val>
                                            <p:strVal val="#ppt_x"/>
                                          </p:val>
                                        </p:tav>
                                      </p:tavLst>
                                    </p:anim>
                                    <p:anim calcmode="lin" valueType="num">
                                      <p:cBhvr additive="base">
                                        <p:cTn id="34" dur="500" fill="hold"/>
                                        <p:tgtEl>
                                          <p:spTgt spid="27"/>
                                        </p:tgtEl>
                                        <p:attrNameLst>
                                          <p:attrName>ppt_y</p:attrName>
                                        </p:attrNameLst>
                                      </p:cBhvr>
                                      <p:tavLst>
                                        <p:tav tm="0">
                                          <p:val>
                                            <p:strVal val="1+#ppt_h/2"/>
                                          </p:val>
                                        </p:tav>
                                        <p:tav tm="100000">
                                          <p:val>
                                            <p:strVal val="#ppt_y"/>
                                          </p:val>
                                        </p:tav>
                                      </p:tavLst>
                                    </p:anim>
                                  </p:childTnLst>
                                </p:cTn>
                              </p:par>
                            </p:childTnLst>
                          </p:cTn>
                        </p:par>
                        <p:par>
                          <p:cTn id="35" fill="hold">
                            <p:stCondLst>
                              <p:cond delay="3129"/>
                            </p:stCondLst>
                            <p:childTnLst>
                              <p:par>
                                <p:cTn id="36" presetID="2" presetClass="entr" presetSubtype="4"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500" fill="hold"/>
                                        <p:tgtEl>
                                          <p:spTgt spid="28"/>
                                        </p:tgtEl>
                                        <p:attrNameLst>
                                          <p:attrName>ppt_x</p:attrName>
                                        </p:attrNameLst>
                                      </p:cBhvr>
                                      <p:tavLst>
                                        <p:tav tm="0">
                                          <p:val>
                                            <p:strVal val="#ppt_x"/>
                                          </p:val>
                                        </p:tav>
                                        <p:tav tm="100000">
                                          <p:val>
                                            <p:strVal val="#ppt_x"/>
                                          </p:val>
                                        </p:tav>
                                      </p:tavLst>
                                    </p:anim>
                                    <p:anim calcmode="lin" valueType="num">
                                      <p:cBhvr additive="base">
                                        <p:cTn id="39"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5" grpId="0"/>
      <p:bldP spid="26" grpId="0"/>
      <p:bldP spid="27" grpId="0"/>
      <p:bldP spid="28"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 name="组合 28"/>
          <p:cNvGrpSpPr/>
          <p:nvPr/>
        </p:nvGrpSpPr>
        <p:grpSpPr bwMode="auto">
          <a:xfrm>
            <a:off x="1444625" y="1720850"/>
            <a:ext cx="6032500" cy="673084"/>
            <a:chOff x="0" y="0"/>
            <a:chExt cx="6032665" cy="1152128"/>
          </a:xfrm>
        </p:grpSpPr>
        <p:sp>
          <p:nvSpPr>
            <p:cNvPr id="101" name="直接连接符 18"/>
            <p:cNvSpPr>
              <a:spLocks noChangeShapeType="1"/>
            </p:cNvSpPr>
            <p:nvPr/>
          </p:nvSpPr>
          <p:spPr bwMode="auto">
            <a:xfrm>
              <a:off x="0" y="504056"/>
              <a:ext cx="6032665" cy="1"/>
            </a:xfrm>
            <a:prstGeom prst="line">
              <a:avLst/>
            </a:prstGeom>
            <a:noFill/>
            <a:ln w="9525">
              <a:solidFill>
                <a:srgbClr val="7F7F7F"/>
              </a:solidFill>
              <a:bevel/>
            </a:ln>
            <a:extLst>
              <a:ext uri="{909E8E84-426E-40DD-AFC4-6F175D3DCCD1}">
                <a14:hiddenFill xmlns:a14="http://schemas.microsoft.com/office/drawing/2010/main">
                  <a:noFill/>
                </a14:hiddenFill>
              </a:ext>
            </a:extLst>
          </p:spPr>
          <p:txBody>
            <a:bodyPr/>
            <a:lstStyle/>
            <a:p>
              <a:pPr fontAlgn="base">
                <a:spcBef>
                  <a:spcPct val="0"/>
                </a:spcBef>
                <a:spcAft>
                  <a:spcPct val="0"/>
                </a:spcAft>
                <a:buFont typeface="Arial" panose="020B0604020202020204" pitchFamily="34" charset="0"/>
                <a:buNone/>
              </a:pPr>
              <a:endParaRPr lang="zh-CN" altLang="en-US" smtClean="0">
                <a:solidFill>
                  <a:prstClr val="white"/>
                </a:solidFill>
                <a:latin typeface="Arial" panose="020B0604020202020204" pitchFamily="34" charset="0"/>
              </a:endParaRPr>
            </a:p>
          </p:txBody>
        </p:sp>
        <p:cxnSp>
          <p:nvCxnSpPr>
            <p:cNvPr id="102" name="直接箭头连接符 20"/>
            <p:cNvCxnSpPr>
              <a:cxnSpLocks noChangeShapeType="1"/>
            </p:cNvCxnSpPr>
            <p:nvPr/>
          </p:nvCxnSpPr>
          <p:spPr bwMode="auto">
            <a:xfrm>
              <a:off x="0" y="504056"/>
              <a:ext cx="1" cy="648072"/>
            </a:xfrm>
            <a:prstGeom prst="straightConnector1">
              <a:avLst/>
            </a:prstGeom>
            <a:noFill/>
            <a:ln w="9525">
              <a:solidFill>
                <a:srgbClr val="7F7F7F"/>
              </a:solidFill>
              <a:bevel/>
              <a:tailEnd type="arrow" w="med" len="med"/>
            </a:ln>
            <a:extLst>
              <a:ext uri="{909E8E84-426E-40DD-AFC4-6F175D3DCCD1}">
                <a14:hiddenFill xmlns:a14="http://schemas.microsoft.com/office/drawing/2010/main">
                  <a:noFill/>
                </a14:hiddenFill>
              </a:ext>
            </a:extLst>
          </p:spPr>
        </p:cxnSp>
        <p:cxnSp>
          <p:nvCxnSpPr>
            <p:cNvPr id="103" name="直接箭头连接符 23"/>
            <p:cNvCxnSpPr>
              <a:cxnSpLocks noChangeShapeType="1"/>
            </p:cNvCxnSpPr>
            <p:nvPr/>
          </p:nvCxnSpPr>
          <p:spPr bwMode="auto">
            <a:xfrm>
              <a:off x="2031485" y="504056"/>
              <a:ext cx="1" cy="648072"/>
            </a:xfrm>
            <a:prstGeom prst="straightConnector1">
              <a:avLst/>
            </a:prstGeom>
            <a:noFill/>
            <a:ln w="9525">
              <a:solidFill>
                <a:srgbClr val="7F7F7F"/>
              </a:solidFill>
              <a:bevel/>
              <a:tailEnd type="arrow" w="med" len="med"/>
            </a:ln>
            <a:extLst>
              <a:ext uri="{909E8E84-426E-40DD-AFC4-6F175D3DCCD1}">
                <a14:hiddenFill xmlns:a14="http://schemas.microsoft.com/office/drawing/2010/main">
                  <a:noFill/>
                </a14:hiddenFill>
              </a:ext>
            </a:extLst>
          </p:spPr>
        </p:cxnSp>
        <p:cxnSp>
          <p:nvCxnSpPr>
            <p:cNvPr id="104" name="直接箭头连接符 24"/>
            <p:cNvCxnSpPr>
              <a:cxnSpLocks noChangeShapeType="1"/>
            </p:cNvCxnSpPr>
            <p:nvPr/>
          </p:nvCxnSpPr>
          <p:spPr bwMode="auto">
            <a:xfrm>
              <a:off x="4144450" y="504056"/>
              <a:ext cx="1" cy="648072"/>
            </a:xfrm>
            <a:prstGeom prst="straightConnector1">
              <a:avLst/>
            </a:prstGeom>
            <a:noFill/>
            <a:ln w="9525">
              <a:solidFill>
                <a:srgbClr val="7F7F7F"/>
              </a:solidFill>
              <a:bevel/>
              <a:tailEnd type="arrow" w="med" len="med"/>
            </a:ln>
            <a:extLst>
              <a:ext uri="{909E8E84-426E-40DD-AFC4-6F175D3DCCD1}">
                <a14:hiddenFill xmlns:a14="http://schemas.microsoft.com/office/drawing/2010/main">
                  <a:noFill/>
                </a14:hiddenFill>
              </a:ext>
            </a:extLst>
          </p:spPr>
        </p:cxnSp>
        <p:cxnSp>
          <p:nvCxnSpPr>
            <p:cNvPr id="105" name="直接箭头连接符 25"/>
            <p:cNvCxnSpPr>
              <a:cxnSpLocks noChangeShapeType="1"/>
            </p:cNvCxnSpPr>
            <p:nvPr/>
          </p:nvCxnSpPr>
          <p:spPr bwMode="auto">
            <a:xfrm>
              <a:off x="6030758" y="504056"/>
              <a:ext cx="1" cy="648072"/>
            </a:xfrm>
            <a:prstGeom prst="straightConnector1">
              <a:avLst/>
            </a:prstGeom>
            <a:noFill/>
            <a:ln w="9525">
              <a:solidFill>
                <a:srgbClr val="7F7F7F"/>
              </a:solidFill>
              <a:bevel/>
              <a:tailEnd type="arrow" w="med" len="med"/>
            </a:ln>
            <a:extLst>
              <a:ext uri="{909E8E84-426E-40DD-AFC4-6F175D3DCCD1}">
                <a14:hiddenFill xmlns:a14="http://schemas.microsoft.com/office/drawing/2010/main">
                  <a:noFill/>
                </a14:hiddenFill>
              </a:ext>
            </a:extLst>
          </p:spPr>
        </p:cxnSp>
        <p:sp>
          <p:nvSpPr>
            <p:cNvPr id="106" name="直接连接符 27"/>
            <p:cNvSpPr>
              <a:spLocks noChangeShapeType="1"/>
            </p:cNvSpPr>
            <p:nvPr/>
          </p:nvSpPr>
          <p:spPr bwMode="auto">
            <a:xfrm flipH="1">
              <a:off x="3080337" y="0"/>
              <a:ext cx="1" cy="504056"/>
            </a:xfrm>
            <a:prstGeom prst="line">
              <a:avLst/>
            </a:prstGeom>
            <a:noFill/>
            <a:ln w="9525">
              <a:solidFill>
                <a:srgbClr val="7F7F7F"/>
              </a:solidFill>
              <a:bevel/>
            </a:ln>
            <a:extLst>
              <a:ext uri="{909E8E84-426E-40DD-AFC4-6F175D3DCCD1}">
                <a14:hiddenFill xmlns:a14="http://schemas.microsoft.com/office/drawing/2010/main">
                  <a:noFill/>
                </a14:hiddenFill>
              </a:ext>
            </a:extLst>
          </p:spPr>
          <p:txBody>
            <a:bodyPr/>
            <a:lstStyle/>
            <a:p>
              <a:pPr fontAlgn="base">
                <a:spcBef>
                  <a:spcPct val="0"/>
                </a:spcBef>
                <a:spcAft>
                  <a:spcPct val="0"/>
                </a:spcAft>
                <a:buFont typeface="Arial" panose="020B0604020202020204" pitchFamily="34" charset="0"/>
                <a:buNone/>
              </a:pPr>
              <a:endParaRPr lang="zh-CN" altLang="en-US" smtClean="0">
                <a:solidFill>
                  <a:prstClr val="white"/>
                </a:solidFill>
                <a:latin typeface="Arial" panose="020B0604020202020204" pitchFamily="34" charset="0"/>
              </a:endParaRPr>
            </a:p>
          </p:txBody>
        </p:sp>
      </p:grpSp>
      <p:sp>
        <p:nvSpPr>
          <p:cNvPr id="107" name="TextBox 29"/>
          <p:cNvSpPr>
            <a:spLocks noChangeArrowheads="1"/>
          </p:cNvSpPr>
          <p:nvPr/>
        </p:nvSpPr>
        <p:spPr bwMode="auto">
          <a:xfrm>
            <a:off x="420689" y="2961147"/>
            <a:ext cx="2016125" cy="688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lnSpc>
                <a:spcPct val="150000"/>
              </a:lnSpc>
              <a:spcBef>
                <a:spcPct val="0"/>
              </a:spcBef>
              <a:spcAft>
                <a:spcPct val="0"/>
              </a:spcAft>
              <a:buFont typeface="Arial" panose="020B0604020202020204" pitchFamily="34" charset="0"/>
              <a:buNone/>
            </a:pPr>
            <a:r>
              <a:rPr lang="zh-CN" altLang="en-US" sz="1400" dirty="0" smtClean="0">
                <a:solidFill>
                  <a:prstClr val="black">
                    <a:lumMod val="75000"/>
                    <a:lumOff val="25000"/>
                  </a:prstClr>
                </a:solidFill>
                <a:latin typeface="方正兰亭粗黑_GBK" charset="-122"/>
                <a:sym typeface="宋体" panose="02010600030101010101" pitchFamily="2" charset="-122"/>
              </a:rPr>
              <a:t>这里输入简单的文字概述里输入简单文字概述</a:t>
            </a:r>
            <a:endParaRPr lang="en-US" altLang="zh-CN" sz="1400" dirty="0" smtClean="0">
              <a:solidFill>
                <a:prstClr val="black">
                  <a:lumMod val="75000"/>
                  <a:lumOff val="25000"/>
                </a:prstClr>
              </a:solidFill>
              <a:latin typeface="方正兰亭粗黑_GBK" charset="-122"/>
              <a:sym typeface="Calibri" panose="020F0502020204030204" pitchFamily="34" charset="0"/>
            </a:endParaRPr>
          </a:p>
        </p:txBody>
      </p:sp>
      <p:sp>
        <p:nvSpPr>
          <p:cNvPr id="108" name="TextBox 30"/>
          <p:cNvSpPr>
            <a:spLocks noChangeArrowheads="1"/>
          </p:cNvSpPr>
          <p:nvPr/>
        </p:nvSpPr>
        <p:spPr bwMode="auto">
          <a:xfrm>
            <a:off x="2436814" y="2961147"/>
            <a:ext cx="2016125" cy="688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lnSpc>
                <a:spcPct val="150000"/>
              </a:lnSpc>
              <a:spcBef>
                <a:spcPct val="0"/>
              </a:spcBef>
              <a:spcAft>
                <a:spcPct val="0"/>
              </a:spcAft>
              <a:buFont typeface="Arial" panose="020B0604020202020204" pitchFamily="34" charset="0"/>
              <a:buNone/>
            </a:pPr>
            <a:r>
              <a:rPr lang="zh-CN" altLang="en-US" sz="1400" smtClean="0">
                <a:solidFill>
                  <a:prstClr val="black">
                    <a:lumMod val="75000"/>
                    <a:lumOff val="25000"/>
                  </a:prstClr>
                </a:solidFill>
                <a:latin typeface="方正兰亭粗黑_GBK" charset="-122"/>
                <a:sym typeface="宋体" panose="02010600030101010101" pitchFamily="2" charset="-122"/>
              </a:rPr>
              <a:t>这里输入简单的文字概述里输入简单文字概述</a:t>
            </a:r>
            <a:endParaRPr lang="en-US" altLang="zh-CN" sz="1400" smtClean="0">
              <a:solidFill>
                <a:prstClr val="black">
                  <a:lumMod val="75000"/>
                  <a:lumOff val="25000"/>
                </a:prstClr>
              </a:solidFill>
              <a:latin typeface="方正兰亭粗黑_GBK" charset="-122"/>
              <a:sym typeface="Calibri" panose="020F0502020204030204" pitchFamily="34" charset="0"/>
            </a:endParaRPr>
          </a:p>
        </p:txBody>
      </p:sp>
      <p:sp>
        <p:nvSpPr>
          <p:cNvPr id="109" name="TextBox 31"/>
          <p:cNvSpPr>
            <a:spLocks noChangeArrowheads="1"/>
          </p:cNvSpPr>
          <p:nvPr/>
        </p:nvSpPr>
        <p:spPr bwMode="auto">
          <a:xfrm>
            <a:off x="4525964" y="2976864"/>
            <a:ext cx="2016125" cy="688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lnSpc>
                <a:spcPct val="150000"/>
              </a:lnSpc>
              <a:spcBef>
                <a:spcPct val="0"/>
              </a:spcBef>
              <a:spcAft>
                <a:spcPct val="0"/>
              </a:spcAft>
              <a:buFont typeface="Arial" panose="020B0604020202020204" pitchFamily="34" charset="0"/>
              <a:buNone/>
            </a:pPr>
            <a:r>
              <a:rPr lang="zh-CN" altLang="en-US" sz="1400" smtClean="0">
                <a:solidFill>
                  <a:prstClr val="black">
                    <a:lumMod val="75000"/>
                    <a:lumOff val="25000"/>
                  </a:prstClr>
                </a:solidFill>
                <a:latin typeface="方正兰亭粗黑_GBK" charset="-122"/>
                <a:sym typeface="宋体" panose="02010600030101010101" pitchFamily="2" charset="-122"/>
              </a:rPr>
              <a:t>这里输入简单的文字概述里输入简单文字概述</a:t>
            </a:r>
            <a:endParaRPr lang="en-US" altLang="zh-CN" sz="1400" smtClean="0">
              <a:solidFill>
                <a:prstClr val="black">
                  <a:lumMod val="75000"/>
                  <a:lumOff val="25000"/>
                </a:prstClr>
              </a:solidFill>
              <a:latin typeface="方正兰亭粗黑_GBK" charset="-122"/>
              <a:sym typeface="Calibri" panose="020F0502020204030204" pitchFamily="34" charset="0"/>
            </a:endParaRPr>
          </a:p>
        </p:txBody>
      </p:sp>
      <p:sp>
        <p:nvSpPr>
          <p:cNvPr id="110" name="TextBox 32"/>
          <p:cNvSpPr>
            <a:spLocks noChangeArrowheads="1"/>
          </p:cNvSpPr>
          <p:nvPr/>
        </p:nvSpPr>
        <p:spPr bwMode="auto">
          <a:xfrm>
            <a:off x="6686551" y="2955432"/>
            <a:ext cx="2016125" cy="688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lnSpc>
                <a:spcPct val="150000"/>
              </a:lnSpc>
              <a:spcBef>
                <a:spcPct val="0"/>
              </a:spcBef>
              <a:spcAft>
                <a:spcPct val="0"/>
              </a:spcAft>
              <a:buFont typeface="Arial" panose="020B0604020202020204" pitchFamily="34" charset="0"/>
              <a:buNone/>
            </a:pPr>
            <a:r>
              <a:rPr lang="zh-CN" altLang="en-US" sz="1400" smtClean="0">
                <a:solidFill>
                  <a:prstClr val="black">
                    <a:lumMod val="75000"/>
                    <a:lumOff val="25000"/>
                  </a:prstClr>
                </a:solidFill>
                <a:latin typeface="方正兰亭粗黑_GBK" charset="-122"/>
                <a:sym typeface="宋体" panose="02010600030101010101" pitchFamily="2" charset="-122"/>
              </a:rPr>
              <a:t>这里输入简单的文字概述里输入简单文字概述</a:t>
            </a:r>
            <a:endParaRPr lang="en-US" altLang="zh-CN" sz="1400" smtClean="0">
              <a:solidFill>
                <a:prstClr val="black">
                  <a:lumMod val="75000"/>
                  <a:lumOff val="25000"/>
                </a:prstClr>
              </a:solidFill>
              <a:latin typeface="方正兰亭粗黑_GBK" charset="-122"/>
              <a:sym typeface="Calibri" panose="020F0502020204030204" pitchFamily="34" charset="0"/>
            </a:endParaRPr>
          </a:p>
        </p:txBody>
      </p:sp>
      <p:grpSp>
        <p:nvGrpSpPr>
          <p:cNvPr id="111" name="组合 40"/>
          <p:cNvGrpSpPr/>
          <p:nvPr/>
        </p:nvGrpSpPr>
        <p:grpSpPr bwMode="auto">
          <a:xfrm>
            <a:off x="3411539" y="1203023"/>
            <a:ext cx="2319337" cy="518637"/>
            <a:chOff x="0" y="0"/>
            <a:chExt cx="2320263" cy="576064"/>
          </a:xfrm>
        </p:grpSpPr>
        <p:sp>
          <p:nvSpPr>
            <p:cNvPr id="112" name="矩形 1"/>
            <p:cNvSpPr>
              <a:spLocks noChangeArrowheads="1"/>
            </p:cNvSpPr>
            <p:nvPr/>
          </p:nvSpPr>
          <p:spPr bwMode="auto">
            <a:xfrm>
              <a:off x="0" y="0"/>
              <a:ext cx="2320263" cy="576064"/>
            </a:xfrm>
            <a:prstGeom prst="rect">
              <a:avLst/>
            </a:prstGeom>
            <a:solidFill>
              <a:schemeClr val="bg1">
                <a:lumMod val="50000"/>
              </a:schemeClr>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endParaRPr lang="zh-CN" altLang="zh-CN" smtClean="0">
                <a:solidFill>
                  <a:prstClr val="white"/>
                </a:solidFill>
                <a:latin typeface="宋体" panose="02010600030101010101" pitchFamily="2" charset="-122"/>
                <a:sym typeface="宋体" panose="02010600030101010101" pitchFamily="2" charset="-122"/>
              </a:endParaRPr>
            </a:p>
          </p:txBody>
        </p:sp>
        <p:sp>
          <p:nvSpPr>
            <p:cNvPr id="113" name="TextBox 35"/>
            <p:cNvSpPr>
              <a:spLocks noChangeArrowheads="1"/>
            </p:cNvSpPr>
            <p:nvPr/>
          </p:nvSpPr>
          <p:spPr bwMode="auto">
            <a:xfrm>
              <a:off x="168114" y="87977"/>
              <a:ext cx="1724237" cy="44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2000" b="1" smtClean="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此处输入标题</a:t>
              </a:r>
            </a:p>
          </p:txBody>
        </p:sp>
      </p:grpSp>
      <p:grpSp>
        <p:nvGrpSpPr>
          <p:cNvPr id="114" name="组合 42"/>
          <p:cNvGrpSpPr/>
          <p:nvPr/>
        </p:nvGrpSpPr>
        <p:grpSpPr bwMode="auto">
          <a:xfrm>
            <a:off x="492125" y="2393933"/>
            <a:ext cx="1905000" cy="518636"/>
            <a:chOff x="0" y="0"/>
            <a:chExt cx="1904222" cy="576064"/>
          </a:xfrm>
        </p:grpSpPr>
        <p:sp>
          <p:nvSpPr>
            <p:cNvPr id="115" name="矩形 10"/>
            <p:cNvSpPr>
              <a:spLocks noChangeArrowheads="1"/>
            </p:cNvSpPr>
            <p:nvPr/>
          </p:nvSpPr>
          <p:spPr bwMode="auto">
            <a:xfrm>
              <a:off x="0" y="0"/>
              <a:ext cx="1904222" cy="576064"/>
            </a:xfrm>
            <a:prstGeom prst="rect">
              <a:avLst/>
            </a:prstGeom>
            <a:solidFill>
              <a:schemeClr val="accent1"/>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endParaRPr lang="zh-CN" altLang="zh-CN" sz="1800" smtClean="0">
                <a:solidFill>
                  <a:prstClr val="white"/>
                </a:solidFill>
                <a:latin typeface="宋体" panose="02010600030101010101" pitchFamily="2" charset="-122"/>
                <a:sym typeface="宋体" panose="02010600030101010101" pitchFamily="2" charset="-122"/>
              </a:endParaRPr>
            </a:p>
          </p:txBody>
        </p:sp>
        <p:sp>
          <p:nvSpPr>
            <p:cNvPr id="116" name="TextBox 36"/>
            <p:cNvSpPr>
              <a:spLocks noChangeArrowheads="1"/>
            </p:cNvSpPr>
            <p:nvPr/>
          </p:nvSpPr>
          <p:spPr bwMode="auto">
            <a:xfrm>
              <a:off x="78140" y="113100"/>
              <a:ext cx="1569019" cy="410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1800" smtClean="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此处输入标题</a:t>
              </a:r>
            </a:p>
          </p:txBody>
        </p:sp>
      </p:grpSp>
      <p:grpSp>
        <p:nvGrpSpPr>
          <p:cNvPr id="117" name="组合 41"/>
          <p:cNvGrpSpPr/>
          <p:nvPr/>
        </p:nvGrpSpPr>
        <p:grpSpPr bwMode="auto">
          <a:xfrm>
            <a:off x="2549526" y="2393933"/>
            <a:ext cx="1903413" cy="518636"/>
            <a:chOff x="0" y="0"/>
            <a:chExt cx="1904222" cy="576064"/>
          </a:xfrm>
        </p:grpSpPr>
        <p:sp>
          <p:nvSpPr>
            <p:cNvPr id="118" name="矩形 11"/>
            <p:cNvSpPr>
              <a:spLocks noChangeArrowheads="1"/>
            </p:cNvSpPr>
            <p:nvPr/>
          </p:nvSpPr>
          <p:spPr bwMode="auto">
            <a:xfrm>
              <a:off x="0" y="0"/>
              <a:ext cx="1904222" cy="576064"/>
            </a:xfrm>
            <a:prstGeom prst="rect">
              <a:avLst/>
            </a:prstGeom>
            <a:solidFill>
              <a:schemeClr val="accent2"/>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endParaRPr lang="zh-CN" altLang="zh-CN" sz="1800" smtClean="0">
                <a:solidFill>
                  <a:prstClr val="white"/>
                </a:solidFill>
                <a:latin typeface="宋体" panose="02010600030101010101" pitchFamily="2" charset="-122"/>
                <a:sym typeface="宋体" panose="02010600030101010101" pitchFamily="2" charset="-122"/>
              </a:endParaRPr>
            </a:p>
          </p:txBody>
        </p:sp>
        <p:sp>
          <p:nvSpPr>
            <p:cNvPr id="119" name="TextBox 37"/>
            <p:cNvSpPr>
              <a:spLocks noChangeArrowheads="1"/>
            </p:cNvSpPr>
            <p:nvPr/>
          </p:nvSpPr>
          <p:spPr bwMode="auto">
            <a:xfrm>
              <a:off x="125759" y="134724"/>
              <a:ext cx="1570327" cy="410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1800" smtClean="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此处输入标题</a:t>
              </a:r>
            </a:p>
          </p:txBody>
        </p:sp>
      </p:grpSp>
      <p:grpSp>
        <p:nvGrpSpPr>
          <p:cNvPr id="120" name="组合 43"/>
          <p:cNvGrpSpPr/>
          <p:nvPr/>
        </p:nvGrpSpPr>
        <p:grpSpPr bwMode="auto">
          <a:xfrm>
            <a:off x="4637088" y="2393933"/>
            <a:ext cx="1905000" cy="518636"/>
            <a:chOff x="0" y="0"/>
            <a:chExt cx="1904222" cy="576064"/>
          </a:xfrm>
        </p:grpSpPr>
        <p:sp>
          <p:nvSpPr>
            <p:cNvPr id="121" name="矩形 12"/>
            <p:cNvSpPr>
              <a:spLocks noChangeArrowheads="1"/>
            </p:cNvSpPr>
            <p:nvPr/>
          </p:nvSpPr>
          <p:spPr bwMode="auto">
            <a:xfrm>
              <a:off x="0" y="0"/>
              <a:ext cx="1904222" cy="576064"/>
            </a:xfrm>
            <a:prstGeom prst="rect">
              <a:avLst/>
            </a:prstGeom>
            <a:solidFill>
              <a:schemeClr val="accent3"/>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endParaRPr lang="zh-CN" altLang="zh-CN" sz="1800" smtClean="0">
                <a:solidFill>
                  <a:prstClr val="white"/>
                </a:solidFill>
                <a:latin typeface="宋体" panose="02010600030101010101" pitchFamily="2" charset="-122"/>
                <a:sym typeface="宋体" panose="02010600030101010101" pitchFamily="2" charset="-122"/>
              </a:endParaRPr>
            </a:p>
          </p:txBody>
        </p:sp>
        <p:sp>
          <p:nvSpPr>
            <p:cNvPr id="122" name="TextBox 38"/>
            <p:cNvSpPr>
              <a:spLocks noChangeArrowheads="1"/>
            </p:cNvSpPr>
            <p:nvPr/>
          </p:nvSpPr>
          <p:spPr bwMode="auto">
            <a:xfrm>
              <a:off x="99989" y="121076"/>
              <a:ext cx="1569019" cy="410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1800" smtClean="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此处输入标题</a:t>
              </a:r>
            </a:p>
          </p:txBody>
        </p:sp>
      </p:grpSp>
      <p:grpSp>
        <p:nvGrpSpPr>
          <p:cNvPr id="123" name="组合 44"/>
          <p:cNvGrpSpPr/>
          <p:nvPr/>
        </p:nvGrpSpPr>
        <p:grpSpPr bwMode="auto">
          <a:xfrm>
            <a:off x="6726238" y="2393933"/>
            <a:ext cx="1903412" cy="518636"/>
            <a:chOff x="0" y="0"/>
            <a:chExt cx="1904222" cy="576064"/>
          </a:xfrm>
        </p:grpSpPr>
        <p:sp>
          <p:nvSpPr>
            <p:cNvPr id="124" name="矩形 13"/>
            <p:cNvSpPr>
              <a:spLocks noChangeArrowheads="1"/>
            </p:cNvSpPr>
            <p:nvPr/>
          </p:nvSpPr>
          <p:spPr bwMode="auto">
            <a:xfrm>
              <a:off x="0" y="0"/>
              <a:ext cx="1904222" cy="576064"/>
            </a:xfrm>
            <a:prstGeom prst="rect">
              <a:avLst/>
            </a:prstGeom>
            <a:solidFill>
              <a:schemeClr val="accent4"/>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endParaRPr lang="zh-CN" altLang="zh-CN" sz="1800" smtClean="0">
                <a:solidFill>
                  <a:prstClr val="white"/>
                </a:solidFill>
                <a:latin typeface="宋体" panose="02010600030101010101" pitchFamily="2" charset="-122"/>
                <a:sym typeface="宋体" panose="02010600030101010101" pitchFamily="2" charset="-122"/>
              </a:endParaRPr>
            </a:p>
          </p:txBody>
        </p:sp>
        <p:sp>
          <p:nvSpPr>
            <p:cNvPr id="125" name="TextBox 39"/>
            <p:cNvSpPr>
              <a:spLocks noChangeArrowheads="1"/>
            </p:cNvSpPr>
            <p:nvPr/>
          </p:nvSpPr>
          <p:spPr bwMode="auto">
            <a:xfrm>
              <a:off x="118538" y="95045"/>
              <a:ext cx="1570328" cy="410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1800" smtClean="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此处输入标题</a:t>
              </a:r>
            </a:p>
          </p:txBody>
        </p:sp>
      </p:grpSp>
      <p:sp>
        <p:nvSpPr>
          <p:cNvPr id="2" name="标题 1"/>
          <p:cNvSpPr>
            <a:spLocks noGrp="1"/>
          </p:cNvSpPr>
          <p:nvPr>
            <p:ph type="title"/>
          </p:nvPr>
        </p:nvSpPr>
        <p:spPr/>
        <p:txBody>
          <a:bodyPr/>
          <a:lstStyle/>
          <a:p>
            <a:endParaRPr lang="zh-CN" altLang="en-US" dirty="0"/>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1000"/>
                                        <p:tgtEl>
                                          <p:spTgt spid="111"/>
                                        </p:tgtEl>
                                      </p:cBhvr>
                                    </p:animEffect>
                                    <p:anim calcmode="lin" valueType="num">
                                      <p:cBhvr>
                                        <p:cTn id="8" dur="1000" fill="hold"/>
                                        <p:tgtEl>
                                          <p:spTgt spid="111"/>
                                        </p:tgtEl>
                                        <p:attrNameLst>
                                          <p:attrName>ppt_x</p:attrName>
                                        </p:attrNameLst>
                                      </p:cBhvr>
                                      <p:tavLst>
                                        <p:tav tm="0">
                                          <p:val>
                                            <p:strVal val="#ppt_x"/>
                                          </p:val>
                                        </p:tav>
                                        <p:tav tm="100000">
                                          <p:val>
                                            <p:strVal val="#ppt_x"/>
                                          </p:val>
                                        </p:tav>
                                      </p:tavLst>
                                    </p:anim>
                                    <p:anim calcmode="lin" valueType="num">
                                      <p:cBhvr>
                                        <p:cTn id="9" dur="1000" fill="hold"/>
                                        <p:tgtEl>
                                          <p:spTgt spid="1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100"/>
                                        </p:tgtEl>
                                        <p:attrNameLst>
                                          <p:attrName>style.visibility</p:attrName>
                                        </p:attrNameLst>
                                      </p:cBhvr>
                                      <p:to>
                                        <p:strVal val="visible"/>
                                      </p:to>
                                    </p:set>
                                    <p:animEffect transition="in" filter="wipe(up)">
                                      <p:cBhvr>
                                        <p:cTn id="13" dur="750"/>
                                        <p:tgtEl>
                                          <p:spTgt spid="100"/>
                                        </p:tgtEl>
                                      </p:cBhvr>
                                    </p:animEffect>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114"/>
                                        </p:tgtEl>
                                        <p:attrNameLst>
                                          <p:attrName>style.visibility</p:attrName>
                                        </p:attrNameLst>
                                      </p:cBhvr>
                                      <p:to>
                                        <p:strVal val="visible"/>
                                      </p:to>
                                    </p:set>
                                    <p:anim calcmode="lin" valueType="num">
                                      <p:cBhvr additive="base">
                                        <p:cTn id="17" dur="500" fill="hold"/>
                                        <p:tgtEl>
                                          <p:spTgt spid="114"/>
                                        </p:tgtEl>
                                        <p:attrNameLst>
                                          <p:attrName>ppt_x</p:attrName>
                                        </p:attrNameLst>
                                      </p:cBhvr>
                                      <p:tavLst>
                                        <p:tav tm="0">
                                          <p:val>
                                            <p:strVal val="#ppt_x"/>
                                          </p:val>
                                        </p:tav>
                                        <p:tav tm="100000">
                                          <p:val>
                                            <p:strVal val="#ppt_x"/>
                                          </p:val>
                                        </p:tav>
                                      </p:tavLst>
                                    </p:anim>
                                    <p:anim calcmode="lin" valueType="num">
                                      <p:cBhvr additive="base">
                                        <p:cTn id="18" dur="500" fill="hold"/>
                                        <p:tgtEl>
                                          <p:spTgt spid="114"/>
                                        </p:tgtEl>
                                        <p:attrNameLst>
                                          <p:attrName>ppt_y</p:attrName>
                                        </p:attrNameLst>
                                      </p:cBhvr>
                                      <p:tavLst>
                                        <p:tav tm="0">
                                          <p:val>
                                            <p:strVal val="1+#ppt_h/2"/>
                                          </p:val>
                                        </p:tav>
                                        <p:tav tm="100000">
                                          <p:val>
                                            <p:strVal val="#ppt_y"/>
                                          </p:val>
                                        </p:tav>
                                      </p:tavLst>
                                    </p:anim>
                                  </p:childTnLst>
                                </p:cTn>
                              </p:par>
                            </p:childTnLst>
                          </p:cTn>
                        </p:par>
                        <p:par>
                          <p:cTn id="19" fill="hold">
                            <p:stCondLst>
                              <p:cond delay="2500"/>
                            </p:stCondLst>
                            <p:childTnLst>
                              <p:par>
                                <p:cTn id="20" presetID="2" presetClass="entr" presetSubtype="4" fill="hold" nodeType="afterEffect">
                                  <p:stCondLst>
                                    <p:cond delay="0"/>
                                  </p:stCondLst>
                                  <p:childTnLst>
                                    <p:set>
                                      <p:cBhvr>
                                        <p:cTn id="21" dur="1" fill="hold">
                                          <p:stCondLst>
                                            <p:cond delay="0"/>
                                          </p:stCondLst>
                                        </p:cTn>
                                        <p:tgtEl>
                                          <p:spTgt spid="117"/>
                                        </p:tgtEl>
                                        <p:attrNameLst>
                                          <p:attrName>style.visibility</p:attrName>
                                        </p:attrNameLst>
                                      </p:cBhvr>
                                      <p:to>
                                        <p:strVal val="visible"/>
                                      </p:to>
                                    </p:set>
                                    <p:anim calcmode="lin" valueType="num">
                                      <p:cBhvr additive="base">
                                        <p:cTn id="22" dur="500" fill="hold"/>
                                        <p:tgtEl>
                                          <p:spTgt spid="117"/>
                                        </p:tgtEl>
                                        <p:attrNameLst>
                                          <p:attrName>ppt_x</p:attrName>
                                        </p:attrNameLst>
                                      </p:cBhvr>
                                      <p:tavLst>
                                        <p:tav tm="0">
                                          <p:val>
                                            <p:strVal val="#ppt_x"/>
                                          </p:val>
                                        </p:tav>
                                        <p:tav tm="100000">
                                          <p:val>
                                            <p:strVal val="#ppt_x"/>
                                          </p:val>
                                        </p:tav>
                                      </p:tavLst>
                                    </p:anim>
                                    <p:anim calcmode="lin" valueType="num">
                                      <p:cBhvr additive="base">
                                        <p:cTn id="23" dur="500" fill="hold"/>
                                        <p:tgtEl>
                                          <p:spTgt spid="117"/>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 presetClass="entr" presetSubtype="4" fill="hold" nodeType="afterEffect">
                                  <p:stCondLst>
                                    <p:cond delay="0"/>
                                  </p:stCondLst>
                                  <p:childTnLst>
                                    <p:set>
                                      <p:cBhvr>
                                        <p:cTn id="26" dur="1" fill="hold">
                                          <p:stCondLst>
                                            <p:cond delay="0"/>
                                          </p:stCondLst>
                                        </p:cTn>
                                        <p:tgtEl>
                                          <p:spTgt spid="120"/>
                                        </p:tgtEl>
                                        <p:attrNameLst>
                                          <p:attrName>style.visibility</p:attrName>
                                        </p:attrNameLst>
                                      </p:cBhvr>
                                      <p:to>
                                        <p:strVal val="visible"/>
                                      </p:to>
                                    </p:set>
                                    <p:anim calcmode="lin" valueType="num">
                                      <p:cBhvr additive="base">
                                        <p:cTn id="27" dur="500" fill="hold"/>
                                        <p:tgtEl>
                                          <p:spTgt spid="120"/>
                                        </p:tgtEl>
                                        <p:attrNameLst>
                                          <p:attrName>ppt_x</p:attrName>
                                        </p:attrNameLst>
                                      </p:cBhvr>
                                      <p:tavLst>
                                        <p:tav tm="0">
                                          <p:val>
                                            <p:strVal val="#ppt_x"/>
                                          </p:val>
                                        </p:tav>
                                        <p:tav tm="100000">
                                          <p:val>
                                            <p:strVal val="#ppt_x"/>
                                          </p:val>
                                        </p:tav>
                                      </p:tavLst>
                                    </p:anim>
                                    <p:anim calcmode="lin" valueType="num">
                                      <p:cBhvr additive="base">
                                        <p:cTn id="28" dur="500" fill="hold"/>
                                        <p:tgtEl>
                                          <p:spTgt spid="120"/>
                                        </p:tgtEl>
                                        <p:attrNameLst>
                                          <p:attrName>ppt_y</p:attrName>
                                        </p:attrNameLst>
                                      </p:cBhvr>
                                      <p:tavLst>
                                        <p:tav tm="0">
                                          <p:val>
                                            <p:strVal val="1+#ppt_h/2"/>
                                          </p:val>
                                        </p:tav>
                                        <p:tav tm="100000">
                                          <p:val>
                                            <p:strVal val="#ppt_y"/>
                                          </p:val>
                                        </p:tav>
                                      </p:tavLst>
                                    </p:anim>
                                  </p:childTnLst>
                                </p:cTn>
                              </p:par>
                            </p:childTnLst>
                          </p:cTn>
                        </p:par>
                        <p:par>
                          <p:cTn id="29" fill="hold">
                            <p:stCondLst>
                              <p:cond delay="3500"/>
                            </p:stCondLst>
                            <p:childTnLst>
                              <p:par>
                                <p:cTn id="30" presetID="2" presetClass="entr" presetSubtype="4" fill="hold" nodeType="afterEffect">
                                  <p:stCondLst>
                                    <p:cond delay="0"/>
                                  </p:stCondLst>
                                  <p:childTnLst>
                                    <p:set>
                                      <p:cBhvr>
                                        <p:cTn id="31" dur="1" fill="hold">
                                          <p:stCondLst>
                                            <p:cond delay="0"/>
                                          </p:stCondLst>
                                        </p:cTn>
                                        <p:tgtEl>
                                          <p:spTgt spid="123"/>
                                        </p:tgtEl>
                                        <p:attrNameLst>
                                          <p:attrName>style.visibility</p:attrName>
                                        </p:attrNameLst>
                                      </p:cBhvr>
                                      <p:to>
                                        <p:strVal val="visible"/>
                                      </p:to>
                                    </p:set>
                                    <p:anim calcmode="lin" valueType="num">
                                      <p:cBhvr additive="base">
                                        <p:cTn id="32" dur="500" fill="hold"/>
                                        <p:tgtEl>
                                          <p:spTgt spid="123"/>
                                        </p:tgtEl>
                                        <p:attrNameLst>
                                          <p:attrName>ppt_x</p:attrName>
                                        </p:attrNameLst>
                                      </p:cBhvr>
                                      <p:tavLst>
                                        <p:tav tm="0">
                                          <p:val>
                                            <p:strVal val="#ppt_x"/>
                                          </p:val>
                                        </p:tav>
                                        <p:tav tm="100000">
                                          <p:val>
                                            <p:strVal val="#ppt_x"/>
                                          </p:val>
                                        </p:tav>
                                      </p:tavLst>
                                    </p:anim>
                                    <p:anim calcmode="lin" valueType="num">
                                      <p:cBhvr additive="base">
                                        <p:cTn id="33" dur="500" fill="hold"/>
                                        <p:tgtEl>
                                          <p:spTgt spid="12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107"/>
                                        </p:tgtEl>
                                        <p:attrNameLst>
                                          <p:attrName>style.visibility</p:attrName>
                                        </p:attrNameLst>
                                      </p:cBhvr>
                                      <p:to>
                                        <p:strVal val="visible"/>
                                      </p:to>
                                    </p:set>
                                    <p:animEffect transition="in" filter="fade">
                                      <p:cBhvr>
                                        <p:cTn id="37" dur="500"/>
                                        <p:tgtEl>
                                          <p:spTgt spid="107"/>
                                        </p:tgtEl>
                                      </p:cBhvr>
                                    </p:animEffect>
                                  </p:childTnLst>
                                </p:cTn>
                              </p:par>
                            </p:childTnLst>
                          </p:cTn>
                        </p:par>
                        <p:par>
                          <p:cTn id="38" fill="hold">
                            <p:stCondLst>
                              <p:cond delay="4500"/>
                            </p:stCondLst>
                            <p:childTnLst>
                              <p:par>
                                <p:cTn id="39" presetID="10"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500"/>
                                        <p:tgtEl>
                                          <p:spTgt spid="108"/>
                                        </p:tgtEl>
                                      </p:cBhvr>
                                    </p:animEffect>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500"/>
                                        <p:tgtEl>
                                          <p:spTgt spid="109"/>
                                        </p:tgtEl>
                                      </p:cBhvr>
                                    </p:animEffect>
                                  </p:childTnLst>
                                </p:cTn>
                              </p:par>
                            </p:childTnLst>
                          </p:cTn>
                        </p:par>
                        <p:par>
                          <p:cTn id="46" fill="hold">
                            <p:stCondLst>
                              <p:cond delay="5500"/>
                            </p:stCondLst>
                            <p:childTnLst>
                              <p:par>
                                <p:cTn id="47" presetID="10" presetClass="entr" presetSubtype="0" fill="hold" grpId="0" nodeType="afterEffect">
                                  <p:stCondLst>
                                    <p:cond delay="0"/>
                                  </p:stCondLst>
                                  <p:childTnLst>
                                    <p:set>
                                      <p:cBhvr>
                                        <p:cTn id="48" dur="1" fill="hold">
                                          <p:stCondLst>
                                            <p:cond delay="0"/>
                                          </p:stCondLst>
                                        </p:cTn>
                                        <p:tgtEl>
                                          <p:spTgt spid="110"/>
                                        </p:tgtEl>
                                        <p:attrNameLst>
                                          <p:attrName>style.visibility</p:attrName>
                                        </p:attrNameLst>
                                      </p:cBhvr>
                                      <p:to>
                                        <p:strVal val="visible"/>
                                      </p:to>
                                    </p:set>
                                    <p:animEffect transition="in" filter="fade">
                                      <p:cBhvr>
                                        <p:cTn id="49"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108" grpId="0"/>
      <p:bldP spid="109" grpId="0"/>
      <p:bldP spid="1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直接连接符 19"/>
          <p:cNvCxnSpPr/>
          <p:nvPr/>
        </p:nvCxnSpPr>
        <p:spPr>
          <a:xfrm flipV="1">
            <a:off x="937553" y="3376371"/>
            <a:ext cx="1396958" cy="584255"/>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0" name="文本框 33"/>
          <p:cNvSpPr txBox="1"/>
          <p:nvPr/>
        </p:nvSpPr>
        <p:spPr>
          <a:xfrm>
            <a:off x="1552143" y="2280889"/>
            <a:ext cx="2364791" cy="623246"/>
          </a:xfrm>
          <a:prstGeom prst="rect">
            <a:avLst/>
          </a:prstGeom>
          <a:noFill/>
        </p:spPr>
        <p:txBody>
          <a:bodyPr wrap="square" lIns="68579" tIns="34289" rIns="68579" bIns="34289" rtlCol="0">
            <a:spAutoFit/>
          </a:bodyPr>
          <a:lstStyle/>
          <a:p>
            <a:pPr fontAlgn="base">
              <a:spcBef>
                <a:spcPct val="0"/>
              </a:spcBef>
              <a:spcAft>
                <a:spcPct val="0"/>
              </a:spcAft>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单击此处添加文本单击此处添加文本单击此处添加文本单击此处添加</a:t>
            </a:r>
            <a:r>
              <a:rPr lang="zh-CN" altLang="en-US" sz="1200" dirty="0" smtClean="0">
                <a:solidFill>
                  <a:prstClr val="black">
                    <a:lumMod val="75000"/>
                    <a:lumOff val="25000"/>
                  </a:prstClr>
                </a:solidFill>
                <a:latin typeface="微软雅黑" panose="020B0503020204020204" pitchFamily="34" charset="-122"/>
                <a:ea typeface="微软雅黑" panose="020B0503020204020204" pitchFamily="34" charset="-122"/>
              </a:rPr>
              <a:t>文本</a:t>
            </a:r>
            <a:endPar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31" name="文本框 34"/>
          <p:cNvSpPr txBox="1"/>
          <p:nvPr/>
        </p:nvSpPr>
        <p:spPr>
          <a:xfrm>
            <a:off x="1049046" y="4036736"/>
            <a:ext cx="2364791" cy="623246"/>
          </a:xfrm>
          <a:prstGeom prst="rect">
            <a:avLst/>
          </a:prstGeom>
          <a:noFill/>
        </p:spPr>
        <p:txBody>
          <a:bodyPr wrap="square" lIns="68579" tIns="34289" rIns="68579" bIns="34289" rtlCol="0">
            <a:spAutoFit/>
          </a:bodyPr>
          <a:lstStyle/>
          <a:p>
            <a:pPr fontAlgn="base">
              <a:spcBef>
                <a:spcPct val="0"/>
              </a:spcBef>
              <a:spcAft>
                <a:spcPct val="0"/>
              </a:spcAft>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单击此处添加文本单击此处添加文本单击此处添加文本单击此处添加文本</a:t>
            </a:r>
          </a:p>
        </p:txBody>
      </p:sp>
      <p:sp>
        <p:nvSpPr>
          <p:cNvPr id="32" name="文本框 35"/>
          <p:cNvSpPr txBox="1"/>
          <p:nvPr/>
        </p:nvSpPr>
        <p:spPr>
          <a:xfrm>
            <a:off x="3972933" y="3544366"/>
            <a:ext cx="2364791" cy="623246"/>
          </a:xfrm>
          <a:prstGeom prst="rect">
            <a:avLst/>
          </a:prstGeom>
          <a:noFill/>
        </p:spPr>
        <p:txBody>
          <a:bodyPr wrap="square" lIns="68579" tIns="34289" rIns="68579" bIns="34289" rtlCol="0">
            <a:spAutoFit/>
          </a:bodyPr>
          <a:lstStyle/>
          <a:p>
            <a:pPr fontAlgn="base">
              <a:spcBef>
                <a:spcPct val="0"/>
              </a:spcBef>
              <a:spcAft>
                <a:spcPct val="0"/>
              </a:spcAft>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单击此处添加文本单击此处添加文本单击此处添加文本单击此处添加文本</a:t>
            </a:r>
          </a:p>
        </p:txBody>
      </p:sp>
      <p:sp>
        <p:nvSpPr>
          <p:cNvPr id="33" name="文本框 36"/>
          <p:cNvSpPr txBox="1"/>
          <p:nvPr/>
        </p:nvSpPr>
        <p:spPr>
          <a:xfrm>
            <a:off x="3874281" y="1574767"/>
            <a:ext cx="2364791" cy="623246"/>
          </a:xfrm>
          <a:prstGeom prst="rect">
            <a:avLst/>
          </a:prstGeom>
          <a:noFill/>
        </p:spPr>
        <p:txBody>
          <a:bodyPr wrap="square" lIns="68579" tIns="34289" rIns="68579" bIns="34289" rtlCol="0">
            <a:spAutoFit/>
          </a:bodyPr>
          <a:lstStyle/>
          <a:p>
            <a:pPr fontAlgn="base">
              <a:spcBef>
                <a:spcPct val="0"/>
              </a:spcBef>
              <a:spcAft>
                <a:spcPct val="0"/>
              </a:spcAft>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单击此处添加文本单击此处添加文本单击此处添加文本单击此处添加文本</a:t>
            </a:r>
          </a:p>
        </p:txBody>
      </p:sp>
      <p:sp>
        <p:nvSpPr>
          <p:cNvPr id="34" name="文本框 37"/>
          <p:cNvSpPr txBox="1"/>
          <p:nvPr/>
        </p:nvSpPr>
        <p:spPr>
          <a:xfrm>
            <a:off x="6248274" y="901570"/>
            <a:ext cx="1971947" cy="623246"/>
          </a:xfrm>
          <a:prstGeom prst="rect">
            <a:avLst/>
          </a:prstGeom>
          <a:noFill/>
        </p:spPr>
        <p:txBody>
          <a:bodyPr wrap="square" lIns="68579" tIns="34289" rIns="68579" bIns="34289" rtlCol="0">
            <a:spAutoFit/>
          </a:bodyPr>
          <a:lstStyle/>
          <a:p>
            <a:pPr fontAlgn="base">
              <a:spcBef>
                <a:spcPct val="0"/>
              </a:spcBef>
              <a:spcAft>
                <a:spcPct val="0"/>
              </a:spcAft>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单击此处添加文本单击此处添加文本单击此处添加文本单击此处添加文本</a:t>
            </a:r>
          </a:p>
        </p:txBody>
      </p:sp>
      <p:sp>
        <p:nvSpPr>
          <p:cNvPr id="35" name="文本框 38"/>
          <p:cNvSpPr txBox="1"/>
          <p:nvPr/>
        </p:nvSpPr>
        <p:spPr>
          <a:xfrm>
            <a:off x="6239073" y="2954347"/>
            <a:ext cx="2364791" cy="623246"/>
          </a:xfrm>
          <a:prstGeom prst="rect">
            <a:avLst/>
          </a:prstGeom>
          <a:noFill/>
        </p:spPr>
        <p:txBody>
          <a:bodyPr wrap="square" lIns="68579" tIns="34289" rIns="68579" bIns="34289" rtlCol="0">
            <a:spAutoFit/>
          </a:bodyPr>
          <a:lstStyle/>
          <a:p>
            <a:pPr fontAlgn="base">
              <a:spcBef>
                <a:spcPct val="0"/>
              </a:spcBef>
              <a:spcAft>
                <a:spcPct val="0"/>
              </a:spcAft>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单击此处添加文本单击此处添加文本单击此处添加文本单击此处添加文本</a:t>
            </a:r>
          </a:p>
        </p:txBody>
      </p:sp>
      <p:grpSp>
        <p:nvGrpSpPr>
          <p:cNvPr id="2" name="组合 1"/>
          <p:cNvGrpSpPr/>
          <p:nvPr/>
        </p:nvGrpSpPr>
        <p:grpSpPr>
          <a:xfrm>
            <a:off x="683568" y="1369167"/>
            <a:ext cx="7686164" cy="2835773"/>
            <a:chOff x="683568" y="1369167"/>
            <a:chExt cx="7686164" cy="2835773"/>
          </a:xfrm>
        </p:grpSpPr>
        <p:cxnSp>
          <p:nvCxnSpPr>
            <p:cNvPr id="21" name="直接连接符 20"/>
            <p:cNvCxnSpPr>
              <a:stCxn id="27" idx="7"/>
            </p:cNvCxnSpPr>
            <p:nvPr/>
          </p:nvCxnSpPr>
          <p:spPr>
            <a:xfrm flipV="1">
              <a:off x="3995515" y="2697630"/>
              <a:ext cx="778879" cy="48173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2402668" y="3333507"/>
              <a:ext cx="1300163" cy="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4774394" y="2626193"/>
              <a:ext cx="1203431" cy="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6080510" y="1596977"/>
              <a:ext cx="1986182" cy="955817"/>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83568" y="3862040"/>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165" fontAlgn="base">
                <a:spcBef>
                  <a:spcPct val="0"/>
                </a:spcBef>
                <a:spcAft>
                  <a:spcPct val="0"/>
                </a:spcAft>
              </a:pPr>
              <a:endParaRPr lang="zh-CN" altLang="en-US" sz="1400">
                <a:solidFill>
                  <a:prstClr val="black">
                    <a:lumMod val="75000"/>
                    <a:lumOff val="25000"/>
                  </a:prstClr>
                </a:solidFill>
              </a:endParaRPr>
            </a:p>
          </p:txBody>
        </p:sp>
        <p:sp>
          <p:nvSpPr>
            <p:cNvPr id="26" name="椭圆 25"/>
            <p:cNvSpPr/>
            <p:nvPr/>
          </p:nvSpPr>
          <p:spPr>
            <a:xfrm>
              <a:off x="2231217" y="3157720"/>
              <a:ext cx="342900" cy="3429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165" fontAlgn="base">
                <a:spcBef>
                  <a:spcPct val="0"/>
                </a:spcBef>
                <a:spcAft>
                  <a:spcPct val="0"/>
                </a:spcAft>
              </a:pPr>
              <a:endParaRPr lang="zh-CN" altLang="en-US" sz="1400">
                <a:solidFill>
                  <a:prstClr val="black">
                    <a:lumMod val="75000"/>
                    <a:lumOff val="25000"/>
                  </a:prstClr>
                </a:solidFill>
              </a:endParaRPr>
            </a:p>
          </p:txBody>
        </p:sp>
        <p:sp>
          <p:nvSpPr>
            <p:cNvPr id="27" name="椭圆 26"/>
            <p:cNvSpPr/>
            <p:nvPr/>
          </p:nvSpPr>
          <p:spPr>
            <a:xfrm>
              <a:off x="3702830" y="3129145"/>
              <a:ext cx="342900" cy="3429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165" fontAlgn="base">
                <a:spcBef>
                  <a:spcPct val="0"/>
                </a:spcBef>
                <a:spcAft>
                  <a:spcPct val="0"/>
                </a:spcAft>
              </a:pPr>
              <a:endParaRPr lang="zh-CN" altLang="en-US" sz="1400">
                <a:solidFill>
                  <a:prstClr val="black">
                    <a:lumMod val="75000"/>
                    <a:lumOff val="25000"/>
                  </a:prstClr>
                </a:solidFill>
              </a:endParaRPr>
            </a:p>
          </p:txBody>
        </p:sp>
        <p:sp>
          <p:nvSpPr>
            <p:cNvPr id="28" name="椭圆 27"/>
            <p:cNvSpPr/>
            <p:nvPr/>
          </p:nvSpPr>
          <p:spPr>
            <a:xfrm>
              <a:off x="4617230" y="2469029"/>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165" fontAlgn="base">
                <a:spcBef>
                  <a:spcPct val="0"/>
                </a:spcBef>
                <a:spcAft>
                  <a:spcPct val="0"/>
                </a:spcAft>
              </a:pPr>
              <a:endParaRPr lang="zh-CN" altLang="en-US" sz="1400">
                <a:solidFill>
                  <a:prstClr val="black">
                    <a:lumMod val="75000"/>
                    <a:lumOff val="25000"/>
                  </a:prstClr>
                </a:solidFill>
              </a:endParaRPr>
            </a:p>
          </p:txBody>
        </p:sp>
        <p:sp>
          <p:nvSpPr>
            <p:cNvPr id="29" name="椭圆 28"/>
            <p:cNvSpPr/>
            <p:nvPr/>
          </p:nvSpPr>
          <p:spPr>
            <a:xfrm>
              <a:off x="5806374" y="2445976"/>
              <a:ext cx="342900" cy="3429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165" fontAlgn="base">
                <a:spcBef>
                  <a:spcPct val="0"/>
                </a:spcBef>
                <a:spcAft>
                  <a:spcPct val="0"/>
                </a:spcAft>
              </a:pPr>
              <a:endParaRPr lang="zh-CN" altLang="en-US" sz="1400">
                <a:solidFill>
                  <a:prstClr val="black">
                    <a:lumMod val="75000"/>
                    <a:lumOff val="25000"/>
                  </a:prstClr>
                </a:solidFill>
              </a:endParaRPr>
            </a:p>
          </p:txBody>
        </p:sp>
        <p:sp>
          <p:nvSpPr>
            <p:cNvPr id="36" name="椭圆 35"/>
            <p:cNvSpPr/>
            <p:nvPr/>
          </p:nvSpPr>
          <p:spPr>
            <a:xfrm>
              <a:off x="8026832" y="1369167"/>
              <a:ext cx="342900" cy="3429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165" fontAlgn="base">
                <a:spcBef>
                  <a:spcPct val="0"/>
                </a:spcBef>
                <a:spcAft>
                  <a:spcPct val="0"/>
                </a:spcAft>
              </a:pPr>
              <a:endParaRPr lang="zh-CN" altLang="en-US" sz="1400">
                <a:solidFill>
                  <a:prstClr val="black">
                    <a:lumMod val="75000"/>
                    <a:lumOff val="25000"/>
                  </a:prstClr>
                </a:solidFill>
              </a:endParaRPr>
            </a:p>
          </p:txBody>
        </p:sp>
      </p:grpSp>
      <p:sp>
        <p:nvSpPr>
          <p:cNvPr id="3" name="标题 2"/>
          <p:cNvSpPr>
            <a:spLocks noGrp="1"/>
          </p:cNvSpPr>
          <p:nvPr>
            <p:ph type="title"/>
          </p:nvPr>
        </p:nvSpPr>
        <p:spPr/>
        <p:txBody>
          <a:bodyPr/>
          <a:lstStyle/>
          <a:p>
            <a:endParaRPr lang="zh-CN" altLang="en-US"/>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1000"/>
                                        <p:tgtEl>
                                          <p:spTgt spid="31"/>
                                        </p:tgtEl>
                                      </p:cBhvr>
                                    </p:animEffect>
                                    <p:anim calcmode="lin" valueType="num">
                                      <p:cBhvr>
                                        <p:cTn id="12" dur="1000" fill="hold"/>
                                        <p:tgtEl>
                                          <p:spTgt spid="31"/>
                                        </p:tgtEl>
                                        <p:attrNameLst>
                                          <p:attrName>ppt_x</p:attrName>
                                        </p:attrNameLst>
                                      </p:cBhvr>
                                      <p:tavLst>
                                        <p:tav tm="0">
                                          <p:val>
                                            <p:strVal val="#ppt_x"/>
                                          </p:val>
                                        </p:tav>
                                        <p:tav tm="100000">
                                          <p:val>
                                            <p:strVal val="#ppt_x"/>
                                          </p:val>
                                        </p:tav>
                                      </p:tavLst>
                                    </p:anim>
                                    <p:anim calcmode="lin" valueType="num">
                                      <p:cBhvr>
                                        <p:cTn id="13" dur="1000" fill="hold"/>
                                        <p:tgtEl>
                                          <p:spTgt spid="31"/>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1000"/>
                                        <p:tgtEl>
                                          <p:spTgt spid="33"/>
                                        </p:tgtEl>
                                      </p:cBhvr>
                                    </p:animEffect>
                                    <p:anim calcmode="lin" valueType="num">
                                      <p:cBhvr>
                                        <p:cTn id="32" dur="1000" fill="hold"/>
                                        <p:tgtEl>
                                          <p:spTgt spid="33"/>
                                        </p:tgtEl>
                                        <p:attrNameLst>
                                          <p:attrName>ppt_x</p:attrName>
                                        </p:attrNameLst>
                                      </p:cBhvr>
                                      <p:tavLst>
                                        <p:tav tm="0">
                                          <p:val>
                                            <p:strVal val="#ppt_x"/>
                                          </p:val>
                                        </p:tav>
                                        <p:tav tm="100000">
                                          <p:val>
                                            <p:strVal val="#ppt_x"/>
                                          </p:val>
                                        </p:tav>
                                      </p:tavLst>
                                    </p:anim>
                                    <p:anim calcmode="lin" valueType="num">
                                      <p:cBhvr>
                                        <p:cTn id="33" dur="1000" fill="hold"/>
                                        <p:tgtEl>
                                          <p:spTgt spid="33"/>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1000"/>
                                        <p:tgtEl>
                                          <p:spTgt spid="34"/>
                                        </p:tgtEl>
                                      </p:cBhvr>
                                    </p:animEffect>
                                    <p:anim calcmode="lin" valueType="num">
                                      <p:cBhvr>
                                        <p:cTn id="37" dur="1000" fill="hold"/>
                                        <p:tgtEl>
                                          <p:spTgt spid="34"/>
                                        </p:tgtEl>
                                        <p:attrNameLst>
                                          <p:attrName>ppt_x</p:attrName>
                                        </p:attrNameLst>
                                      </p:cBhvr>
                                      <p:tavLst>
                                        <p:tav tm="0">
                                          <p:val>
                                            <p:strVal val="#ppt_x"/>
                                          </p:val>
                                        </p:tav>
                                        <p:tav tm="100000">
                                          <p:val>
                                            <p:strVal val="#ppt_x"/>
                                          </p:val>
                                        </p:tav>
                                      </p:tavLst>
                                    </p:anim>
                                    <p:anim calcmode="lin" valueType="num">
                                      <p:cBhvr>
                                        <p:cTn id="38"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20" name="Rectangle 936"/>
          <p:cNvSpPr>
            <a:spLocks noChangeArrowheads="1"/>
          </p:cNvSpPr>
          <p:nvPr/>
        </p:nvSpPr>
        <p:spPr bwMode="auto">
          <a:xfrm>
            <a:off x="5250882" y="3715419"/>
            <a:ext cx="670318" cy="262793"/>
          </a:xfrm>
          <a:prstGeom prst="rect">
            <a:avLst/>
          </a:prstGeom>
          <a:solidFill>
            <a:schemeClr val="accent2"/>
          </a:solidFill>
          <a:ln>
            <a:noFill/>
          </a:ln>
        </p:spPr>
        <p:txBody>
          <a:bodyPr/>
          <a:lstStyle/>
          <a:p>
            <a:pPr fontAlgn="base">
              <a:spcBef>
                <a:spcPct val="0"/>
              </a:spcBef>
              <a:spcAft>
                <a:spcPct val="0"/>
              </a:spcAft>
            </a:pPr>
            <a:endParaRPr lang="zh-CN" altLang="en-US">
              <a:solidFill>
                <a:prstClr val="black"/>
              </a:solidFill>
            </a:endParaRPr>
          </a:p>
        </p:txBody>
      </p:sp>
      <p:sp>
        <p:nvSpPr>
          <p:cNvPr id="16523" name="Rectangle 939"/>
          <p:cNvSpPr>
            <a:spLocks noChangeArrowheads="1"/>
          </p:cNvSpPr>
          <p:nvPr/>
        </p:nvSpPr>
        <p:spPr bwMode="auto">
          <a:xfrm>
            <a:off x="6633578" y="3654977"/>
            <a:ext cx="670318" cy="323235"/>
          </a:xfrm>
          <a:prstGeom prst="rect">
            <a:avLst/>
          </a:prstGeom>
          <a:solidFill>
            <a:schemeClr val="accent1"/>
          </a:solidFill>
          <a:ln>
            <a:noFill/>
          </a:ln>
        </p:spPr>
        <p:txBody>
          <a:bodyPr/>
          <a:lstStyle/>
          <a:p>
            <a:pPr fontAlgn="base">
              <a:spcBef>
                <a:spcPct val="0"/>
              </a:spcBef>
              <a:spcAft>
                <a:spcPct val="0"/>
              </a:spcAft>
            </a:pPr>
            <a:endParaRPr lang="zh-CN" altLang="en-US">
              <a:solidFill>
                <a:prstClr val="black"/>
              </a:solidFill>
            </a:endParaRPr>
          </a:p>
        </p:txBody>
      </p:sp>
      <p:sp>
        <p:nvSpPr>
          <p:cNvPr id="16526" name="Rectangle 942"/>
          <p:cNvSpPr>
            <a:spLocks noChangeArrowheads="1"/>
          </p:cNvSpPr>
          <p:nvPr/>
        </p:nvSpPr>
        <p:spPr bwMode="auto">
          <a:xfrm>
            <a:off x="5939601" y="3455254"/>
            <a:ext cx="670318" cy="522958"/>
          </a:xfrm>
          <a:prstGeom prst="rect">
            <a:avLst/>
          </a:prstGeom>
          <a:solidFill>
            <a:schemeClr val="accent4"/>
          </a:solidFill>
          <a:ln>
            <a:noFill/>
          </a:ln>
        </p:spPr>
        <p:txBody>
          <a:bodyPr/>
          <a:lstStyle/>
          <a:p>
            <a:pPr fontAlgn="base">
              <a:spcBef>
                <a:spcPct val="0"/>
              </a:spcBef>
              <a:spcAft>
                <a:spcPct val="0"/>
              </a:spcAft>
            </a:pPr>
            <a:endParaRPr lang="zh-CN" altLang="en-US">
              <a:solidFill>
                <a:prstClr val="black"/>
              </a:solidFill>
            </a:endParaRPr>
          </a:p>
        </p:txBody>
      </p:sp>
      <p:sp>
        <p:nvSpPr>
          <p:cNvPr id="16529" name="Rectangle 945"/>
          <p:cNvSpPr>
            <a:spLocks noChangeArrowheads="1"/>
          </p:cNvSpPr>
          <p:nvPr/>
        </p:nvSpPr>
        <p:spPr bwMode="auto">
          <a:xfrm>
            <a:off x="7322297" y="3208229"/>
            <a:ext cx="672947" cy="769983"/>
          </a:xfrm>
          <a:prstGeom prst="rect">
            <a:avLst/>
          </a:prstGeom>
          <a:solidFill>
            <a:schemeClr val="accent3"/>
          </a:solidFill>
          <a:ln>
            <a:noFill/>
          </a:ln>
        </p:spPr>
        <p:txBody>
          <a:bodyPr/>
          <a:lstStyle/>
          <a:p>
            <a:pPr fontAlgn="base">
              <a:spcBef>
                <a:spcPct val="0"/>
              </a:spcBef>
              <a:spcAft>
                <a:spcPct val="0"/>
              </a:spcAft>
            </a:pPr>
            <a:endParaRPr lang="zh-CN" altLang="en-US">
              <a:solidFill>
                <a:prstClr val="black"/>
              </a:solidFill>
            </a:endParaRPr>
          </a:p>
        </p:txBody>
      </p:sp>
      <p:sp>
        <p:nvSpPr>
          <p:cNvPr id="962" name="矩形 1"/>
          <p:cNvSpPr>
            <a:spLocks noChangeArrowheads="1"/>
          </p:cNvSpPr>
          <p:nvPr/>
        </p:nvSpPr>
        <p:spPr bwMode="auto">
          <a:xfrm>
            <a:off x="5106548" y="1218899"/>
            <a:ext cx="3006741" cy="1219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fontAlgn="base">
              <a:lnSpc>
                <a:spcPct val="150000"/>
              </a:lnSpc>
              <a:spcBef>
                <a:spcPct val="0"/>
              </a:spcBef>
              <a:spcAft>
                <a:spcPct val="0"/>
              </a:spcAft>
            </a:pPr>
            <a:r>
              <a:rPr lang="zh-CN" altLang="en-US" sz="1000" dirty="0" smtClean="0">
                <a:solidFill>
                  <a:prstClr val="black">
                    <a:lumMod val="75000"/>
                    <a:lumOff val="25000"/>
                  </a:prstClr>
                </a:solidFill>
                <a:latin typeface="微软雅黑" panose="020B0503020204020204" pitchFamily="34" charset="-122"/>
                <a:ea typeface="微软雅黑" panose="020B0503020204020204" pitchFamily="34" charset="-122"/>
              </a:rPr>
              <a:t>单击此处添加文本单击此处添加文本单击此处添加文本单击</a:t>
            </a:r>
            <a:r>
              <a:rPr lang="zh-CN" altLang="en-US" sz="1000" dirty="0">
                <a:solidFill>
                  <a:prstClr val="black">
                    <a:lumMod val="75000"/>
                    <a:lumOff val="25000"/>
                  </a:prstClr>
                </a:solidFill>
                <a:latin typeface="微软雅黑" panose="020B0503020204020204" pitchFamily="34" charset="-122"/>
                <a:ea typeface="微软雅黑" panose="020B0503020204020204" pitchFamily="34" charset="-122"/>
              </a:rPr>
              <a:t>此处添加</a:t>
            </a:r>
            <a:r>
              <a:rPr lang="zh-CN" altLang="en-US" sz="1000" dirty="0" smtClean="0">
                <a:solidFill>
                  <a:prstClr val="black">
                    <a:lumMod val="75000"/>
                    <a:lumOff val="25000"/>
                  </a:prstClr>
                </a:solidFill>
                <a:latin typeface="微软雅黑" panose="020B0503020204020204" pitchFamily="34" charset="-122"/>
                <a:ea typeface="微软雅黑" panose="020B0503020204020204" pitchFamily="34" charset="-122"/>
              </a:rPr>
              <a:t>文本单击</a:t>
            </a:r>
            <a:r>
              <a:rPr lang="zh-CN" altLang="en-US" sz="1000" dirty="0">
                <a:solidFill>
                  <a:prstClr val="black">
                    <a:lumMod val="75000"/>
                    <a:lumOff val="25000"/>
                  </a:prstClr>
                </a:solidFill>
                <a:latin typeface="微软雅黑" panose="020B0503020204020204" pitchFamily="34" charset="-122"/>
                <a:ea typeface="微软雅黑" panose="020B0503020204020204" pitchFamily="34" charset="-122"/>
              </a:rPr>
              <a:t>此处添加</a:t>
            </a:r>
            <a:r>
              <a:rPr lang="zh-CN" altLang="en-US" sz="1000" dirty="0" smtClean="0">
                <a:solidFill>
                  <a:prstClr val="black">
                    <a:lumMod val="75000"/>
                    <a:lumOff val="25000"/>
                  </a:prstClr>
                </a:solidFill>
                <a:latin typeface="微软雅黑" panose="020B0503020204020204" pitchFamily="34" charset="-122"/>
                <a:ea typeface="微软雅黑" panose="020B0503020204020204" pitchFamily="34" charset="-122"/>
              </a:rPr>
              <a:t>文本单击</a:t>
            </a:r>
            <a:r>
              <a:rPr lang="zh-CN" altLang="en-US" sz="1000" dirty="0">
                <a:solidFill>
                  <a:prstClr val="black">
                    <a:lumMod val="75000"/>
                    <a:lumOff val="25000"/>
                  </a:prstClr>
                </a:solidFill>
                <a:latin typeface="微软雅黑" panose="020B0503020204020204" pitchFamily="34" charset="-122"/>
                <a:ea typeface="微软雅黑" panose="020B0503020204020204" pitchFamily="34" charset="-122"/>
              </a:rPr>
              <a:t>此处添加</a:t>
            </a:r>
            <a:r>
              <a:rPr lang="zh-CN" altLang="en-US" sz="1000" dirty="0" smtClean="0">
                <a:solidFill>
                  <a:prstClr val="black">
                    <a:lumMod val="75000"/>
                    <a:lumOff val="25000"/>
                  </a:prstClr>
                </a:solidFill>
                <a:latin typeface="微软雅黑" panose="020B0503020204020204" pitchFamily="34" charset="-122"/>
                <a:ea typeface="微软雅黑" panose="020B0503020204020204" pitchFamily="34" charset="-122"/>
              </a:rPr>
              <a:t>文本单击</a:t>
            </a:r>
            <a:r>
              <a:rPr lang="zh-CN" altLang="en-US" sz="1000" dirty="0">
                <a:solidFill>
                  <a:prstClr val="black">
                    <a:lumMod val="75000"/>
                    <a:lumOff val="25000"/>
                  </a:prstClr>
                </a:solidFill>
                <a:latin typeface="微软雅黑" panose="020B0503020204020204" pitchFamily="34" charset="-122"/>
                <a:ea typeface="微软雅黑" panose="020B0503020204020204" pitchFamily="34" charset="-122"/>
              </a:rPr>
              <a:t>此处添加</a:t>
            </a:r>
            <a:r>
              <a:rPr lang="zh-CN" altLang="en-US" sz="1000" dirty="0" smtClean="0">
                <a:solidFill>
                  <a:prstClr val="black">
                    <a:lumMod val="75000"/>
                    <a:lumOff val="25000"/>
                  </a:prstClr>
                </a:solidFill>
                <a:latin typeface="微软雅黑" panose="020B0503020204020204" pitchFamily="34" charset="-122"/>
                <a:ea typeface="微软雅黑" panose="020B0503020204020204" pitchFamily="34" charset="-122"/>
              </a:rPr>
              <a:t>文本单击</a:t>
            </a:r>
            <a:r>
              <a:rPr lang="zh-CN" altLang="en-US" sz="1000" dirty="0">
                <a:solidFill>
                  <a:prstClr val="black">
                    <a:lumMod val="75000"/>
                    <a:lumOff val="25000"/>
                  </a:prstClr>
                </a:solidFill>
                <a:latin typeface="微软雅黑" panose="020B0503020204020204" pitchFamily="34" charset="-122"/>
                <a:ea typeface="微软雅黑" panose="020B0503020204020204" pitchFamily="34" charset="-122"/>
              </a:rPr>
              <a:t>此处添加</a:t>
            </a:r>
            <a:r>
              <a:rPr lang="zh-CN" altLang="en-US" sz="1000" dirty="0" smtClean="0">
                <a:solidFill>
                  <a:prstClr val="black">
                    <a:lumMod val="75000"/>
                    <a:lumOff val="25000"/>
                  </a:prstClr>
                </a:solidFill>
                <a:latin typeface="微软雅黑" panose="020B0503020204020204" pitchFamily="34" charset="-122"/>
                <a:ea typeface="微软雅黑" panose="020B0503020204020204" pitchFamily="34" charset="-122"/>
              </a:rPr>
              <a:t>文本单击</a:t>
            </a:r>
            <a:r>
              <a:rPr lang="zh-CN" altLang="en-US" sz="1000" dirty="0">
                <a:solidFill>
                  <a:prstClr val="black">
                    <a:lumMod val="75000"/>
                    <a:lumOff val="25000"/>
                  </a:prstClr>
                </a:solidFill>
                <a:latin typeface="微软雅黑" panose="020B0503020204020204" pitchFamily="34" charset="-122"/>
                <a:ea typeface="微软雅黑" panose="020B0503020204020204" pitchFamily="34" charset="-122"/>
              </a:rPr>
              <a:t>此处添加</a:t>
            </a:r>
            <a:r>
              <a:rPr lang="zh-CN" altLang="en-US" sz="1000" dirty="0" smtClean="0">
                <a:solidFill>
                  <a:prstClr val="black">
                    <a:lumMod val="75000"/>
                    <a:lumOff val="25000"/>
                  </a:prstClr>
                </a:solidFill>
                <a:latin typeface="微软雅黑" panose="020B0503020204020204" pitchFamily="34" charset="-122"/>
                <a:ea typeface="微软雅黑" panose="020B0503020204020204" pitchFamily="34" charset="-122"/>
              </a:rPr>
              <a:t>文本</a:t>
            </a:r>
            <a:r>
              <a:rPr lang="zh-CN" altLang="en-US" sz="10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单击此处添加文本单击此处添加文本单击此处添加</a:t>
            </a:r>
            <a:r>
              <a:rPr lang="zh-CN" altLang="en-US" sz="1000" dirty="0" smtClean="0">
                <a:solidFill>
                  <a:prstClr val="black">
                    <a:lumMod val="75000"/>
                    <a:lumOff val="25000"/>
                  </a:prstClr>
                </a:solidFill>
                <a:latin typeface="微软雅黑" panose="020B0503020204020204" pitchFamily="34" charset="-122"/>
                <a:ea typeface="微软雅黑" panose="020B0503020204020204" pitchFamily="34" charset="-122"/>
              </a:rPr>
              <a:t>文本</a:t>
            </a:r>
            <a:endParaRPr lang="zh-CN" altLang="zh-CN" sz="10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973" name="TextBox 972"/>
          <p:cNvSpPr txBox="1"/>
          <p:nvPr/>
        </p:nvSpPr>
        <p:spPr>
          <a:xfrm>
            <a:off x="5251238" y="3683808"/>
            <a:ext cx="704039" cy="369332"/>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1800" dirty="0" smtClean="0">
                <a:solidFill>
                  <a:prstClr val="white"/>
                </a:solidFill>
              </a:rPr>
              <a:t>173</a:t>
            </a:r>
            <a:endParaRPr lang="zh-CN" altLang="en-US" sz="1800" dirty="0">
              <a:solidFill>
                <a:prstClr val="white"/>
              </a:solidFill>
            </a:endParaRPr>
          </a:p>
        </p:txBody>
      </p:sp>
      <p:sp>
        <p:nvSpPr>
          <p:cNvPr id="974" name="TextBox 973"/>
          <p:cNvSpPr txBox="1"/>
          <p:nvPr/>
        </p:nvSpPr>
        <p:spPr>
          <a:xfrm>
            <a:off x="5922740" y="3434595"/>
            <a:ext cx="704039" cy="369332"/>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1800" dirty="0" smtClean="0">
                <a:solidFill>
                  <a:prstClr val="white"/>
                </a:solidFill>
              </a:rPr>
              <a:t>258</a:t>
            </a:r>
            <a:endParaRPr lang="zh-CN" altLang="en-US" sz="1800" dirty="0">
              <a:solidFill>
                <a:prstClr val="white"/>
              </a:solidFill>
            </a:endParaRPr>
          </a:p>
        </p:txBody>
      </p:sp>
      <p:sp>
        <p:nvSpPr>
          <p:cNvPr id="975" name="TextBox 974"/>
          <p:cNvSpPr txBox="1"/>
          <p:nvPr/>
        </p:nvSpPr>
        <p:spPr>
          <a:xfrm>
            <a:off x="6616717" y="3623808"/>
            <a:ext cx="704039" cy="369332"/>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1800" dirty="0" smtClean="0">
                <a:solidFill>
                  <a:prstClr val="white"/>
                </a:solidFill>
              </a:rPr>
              <a:t>178</a:t>
            </a:r>
            <a:endParaRPr lang="zh-CN" altLang="en-US" sz="1800" dirty="0">
              <a:solidFill>
                <a:prstClr val="white"/>
              </a:solidFill>
            </a:endParaRPr>
          </a:p>
        </p:txBody>
      </p:sp>
      <p:sp>
        <p:nvSpPr>
          <p:cNvPr id="976" name="TextBox 975"/>
          <p:cNvSpPr txBox="1"/>
          <p:nvPr/>
        </p:nvSpPr>
        <p:spPr>
          <a:xfrm>
            <a:off x="7306750" y="3195556"/>
            <a:ext cx="704039" cy="369332"/>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1800" dirty="0" smtClean="0">
                <a:solidFill>
                  <a:prstClr val="white"/>
                </a:solidFill>
              </a:rPr>
              <a:t>382</a:t>
            </a:r>
            <a:endParaRPr lang="zh-CN" altLang="en-US" sz="1800" dirty="0">
              <a:solidFill>
                <a:prstClr val="white"/>
              </a:solidFill>
            </a:endParaRPr>
          </a:p>
        </p:txBody>
      </p:sp>
      <p:grpSp>
        <p:nvGrpSpPr>
          <p:cNvPr id="6" name="组合 5"/>
          <p:cNvGrpSpPr/>
          <p:nvPr/>
        </p:nvGrpSpPr>
        <p:grpSpPr>
          <a:xfrm>
            <a:off x="508383" y="1245126"/>
            <a:ext cx="1083611" cy="1083611"/>
            <a:chOff x="508383" y="1316445"/>
            <a:chExt cx="1083611" cy="1083611"/>
          </a:xfrm>
        </p:grpSpPr>
        <p:sp>
          <p:nvSpPr>
            <p:cNvPr id="88" name="空心弧 87"/>
            <p:cNvSpPr>
              <a:spLocks noChangeAspect="1"/>
            </p:cNvSpPr>
            <p:nvPr/>
          </p:nvSpPr>
          <p:spPr>
            <a:xfrm rot="2134792">
              <a:off x="532693" y="1373825"/>
              <a:ext cx="968850" cy="968850"/>
            </a:xfrm>
            <a:prstGeom prst="blockArc">
              <a:avLst>
                <a:gd name="adj1" fmla="val 14033861"/>
                <a:gd name="adj2" fmla="val 1597257"/>
                <a:gd name="adj3" fmla="val 5428"/>
              </a:avLst>
            </a:prstGeom>
            <a:solidFill>
              <a:schemeClr val="tx1">
                <a:lumMod val="50000"/>
                <a:lumOff val="50000"/>
              </a:schemeClr>
            </a:solidFill>
            <a:ln>
              <a:noFill/>
            </a:ln>
          </p:spPr>
          <p:txBody>
            <a:bodyPr vert="horz" wrap="square" lIns="43343" tIns="21772" rIns="43343" bIns="21772" numCol="1" anchor="t" anchorCtr="0" compatLnSpc="1"/>
            <a:lstStyle/>
            <a:p>
              <a:pPr defTabSz="681990" fontAlgn="base">
                <a:spcBef>
                  <a:spcPct val="0"/>
                </a:spcBef>
                <a:spcAft>
                  <a:spcPct val="0"/>
                </a:spcAft>
              </a:pPr>
              <a:endParaRPr lang="zh-CN" altLang="en-US" sz="900">
                <a:solidFill>
                  <a:srgbClr val="5C7158"/>
                </a:solidFill>
                <a:cs typeface="+mn-ea"/>
                <a:sym typeface="+mn-lt"/>
              </a:endParaRPr>
            </a:p>
          </p:txBody>
        </p:sp>
        <p:sp>
          <p:nvSpPr>
            <p:cNvPr id="89" name="空心弧 88"/>
            <p:cNvSpPr>
              <a:spLocks noChangeAspect="1"/>
            </p:cNvSpPr>
            <p:nvPr/>
          </p:nvSpPr>
          <p:spPr>
            <a:xfrm rot="14609616">
              <a:off x="508383" y="1316445"/>
              <a:ext cx="1083611" cy="1083611"/>
            </a:xfrm>
            <a:prstGeom prst="blockArc">
              <a:avLst>
                <a:gd name="adj1" fmla="val 10669547"/>
                <a:gd name="adj2" fmla="val 1623635"/>
                <a:gd name="adj3" fmla="val 14268"/>
              </a:avLst>
            </a:prstGeom>
            <a:solidFill>
              <a:schemeClr val="accent1"/>
            </a:solidFill>
            <a:ln>
              <a:noFill/>
            </a:ln>
          </p:spPr>
          <p:txBody>
            <a:bodyPr vert="horz" wrap="square" lIns="68269" tIns="34284" rIns="68269" bIns="34284" numCol="1" anchor="t" anchorCtr="0" compatLnSpc="1"/>
            <a:lstStyle/>
            <a:p>
              <a:pPr defTabSz="681990" fontAlgn="base">
                <a:spcBef>
                  <a:spcPct val="0"/>
                </a:spcBef>
                <a:spcAft>
                  <a:spcPct val="0"/>
                </a:spcAft>
              </a:pPr>
              <a:endParaRPr lang="zh-CN" altLang="en-US" sz="1400">
                <a:solidFill>
                  <a:srgbClr val="5C7158"/>
                </a:solidFill>
                <a:cs typeface="+mn-ea"/>
                <a:sym typeface="+mn-lt"/>
              </a:endParaRPr>
            </a:p>
          </p:txBody>
        </p:sp>
        <p:sp>
          <p:nvSpPr>
            <p:cNvPr id="90" name="TextBox 52"/>
            <p:cNvSpPr txBox="1"/>
            <p:nvPr/>
          </p:nvSpPr>
          <p:spPr>
            <a:xfrm>
              <a:off x="614966" y="1626808"/>
              <a:ext cx="870444" cy="577069"/>
            </a:xfrm>
            <a:prstGeom prst="rect">
              <a:avLst/>
            </a:prstGeom>
            <a:noFill/>
          </p:spPr>
          <p:txBody>
            <a:bodyPr wrap="none" lIns="68269" tIns="34284" rIns="68269" bIns="34284" rtlCol="0">
              <a:spAutoFit/>
            </a:bodyPr>
            <a:lstStyle/>
            <a:p>
              <a:pPr algn="ctr" defTabSz="681990" fontAlgn="base">
                <a:spcBef>
                  <a:spcPct val="0"/>
                </a:spcBef>
                <a:spcAft>
                  <a:spcPct val="0"/>
                </a:spcAft>
                <a:defRPr/>
              </a:pPr>
              <a:r>
                <a:rPr lang="en-US" altLang="zh-CN" sz="3300" kern="0" dirty="0">
                  <a:solidFill>
                    <a:srgbClr val="5C7158"/>
                  </a:solidFill>
                  <a:cs typeface="+mn-ea"/>
                  <a:sym typeface="+mn-lt"/>
                </a:rPr>
                <a:t>60%</a:t>
              </a:r>
              <a:endParaRPr lang="zh-CN" altLang="en-US" sz="3300" kern="0" dirty="0">
                <a:solidFill>
                  <a:srgbClr val="5C7158"/>
                </a:solidFill>
                <a:cs typeface="+mn-ea"/>
                <a:sym typeface="+mn-lt"/>
              </a:endParaRPr>
            </a:p>
          </p:txBody>
        </p:sp>
      </p:grpSp>
      <p:grpSp>
        <p:nvGrpSpPr>
          <p:cNvPr id="4" name="组合 3"/>
          <p:cNvGrpSpPr/>
          <p:nvPr/>
        </p:nvGrpSpPr>
        <p:grpSpPr>
          <a:xfrm>
            <a:off x="1952861" y="1245126"/>
            <a:ext cx="1083611" cy="1083611"/>
            <a:chOff x="2144635" y="1316445"/>
            <a:chExt cx="1083611" cy="1083611"/>
          </a:xfrm>
        </p:grpSpPr>
        <p:sp>
          <p:nvSpPr>
            <p:cNvPr id="87" name="空心弧 86"/>
            <p:cNvSpPr>
              <a:spLocks noChangeAspect="1"/>
            </p:cNvSpPr>
            <p:nvPr/>
          </p:nvSpPr>
          <p:spPr>
            <a:xfrm rot="9198756">
              <a:off x="2208747" y="1373825"/>
              <a:ext cx="968850" cy="968850"/>
            </a:xfrm>
            <a:prstGeom prst="blockArc">
              <a:avLst>
                <a:gd name="adj1" fmla="val 6741740"/>
                <a:gd name="adj2" fmla="val 1597257"/>
                <a:gd name="adj3" fmla="val 5428"/>
              </a:avLst>
            </a:prstGeom>
            <a:solidFill>
              <a:schemeClr val="tx1">
                <a:lumMod val="50000"/>
                <a:lumOff val="50000"/>
              </a:schemeClr>
            </a:solidFill>
            <a:ln>
              <a:noFill/>
            </a:ln>
          </p:spPr>
          <p:txBody>
            <a:bodyPr vert="horz" wrap="square" lIns="43343" tIns="21772" rIns="43343" bIns="21772" numCol="1" anchor="t" anchorCtr="0" compatLnSpc="1"/>
            <a:lstStyle/>
            <a:p>
              <a:pPr defTabSz="681990" fontAlgn="base">
                <a:spcBef>
                  <a:spcPct val="0"/>
                </a:spcBef>
                <a:spcAft>
                  <a:spcPct val="0"/>
                </a:spcAft>
              </a:pPr>
              <a:endParaRPr lang="zh-CN" altLang="en-US" sz="900">
                <a:solidFill>
                  <a:srgbClr val="5C7158"/>
                </a:solidFill>
                <a:cs typeface="+mn-ea"/>
                <a:sym typeface="+mn-lt"/>
              </a:endParaRPr>
            </a:p>
          </p:txBody>
        </p:sp>
        <p:sp>
          <p:nvSpPr>
            <p:cNvPr id="91" name="空心弧 90"/>
            <p:cNvSpPr>
              <a:spLocks noChangeAspect="1"/>
            </p:cNvSpPr>
            <p:nvPr/>
          </p:nvSpPr>
          <p:spPr>
            <a:xfrm rot="14609616">
              <a:off x="2144635" y="1316445"/>
              <a:ext cx="1083611" cy="1083611"/>
            </a:xfrm>
            <a:prstGeom prst="blockArc">
              <a:avLst>
                <a:gd name="adj1" fmla="val 17674159"/>
                <a:gd name="adj2" fmla="val 1623635"/>
                <a:gd name="adj3" fmla="val 14268"/>
              </a:avLst>
            </a:prstGeom>
            <a:solidFill>
              <a:schemeClr val="accent2"/>
            </a:solidFill>
            <a:ln>
              <a:noFill/>
            </a:ln>
          </p:spPr>
          <p:txBody>
            <a:bodyPr vert="horz" wrap="square" lIns="68269" tIns="34284" rIns="68269" bIns="34284" numCol="1" anchor="t" anchorCtr="0" compatLnSpc="1"/>
            <a:lstStyle/>
            <a:p>
              <a:pPr defTabSz="681990" fontAlgn="base">
                <a:spcBef>
                  <a:spcPct val="0"/>
                </a:spcBef>
                <a:spcAft>
                  <a:spcPct val="0"/>
                </a:spcAft>
              </a:pPr>
              <a:endParaRPr lang="zh-CN" altLang="en-US" sz="1400">
                <a:solidFill>
                  <a:srgbClr val="5C7158"/>
                </a:solidFill>
                <a:cs typeface="+mn-ea"/>
                <a:sym typeface="+mn-lt"/>
              </a:endParaRPr>
            </a:p>
          </p:txBody>
        </p:sp>
        <p:sp>
          <p:nvSpPr>
            <p:cNvPr id="92" name="TextBox 240"/>
            <p:cNvSpPr txBox="1"/>
            <p:nvPr/>
          </p:nvSpPr>
          <p:spPr>
            <a:xfrm>
              <a:off x="2251219" y="1626808"/>
              <a:ext cx="870444" cy="577069"/>
            </a:xfrm>
            <a:prstGeom prst="rect">
              <a:avLst/>
            </a:prstGeom>
            <a:noFill/>
          </p:spPr>
          <p:txBody>
            <a:bodyPr wrap="none" lIns="68269" tIns="34284" rIns="68269" bIns="34284" rtlCol="0">
              <a:spAutoFit/>
            </a:bodyPr>
            <a:lstStyle/>
            <a:p>
              <a:pPr algn="ctr" defTabSz="681990" fontAlgn="base">
                <a:spcBef>
                  <a:spcPct val="0"/>
                </a:spcBef>
                <a:spcAft>
                  <a:spcPct val="0"/>
                </a:spcAft>
                <a:defRPr/>
              </a:pPr>
              <a:r>
                <a:rPr lang="en-US" altLang="zh-CN" sz="3300" kern="0" dirty="0">
                  <a:solidFill>
                    <a:srgbClr val="5C7158"/>
                  </a:solidFill>
                  <a:cs typeface="+mn-ea"/>
                  <a:sym typeface="+mn-lt"/>
                </a:rPr>
                <a:t>25%</a:t>
              </a:r>
              <a:endParaRPr lang="zh-CN" altLang="en-US" sz="3300" kern="0" dirty="0">
                <a:solidFill>
                  <a:srgbClr val="5C7158"/>
                </a:solidFill>
                <a:cs typeface="+mn-ea"/>
                <a:sym typeface="+mn-lt"/>
              </a:endParaRPr>
            </a:p>
          </p:txBody>
        </p:sp>
      </p:grpSp>
      <p:grpSp>
        <p:nvGrpSpPr>
          <p:cNvPr id="2" name="组合 1"/>
          <p:cNvGrpSpPr/>
          <p:nvPr/>
        </p:nvGrpSpPr>
        <p:grpSpPr>
          <a:xfrm>
            <a:off x="3397339" y="1250213"/>
            <a:ext cx="1083611" cy="1083611"/>
            <a:chOff x="3596810" y="1321532"/>
            <a:chExt cx="1083611" cy="1083611"/>
          </a:xfrm>
        </p:grpSpPr>
        <p:sp>
          <p:nvSpPr>
            <p:cNvPr id="93" name="空心弧 92"/>
            <p:cNvSpPr>
              <a:spLocks noChangeAspect="1"/>
            </p:cNvSpPr>
            <p:nvPr/>
          </p:nvSpPr>
          <p:spPr>
            <a:xfrm rot="9198756">
              <a:off x="3660923" y="1378913"/>
              <a:ext cx="968850" cy="968850"/>
            </a:xfrm>
            <a:prstGeom prst="blockArc">
              <a:avLst>
                <a:gd name="adj1" fmla="val 6741740"/>
                <a:gd name="adj2" fmla="val 1597257"/>
                <a:gd name="adj3" fmla="val 5428"/>
              </a:avLst>
            </a:prstGeom>
            <a:solidFill>
              <a:schemeClr val="tx1">
                <a:lumMod val="50000"/>
                <a:lumOff val="50000"/>
              </a:schemeClr>
            </a:solidFill>
            <a:ln>
              <a:noFill/>
            </a:ln>
          </p:spPr>
          <p:txBody>
            <a:bodyPr vert="horz" wrap="square" lIns="43343" tIns="21772" rIns="43343" bIns="21772" numCol="1" anchor="t" anchorCtr="0" compatLnSpc="1"/>
            <a:lstStyle/>
            <a:p>
              <a:pPr defTabSz="681990" fontAlgn="base">
                <a:spcBef>
                  <a:spcPct val="0"/>
                </a:spcBef>
                <a:spcAft>
                  <a:spcPct val="0"/>
                </a:spcAft>
              </a:pPr>
              <a:endParaRPr lang="zh-CN" altLang="en-US" sz="900">
                <a:solidFill>
                  <a:srgbClr val="5C7158"/>
                </a:solidFill>
                <a:cs typeface="+mn-ea"/>
                <a:sym typeface="+mn-lt"/>
              </a:endParaRPr>
            </a:p>
          </p:txBody>
        </p:sp>
        <p:sp>
          <p:nvSpPr>
            <p:cNvPr id="94" name="空心弧 93"/>
            <p:cNvSpPr>
              <a:spLocks noChangeAspect="1"/>
            </p:cNvSpPr>
            <p:nvPr/>
          </p:nvSpPr>
          <p:spPr>
            <a:xfrm rot="14609616">
              <a:off x="3596810" y="1321532"/>
              <a:ext cx="1083611" cy="1083611"/>
            </a:xfrm>
            <a:prstGeom prst="blockArc">
              <a:avLst>
                <a:gd name="adj1" fmla="val 6812137"/>
                <a:gd name="adj2" fmla="val 1623635"/>
                <a:gd name="adj3" fmla="val 14268"/>
              </a:avLst>
            </a:prstGeom>
            <a:solidFill>
              <a:schemeClr val="accent3"/>
            </a:solidFill>
            <a:ln>
              <a:noFill/>
            </a:ln>
          </p:spPr>
          <p:txBody>
            <a:bodyPr vert="horz" wrap="square" lIns="68269" tIns="34284" rIns="68269" bIns="34284" numCol="1" anchor="t" anchorCtr="0" compatLnSpc="1"/>
            <a:lstStyle/>
            <a:p>
              <a:pPr defTabSz="681990" fontAlgn="base">
                <a:spcBef>
                  <a:spcPct val="0"/>
                </a:spcBef>
                <a:spcAft>
                  <a:spcPct val="0"/>
                </a:spcAft>
              </a:pPr>
              <a:endParaRPr lang="zh-CN" altLang="en-US" sz="1400">
                <a:solidFill>
                  <a:srgbClr val="5C7158"/>
                </a:solidFill>
                <a:cs typeface="+mn-ea"/>
                <a:sym typeface="+mn-lt"/>
              </a:endParaRPr>
            </a:p>
          </p:txBody>
        </p:sp>
        <p:sp>
          <p:nvSpPr>
            <p:cNvPr id="95" name="TextBox 240"/>
            <p:cNvSpPr txBox="1"/>
            <p:nvPr/>
          </p:nvSpPr>
          <p:spPr>
            <a:xfrm>
              <a:off x="3703394" y="1631911"/>
              <a:ext cx="870444" cy="577069"/>
            </a:xfrm>
            <a:prstGeom prst="rect">
              <a:avLst/>
            </a:prstGeom>
            <a:noFill/>
          </p:spPr>
          <p:txBody>
            <a:bodyPr wrap="none" lIns="68269" tIns="34284" rIns="68269" bIns="34284" rtlCol="0">
              <a:spAutoFit/>
            </a:bodyPr>
            <a:lstStyle/>
            <a:p>
              <a:pPr algn="ctr" defTabSz="681990" fontAlgn="base">
                <a:spcBef>
                  <a:spcPct val="0"/>
                </a:spcBef>
                <a:spcAft>
                  <a:spcPct val="0"/>
                </a:spcAft>
                <a:defRPr/>
              </a:pPr>
              <a:r>
                <a:rPr lang="en-US" altLang="zh-CN" sz="3300" kern="0" dirty="0">
                  <a:solidFill>
                    <a:srgbClr val="5C7158"/>
                  </a:solidFill>
                  <a:cs typeface="+mn-ea"/>
                  <a:sym typeface="+mn-lt"/>
                </a:rPr>
                <a:t>75%</a:t>
              </a:r>
              <a:endParaRPr lang="zh-CN" altLang="en-US" sz="3300" kern="0" dirty="0">
                <a:solidFill>
                  <a:srgbClr val="5C7158"/>
                </a:solidFill>
                <a:cs typeface="+mn-ea"/>
                <a:sym typeface="+mn-lt"/>
              </a:endParaRPr>
            </a:p>
          </p:txBody>
        </p:sp>
      </p:grpSp>
      <p:graphicFrame>
        <p:nvGraphicFramePr>
          <p:cNvPr id="96" name="Chart 137"/>
          <p:cNvGraphicFramePr/>
          <p:nvPr/>
        </p:nvGraphicFramePr>
        <p:xfrm>
          <a:off x="351240" y="2582766"/>
          <a:ext cx="4668265" cy="1703657"/>
        </p:xfrm>
        <a:graphic>
          <a:graphicData uri="http://schemas.openxmlformats.org/drawingml/2006/chart">
            <c:chart xmlns:c="http://schemas.openxmlformats.org/drawingml/2006/chart" xmlns:r="http://schemas.openxmlformats.org/officeDocument/2006/relationships" r:id="rId2"/>
          </a:graphicData>
        </a:graphic>
      </p:graphicFrame>
      <p:sp>
        <p:nvSpPr>
          <p:cNvPr id="3" name="标题 2"/>
          <p:cNvSpPr>
            <a:spLocks noGrp="1"/>
          </p:cNvSpPr>
          <p:nvPr>
            <p:ph type="title"/>
          </p:nvPr>
        </p:nvSpPr>
        <p:spPr/>
        <p:txBody>
          <a:bodyPr/>
          <a:lstStyle/>
          <a:p>
            <a:endParaRPr lang="zh-CN" altLang="en-US"/>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1000"/>
                                        <p:tgtEl>
                                          <p:spTgt spid="96"/>
                                        </p:tgtEl>
                                      </p:cBhvr>
                                    </p:animEffect>
                                    <p:anim calcmode="lin" valueType="num">
                                      <p:cBhvr>
                                        <p:cTn id="8" dur="1000" fill="hold"/>
                                        <p:tgtEl>
                                          <p:spTgt spid="96"/>
                                        </p:tgtEl>
                                        <p:attrNameLst>
                                          <p:attrName>ppt_x</p:attrName>
                                        </p:attrNameLst>
                                      </p:cBhvr>
                                      <p:tavLst>
                                        <p:tav tm="0">
                                          <p:val>
                                            <p:strVal val="#ppt_x"/>
                                          </p:val>
                                        </p:tav>
                                        <p:tav tm="100000">
                                          <p:val>
                                            <p:strVal val="#ppt_x"/>
                                          </p:val>
                                        </p:tav>
                                      </p:tavLst>
                                    </p:anim>
                                    <p:anim calcmode="lin" valueType="num">
                                      <p:cBhvr>
                                        <p:cTn id="9" dur="1000" fill="hold"/>
                                        <p:tgtEl>
                                          <p:spTgt spid="9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7" presetClass="entr" presetSubtype="0" fill="hold" grpId="0" nodeType="afterEffect">
                                  <p:stCondLst>
                                    <p:cond delay="0"/>
                                  </p:stCondLst>
                                  <p:childTnLst>
                                    <p:set>
                                      <p:cBhvr>
                                        <p:cTn id="28" dur="1" fill="hold">
                                          <p:stCondLst>
                                            <p:cond delay="0"/>
                                          </p:stCondLst>
                                        </p:cTn>
                                        <p:tgtEl>
                                          <p:spTgt spid="962"/>
                                        </p:tgtEl>
                                        <p:attrNameLst>
                                          <p:attrName>style.visibility</p:attrName>
                                        </p:attrNameLst>
                                      </p:cBhvr>
                                      <p:to>
                                        <p:strVal val="visible"/>
                                      </p:to>
                                    </p:set>
                                    <p:animEffect transition="in" filter="fade">
                                      <p:cBhvr>
                                        <p:cTn id="29" dur="1000"/>
                                        <p:tgtEl>
                                          <p:spTgt spid="962"/>
                                        </p:tgtEl>
                                      </p:cBhvr>
                                    </p:animEffect>
                                    <p:anim calcmode="lin" valueType="num">
                                      <p:cBhvr>
                                        <p:cTn id="30" dur="1000" fill="hold"/>
                                        <p:tgtEl>
                                          <p:spTgt spid="962"/>
                                        </p:tgtEl>
                                        <p:attrNameLst>
                                          <p:attrName>ppt_x</p:attrName>
                                        </p:attrNameLst>
                                      </p:cBhvr>
                                      <p:tavLst>
                                        <p:tav tm="0">
                                          <p:val>
                                            <p:strVal val="#ppt_x"/>
                                          </p:val>
                                        </p:tav>
                                        <p:tav tm="100000">
                                          <p:val>
                                            <p:strVal val="#ppt_x"/>
                                          </p:val>
                                        </p:tav>
                                      </p:tavLst>
                                    </p:anim>
                                    <p:anim calcmode="lin" valueType="num">
                                      <p:cBhvr>
                                        <p:cTn id="31" dur="1000" fill="hold"/>
                                        <p:tgtEl>
                                          <p:spTgt spid="962"/>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16520"/>
                                        </p:tgtEl>
                                        <p:attrNameLst>
                                          <p:attrName>style.visibility</p:attrName>
                                        </p:attrNameLst>
                                      </p:cBhvr>
                                      <p:to>
                                        <p:strVal val="visible"/>
                                      </p:to>
                                    </p:set>
                                    <p:animEffect transition="in" filter="wipe(down)">
                                      <p:cBhvr>
                                        <p:cTn id="35" dur="500"/>
                                        <p:tgtEl>
                                          <p:spTgt spid="16520"/>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6523"/>
                                        </p:tgtEl>
                                        <p:attrNameLst>
                                          <p:attrName>style.visibility</p:attrName>
                                        </p:attrNameLst>
                                      </p:cBhvr>
                                      <p:to>
                                        <p:strVal val="visible"/>
                                      </p:to>
                                    </p:set>
                                    <p:animEffect transition="in" filter="wipe(down)">
                                      <p:cBhvr>
                                        <p:cTn id="38" dur="500"/>
                                        <p:tgtEl>
                                          <p:spTgt spid="16523"/>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6526"/>
                                        </p:tgtEl>
                                        <p:attrNameLst>
                                          <p:attrName>style.visibility</p:attrName>
                                        </p:attrNameLst>
                                      </p:cBhvr>
                                      <p:to>
                                        <p:strVal val="visible"/>
                                      </p:to>
                                    </p:set>
                                    <p:animEffect transition="in" filter="wipe(down)">
                                      <p:cBhvr>
                                        <p:cTn id="41" dur="500"/>
                                        <p:tgtEl>
                                          <p:spTgt spid="16526"/>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6529"/>
                                        </p:tgtEl>
                                        <p:attrNameLst>
                                          <p:attrName>style.visibility</p:attrName>
                                        </p:attrNameLst>
                                      </p:cBhvr>
                                      <p:to>
                                        <p:strVal val="visible"/>
                                      </p:to>
                                    </p:set>
                                    <p:animEffect transition="in" filter="wipe(down)">
                                      <p:cBhvr>
                                        <p:cTn id="44" dur="500"/>
                                        <p:tgtEl>
                                          <p:spTgt spid="16529"/>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973"/>
                                        </p:tgtEl>
                                        <p:attrNameLst>
                                          <p:attrName>style.visibility</p:attrName>
                                        </p:attrNameLst>
                                      </p:cBhvr>
                                      <p:to>
                                        <p:strVal val="visible"/>
                                      </p:to>
                                    </p:set>
                                    <p:animEffect transition="in" filter="wipe(down)">
                                      <p:cBhvr>
                                        <p:cTn id="47" dur="500"/>
                                        <p:tgtEl>
                                          <p:spTgt spid="973"/>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974"/>
                                        </p:tgtEl>
                                        <p:attrNameLst>
                                          <p:attrName>style.visibility</p:attrName>
                                        </p:attrNameLst>
                                      </p:cBhvr>
                                      <p:to>
                                        <p:strVal val="visible"/>
                                      </p:to>
                                    </p:set>
                                    <p:animEffect transition="in" filter="wipe(down)">
                                      <p:cBhvr>
                                        <p:cTn id="50" dur="500"/>
                                        <p:tgtEl>
                                          <p:spTgt spid="974"/>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975"/>
                                        </p:tgtEl>
                                        <p:attrNameLst>
                                          <p:attrName>style.visibility</p:attrName>
                                        </p:attrNameLst>
                                      </p:cBhvr>
                                      <p:to>
                                        <p:strVal val="visible"/>
                                      </p:to>
                                    </p:set>
                                    <p:animEffect transition="in" filter="wipe(down)">
                                      <p:cBhvr>
                                        <p:cTn id="53" dur="500"/>
                                        <p:tgtEl>
                                          <p:spTgt spid="975"/>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976"/>
                                        </p:tgtEl>
                                        <p:attrNameLst>
                                          <p:attrName>style.visibility</p:attrName>
                                        </p:attrNameLst>
                                      </p:cBhvr>
                                      <p:to>
                                        <p:strVal val="visible"/>
                                      </p:to>
                                    </p:set>
                                    <p:animEffect transition="in" filter="wipe(down)">
                                      <p:cBhvr>
                                        <p:cTn id="56" dur="500"/>
                                        <p:tgtEl>
                                          <p:spTgt spid="9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20" grpId="0" animBg="1"/>
      <p:bldP spid="16523" grpId="0" animBg="1"/>
      <p:bldP spid="16526" grpId="0" animBg="1"/>
      <p:bldP spid="16529" grpId="0" animBg="1"/>
      <p:bldP spid="962" grpId="0"/>
      <p:bldP spid="973" grpId="0"/>
      <p:bldP spid="974" grpId="0"/>
      <p:bldP spid="975" grpId="0"/>
      <p:bldP spid="976" grpId="0"/>
      <p:bldGraphic spid="96"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829175" y="1432311"/>
            <a:ext cx="3394025" cy="790125"/>
            <a:chOff x="4829175" y="1432311"/>
            <a:chExt cx="3394025" cy="790125"/>
          </a:xfrm>
        </p:grpSpPr>
        <p:cxnSp>
          <p:nvCxnSpPr>
            <p:cNvPr id="7" name="直接连接符 6"/>
            <p:cNvCxnSpPr/>
            <p:nvPr/>
          </p:nvCxnSpPr>
          <p:spPr>
            <a:xfrm>
              <a:off x="4829175" y="1770865"/>
              <a:ext cx="3347417"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851" name="TextBox 850"/>
            <p:cNvSpPr txBox="1"/>
            <p:nvPr/>
          </p:nvSpPr>
          <p:spPr bwMode="auto">
            <a:xfrm>
              <a:off x="6974386" y="1432311"/>
              <a:ext cx="1159293" cy="338554"/>
            </a:xfrm>
            <a:prstGeom prst="rect">
              <a:avLst/>
            </a:prstGeom>
            <a:noFill/>
          </p:spPr>
          <p:txBody>
            <a:bodyPr wrap="none">
              <a:spAutoFit/>
            </a:bodyPr>
            <a:lstStyle>
              <a:defPPr>
                <a:defRPr lang="zh-CN"/>
              </a:defPPr>
              <a:lvl1pPr algn="ctr" fontAlgn="auto">
                <a:spcBef>
                  <a:spcPts val="0"/>
                </a:spcBef>
                <a:spcAft>
                  <a:spcPts val="0"/>
                </a:spcAft>
                <a:defRPr sz="12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600" dirty="0">
                  <a:solidFill>
                    <a:schemeClr val="tx1"/>
                  </a:solidFill>
                </a:rPr>
                <a:t>添加标题</a:t>
              </a:r>
            </a:p>
          </p:txBody>
        </p:sp>
        <p:sp>
          <p:nvSpPr>
            <p:cNvPr id="852" name="矩形 1"/>
            <p:cNvSpPr>
              <a:spLocks noChangeArrowheads="1"/>
            </p:cNvSpPr>
            <p:nvPr/>
          </p:nvSpPr>
          <p:spPr bwMode="auto">
            <a:xfrm>
              <a:off x="5334136" y="1822326"/>
              <a:ext cx="28890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10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a:t>
              </a:r>
            </a:p>
          </p:txBody>
        </p:sp>
      </p:grpSp>
      <p:grpSp>
        <p:nvGrpSpPr>
          <p:cNvPr id="10" name="组合 9"/>
          <p:cNvGrpSpPr/>
          <p:nvPr/>
        </p:nvGrpSpPr>
        <p:grpSpPr>
          <a:xfrm>
            <a:off x="5784850" y="2524511"/>
            <a:ext cx="2438350" cy="944013"/>
            <a:chOff x="5784850" y="2524511"/>
            <a:chExt cx="2438350" cy="944013"/>
          </a:xfrm>
        </p:grpSpPr>
        <p:cxnSp>
          <p:nvCxnSpPr>
            <p:cNvPr id="839" name="直接连接符 838"/>
            <p:cNvCxnSpPr/>
            <p:nvPr/>
          </p:nvCxnSpPr>
          <p:spPr>
            <a:xfrm>
              <a:off x="5784850" y="2866240"/>
              <a:ext cx="2391742"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853" name="TextBox 852"/>
            <p:cNvSpPr txBox="1"/>
            <p:nvPr/>
          </p:nvSpPr>
          <p:spPr bwMode="auto">
            <a:xfrm>
              <a:off x="6974386" y="2524511"/>
              <a:ext cx="1159293"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solidFill>
                </a:rPr>
                <a:t>添加标题</a:t>
              </a:r>
            </a:p>
          </p:txBody>
        </p:sp>
        <p:sp>
          <p:nvSpPr>
            <p:cNvPr id="854" name="矩形 1"/>
            <p:cNvSpPr>
              <a:spLocks noChangeArrowheads="1"/>
            </p:cNvSpPr>
            <p:nvPr/>
          </p:nvSpPr>
          <p:spPr bwMode="auto">
            <a:xfrm>
              <a:off x="6232376" y="2914526"/>
              <a:ext cx="199082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10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a:t>
              </a:r>
            </a:p>
          </p:txBody>
        </p:sp>
      </p:grpSp>
      <p:grpSp>
        <p:nvGrpSpPr>
          <p:cNvPr id="8" name="组合 7"/>
          <p:cNvGrpSpPr/>
          <p:nvPr/>
        </p:nvGrpSpPr>
        <p:grpSpPr>
          <a:xfrm>
            <a:off x="1070478" y="1930551"/>
            <a:ext cx="2960185" cy="781781"/>
            <a:chOff x="1070478" y="1930551"/>
            <a:chExt cx="2960185" cy="781781"/>
          </a:xfrm>
        </p:grpSpPr>
        <p:sp>
          <p:nvSpPr>
            <p:cNvPr id="829" name="TextBox 828"/>
            <p:cNvSpPr txBox="1"/>
            <p:nvPr/>
          </p:nvSpPr>
          <p:spPr bwMode="auto">
            <a:xfrm>
              <a:off x="1086534" y="1930551"/>
              <a:ext cx="1159292"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solidFill>
                </a:rPr>
                <a:t>添加标题</a:t>
              </a:r>
            </a:p>
          </p:txBody>
        </p:sp>
        <p:cxnSp>
          <p:nvCxnSpPr>
            <p:cNvPr id="846" name="直接连接符 845"/>
            <p:cNvCxnSpPr/>
            <p:nvPr/>
          </p:nvCxnSpPr>
          <p:spPr>
            <a:xfrm>
              <a:off x="1070478" y="2273767"/>
              <a:ext cx="2960185"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855" name="矩形 1"/>
            <p:cNvSpPr>
              <a:spLocks noChangeArrowheads="1"/>
            </p:cNvSpPr>
            <p:nvPr/>
          </p:nvSpPr>
          <p:spPr bwMode="auto">
            <a:xfrm>
              <a:off x="1086534" y="2312222"/>
              <a:ext cx="28890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10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a:t>
              </a:r>
              <a:r>
                <a:rPr lang="zh-CN" altLang="en-US" sz="1000" dirty="0" smtClean="0">
                  <a:solidFill>
                    <a:prstClr val="black">
                      <a:lumMod val="75000"/>
                      <a:lumOff val="25000"/>
                    </a:prstClr>
                  </a:solidFill>
                  <a:latin typeface="微软雅黑" panose="020B0503020204020204" pitchFamily="34" charset="-122"/>
                  <a:ea typeface="微软雅黑" panose="020B0503020204020204" pitchFamily="34" charset="-122"/>
                </a:rPr>
                <a:t>文本</a:t>
              </a:r>
              <a:endParaRPr lang="zh-CN" altLang="en-US" sz="1000"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984129" y="3021843"/>
            <a:ext cx="2067046" cy="945683"/>
            <a:chOff x="984129" y="3021843"/>
            <a:chExt cx="2067046" cy="945683"/>
          </a:xfrm>
        </p:grpSpPr>
        <p:cxnSp>
          <p:nvCxnSpPr>
            <p:cNvPr id="842" name="直接连接符 841"/>
            <p:cNvCxnSpPr/>
            <p:nvPr/>
          </p:nvCxnSpPr>
          <p:spPr>
            <a:xfrm>
              <a:off x="1070478" y="3378667"/>
              <a:ext cx="1980697" cy="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sp>
          <p:nvSpPr>
            <p:cNvPr id="856" name="TextBox 855"/>
            <p:cNvSpPr txBox="1"/>
            <p:nvPr/>
          </p:nvSpPr>
          <p:spPr bwMode="auto">
            <a:xfrm>
              <a:off x="1086534" y="3021843"/>
              <a:ext cx="1159292"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solidFill>
                </a:rPr>
                <a:t>添加标题</a:t>
              </a:r>
            </a:p>
          </p:txBody>
        </p:sp>
        <p:sp>
          <p:nvSpPr>
            <p:cNvPr id="857" name="矩形 1"/>
            <p:cNvSpPr>
              <a:spLocks noChangeArrowheads="1"/>
            </p:cNvSpPr>
            <p:nvPr/>
          </p:nvSpPr>
          <p:spPr bwMode="auto">
            <a:xfrm>
              <a:off x="984129" y="3413528"/>
              <a:ext cx="199765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10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a:t>
              </a:r>
            </a:p>
          </p:txBody>
        </p:sp>
      </p:grpSp>
      <p:grpSp>
        <p:nvGrpSpPr>
          <p:cNvPr id="5" name="组合 4"/>
          <p:cNvGrpSpPr/>
          <p:nvPr/>
        </p:nvGrpSpPr>
        <p:grpSpPr>
          <a:xfrm>
            <a:off x="4336306" y="1573184"/>
            <a:ext cx="634775" cy="638158"/>
            <a:chOff x="4336306" y="1573184"/>
            <a:chExt cx="634775" cy="362415"/>
          </a:xfrm>
        </p:grpSpPr>
        <p:sp>
          <p:nvSpPr>
            <p:cNvPr id="104616" name="Freeform 779"/>
            <p:cNvSpPr/>
            <p:nvPr/>
          </p:nvSpPr>
          <p:spPr bwMode="auto">
            <a:xfrm>
              <a:off x="4336306" y="1573184"/>
              <a:ext cx="634775" cy="362415"/>
            </a:xfrm>
            <a:custGeom>
              <a:avLst/>
              <a:gdLst>
                <a:gd name="T0" fmla="*/ 145 w 289"/>
                <a:gd name="T1" fmla="*/ 0 h 165"/>
                <a:gd name="T2" fmla="*/ 0 w 289"/>
                <a:gd name="T3" fmla="*/ 165 h 165"/>
                <a:gd name="T4" fmla="*/ 289 w 289"/>
                <a:gd name="T5" fmla="*/ 165 h 165"/>
                <a:gd name="T6" fmla="*/ 145 w 289"/>
                <a:gd name="T7" fmla="*/ 0 h 165"/>
              </a:gdLst>
              <a:ahLst/>
              <a:cxnLst>
                <a:cxn ang="0">
                  <a:pos x="T0" y="T1"/>
                </a:cxn>
                <a:cxn ang="0">
                  <a:pos x="T2" y="T3"/>
                </a:cxn>
                <a:cxn ang="0">
                  <a:pos x="T4" y="T5"/>
                </a:cxn>
                <a:cxn ang="0">
                  <a:pos x="T6" y="T7"/>
                </a:cxn>
              </a:cxnLst>
              <a:rect l="0" t="0" r="r" b="b"/>
              <a:pathLst>
                <a:path w="289" h="165">
                  <a:moveTo>
                    <a:pt x="145" y="0"/>
                  </a:moveTo>
                  <a:lnTo>
                    <a:pt x="0" y="165"/>
                  </a:lnTo>
                  <a:lnTo>
                    <a:pt x="289" y="165"/>
                  </a:lnTo>
                  <a:lnTo>
                    <a:pt x="145" y="0"/>
                  </a:lnTo>
                  <a:close/>
                </a:path>
              </a:pathLst>
            </a:custGeom>
            <a:solidFill>
              <a:schemeClr val="accent1"/>
            </a:solidFill>
            <a:ln>
              <a:noFill/>
            </a:ln>
          </p:spPr>
          <p:txBody>
            <a:bodyPr/>
            <a:lstStyle/>
            <a:p>
              <a:pPr fontAlgn="base">
                <a:spcBef>
                  <a:spcPct val="0"/>
                </a:spcBef>
                <a:spcAft>
                  <a:spcPct val="0"/>
                </a:spcAft>
              </a:pPr>
              <a:endParaRPr lang="zh-CN" altLang="en-US" sz="1600" b="1">
                <a:solidFill>
                  <a:prstClr val="black"/>
                </a:solidFill>
              </a:endParaRPr>
            </a:p>
          </p:txBody>
        </p:sp>
        <p:sp>
          <p:nvSpPr>
            <p:cNvPr id="860" name="TextBox 682"/>
            <p:cNvSpPr txBox="1"/>
            <p:nvPr/>
          </p:nvSpPr>
          <p:spPr>
            <a:xfrm>
              <a:off x="4410457" y="1734463"/>
              <a:ext cx="495649" cy="157310"/>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fontAlgn="base">
                <a:spcBef>
                  <a:spcPct val="0"/>
                </a:spcBef>
                <a:spcAft>
                  <a:spcPct val="0"/>
                </a:spcAft>
              </a:pPr>
              <a:r>
                <a:rPr lang="en-US" altLang="zh-CN" sz="1200" b="1" dirty="0" smtClean="0">
                  <a:solidFill>
                    <a:prstClr val="white"/>
                  </a:solidFill>
                </a:rPr>
                <a:t>18%</a:t>
              </a:r>
              <a:endParaRPr lang="zh-CN" altLang="en-US" sz="1200" b="1" dirty="0">
                <a:solidFill>
                  <a:prstClr val="white"/>
                </a:solidFill>
              </a:endParaRPr>
            </a:p>
          </p:txBody>
        </p:sp>
      </p:grpSp>
      <p:grpSp>
        <p:nvGrpSpPr>
          <p:cNvPr id="4" name="组合 3"/>
          <p:cNvGrpSpPr/>
          <p:nvPr/>
        </p:nvGrpSpPr>
        <p:grpSpPr>
          <a:xfrm>
            <a:off x="3857479" y="2122297"/>
            <a:ext cx="1581445" cy="642025"/>
            <a:chOff x="3857479" y="2122297"/>
            <a:chExt cx="1581445" cy="364611"/>
          </a:xfrm>
        </p:grpSpPr>
        <p:sp>
          <p:nvSpPr>
            <p:cNvPr id="104617" name="Freeform 780"/>
            <p:cNvSpPr/>
            <p:nvPr/>
          </p:nvSpPr>
          <p:spPr bwMode="auto">
            <a:xfrm>
              <a:off x="3857479" y="2122297"/>
              <a:ext cx="1581445" cy="364611"/>
            </a:xfrm>
            <a:custGeom>
              <a:avLst/>
              <a:gdLst>
                <a:gd name="T0" fmla="*/ 0 w 720"/>
                <a:gd name="T1" fmla="*/ 166 h 166"/>
                <a:gd name="T2" fmla="*/ 720 w 720"/>
                <a:gd name="T3" fmla="*/ 166 h 166"/>
                <a:gd name="T4" fmla="*/ 576 w 720"/>
                <a:gd name="T5" fmla="*/ 0 h 166"/>
                <a:gd name="T6" fmla="*/ 144 w 720"/>
                <a:gd name="T7" fmla="*/ 0 h 166"/>
                <a:gd name="T8" fmla="*/ 0 w 720"/>
                <a:gd name="T9" fmla="*/ 166 h 166"/>
              </a:gdLst>
              <a:ahLst/>
              <a:cxnLst>
                <a:cxn ang="0">
                  <a:pos x="T0" y="T1"/>
                </a:cxn>
                <a:cxn ang="0">
                  <a:pos x="T2" y="T3"/>
                </a:cxn>
                <a:cxn ang="0">
                  <a:pos x="T4" y="T5"/>
                </a:cxn>
                <a:cxn ang="0">
                  <a:pos x="T6" y="T7"/>
                </a:cxn>
                <a:cxn ang="0">
                  <a:pos x="T8" y="T9"/>
                </a:cxn>
              </a:cxnLst>
              <a:rect l="0" t="0" r="r" b="b"/>
              <a:pathLst>
                <a:path w="720" h="166">
                  <a:moveTo>
                    <a:pt x="0" y="166"/>
                  </a:moveTo>
                  <a:lnTo>
                    <a:pt x="720" y="166"/>
                  </a:lnTo>
                  <a:lnTo>
                    <a:pt x="576" y="0"/>
                  </a:lnTo>
                  <a:lnTo>
                    <a:pt x="144" y="0"/>
                  </a:lnTo>
                  <a:lnTo>
                    <a:pt x="0" y="166"/>
                  </a:lnTo>
                  <a:close/>
                </a:path>
              </a:pathLst>
            </a:custGeom>
            <a:solidFill>
              <a:schemeClr val="accent2"/>
            </a:solidFill>
            <a:ln>
              <a:noFill/>
            </a:ln>
          </p:spPr>
          <p:txBody>
            <a:bodyPr/>
            <a:lstStyle/>
            <a:p>
              <a:pPr fontAlgn="base">
                <a:spcBef>
                  <a:spcPct val="0"/>
                </a:spcBef>
                <a:spcAft>
                  <a:spcPct val="0"/>
                </a:spcAft>
              </a:pPr>
              <a:endParaRPr lang="zh-CN" altLang="en-US" sz="3200" b="1">
                <a:solidFill>
                  <a:prstClr val="black"/>
                </a:solidFill>
              </a:endParaRPr>
            </a:p>
          </p:txBody>
        </p:sp>
        <p:sp>
          <p:nvSpPr>
            <p:cNvPr id="861" name="TextBox 682"/>
            <p:cNvSpPr txBox="1"/>
            <p:nvPr/>
          </p:nvSpPr>
          <p:spPr>
            <a:xfrm>
              <a:off x="4258172" y="2162330"/>
              <a:ext cx="800219" cy="262183"/>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fontAlgn="base">
                <a:spcBef>
                  <a:spcPct val="0"/>
                </a:spcBef>
                <a:spcAft>
                  <a:spcPct val="0"/>
                </a:spcAft>
              </a:pPr>
              <a:r>
                <a:rPr lang="en-US" altLang="zh-CN" sz="2400" b="1" dirty="0" smtClean="0">
                  <a:solidFill>
                    <a:prstClr val="white"/>
                  </a:solidFill>
                </a:rPr>
                <a:t>23%</a:t>
              </a:r>
              <a:endParaRPr lang="zh-CN" altLang="en-US" sz="2400" b="1" dirty="0">
                <a:solidFill>
                  <a:prstClr val="white"/>
                </a:solidFill>
              </a:endParaRPr>
            </a:p>
          </p:txBody>
        </p:sp>
      </p:grpSp>
      <p:grpSp>
        <p:nvGrpSpPr>
          <p:cNvPr id="3" name="组合 2"/>
          <p:cNvGrpSpPr/>
          <p:nvPr/>
        </p:nvGrpSpPr>
        <p:grpSpPr>
          <a:xfrm>
            <a:off x="3376455" y="2673606"/>
            <a:ext cx="2543491" cy="618819"/>
            <a:chOff x="3376455" y="2673607"/>
            <a:chExt cx="2543491" cy="351432"/>
          </a:xfrm>
        </p:grpSpPr>
        <p:sp>
          <p:nvSpPr>
            <p:cNvPr id="104618" name="Freeform 781"/>
            <p:cNvSpPr/>
            <p:nvPr/>
          </p:nvSpPr>
          <p:spPr bwMode="auto">
            <a:xfrm>
              <a:off x="3376455" y="2673607"/>
              <a:ext cx="2543491" cy="351432"/>
            </a:xfrm>
            <a:custGeom>
              <a:avLst/>
              <a:gdLst>
                <a:gd name="T0" fmla="*/ 0 w 1158"/>
                <a:gd name="T1" fmla="*/ 160 h 160"/>
                <a:gd name="T2" fmla="*/ 1158 w 1158"/>
                <a:gd name="T3" fmla="*/ 160 h 160"/>
                <a:gd name="T4" fmla="*/ 1014 w 1158"/>
                <a:gd name="T5" fmla="*/ 0 h 160"/>
                <a:gd name="T6" fmla="*/ 144 w 1158"/>
                <a:gd name="T7" fmla="*/ 0 h 160"/>
                <a:gd name="T8" fmla="*/ 0 w 1158"/>
                <a:gd name="T9" fmla="*/ 160 h 160"/>
              </a:gdLst>
              <a:ahLst/>
              <a:cxnLst>
                <a:cxn ang="0">
                  <a:pos x="T0" y="T1"/>
                </a:cxn>
                <a:cxn ang="0">
                  <a:pos x="T2" y="T3"/>
                </a:cxn>
                <a:cxn ang="0">
                  <a:pos x="T4" y="T5"/>
                </a:cxn>
                <a:cxn ang="0">
                  <a:pos x="T6" y="T7"/>
                </a:cxn>
                <a:cxn ang="0">
                  <a:pos x="T8" y="T9"/>
                </a:cxn>
              </a:cxnLst>
              <a:rect l="0" t="0" r="r" b="b"/>
              <a:pathLst>
                <a:path w="1158" h="160">
                  <a:moveTo>
                    <a:pt x="0" y="160"/>
                  </a:moveTo>
                  <a:lnTo>
                    <a:pt x="1158" y="160"/>
                  </a:lnTo>
                  <a:lnTo>
                    <a:pt x="1014" y="0"/>
                  </a:lnTo>
                  <a:lnTo>
                    <a:pt x="144" y="0"/>
                  </a:lnTo>
                  <a:lnTo>
                    <a:pt x="0" y="160"/>
                  </a:lnTo>
                  <a:close/>
                </a:path>
              </a:pathLst>
            </a:custGeom>
            <a:solidFill>
              <a:schemeClr val="accent3"/>
            </a:solidFill>
            <a:ln>
              <a:noFill/>
            </a:ln>
          </p:spPr>
          <p:txBody>
            <a:bodyPr/>
            <a:lstStyle/>
            <a:p>
              <a:pPr fontAlgn="base">
                <a:spcBef>
                  <a:spcPct val="0"/>
                </a:spcBef>
                <a:spcAft>
                  <a:spcPct val="0"/>
                </a:spcAft>
              </a:pPr>
              <a:endParaRPr lang="zh-CN" altLang="en-US" sz="3200" b="1">
                <a:solidFill>
                  <a:prstClr val="black"/>
                </a:solidFill>
              </a:endParaRPr>
            </a:p>
          </p:txBody>
        </p:sp>
        <p:sp>
          <p:nvSpPr>
            <p:cNvPr id="862" name="TextBox 682"/>
            <p:cNvSpPr txBox="1"/>
            <p:nvPr/>
          </p:nvSpPr>
          <p:spPr>
            <a:xfrm>
              <a:off x="4258172" y="2708430"/>
              <a:ext cx="800219" cy="262183"/>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fontAlgn="base">
                <a:spcBef>
                  <a:spcPct val="0"/>
                </a:spcBef>
                <a:spcAft>
                  <a:spcPct val="0"/>
                </a:spcAft>
              </a:pPr>
              <a:r>
                <a:rPr lang="en-US" altLang="zh-CN" sz="2400" b="1" dirty="0" smtClean="0">
                  <a:solidFill>
                    <a:prstClr val="white"/>
                  </a:solidFill>
                </a:rPr>
                <a:t>38%</a:t>
              </a:r>
              <a:endParaRPr lang="zh-CN" altLang="en-US" sz="2400" b="1" dirty="0">
                <a:solidFill>
                  <a:prstClr val="white"/>
                </a:solidFill>
              </a:endParaRPr>
            </a:p>
          </p:txBody>
        </p:sp>
      </p:grpSp>
      <p:grpSp>
        <p:nvGrpSpPr>
          <p:cNvPr id="2" name="组合 1"/>
          <p:cNvGrpSpPr/>
          <p:nvPr/>
        </p:nvGrpSpPr>
        <p:grpSpPr>
          <a:xfrm>
            <a:off x="2895433" y="3213934"/>
            <a:ext cx="3505537" cy="638158"/>
            <a:chOff x="2895433" y="3213934"/>
            <a:chExt cx="3505537" cy="362415"/>
          </a:xfrm>
        </p:grpSpPr>
        <p:sp>
          <p:nvSpPr>
            <p:cNvPr id="104619" name="Freeform 782"/>
            <p:cNvSpPr/>
            <p:nvPr/>
          </p:nvSpPr>
          <p:spPr bwMode="auto">
            <a:xfrm>
              <a:off x="2895433" y="3213934"/>
              <a:ext cx="3505537" cy="362415"/>
            </a:xfrm>
            <a:custGeom>
              <a:avLst/>
              <a:gdLst>
                <a:gd name="T0" fmla="*/ 0 w 1596"/>
                <a:gd name="T1" fmla="*/ 165 h 165"/>
                <a:gd name="T2" fmla="*/ 1596 w 1596"/>
                <a:gd name="T3" fmla="*/ 165 h 165"/>
                <a:gd name="T4" fmla="*/ 1452 w 1596"/>
                <a:gd name="T5" fmla="*/ 0 h 165"/>
                <a:gd name="T6" fmla="*/ 144 w 1596"/>
                <a:gd name="T7" fmla="*/ 0 h 165"/>
                <a:gd name="T8" fmla="*/ 0 w 1596"/>
                <a:gd name="T9" fmla="*/ 165 h 165"/>
              </a:gdLst>
              <a:ahLst/>
              <a:cxnLst>
                <a:cxn ang="0">
                  <a:pos x="T0" y="T1"/>
                </a:cxn>
                <a:cxn ang="0">
                  <a:pos x="T2" y="T3"/>
                </a:cxn>
                <a:cxn ang="0">
                  <a:pos x="T4" y="T5"/>
                </a:cxn>
                <a:cxn ang="0">
                  <a:pos x="T6" y="T7"/>
                </a:cxn>
                <a:cxn ang="0">
                  <a:pos x="T8" y="T9"/>
                </a:cxn>
              </a:cxnLst>
              <a:rect l="0" t="0" r="r" b="b"/>
              <a:pathLst>
                <a:path w="1596" h="165">
                  <a:moveTo>
                    <a:pt x="0" y="165"/>
                  </a:moveTo>
                  <a:lnTo>
                    <a:pt x="1596" y="165"/>
                  </a:lnTo>
                  <a:lnTo>
                    <a:pt x="1452" y="0"/>
                  </a:lnTo>
                  <a:lnTo>
                    <a:pt x="144" y="0"/>
                  </a:lnTo>
                  <a:lnTo>
                    <a:pt x="0" y="165"/>
                  </a:lnTo>
                  <a:close/>
                </a:path>
              </a:pathLst>
            </a:custGeom>
            <a:solidFill>
              <a:schemeClr val="accent4"/>
            </a:solidFill>
            <a:ln>
              <a:noFill/>
            </a:ln>
          </p:spPr>
          <p:txBody>
            <a:bodyPr/>
            <a:lstStyle/>
            <a:p>
              <a:pPr fontAlgn="base">
                <a:spcBef>
                  <a:spcPct val="0"/>
                </a:spcBef>
                <a:spcAft>
                  <a:spcPct val="0"/>
                </a:spcAft>
              </a:pPr>
              <a:endParaRPr lang="zh-CN" altLang="en-US" sz="3200" b="1">
                <a:solidFill>
                  <a:prstClr val="black"/>
                </a:solidFill>
              </a:endParaRPr>
            </a:p>
          </p:txBody>
        </p:sp>
        <p:sp>
          <p:nvSpPr>
            <p:cNvPr id="863" name="TextBox 682"/>
            <p:cNvSpPr txBox="1"/>
            <p:nvPr/>
          </p:nvSpPr>
          <p:spPr>
            <a:xfrm>
              <a:off x="4258172" y="3300689"/>
              <a:ext cx="800219" cy="262183"/>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fontAlgn="base">
                <a:spcBef>
                  <a:spcPct val="0"/>
                </a:spcBef>
                <a:spcAft>
                  <a:spcPct val="0"/>
                </a:spcAft>
              </a:pPr>
              <a:r>
                <a:rPr lang="en-US" altLang="zh-CN" sz="2400" b="1" dirty="0" smtClean="0">
                  <a:solidFill>
                    <a:prstClr val="white"/>
                  </a:solidFill>
                </a:rPr>
                <a:t>57%</a:t>
              </a:r>
              <a:endParaRPr lang="zh-CN" altLang="en-US" sz="2400" b="1" dirty="0">
                <a:solidFill>
                  <a:prstClr val="white"/>
                </a:solidFill>
              </a:endParaRPr>
            </a:p>
          </p:txBody>
        </p:sp>
      </p:grpSp>
      <p:sp>
        <p:nvSpPr>
          <p:cNvPr id="11" name="标题 10"/>
          <p:cNvSpPr>
            <a:spLocks noGrp="1"/>
          </p:cNvSpPr>
          <p:nvPr>
            <p:ph type="title"/>
          </p:nvPr>
        </p:nvSpPr>
        <p:spPr/>
        <p:txBody>
          <a:bodyPr/>
          <a:lstStyle/>
          <a:p>
            <a:endParaRPr lang="zh-CN" altLang="en-US"/>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right)">
                                      <p:cBhvr>
                                        <p:cTn id="27" dur="500"/>
                                        <p:tgtEl>
                                          <p:spTgt spid="10"/>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par>
                          <p:cTn id="32" fill="hold">
                            <p:stCondLst>
                              <p:cond delay="3500"/>
                            </p:stCondLst>
                            <p:childTnLst>
                              <p:par>
                                <p:cTn id="33" presetID="22" presetClass="entr" presetSubtype="2"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right)">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screen"/>
          <a:srcRect/>
          <a:stretch>
            <a:fillRect/>
          </a:stretch>
        </p:blipFill>
        <p:spPr>
          <a:xfrm>
            <a:off x="1355" y="0"/>
            <a:ext cx="3478446" cy="5143500"/>
          </a:xfrm>
          <a:prstGeom prst="rect">
            <a:avLst/>
          </a:prstGeom>
        </p:spPr>
      </p:pic>
      <p:sp>
        <p:nvSpPr>
          <p:cNvPr id="8" name="剪去对角的矩形 7"/>
          <p:cNvSpPr/>
          <p:nvPr/>
        </p:nvSpPr>
        <p:spPr>
          <a:xfrm>
            <a:off x="3060700" y="2119884"/>
            <a:ext cx="5575300" cy="623316"/>
          </a:xfrm>
          <a:prstGeom prst="snip2DiagRect">
            <a:avLst>
              <a:gd name="adj1" fmla="val 0"/>
              <a:gd name="adj2" fmla="val 38992"/>
            </a:avLst>
          </a:prstGeom>
          <a:solidFill>
            <a:schemeClr val="bg1">
              <a:alpha val="78000"/>
            </a:schemeClr>
          </a:solidFill>
          <a:ln w="28575">
            <a:solidFill>
              <a:srgbClr val="5C7158"/>
            </a:solidFill>
          </a:ln>
          <a:scene3d>
            <a:camera prst="orthographicFront"/>
            <a:lightRig rig="threePt" dir="t"/>
          </a:scene3d>
          <a:sp3d>
            <a:bevelT w="190500" h="1016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3276593" y="1859968"/>
            <a:ext cx="840966" cy="646331"/>
            <a:chOff x="4254500" y="707300"/>
            <a:chExt cx="685800" cy="527076"/>
          </a:xfrm>
        </p:grpSpPr>
        <p:sp>
          <p:nvSpPr>
            <p:cNvPr id="2" name="对角圆角矩形 1"/>
            <p:cNvSpPr/>
            <p:nvPr/>
          </p:nvSpPr>
          <p:spPr>
            <a:xfrm>
              <a:off x="4254500" y="736600"/>
              <a:ext cx="685800" cy="4445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323671" y="707300"/>
              <a:ext cx="532306" cy="527076"/>
            </a:xfrm>
            <a:prstGeom prst="rect">
              <a:avLst/>
            </a:prstGeom>
            <a:noFill/>
          </p:spPr>
          <p:txBody>
            <a:bodyPr wrap="none" rtlCol="0">
              <a:spAutoFit/>
            </a:bodyPr>
            <a:lstStyle/>
            <a:p>
              <a:r>
                <a:rPr lang="en-US" altLang="zh-CN" sz="3600" b="1" dirty="0" smtClean="0">
                  <a:solidFill>
                    <a:schemeClr val="bg1"/>
                  </a:solidFill>
                </a:rPr>
                <a:t>02</a:t>
              </a:r>
              <a:endParaRPr lang="zh-CN" altLang="en-US" sz="3600" b="1" dirty="0">
                <a:solidFill>
                  <a:schemeClr val="bg1"/>
                </a:solidFill>
              </a:endParaRPr>
            </a:p>
          </p:txBody>
        </p:sp>
      </p:grpSp>
      <p:sp>
        <p:nvSpPr>
          <p:cNvPr id="10" name="文本框 9"/>
          <p:cNvSpPr txBox="1"/>
          <p:nvPr/>
        </p:nvSpPr>
        <p:spPr>
          <a:xfrm>
            <a:off x="4374001" y="2142016"/>
            <a:ext cx="4000580" cy="523220"/>
          </a:xfrm>
          <a:prstGeom prst="rect">
            <a:avLst/>
          </a:prstGeom>
          <a:noFill/>
        </p:spPr>
        <p:txBody>
          <a:bodyPr wrap="square" rtlCol="0">
            <a:spAutoFit/>
          </a:bodyPr>
          <a:lstStyle/>
          <a:p>
            <a:r>
              <a:rPr lang="zh-CN" altLang="en-US" sz="2800" b="1" dirty="0" smtClean="0">
                <a:solidFill>
                  <a:srgbClr val="5C7158"/>
                </a:solidFill>
                <a:latin typeface="微软雅黑" panose="020B0503020204020204" pitchFamily="34" charset="-122"/>
                <a:ea typeface="微软雅黑" panose="020B0503020204020204" pitchFamily="34" charset="-122"/>
              </a:rPr>
              <a:t>单击此处添加文字标题</a:t>
            </a:r>
            <a:endParaRPr lang="zh-CN" altLang="en-US" sz="2800" b="1" dirty="0">
              <a:solidFill>
                <a:srgbClr val="5C7158"/>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4374001" y="3003116"/>
            <a:ext cx="1858201" cy="300082"/>
          </a:xfrm>
          <a:prstGeom prst="rect">
            <a:avLst/>
          </a:prstGeom>
          <a:noFill/>
        </p:spPr>
        <p:txBody>
          <a:bodyPr wrap="none" rtlCol="0">
            <a:spAutoFit/>
          </a:bodyPr>
          <a:lstStyle/>
          <a:p>
            <a:pPr marL="285750" indent="-285750">
              <a:buFont typeface="Wingdings" panose="05000000000000000000" pitchFamily="2" charset="2"/>
              <a:buChar char="Ø"/>
            </a:pPr>
            <a:r>
              <a:rPr lang="zh-CN" altLang="en-US" dirty="0" smtClean="0">
                <a:solidFill>
                  <a:srgbClr val="5C7158"/>
                </a:solidFill>
              </a:rPr>
              <a:t>单击添加文字内容</a:t>
            </a:r>
            <a:endParaRPr lang="zh-CN" altLang="en-US" dirty="0">
              <a:solidFill>
                <a:srgbClr val="5C7158"/>
              </a:solidFill>
            </a:endParaRPr>
          </a:p>
        </p:txBody>
      </p:sp>
      <p:sp>
        <p:nvSpPr>
          <p:cNvPr id="26" name="文本框 25"/>
          <p:cNvSpPr txBox="1"/>
          <p:nvPr/>
        </p:nvSpPr>
        <p:spPr>
          <a:xfrm>
            <a:off x="6277892" y="3003116"/>
            <a:ext cx="1858201" cy="300082"/>
          </a:xfrm>
          <a:prstGeom prst="rect">
            <a:avLst/>
          </a:prstGeom>
          <a:noFill/>
        </p:spPr>
        <p:txBody>
          <a:bodyPr wrap="none" rtlCol="0">
            <a:spAutoFit/>
          </a:bodyPr>
          <a:lstStyle/>
          <a:p>
            <a:pPr marL="285750" indent="-285750">
              <a:buFont typeface="Wingdings" panose="05000000000000000000" pitchFamily="2" charset="2"/>
              <a:buChar char="Ø"/>
            </a:pPr>
            <a:r>
              <a:rPr lang="zh-CN" altLang="en-US" dirty="0" smtClean="0">
                <a:solidFill>
                  <a:srgbClr val="5C7158"/>
                </a:solidFill>
              </a:rPr>
              <a:t>单击添加文字内容</a:t>
            </a:r>
            <a:endParaRPr lang="zh-CN" altLang="en-US" dirty="0">
              <a:solidFill>
                <a:srgbClr val="5C7158"/>
              </a:solidFill>
            </a:endParaRPr>
          </a:p>
        </p:txBody>
      </p:sp>
      <p:sp>
        <p:nvSpPr>
          <p:cNvPr id="27" name="文本框 26"/>
          <p:cNvSpPr txBox="1"/>
          <p:nvPr/>
        </p:nvSpPr>
        <p:spPr>
          <a:xfrm>
            <a:off x="4374001" y="3481725"/>
            <a:ext cx="1858201" cy="300082"/>
          </a:xfrm>
          <a:prstGeom prst="rect">
            <a:avLst/>
          </a:prstGeom>
          <a:noFill/>
        </p:spPr>
        <p:txBody>
          <a:bodyPr wrap="none" rtlCol="0">
            <a:spAutoFit/>
          </a:bodyPr>
          <a:lstStyle/>
          <a:p>
            <a:pPr marL="285750" indent="-285750">
              <a:buFont typeface="Wingdings" panose="05000000000000000000" pitchFamily="2" charset="2"/>
              <a:buChar char="Ø"/>
            </a:pPr>
            <a:r>
              <a:rPr lang="zh-CN" altLang="en-US" dirty="0" smtClean="0">
                <a:solidFill>
                  <a:srgbClr val="5C7158"/>
                </a:solidFill>
              </a:rPr>
              <a:t>单击添加文字内容</a:t>
            </a:r>
            <a:endParaRPr lang="zh-CN" altLang="en-US" dirty="0">
              <a:solidFill>
                <a:srgbClr val="5C7158"/>
              </a:solidFill>
            </a:endParaRPr>
          </a:p>
        </p:txBody>
      </p:sp>
      <p:sp>
        <p:nvSpPr>
          <p:cNvPr id="28" name="文本框 27"/>
          <p:cNvSpPr txBox="1"/>
          <p:nvPr/>
        </p:nvSpPr>
        <p:spPr>
          <a:xfrm>
            <a:off x="6277892" y="3481725"/>
            <a:ext cx="1858201" cy="300082"/>
          </a:xfrm>
          <a:prstGeom prst="rect">
            <a:avLst/>
          </a:prstGeom>
          <a:noFill/>
        </p:spPr>
        <p:txBody>
          <a:bodyPr wrap="none" rtlCol="0">
            <a:spAutoFit/>
          </a:bodyPr>
          <a:lstStyle/>
          <a:p>
            <a:pPr marL="285750" indent="-285750">
              <a:buFont typeface="Wingdings" panose="05000000000000000000" pitchFamily="2" charset="2"/>
              <a:buChar char="Ø"/>
            </a:pPr>
            <a:r>
              <a:rPr lang="zh-CN" altLang="en-US" dirty="0" smtClean="0">
                <a:solidFill>
                  <a:srgbClr val="5C7158"/>
                </a:solidFill>
              </a:rPr>
              <a:t>单击添加文字内容</a:t>
            </a:r>
            <a:endParaRPr lang="zh-CN" altLang="en-US" dirty="0">
              <a:solidFill>
                <a:srgbClr val="5C7158"/>
              </a:solidFill>
            </a:endParaRPr>
          </a:p>
        </p:txBody>
      </p:sp>
      <p:sp>
        <p:nvSpPr>
          <p:cNvPr id="29" name="文本框 28"/>
          <p:cNvSpPr txBox="1"/>
          <p:nvPr/>
        </p:nvSpPr>
        <p:spPr>
          <a:xfrm>
            <a:off x="4374001" y="1492304"/>
            <a:ext cx="1826141" cy="584775"/>
          </a:xfrm>
          <a:prstGeom prst="rect">
            <a:avLst/>
          </a:prstGeom>
          <a:noFill/>
        </p:spPr>
        <p:txBody>
          <a:bodyPr wrap="none" rtlCol="0">
            <a:spAutoFit/>
          </a:bodyPr>
          <a:lstStyle/>
          <a:p>
            <a:r>
              <a:rPr lang="zh-CN" altLang="en-US" sz="3200" b="1" dirty="0" smtClean="0">
                <a:solidFill>
                  <a:srgbClr val="5C7158"/>
                </a:solidFill>
                <a:latin typeface="微软雅黑" panose="020B0503020204020204" pitchFamily="34" charset="-122"/>
                <a:ea typeface="微软雅黑" panose="020B0503020204020204" pitchFamily="34" charset="-122"/>
              </a:rPr>
              <a:t>第二部分</a:t>
            </a:r>
            <a:endParaRPr lang="zh-CN" altLang="en-US" sz="3200" b="1" dirty="0">
              <a:solidFill>
                <a:srgbClr val="5C7158"/>
              </a:solidFill>
              <a:latin typeface="微软雅黑" panose="020B0503020204020204" pitchFamily="34" charset="-122"/>
              <a:ea typeface="微软雅黑" panose="020B0503020204020204" pitchFamily="34" charset="-122"/>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1000"/>
                            </p:stCondLst>
                            <p:childTnLst>
                              <p:par>
                                <p:cTn id="14" presetID="10" presetClass="entr" presetSubtype="0" fill="hold" grpId="0" nodeType="afterEffect">
                                  <p:stCondLst>
                                    <p:cond delay="0"/>
                                  </p:stCondLst>
                                  <p:iterate type="lt">
                                    <p:tmPct val="14000"/>
                                  </p:iterate>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750"/>
                                        <p:tgtEl>
                                          <p:spTgt spid="29"/>
                                        </p:tgtEl>
                                      </p:cBhvr>
                                    </p:animEffect>
                                  </p:childTnLst>
                                </p:cTn>
                              </p:par>
                            </p:childTnLst>
                          </p:cTn>
                        </p:par>
                        <p:par>
                          <p:cTn id="20" fill="hold">
                            <p:stCondLst>
                              <p:cond delay="1629"/>
                            </p:stCondLst>
                            <p:childTnLst>
                              <p:par>
                                <p:cTn id="21" presetID="2" presetClass="entr" presetSubtype="4"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par>
                          <p:cTn id="25" fill="hold">
                            <p:stCondLst>
                              <p:cond delay="2129"/>
                            </p:stCondLst>
                            <p:childTnLst>
                              <p:par>
                                <p:cTn id="26" presetID="2" presetClass="entr" presetSubtype="4"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500" fill="hold"/>
                                        <p:tgtEl>
                                          <p:spTgt spid="26"/>
                                        </p:tgtEl>
                                        <p:attrNameLst>
                                          <p:attrName>ppt_x</p:attrName>
                                        </p:attrNameLst>
                                      </p:cBhvr>
                                      <p:tavLst>
                                        <p:tav tm="0">
                                          <p:val>
                                            <p:strVal val="#ppt_x"/>
                                          </p:val>
                                        </p:tav>
                                        <p:tav tm="100000">
                                          <p:val>
                                            <p:strVal val="#ppt_x"/>
                                          </p:val>
                                        </p:tav>
                                      </p:tavLst>
                                    </p:anim>
                                    <p:anim calcmode="lin" valueType="num">
                                      <p:cBhvr additive="base">
                                        <p:cTn id="29" dur="500" fill="hold"/>
                                        <p:tgtEl>
                                          <p:spTgt spid="26"/>
                                        </p:tgtEl>
                                        <p:attrNameLst>
                                          <p:attrName>ppt_y</p:attrName>
                                        </p:attrNameLst>
                                      </p:cBhvr>
                                      <p:tavLst>
                                        <p:tav tm="0">
                                          <p:val>
                                            <p:strVal val="1+#ppt_h/2"/>
                                          </p:val>
                                        </p:tav>
                                        <p:tav tm="100000">
                                          <p:val>
                                            <p:strVal val="#ppt_y"/>
                                          </p:val>
                                        </p:tav>
                                      </p:tavLst>
                                    </p:anim>
                                  </p:childTnLst>
                                </p:cTn>
                              </p:par>
                            </p:childTnLst>
                          </p:cTn>
                        </p:par>
                        <p:par>
                          <p:cTn id="30" fill="hold">
                            <p:stCondLst>
                              <p:cond delay="2629"/>
                            </p:stCondLst>
                            <p:childTnLst>
                              <p:par>
                                <p:cTn id="31" presetID="2" presetClass="entr" presetSubtype="4"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500" fill="hold"/>
                                        <p:tgtEl>
                                          <p:spTgt spid="27"/>
                                        </p:tgtEl>
                                        <p:attrNameLst>
                                          <p:attrName>ppt_x</p:attrName>
                                        </p:attrNameLst>
                                      </p:cBhvr>
                                      <p:tavLst>
                                        <p:tav tm="0">
                                          <p:val>
                                            <p:strVal val="#ppt_x"/>
                                          </p:val>
                                        </p:tav>
                                        <p:tav tm="100000">
                                          <p:val>
                                            <p:strVal val="#ppt_x"/>
                                          </p:val>
                                        </p:tav>
                                      </p:tavLst>
                                    </p:anim>
                                    <p:anim calcmode="lin" valueType="num">
                                      <p:cBhvr additive="base">
                                        <p:cTn id="34" dur="500" fill="hold"/>
                                        <p:tgtEl>
                                          <p:spTgt spid="27"/>
                                        </p:tgtEl>
                                        <p:attrNameLst>
                                          <p:attrName>ppt_y</p:attrName>
                                        </p:attrNameLst>
                                      </p:cBhvr>
                                      <p:tavLst>
                                        <p:tav tm="0">
                                          <p:val>
                                            <p:strVal val="1+#ppt_h/2"/>
                                          </p:val>
                                        </p:tav>
                                        <p:tav tm="100000">
                                          <p:val>
                                            <p:strVal val="#ppt_y"/>
                                          </p:val>
                                        </p:tav>
                                      </p:tavLst>
                                    </p:anim>
                                  </p:childTnLst>
                                </p:cTn>
                              </p:par>
                            </p:childTnLst>
                          </p:cTn>
                        </p:par>
                        <p:par>
                          <p:cTn id="35" fill="hold">
                            <p:stCondLst>
                              <p:cond delay="3129"/>
                            </p:stCondLst>
                            <p:childTnLst>
                              <p:par>
                                <p:cTn id="36" presetID="2" presetClass="entr" presetSubtype="4"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500" fill="hold"/>
                                        <p:tgtEl>
                                          <p:spTgt spid="28"/>
                                        </p:tgtEl>
                                        <p:attrNameLst>
                                          <p:attrName>ppt_x</p:attrName>
                                        </p:attrNameLst>
                                      </p:cBhvr>
                                      <p:tavLst>
                                        <p:tav tm="0">
                                          <p:val>
                                            <p:strVal val="#ppt_x"/>
                                          </p:val>
                                        </p:tav>
                                        <p:tav tm="100000">
                                          <p:val>
                                            <p:strVal val="#ppt_x"/>
                                          </p:val>
                                        </p:tav>
                                      </p:tavLst>
                                    </p:anim>
                                    <p:anim calcmode="lin" valueType="num">
                                      <p:cBhvr additive="base">
                                        <p:cTn id="39"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TextBox 232"/>
          <p:cNvSpPr txBox="1"/>
          <p:nvPr/>
        </p:nvSpPr>
        <p:spPr bwMode="auto">
          <a:xfrm>
            <a:off x="5821377" y="1371955"/>
            <a:ext cx="1364476" cy="400110"/>
          </a:xfrm>
          <a:prstGeom prst="rect">
            <a:avLst/>
          </a:prstGeom>
          <a:noFill/>
        </p:spPr>
        <p:txBody>
          <a:bodyPr wrap="none">
            <a:spAutoFit/>
          </a:bodyPr>
          <a:lstStyle/>
          <a:p>
            <a:pPr algn="ctr">
              <a:defRPr/>
            </a:pPr>
            <a:r>
              <a:rPr lang="zh-CN" altLang="en-US" sz="2000" b="1" spc="300" dirty="0" smtClean="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2000" b="1" spc="30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34" name="矩形 1"/>
          <p:cNvSpPr>
            <a:spLocks noChangeArrowheads="1"/>
          </p:cNvSpPr>
          <p:nvPr/>
        </p:nvSpPr>
        <p:spPr bwMode="auto">
          <a:xfrm>
            <a:off x="5821377" y="1893214"/>
            <a:ext cx="2788530" cy="2354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ct val="150000"/>
              </a:lnSpc>
              <a:spcBef>
                <a:spcPct val="0"/>
              </a:spcBef>
              <a:spcAft>
                <a:spcPct val="0"/>
              </a:spcAft>
            </a:pPr>
            <a:r>
              <a:rPr lang="zh-CN" altLang="en-US" sz="1400" dirty="0">
                <a:solidFill>
                  <a:prstClr val="black">
                    <a:lumMod val="75000"/>
                    <a:lumOff val="25000"/>
                  </a:prstClr>
                </a:solidFill>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zh-CN" altLang="en-US" sz="1400" dirty="0">
              <a:solidFill>
                <a:prstClr val="black">
                  <a:lumMod val="75000"/>
                  <a:lumOff val="25000"/>
                </a:prstClr>
              </a:solidFill>
              <a:sym typeface="宋体" panose="02010600030101010101" pitchFamily="2" charset="-122"/>
            </a:endParaRPr>
          </a:p>
        </p:txBody>
      </p:sp>
      <p:grpSp>
        <p:nvGrpSpPr>
          <p:cNvPr id="6" name="组合 5"/>
          <p:cNvGrpSpPr/>
          <p:nvPr/>
        </p:nvGrpSpPr>
        <p:grpSpPr>
          <a:xfrm>
            <a:off x="2137353" y="1752779"/>
            <a:ext cx="828675" cy="817563"/>
            <a:chOff x="1857953" y="1727379"/>
            <a:chExt cx="828675" cy="817563"/>
          </a:xfrm>
        </p:grpSpPr>
        <p:grpSp>
          <p:nvGrpSpPr>
            <p:cNvPr id="5" name="组合 4"/>
            <p:cNvGrpSpPr/>
            <p:nvPr/>
          </p:nvGrpSpPr>
          <p:grpSpPr>
            <a:xfrm>
              <a:off x="1857953" y="1727379"/>
              <a:ext cx="828675" cy="817563"/>
              <a:chOff x="1857953" y="1727379"/>
              <a:chExt cx="828675" cy="817563"/>
            </a:xfrm>
          </p:grpSpPr>
          <p:sp>
            <p:nvSpPr>
              <p:cNvPr id="12" name="Freeform 7"/>
              <p:cNvSpPr>
                <a:spLocks noChangeArrowheads="1"/>
              </p:cNvSpPr>
              <p:nvPr/>
            </p:nvSpPr>
            <p:spPr bwMode="auto">
              <a:xfrm>
                <a:off x="1857953" y="1727379"/>
                <a:ext cx="828675" cy="817563"/>
              </a:xfrm>
              <a:custGeom>
                <a:avLst/>
                <a:gdLst>
                  <a:gd name="T0" fmla="*/ 0 w 117"/>
                  <a:gd name="T1" fmla="*/ 412275 h 117"/>
                  <a:gd name="T2" fmla="*/ 120406 w 117"/>
                  <a:gd name="T3" fmla="*/ 118791 h 117"/>
                  <a:gd name="T4" fmla="*/ 410796 w 117"/>
                  <a:gd name="T5" fmla="*/ 0 h 117"/>
                  <a:gd name="T6" fmla="*/ 828675 w 117"/>
                  <a:gd name="T7" fmla="*/ 405288 h 117"/>
                  <a:gd name="T8" fmla="*/ 828675 w 117"/>
                  <a:gd name="T9" fmla="*/ 817563 h 117"/>
                  <a:gd name="T10" fmla="*/ 403713 w 117"/>
                  <a:gd name="T11" fmla="*/ 817563 h 117"/>
                  <a:gd name="T12" fmla="*/ 0 w 117"/>
                  <a:gd name="T13" fmla="*/ 412275 h 117"/>
                  <a:gd name="T14" fmla="*/ 0 60000 65536"/>
                  <a:gd name="T15" fmla="*/ 0 60000 65536"/>
                  <a:gd name="T16" fmla="*/ 0 60000 65536"/>
                  <a:gd name="T17" fmla="*/ 0 60000 65536"/>
                  <a:gd name="T18" fmla="*/ 0 60000 65536"/>
                  <a:gd name="T19" fmla="*/ 0 60000 65536"/>
                  <a:gd name="T20" fmla="*/ 0 60000 65536"/>
                  <a:gd name="T21" fmla="*/ 0 w 117"/>
                  <a:gd name="T22" fmla="*/ 0 h 117"/>
                  <a:gd name="T23" fmla="*/ 117 w 117"/>
                  <a:gd name="T24" fmla="*/ 117 h 1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117">
                    <a:moveTo>
                      <a:pt x="0" y="59"/>
                    </a:moveTo>
                    <a:cubicBezTo>
                      <a:pt x="0" y="43"/>
                      <a:pt x="6" y="28"/>
                      <a:pt x="17" y="17"/>
                    </a:cubicBezTo>
                    <a:cubicBezTo>
                      <a:pt x="27" y="7"/>
                      <a:pt x="43" y="0"/>
                      <a:pt x="58" y="0"/>
                    </a:cubicBezTo>
                    <a:cubicBezTo>
                      <a:pt x="90" y="0"/>
                      <a:pt x="117" y="26"/>
                      <a:pt x="117" y="58"/>
                    </a:cubicBezTo>
                    <a:cubicBezTo>
                      <a:pt x="117" y="117"/>
                      <a:pt x="117" y="117"/>
                      <a:pt x="117" y="117"/>
                    </a:cubicBezTo>
                    <a:cubicBezTo>
                      <a:pt x="57" y="117"/>
                      <a:pt x="57" y="117"/>
                      <a:pt x="57" y="117"/>
                    </a:cubicBezTo>
                    <a:cubicBezTo>
                      <a:pt x="26" y="117"/>
                      <a:pt x="0" y="90"/>
                      <a:pt x="0" y="59"/>
                    </a:cubicBezTo>
                    <a:close/>
                  </a:path>
                </a:pathLst>
              </a:custGeom>
              <a:solidFill>
                <a:schemeClr val="accent1"/>
              </a:solidFill>
              <a:ln>
                <a:noFill/>
              </a:ln>
            </p:spPr>
            <p:txBody>
              <a:bodyPr lIns="91274" tIns="45637" rIns="91274" bIns="45637"/>
              <a:lstStyle/>
              <a:p>
                <a:pPr fontAlgn="base">
                  <a:spcBef>
                    <a:spcPct val="0"/>
                  </a:spcBef>
                  <a:spcAft>
                    <a:spcPct val="0"/>
                  </a:spcAft>
                  <a:buFont typeface="Arial" panose="020B0604020202020204" pitchFamily="34" charset="0"/>
                  <a:buNone/>
                </a:pPr>
                <a:endParaRPr lang="zh-CN" altLang="en-US" smtClean="0">
                  <a:solidFill>
                    <a:prstClr val="white"/>
                  </a:solidFill>
                  <a:latin typeface="Arial" panose="020B0604020202020204" pitchFamily="34" charset="0"/>
                </a:endParaRPr>
              </a:p>
            </p:txBody>
          </p:sp>
          <p:sp>
            <p:nvSpPr>
              <p:cNvPr id="27" name="Freeform 22"/>
              <p:cNvSpPr>
                <a:spLocks noEditPoints="1" noChangeArrowheads="1"/>
              </p:cNvSpPr>
              <p:nvPr/>
            </p:nvSpPr>
            <p:spPr bwMode="auto">
              <a:xfrm>
                <a:off x="2389768" y="2286260"/>
                <a:ext cx="227012" cy="187325"/>
              </a:xfrm>
              <a:custGeom>
                <a:avLst/>
                <a:gdLst>
                  <a:gd name="T0" fmla="*/ 92224 w 32"/>
                  <a:gd name="T1" fmla="*/ 55504 h 27"/>
                  <a:gd name="T2" fmla="*/ 78035 w 32"/>
                  <a:gd name="T3" fmla="*/ 97131 h 27"/>
                  <a:gd name="T4" fmla="*/ 49659 w 32"/>
                  <a:gd name="T5" fmla="*/ 111007 h 27"/>
                  <a:gd name="T6" fmla="*/ 14188 w 32"/>
                  <a:gd name="T7" fmla="*/ 97131 h 27"/>
                  <a:gd name="T8" fmla="*/ 0 w 32"/>
                  <a:gd name="T9" fmla="*/ 55504 h 27"/>
                  <a:gd name="T10" fmla="*/ 14188 w 32"/>
                  <a:gd name="T11" fmla="*/ 13876 h 27"/>
                  <a:gd name="T12" fmla="*/ 49659 w 32"/>
                  <a:gd name="T13" fmla="*/ 0 h 27"/>
                  <a:gd name="T14" fmla="*/ 78035 w 32"/>
                  <a:gd name="T15" fmla="*/ 13876 h 27"/>
                  <a:gd name="T16" fmla="*/ 92224 w 32"/>
                  <a:gd name="T17" fmla="*/ 55504 h 27"/>
                  <a:gd name="T18" fmla="*/ 70941 w 32"/>
                  <a:gd name="T19" fmla="*/ 55504 h 27"/>
                  <a:gd name="T20" fmla="*/ 63847 w 32"/>
                  <a:gd name="T21" fmla="*/ 27752 h 27"/>
                  <a:gd name="T22" fmla="*/ 49659 w 32"/>
                  <a:gd name="T23" fmla="*/ 20814 h 27"/>
                  <a:gd name="T24" fmla="*/ 28377 w 32"/>
                  <a:gd name="T25" fmla="*/ 27752 h 27"/>
                  <a:gd name="T26" fmla="*/ 21282 w 32"/>
                  <a:gd name="T27" fmla="*/ 55504 h 27"/>
                  <a:gd name="T28" fmla="*/ 28377 w 32"/>
                  <a:gd name="T29" fmla="*/ 83256 h 27"/>
                  <a:gd name="T30" fmla="*/ 49659 w 32"/>
                  <a:gd name="T31" fmla="*/ 90194 h 27"/>
                  <a:gd name="T32" fmla="*/ 63847 w 32"/>
                  <a:gd name="T33" fmla="*/ 83256 h 27"/>
                  <a:gd name="T34" fmla="*/ 70941 w 32"/>
                  <a:gd name="T35" fmla="*/ 55504 h 27"/>
                  <a:gd name="T36" fmla="*/ 170259 w 32"/>
                  <a:gd name="T37" fmla="*/ 6938 h 27"/>
                  <a:gd name="T38" fmla="*/ 78035 w 32"/>
                  <a:gd name="T39" fmla="*/ 187325 h 27"/>
                  <a:gd name="T40" fmla="*/ 56753 w 32"/>
                  <a:gd name="T41" fmla="*/ 187325 h 27"/>
                  <a:gd name="T42" fmla="*/ 148977 w 32"/>
                  <a:gd name="T43" fmla="*/ 6938 h 27"/>
                  <a:gd name="T44" fmla="*/ 170259 w 32"/>
                  <a:gd name="T45" fmla="*/ 6938 h 27"/>
                  <a:gd name="T46" fmla="*/ 227012 w 32"/>
                  <a:gd name="T47" fmla="*/ 138759 h 27"/>
                  <a:gd name="T48" fmla="*/ 212824 w 32"/>
                  <a:gd name="T49" fmla="*/ 173449 h 27"/>
                  <a:gd name="T50" fmla="*/ 184447 w 32"/>
                  <a:gd name="T51" fmla="*/ 187325 h 27"/>
                  <a:gd name="T52" fmla="*/ 148977 w 32"/>
                  <a:gd name="T53" fmla="*/ 173449 h 27"/>
                  <a:gd name="T54" fmla="*/ 134788 w 32"/>
                  <a:gd name="T55" fmla="*/ 138759 h 27"/>
                  <a:gd name="T56" fmla="*/ 148977 w 32"/>
                  <a:gd name="T57" fmla="*/ 97131 h 27"/>
                  <a:gd name="T58" fmla="*/ 184447 w 32"/>
                  <a:gd name="T59" fmla="*/ 83256 h 27"/>
                  <a:gd name="T60" fmla="*/ 212824 w 32"/>
                  <a:gd name="T61" fmla="*/ 97131 h 27"/>
                  <a:gd name="T62" fmla="*/ 227012 w 32"/>
                  <a:gd name="T63" fmla="*/ 138759 h 27"/>
                  <a:gd name="T64" fmla="*/ 205730 w 32"/>
                  <a:gd name="T65" fmla="*/ 138759 h 27"/>
                  <a:gd name="T66" fmla="*/ 198636 w 32"/>
                  <a:gd name="T67" fmla="*/ 104069 h 27"/>
                  <a:gd name="T68" fmla="*/ 184447 w 32"/>
                  <a:gd name="T69" fmla="*/ 97131 h 27"/>
                  <a:gd name="T70" fmla="*/ 163165 w 32"/>
                  <a:gd name="T71" fmla="*/ 111007 h 27"/>
                  <a:gd name="T72" fmla="*/ 163165 w 32"/>
                  <a:gd name="T73" fmla="*/ 138759 h 27"/>
                  <a:gd name="T74" fmla="*/ 163165 w 32"/>
                  <a:gd name="T75" fmla="*/ 166511 h 27"/>
                  <a:gd name="T76" fmla="*/ 184447 w 32"/>
                  <a:gd name="T77" fmla="*/ 173449 h 27"/>
                  <a:gd name="T78" fmla="*/ 198636 w 32"/>
                  <a:gd name="T79" fmla="*/ 166511 h 27"/>
                  <a:gd name="T80" fmla="*/ 205730 w 32"/>
                  <a:gd name="T81" fmla="*/ 138759 h 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
                  <a:gd name="T124" fmla="*/ 0 h 27"/>
                  <a:gd name="T125" fmla="*/ 32 w 32"/>
                  <a:gd name="T126" fmla="*/ 27 h 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 h="27">
                    <a:moveTo>
                      <a:pt x="13" y="8"/>
                    </a:moveTo>
                    <a:cubicBezTo>
                      <a:pt x="13" y="11"/>
                      <a:pt x="12" y="12"/>
                      <a:pt x="11" y="14"/>
                    </a:cubicBezTo>
                    <a:cubicBezTo>
                      <a:pt x="10" y="15"/>
                      <a:pt x="9" y="16"/>
                      <a:pt x="7" y="16"/>
                    </a:cubicBezTo>
                    <a:cubicBezTo>
                      <a:pt x="5" y="16"/>
                      <a:pt x="3" y="15"/>
                      <a:pt x="2" y="14"/>
                    </a:cubicBezTo>
                    <a:cubicBezTo>
                      <a:pt x="1" y="12"/>
                      <a:pt x="0" y="11"/>
                      <a:pt x="0" y="8"/>
                    </a:cubicBezTo>
                    <a:cubicBezTo>
                      <a:pt x="0" y="5"/>
                      <a:pt x="1" y="3"/>
                      <a:pt x="2" y="2"/>
                    </a:cubicBezTo>
                    <a:cubicBezTo>
                      <a:pt x="3" y="1"/>
                      <a:pt x="5" y="0"/>
                      <a:pt x="7" y="0"/>
                    </a:cubicBezTo>
                    <a:cubicBezTo>
                      <a:pt x="9" y="0"/>
                      <a:pt x="10" y="1"/>
                      <a:pt x="11" y="2"/>
                    </a:cubicBezTo>
                    <a:cubicBezTo>
                      <a:pt x="12" y="3"/>
                      <a:pt x="13" y="5"/>
                      <a:pt x="13" y="8"/>
                    </a:cubicBezTo>
                    <a:close/>
                    <a:moveTo>
                      <a:pt x="10" y="8"/>
                    </a:moveTo>
                    <a:cubicBezTo>
                      <a:pt x="10" y="6"/>
                      <a:pt x="9" y="5"/>
                      <a:pt x="9" y="4"/>
                    </a:cubicBezTo>
                    <a:cubicBezTo>
                      <a:pt x="9" y="3"/>
                      <a:pt x="8" y="3"/>
                      <a:pt x="7" y="3"/>
                    </a:cubicBezTo>
                    <a:cubicBezTo>
                      <a:pt x="5" y="3"/>
                      <a:pt x="5" y="3"/>
                      <a:pt x="4" y="4"/>
                    </a:cubicBezTo>
                    <a:cubicBezTo>
                      <a:pt x="4" y="5"/>
                      <a:pt x="3" y="6"/>
                      <a:pt x="3" y="8"/>
                    </a:cubicBezTo>
                    <a:cubicBezTo>
                      <a:pt x="3" y="10"/>
                      <a:pt x="4" y="11"/>
                      <a:pt x="4" y="12"/>
                    </a:cubicBezTo>
                    <a:cubicBezTo>
                      <a:pt x="4" y="13"/>
                      <a:pt x="5" y="13"/>
                      <a:pt x="7" y="13"/>
                    </a:cubicBezTo>
                    <a:cubicBezTo>
                      <a:pt x="8" y="13"/>
                      <a:pt x="9" y="13"/>
                      <a:pt x="9" y="12"/>
                    </a:cubicBezTo>
                    <a:cubicBezTo>
                      <a:pt x="9" y="11"/>
                      <a:pt x="10" y="10"/>
                      <a:pt x="10" y="8"/>
                    </a:cubicBezTo>
                    <a:close/>
                    <a:moveTo>
                      <a:pt x="24" y="1"/>
                    </a:moveTo>
                    <a:cubicBezTo>
                      <a:pt x="11" y="27"/>
                      <a:pt x="11" y="27"/>
                      <a:pt x="11" y="27"/>
                    </a:cubicBezTo>
                    <a:cubicBezTo>
                      <a:pt x="8" y="27"/>
                      <a:pt x="8" y="27"/>
                      <a:pt x="8" y="27"/>
                    </a:cubicBezTo>
                    <a:cubicBezTo>
                      <a:pt x="21" y="1"/>
                      <a:pt x="21" y="1"/>
                      <a:pt x="21" y="1"/>
                    </a:cubicBezTo>
                    <a:lnTo>
                      <a:pt x="24" y="1"/>
                    </a:lnTo>
                    <a:close/>
                    <a:moveTo>
                      <a:pt x="32" y="20"/>
                    </a:moveTo>
                    <a:cubicBezTo>
                      <a:pt x="32" y="22"/>
                      <a:pt x="31" y="24"/>
                      <a:pt x="30" y="25"/>
                    </a:cubicBezTo>
                    <a:cubicBezTo>
                      <a:pt x="29" y="27"/>
                      <a:pt x="28" y="27"/>
                      <a:pt x="26" y="27"/>
                    </a:cubicBezTo>
                    <a:cubicBezTo>
                      <a:pt x="24" y="27"/>
                      <a:pt x="22" y="27"/>
                      <a:pt x="21" y="25"/>
                    </a:cubicBezTo>
                    <a:cubicBezTo>
                      <a:pt x="20" y="24"/>
                      <a:pt x="19" y="22"/>
                      <a:pt x="19" y="20"/>
                    </a:cubicBezTo>
                    <a:cubicBezTo>
                      <a:pt x="19" y="17"/>
                      <a:pt x="20" y="15"/>
                      <a:pt x="21" y="14"/>
                    </a:cubicBezTo>
                    <a:cubicBezTo>
                      <a:pt x="22" y="12"/>
                      <a:pt x="24" y="12"/>
                      <a:pt x="26" y="12"/>
                    </a:cubicBezTo>
                    <a:cubicBezTo>
                      <a:pt x="28" y="12"/>
                      <a:pt x="29" y="12"/>
                      <a:pt x="30" y="14"/>
                    </a:cubicBezTo>
                    <a:cubicBezTo>
                      <a:pt x="31" y="15"/>
                      <a:pt x="32" y="17"/>
                      <a:pt x="32" y="20"/>
                    </a:cubicBezTo>
                    <a:close/>
                    <a:moveTo>
                      <a:pt x="29" y="20"/>
                    </a:moveTo>
                    <a:cubicBezTo>
                      <a:pt x="29" y="18"/>
                      <a:pt x="28" y="16"/>
                      <a:pt x="28" y="15"/>
                    </a:cubicBezTo>
                    <a:cubicBezTo>
                      <a:pt x="28" y="15"/>
                      <a:pt x="27" y="14"/>
                      <a:pt x="26" y="14"/>
                    </a:cubicBezTo>
                    <a:cubicBezTo>
                      <a:pt x="24" y="14"/>
                      <a:pt x="24" y="15"/>
                      <a:pt x="23" y="16"/>
                    </a:cubicBezTo>
                    <a:cubicBezTo>
                      <a:pt x="23" y="16"/>
                      <a:pt x="23" y="18"/>
                      <a:pt x="23" y="20"/>
                    </a:cubicBezTo>
                    <a:cubicBezTo>
                      <a:pt x="23" y="21"/>
                      <a:pt x="23" y="23"/>
                      <a:pt x="23" y="24"/>
                    </a:cubicBezTo>
                    <a:cubicBezTo>
                      <a:pt x="24" y="24"/>
                      <a:pt x="24" y="25"/>
                      <a:pt x="26" y="25"/>
                    </a:cubicBezTo>
                    <a:cubicBezTo>
                      <a:pt x="27" y="25"/>
                      <a:pt x="28" y="24"/>
                      <a:pt x="28" y="24"/>
                    </a:cubicBezTo>
                    <a:cubicBezTo>
                      <a:pt x="28" y="23"/>
                      <a:pt x="29" y="21"/>
                      <a:pt x="29" y="20"/>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lIns="91274" tIns="45637" rIns="91274" bIns="45637"/>
              <a:lstStyle/>
              <a:p>
                <a:pPr fontAlgn="base">
                  <a:spcBef>
                    <a:spcPct val="0"/>
                  </a:spcBef>
                  <a:spcAft>
                    <a:spcPct val="0"/>
                  </a:spcAft>
                  <a:buFont typeface="Arial" panose="020B0604020202020204" pitchFamily="34" charset="0"/>
                  <a:buNone/>
                </a:pPr>
                <a:endParaRPr lang="zh-CN" altLang="en-US" smtClean="0">
                  <a:solidFill>
                    <a:prstClr val="white"/>
                  </a:solidFill>
                  <a:latin typeface="Arial" panose="020B0604020202020204" pitchFamily="34" charset="0"/>
                </a:endParaRPr>
              </a:p>
            </p:txBody>
          </p:sp>
          <p:sp>
            <p:nvSpPr>
              <p:cNvPr id="31" name="矩形 124"/>
              <p:cNvSpPr>
                <a:spLocks noChangeArrowheads="1"/>
              </p:cNvSpPr>
              <p:nvPr/>
            </p:nvSpPr>
            <p:spPr bwMode="auto">
              <a:xfrm>
                <a:off x="1942093" y="1778179"/>
                <a:ext cx="624686" cy="51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74" tIns="45637" rIns="91274" bIns="4563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en-US" altLang="zh-CN" sz="28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04</a:t>
                </a:r>
                <a:endParaRPr lang="zh-CN" altLang="en-US" sz="2800"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5" name="Freeform 20"/>
            <p:cNvSpPr>
              <a:spLocks noChangeArrowheads="1"/>
            </p:cNvSpPr>
            <p:nvPr/>
          </p:nvSpPr>
          <p:spPr bwMode="auto">
            <a:xfrm>
              <a:off x="2111953" y="2286260"/>
              <a:ext cx="122238" cy="187325"/>
            </a:xfrm>
            <a:custGeom>
              <a:avLst/>
              <a:gdLst>
                <a:gd name="T0" fmla="*/ 122238 w 17"/>
                <a:gd name="T1" fmla="*/ 187325 h 27"/>
                <a:gd name="T2" fmla="*/ 0 w 17"/>
                <a:gd name="T3" fmla="*/ 187325 h 27"/>
                <a:gd name="T4" fmla="*/ 0 w 17"/>
                <a:gd name="T5" fmla="*/ 159573 h 27"/>
                <a:gd name="T6" fmla="*/ 28762 w 17"/>
                <a:gd name="T7" fmla="*/ 138759 h 27"/>
                <a:gd name="T8" fmla="*/ 50333 w 17"/>
                <a:gd name="T9" fmla="*/ 117945 h 27"/>
                <a:gd name="T10" fmla="*/ 79095 w 17"/>
                <a:gd name="T11" fmla="*/ 83256 h 27"/>
                <a:gd name="T12" fmla="*/ 86286 w 17"/>
                <a:gd name="T13" fmla="*/ 55504 h 27"/>
                <a:gd name="T14" fmla="*/ 86286 w 17"/>
                <a:gd name="T15" fmla="*/ 41628 h 27"/>
                <a:gd name="T16" fmla="*/ 79095 w 17"/>
                <a:gd name="T17" fmla="*/ 27752 h 27"/>
                <a:gd name="T18" fmla="*/ 64714 w 17"/>
                <a:gd name="T19" fmla="*/ 20814 h 27"/>
                <a:gd name="T20" fmla="*/ 50333 w 17"/>
                <a:gd name="T21" fmla="*/ 20814 h 27"/>
                <a:gd name="T22" fmla="*/ 43143 w 17"/>
                <a:gd name="T23" fmla="*/ 20814 h 27"/>
                <a:gd name="T24" fmla="*/ 28762 w 17"/>
                <a:gd name="T25" fmla="*/ 27752 h 27"/>
                <a:gd name="T26" fmla="*/ 14381 w 17"/>
                <a:gd name="T27" fmla="*/ 34690 h 27"/>
                <a:gd name="T28" fmla="*/ 7190 w 17"/>
                <a:gd name="T29" fmla="*/ 34690 h 27"/>
                <a:gd name="T30" fmla="*/ 7190 w 17"/>
                <a:gd name="T31" fmla="*/ 34690 h 27"/>
                <a:gd name="T32" fmla="*/ 7190 w 17"/>
                <a:gd name="T33" fmla="*/ 13876 h 27"/>
                <a:gd name="T34" fmla="*/ 28762 w 17"/>
                <a:gd name="T35" fmla="*/ 6938 h 27"/>
                <a:gd name="T36" fmla="*/ 57524 w 17"/>
                <a:gd name="T37" fmla="*/ 0 h 27"/>
                <a:gd name="T38" fmla="*/ 93476 w 17"/>
                <a:gd name="T39" fmla="*/ 13876 h 27"/>
                <a:gd name="T40" fmla="*/ 107857 w 17"/>
                <a:gd name="T41" fmla="*/ 48566 h 27"/>
                <a:gd name="T42" fmla="*/ 107857 w 17"/>
                <a:gd name="T43" fmla="*/ 69380 h 27"/>
                <a:gd name="T44" fmla="*/ 100667 w 17"/>
                <a:gd name="T45" fmla="*/ 90194 h 27"/>
                <a:gd name="T46" fmla="*/ 93476 w 17"/>
                <a:gd name="T47" fmla="*/ 104069 h 27"/>
                <a:gd name="T48" fmla="*/ 79095 w 17"/>
                <a:gd name="T49" fmla="*/ 117945 h 27"/>
                <a:gd name="T50" fmla="*/ 50333 w 17"/>
                <a:gd name="T51" fmla="*/ 145697 h 27"/>
                <a:gd name="T52" fmla="*/ 28762 w 17"/>
                <a:gd name="T53" fmla="*/ 166511 h 27"/>
                <a:gd name="T54" fmla="*/ 122238 w 17"/>
                <a:gd name="T55" fmla="*/ 166511 h 27"/>
                <a:gd name="T56" fmla="*/ 122238 w 17"/>
                <a:gd name="T57" fmla="*/ 187325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
                <a:gd name="T88" fmla="*/ 0 h 27"/>
                <a:gd name="T89" fmla="*/ 17 w 17"/>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 h="27">
                  <a:moveTo>
                    <a:pt x="17" y="27"/>
                  </a:moveTo>
                  <a:cubicBezTo>
                    <a:pt x="0" y="27"/>
                    <a:pt x="0" y="27"/>
                    <a:pt x="0" y="27"/>
                  </a:cubicBezTo>
                  <a:cubicBezTo>
                    <a:pt x="0" y="23"/>
                    <a:pt x="0" y="23"/>
                    <a:pt x="0" y="23"/>
                  </a:cubicBezTo>
                  <a:cubicBezTo>
                    <a:pt x="2" y="22"/>
                    <a:pt x="3" y="21"/>
                    <a:pt x="4" y="20"/>
                  </a:cubicBezTo>
                  <a:cubicBezTo>
                    <a:pt x="5" y="19"/>
                    <a:pt x="6" y="18"/>
                    <a:pt x="7" y="17"/>
                  </a:cubicBezTo>
                  <a:cubicBezTo>
                    <a:pt x="9" y="15"/>
                    <a:pt x="10" y="13"/>
                    <a:pt x="11" y="12"/>
                  </a:cubicBezTo>
                  <a:cubicBezTo>
                    <a:pt x="12" y="10"/>
                    <a:pt x="12" y="9"/>
                    <a:pt x="12" y="8"/>
                  </a:cubicBezTo>
                  <a:cubicBezTo>
                    <a:pt x="12" y="7"/>
                    <a:pt x="12" y="6"/>
                    <a:pt x="12" y="6"/>
                  </a:cubicBezTo>
                  <a:cubicBezTo>
                    <a:pt x="11" y="5"/>
                    <a:pt x="11" y="5"/>
                    <a:pt x="11" y="4"/>
                  </a:cubicBezTo>
                  <a:cubicBezTo>
                    <a:pt x="10" y="4"/>
                    <a:pt x="10" y="4"/>
                    <a:pt x="9" y="3"/>
                  </a:cubicBezTo>
                  <a:cubicBezTo>
                    <a:pt x="9" y="3"/>
                    <a:pt x="8" y="3"/>
                    <a:pt x="7" y="3"/>
                  </a:cubicBezTo>
                  <a:cubicBezTo>
                    <a:pt x="7" y="3"/>
                    <a:pt x="6" y="3"/>
                    <a:pt x="6" y="3"/>
                  </a:cubicBezTo>
                  <a:cubicBezTo>
                    <a:pt x="5" y="4"/>
                    <a:pt x="4" y="4"/>
                    <a:pt x="4" y="4"/>
                  </a:cubicBezTo>
                  <a:cubicBezTo>
                    <a:pt x="3" y="4"/>
                    <a:pt x="3" y="4"/>
                    <a:pt x="2" y="5"/>
                  </a:cubicBezTo>
                  <a:cubicBezTo>
                    <a:pt x="2" y="5"/>
                    <a:pt x="1" y="5"/>
                    <a:pt x="1" y="5"/>
                  </a:cubicBezTo>
                  <a:cubicBezTo>
                    <a:pt x="1" y="5"/>
                    <a:pt x="1" y="5"/>
                    <a:pt x="1" y="5"/>
                  </a:cubicBezTo>
                  <a:cubicBezTo>
                    <a:pt x="1" y="2"/>
                    <a:pt x="1" y="2"/>
                    <a:pt x="1" y="2"/>
                  </a:cubicBezTo>
                  <a:cubicBezTo>
                    <a:pt x="2" y="1"/>
                    <a:pt x="3" y="1"/>
                    <a:pt x="4" y="1"/>
                  </a:cubicBezTo>
                  <a:cubicBezTo>
                    <a:pt x="5" y="0"/>
                    <a:pt x="7" y="0"/>
                    <a:pt x="8" y="0"/>
                  </a:cubicBezTo>
                  <a:cubicBezTo>
                    <a:pt x="10" y="0"/>
                    <a:pt x="12" y="1"/>
                    <a:pt x="13" y="2"/>
                  </a:cubicBezTo>
                  <a:cubicBezTo>
                    <a:pt x="15" y="3"/>
                    <a:pt x="15" y="5"/>
                    <a:pt x="15" y="7"/>
                  </a:cubicBezTo>
                  <a:cubicBezTo>
                    <a:pt x="15" y="8"/>
                    <a:pt x="15" y="9"/>
                    <a:pt x="15" y="10"/>
                  </a:cubicBezTo>
                  <a:cubicBezTo>
                    <a:pt x="15" y="11"/>
                    <a:pt x="14" y="12"/>
                    <a:pt x="14" y="13"/>
                  </a:cubicBezTo>
                  <a:cubicBezTo>
                    <a:pt x="14" y="13"/>
                    <a:pt x="13" y="14"/>
                    <a:pt x="13" y="15"/>
                  </a:cubicBezTo>
                  <a:cubicBezTo>
                    <a:pt x="12" y="16"/>
                    <a:pt x="11" y="16"/>
                    <a:pt x="11" y="17"/>
                  </a:cubicBezTo>
                  <a:cubicBezTo>
                    <a:pt x="10" y="18"/>
                    <a:pt x="8" y="19"/>
                    <a:pt x="7" y="21"/>
                  </a:cubicBezTo>
                  <a:cubicBezTo>
                    <a:pt x="6" y="22"/>
                    <a:pt x="5" y="23"/>
                    <a:pt x="4" y="24"/>
                  </a:cubicBezTo>
                  <a:cubicBezTo>
                    <a:pt x="17" y="24"/>
                    <a:pt x="17" y="24"/>
                    <a:pt x="17" y="24"/>
                  </a:cubicBezTo>
                  <a:lnTo>
                    <a:pt x="17" y="27"/>
                  </a:ln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lIns="91274" tIns="45637" rIns="91274" bIns="45637"/>
            <a:lstStyle/>
            <a:p>
              <a:pPr fontAlgn="base">
                <a:spcBef>
                  <a:spcPct val="0"/>
                </a:spcBef>
                <a:spcAft>
                  <a:spcPct val="0"/>
                </a:spcAft>
                <a:buFont typeface="Arial" panose="020B0604020202020204" pitchFamily="34" charset="0"/>
                <a:buNone/>
              </a:pPr>
              <a:endParaRPr lang="zh-CN" altLang="en-US" smtClean="0">
                <a:solidFill>
                  <a:prstClr val="white"/>
                </a:solidFill>
                <a:latin typeface="Arial" panose="020B0604020202020204" pitchFamily="34" charset="0"/>
              </a:endParaRPr>
            </a:p>
          </p:txBody>
        </p:sp>
        <p:sp>
          <p:nvSpPr>
            <p:cNvPr id="26" name="Freeform 21"/>
            <p:cNvSpPr>
              <a:spLocks noChangeArrowheads="1"/>
            </p:cNvSpPr>
            <p:nvPr/>
          </p:nvSpPr>
          <p:spPr bwMode="auto">
            <a:xfrm>
              <a:off x="2254829" y="2292528"/>
              <a:ext cx="112713" cy="180975"/>
            </a:xfrm>
            <a:custGeom>
              <a:avLst/>
              <a:gdLst>
                <a:gd name="T0" fmla="*/ 112713 w 16"/>
                <a:gd name="T1" fmla="*/ 118330 h 26"/>
                <a:gd name="T2" fmla="*/ 105668 w 16"/>
                <a:gd name="T3" fmla="*/ 146172 h 26"/>
                <a:gd name="T4" fmla="*/ 91579 w 16"/>
                <a:gd name="T5" fmla="*/ 167054 h 26"/>
                <a:gd name="T6" fmla="*/ 77490 w 16"/>
                <a:gd name="T7" fmla="*/ 180975 h 26"/>
                <a:gd name="T8" fmla="*/ 49312 w 16"/>
                <a:gd name="T9" fmla="*/ 180975 h 26"/>
                <a:gd name="T10" fmla="*/ 21134 w 16"/>
                <a:gd name="T11" fmla="*/ 180975 h 26"/>
                <a:gd name="T12" fmla="*/ 0 w 16"/>
                <a:gd name="T13" fmla="*/ 174014 h 26"/>
                <a:gd name="T14" fmla="*/ 0 w 16"/>
                <a:gd name="T15" fmla="*/ 146172 h 26"/>
                <a:gd name="T16" fmla="*/ 0 w 16"/>
                <a:gd name="T17" fmla="*/ 146172 h 26"/>
                <a:gd name="T18" fmla="*/ 14089 w 16"/>
                <a:gd name="T19" fmla="*/ 153133 h 26"/>
                <a:gd name="T20" fmla="*/ 21134 w 16"/>
                <a:gd name="T21" fmla="*/ 153133 h 26"/>
                <a:gd name="T22" fmla="*/ 35223 w 16"/>
                <a:gd name="T23" fmla="*/ 160093 h 26"/>
                <a:gd name="T24" fmla="*/ 49312 w 16"/>
                <a:gd name="T25" fmla="*/ 160093 h 26"/>
                <a:gd name="T26" fmla="*/ 63401 w 16"/>
                <a:gd name="T27" fmla="*/ 160093 h 26"/>
                <a:gd name="T28" fmla="*/ 77490 w 16"/>
                <a:gd name="T29" fmla="*/ 153133 h 26"/>
                <a:gd name="T30" fmla="*/ 84535 w 16"/>
                <a:gd name="T31" fmla="*/ 139212 h 26"/>
                <a:gd name="T32" fmla="*/ 84535 w 16"/>
                <a:gd name="T33" fmla="*/ 118330 h 26"/>
                <a:gd name="T34" fmla="*/ 84535 w 16"/>
                <a:gd name="T35" fmla="*/ 104409 h 26"/>
                <a:gd name="T36" fmla="*/ 77490 w 16"/>
                <a:gd name="T37" fmla="*/ 97448 h 26"/>
                <a:gd name="T38" fmla="*/ 63401 w 16"/>
                <a:gd name="T39" fmla="*/ 90488 h 26"/>
                <a:gd name="T40" fmla="*/ 42267 w 16"/>
                <a:gd name="T41" fmla="*/ 83527 h 26"/>
                <a:gd name="T42" fmla="*/ 28178 w 16"/>
                <a:gd name="T43" fmla="*/ 90488 h 26"/>
                <a:gd name="T44" fmla="*/ 7045 w 16"/>
                <a:gd name="T45" fmla="*/ 90488 h 26"/>
                <a:gd name="T46" fmla="*/ 7045 w 16"/>
                <a:gd name="T47" fmla="*/ 0 h 26"/>
                <a:gd name="T48" fmla="*/ 112713 w 16"/>
                <a:gd name="T49" fmla="*/ 0 h 26"/>
                <a:gd name="T50" fmla="*/ 112713 w 16"/>
                <a:gd name="T51" fmla="*/ 20882 h 26"/>
                <a:gd name="T52" fmla="*/ 35223 w 16"/>
                <a:gd name="T53" fmla="*/ 20882 h 26"/>
                <a:gd name="T54" fmla="*/ 35223 w 16"/>
                <a:gd name="T55" fmla="*/ 69606 h 26"/>
                <a:gd name="T56" fmla="*/ 42267 w 16"/>
                <a:gd name="T57" fmla="*/ 69606 h 26"/>
                <a:gd name="T58" fmla="*/ 49312 w 16"/>
                <a:gd name="T59" fmla="*/ 69606 h 26"/>
                <a:gd name="T60" fmla="*/ 70446 w 16"/>
                <a:gd name="T61" fmla="*/ 69606 h 26"/>
                <a:gd name="T62" fmla="*/ 91579 w 16"/>
                <a:gd name="T63" fmla="*/ 76566 h 26"/>
                <a:gd name="T64" fmla="*/ 105668 w 16"/>
                <a:gd name="T65" fmla="*/ 97448 h 26"/>
                <a:gd name="T66" fmla="*/ 112713 w 16"/>
                <a:gd name="T67" fmla="*/ 118330 h 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
                <a:gd name="T103" fmla="*/ 0 h 26"/>
                <a:gd name="T104" fmla="*/ 16 w 16"/>
                <a:gd name="T105" fmla="*/ 26 h 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 h="26">
                  <a:moveTo>
                    <a:pt x="16" y="17"/>
                  </a:moveTo>
                  <a:cubicBezTo>
                    <a:pt x="16" y="19"/>
                    <a:pt x="16" y="20"/>
                    <a:pt x="15" y="21"/>
                  </a:cubicBezTo>
                  <a:cubicBezTo>
                    <a:pt x="15" y="22"/>
                    <a:pt x="14" y="23"/>
                    <a:pt x="13" y="24"/>
                  </a:cubicBezTo>
                  <a:cubicBezTo>
                    <a:pt x="13" y="25"/>
                    <a:pt x="12" y="25"/>
                    <a:pt x="11" y="26"/>
                  </a:cubicBezTo>
                  <a:cubicBezTo>
                    <a:pt x="10" y="26"/>
                    <a:pt x="8" y="26"/>
                    <a:pt x="7" y="26"/>
                  </a:cubicBezTo>
                  <a:cubicBezTo>
                    <a:pt x="6" y="26"/>
                    <a:pt x="5" y="26"/>
                    <a:pt x="3" y="26"/>
                  </a:cubicBezTo>
                  <a:cubicBezTo>
                    <a:pt x="2" y="26"/>
                    <a:pt x="1" y="25"/>
                    <a:pt x="0" y="25"/>
                  </a:cubicBezTo>
                  <a:cubicBezTo>
                    <a:pt x="0" y="21"/>
                    <a:pt x="0" y="21"/>
                    <a:pt x="0" y="21"/>
                  </a:cubicBezTo>
                  <a:cubicBezTo>
                    <a:pt x="0" y="21"/>
                    <a:pt x="0" y="21"/>
                    <a:pt x="0" y="21"/>
                  </a:cubicBezTo>
                  <a:cubicBezTo>
                    <a:pt x="1" y="21"/>
                    <a:pt x="1" y="22"/>
                    <a:pt x="2" y="22"/>
                  </a:cubicBezTo>
                  <a:cubicBezTo>
                    <a:pt x="2" y="22"/>
                    <a:pt x="3" y="22"/>
                    <a:pt x="3" y="22"/>
                  </a:cubicBezTo>
                  <a:cubicBezTo>
                    <a:pt x="4" y="23"/>
                    <a:pt x="5" y="23"/>
                    <a:pt x="5" y="23"/>
                  </a:cubicBezTo>
                  <a:cubicBezTo>
                    <a:pt x="6" y="23"/>
                    <a:pt x="6" y="23"/>
                    <a:pt x="7" y="23"/>
                  </a:cubicBezTo>
                  <a:cubicBezTo>
                    <a:pt x="8" y="23"/>
                    <a:pt x="8" y="23"/>
                    <a:pt x="9" y="23"/>
                  </a:cubicBezTo>
                  <a:cubicBezTo>
                    <a:pt x="10" y="23"/>
                    <a:pt x="10" y="22"/>
                    <a:pt x="11" y="22"/>
                  </a:cubicBezTo>
                  <a:cubicBezTo>
                    <a:pt x="11" y="21"/>
                    <a:pt x="12" y="21"/>
                    <a:pt x="12" y="20"/>
                  </a:cubicBezTo>
                  <a:cubicBezTo>
                    <a:pt x="12" y="19"/>
                    <a:pt x="12" y="18"/>
                    <a:pt x="12" y="17"/>
                  </a:cubicBezTo>
                  <a:cubicBezTo>
                    <a:pt x="12" y="17"/>
                    <a:pt x="12" y="16"/>
                    <a:pt x="12" y="15"/>
                  </a:cubicBezTo>
                  <a:cubicBezTo>
                    <a:pt x="12" y="15"/>
                    <a:pt x="11" y="14"/>
                    <a:pt x="11" y="14"/>
                  </a:cubicBezTo>
                  <a:cubicBezTo>
                    <a:pt x="10" y="13"/>
                    <a:pt x="10" y="13"/>
                    <a:pt x="9" y="13"/>
                  </a:cubicBezTo>
                  <a:cubicBezTo>
                    <a:pt x="8" y="13"/>
                    <a:pt x="7" y="12"/>
                    <a:pt x="6" y="12"/>
                  </a:cubicBezTo>
                  <a:cubicBezTo>
                    <a:pt x="6" y="12"/>
                    <a:pt x="5" y="13"/>
                    <a:pt x="4" y="13"/>
                  </a:cubicBezTo>
                  <a:cubicBezTo>
                    <a:pt x="3" y="13"/>
                    <a:pt x="2" y="13"/>
                    <a:pt x="1" y="13"/>
                  </a:cubicBezTo>
                  <a:cubicBezTo>
                    <a:pt x="1" y="0"/>
                    <a:pt x="1" y="0"/>
                    <a:pt x="1" y="0"/>
                  </a:cubicBezTo>
                  <a:cubicBezTo>
                    <a:pt x="16" y="0"/>
                    <a:pt x="16" y="0"/>
                    <a:pt x="16" y="0"/>
                  </a:cubicBezTo>
                  <a:cubicBezTo>
                    <a:pt x="16" y="3"/>
                    <a:pt x="16" y="3"/>
                    <a:pt x="16" y="3"/>
                  </a:cubicBezTo>
                  <a:cubicBezTo>
                    <a:pt x="5" y="3"/>
                    <a:pt x="5" y="3"/>
                    <a:pt x="5" y="3"/>
                  </a:cubicBezTo>
                  <a:cubicBezTo>
                    <a:pt x="5" y="10"/>
                    <a:pt x="5" y="10"/>
                    <a:pt x="5" y="10"/>
                  </a:cubicBezTo>
                  <a:cubicBezTo>
                    <a:pt x="5" y="10"/>
                    <a:pt x="6" y="10"/>
                    <a:pt x="6" y="10"/>
                  </a:cubicBezTo>
                  <a:cubicBezTo>
                    <a:pt x="6" y="10"/>
                    <a:pt x="7" y="10"/>
                    <a:pt x="7" y="10"/>
                  </a:cubicBezTo>
                  <a:cubicBezTo>
                    <a:pt x="8" y="10"/>
                    <a:pt x="9" y="10"/>
                    <a:pt x="10" y="10"/>
                  </a:cubicBezTo>
                  <a:cubicBezTo>
                    <a:pt x="11" y="10"/>
                    <a:pt x="12" y="11"/>
                    <a:pt x="13" y="11"/>
                  </a:cubicBezTo>
                  <a:cubicBezTo>
                    <a:pt x="14" y="12"/>
                    <a:pt x="15" y="13"/>
                    <a:pt x="15" y="14"/>
                  </a:cubicBezTo>
                  <a:cubicBezTo>
                    <a:pt x="16" y="15"/>
                    <a:pt x="16" y="16"/>
                    <a:pt x="16" y="17"/>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lIns="91274" tIns="45637" rIns="91274" bIns="45637"/>
            <a:lstStyle/>
            <a:p>
              <a:pPr fontAlgn="base">
                <a:spcBef>
                  <a:spcPct val="0"/>
                </a:spcBef>
                <a:spcAft>
                  <a:spcPct val="0"/>
                </a:spcAft>
                <a:buFont typeface="Arial" panose="020B0604020202020204" pitchFamily="34" charset="0"/>
                <a:buNone/>
              </a:pPr>
              <a:endParaRPr lang="zh-CN" altLang="en-US" smtClean="0">
                <a:solidFill>
                  <a:prstClr val="white"/>
                </a:solidFill>
                <a:latin typeface="Arial" panose="020B0604020202020204" pitchFamily="34" charset="0"/>
              </a:endParaRPr>
            </a:p>
          </p:txBody>
        </p:sp>
      </p:grpSp>
      <p:grpSp>
        <p:nvGrpSpPr>
          <p:cNvPr id="2" name="组合 1"/>
          <p:cNvGrpSpPr/>
          <p:nvPr/>
        </p:nvGrpSpPr>
        <p:grpSpPr>
          <a:xfrm>
            <a:off x="1754766" y="2625902"/>
            <a:ext cx="1182687" cy="1179513"/>
            <a:chOff x="1475366" y="2600502"/>
            <a:chExt cx="1182687" cy="1179513"/>
          </a:xfrm>
        </p:grpSpPr>
        <p:sp>
          <p:nvSpPr>
            <p:cNvPr id="13" name="Freeform 8"/>
            <p:cNvSpPr>
              <a:spLocks noChangeArrowheads="1"/>
            </p:cNvSpPr>
            <p:nvPr/>
          </p:nvSpPr>
          <p:spPr bwMode="auto">
            <a:xfrm>
              <a:off x="1475366" y="2600502"/>
              <a:ext cx="1182687" cy="1179513"/>
            </a:xfrm>
            <a:custGeom>
              <a:avLst/>
              <a:gdLst>
                <a:gd name="T0" fmla="*/ 1012720 w 167"/>
                <a:gd name="T1" fmla="*/ 1005029 h 169"/>
                <a:gd name="T2" fmla="*/ 594884 w 167"/>
                <a:gd name="T3" fmla="*/ 1179513 h 169"/>
                <a:gd name="T4" fmla="*/ 0 w 167"/>
                <a:gd name="T5" fmla="*/ 586267 h 169"/>
                <a:gd name="T6" fmla="*/ 177049 w 167"/>
                <a:gd name="T7" fmla="*/ 174484 h 169"/>
                <a:gd name="T8" fmla="*/ 601966 w 167"/>
                <a:gd name="T9" fmla="*/ 0 h 169"/>
                <a:gd name="T10" fmla="*/ 1182687 w 167"/>
                <a:gd name="T11" fmla="*/ 0 h 169"/>
                <a:gd name="T12" fmla="*/ 1182687 w 167"/>
                <a:gd name="T13" fmla="*/ 586267 h 169"/>
                <a:gd name="T14" fmla="*/ 1012720 w 167"/>
                <a:gd name="T15" fmla="*/ 1005029 h 169"/>
                <a:gd name="T16" fmla="*/ 0 60000 65536"/>
                <a:gd name="T17" fmla="*/ 0 60000 65536"/>
                <a:gd name="T18" fmla="*/ 0 60000 65536"/>
                <a:gd name="T19" fmla="*/ 0 60000 65536"/>
                <a:gd name="T20" fmla="*/ 0 60000 65536"/>
                <a:gd name="T21" fmla="*/ 0 60000 65536"/>
                <a:gd name="T22" fmla="*/ 0 60000 65536"/>
                <a:gd name="T23" fmla="*/ 0 60000 65536"/>
                <a:gd name="T24" fmla="*/ 0 w 167"/>
                <a:gd name="T25" fmla="*/ 0 h 169"/>
                <a:gd name="T26" fmla="*/ 167 w 167"/>
                <a:gd name="T27" fmla="*/ 169 h 1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7" h="169">
                  <a:moveTo>
                    <a:pt x="143" y="144"/>
                  </a:moveTo>
                  <a:cubicBezTo>
                    <a:pt x="128" y="159"/>
                    <a:pt x="107" y="169"/>
                    <a:pt x="84" y="169"/>
                  </a:cubicBezTo>
                  <a:cubicBezTo>
                    <a:pt x="37" y="169"/>
                    <a:pt x="0" y="131"/>
                    <a:pt x="0" y="84"/>
                  </a:cubicBezTo>
                  <a:cubicBezTo>
                    <a:pt x="0" y="61"/>
                    <a:pt x="9" y="40"/>
                    <a:pt x="25" y="25"/>
                  </a:cubicBezTo>
                  <a:cubicBezTo>
                    <a:pt x="40" y="9"/>
                    <a:pt x="61" y="0"/>
                    <a:pt x="85" y="0"/>
                  </a:cubicBezTo>
                  <a:cubicBezTo>
                    <a:pt x="167" y="0"/>
                    <a:pt x="167" y="0"/>
                    <a:pt x="167" y="0"/>
                  </a:cubicBezTo>
                  <a:cubicBezTo>
                    <a:pt x="167" y="84"/>
                    <a:pt x="167" y="84"/>
                    <a:pt x="167" y="84"/>
                  </a:cubicBezTo>
                  <a:cubicBezTo>
                    <a:pt x="167" y="107"/>
                    <a:pt x="159" y="129"/>
                    <a:pt x="143" y="144"/>
                  </a:cubicBezTo>
                  <a:close/>
                </a:path>
              </a:pathLst>
            </a:custGeom>
            <a:solidFill>
              <a:schemeClr val="accent4"/>
            </a:solidFill>
            <a:ln>
              <a:noFill/>
            </a:ln>
          </p:spPr>
          <p:txBody>
            <a:bodyPr lIns="91274" tIns="45637" rIns="91274" bIns="45637"/>
            <a:lstStyle/>
            <a:p>
              <a:pPr fontAlgn="base">
                <a:spcBef>
                  <a:spcPct val="0"/>
                </a:spcBef>
                <a:spcAft>
                  <a:spcPct val="0"/>
                </a:spcAft>
                <a:buFont typeface="Arial" panose="020B0604020202020204" pitchFamily="34" charset="0"/>
                <a:buNone/>
              </a:pPr>
              <a:endParaRPr lang="zh-CN" altLang="en-US" smtClean="0">
                <a:solidFill>
                  <a:prstClr val="white"/>
                </a:solidFill>
                <a:latin typeface="Arial" panose="020B0604020202020204" pitchFamily="34" charset="0"/>
              </a:endParaRPr>
            </a:p>
          </p:txBody>
        </p:sp>
        <p:sp>
          <p:nvSpPr>
            <p:cNvPr id="19" name="Freeform 14"/>
            <p:cNvSpPr>
              <a:spLocks noChangeArrowheads="1"/>
            </p:cNvSpPr>
            <p:nvPr/>
          </p:nvSpPr>
          <p:spPr bwMode="auto">
            <a:xfrm>
              <a:off x="2070679" y="2676702"/>
              <a:ext cx="120650" cy="182563"/>
            </a:xfrm>
            <a:custGeom>
              <a:avLst/>
              <a:gdLst>
                <a:gd name="T0" fmla="*/ 120650 w 129"/>
                <a:gd name="T1" fmla="*/ 27801 h 197"/>
                <a:gd name="T2" fmla="*/ 42087 w 129"/>
                <a:gd name="T3" fmla="*/ 182563 h 197"/>
                <a:gd name="T4" fmla="*/ 14029 w 129"/>
                <a:gd name="T5" fmla="*/ 182563 h 197"/>
                <a:gd name="T6" fmla="*/ 99139 w 129"/>
                <a:gd name="T7" fmla="*/ 21314 h 197"/>
                <a:gd name="T8" fmla="*/ 0 w 129"/>
                <a:gd name="T9" fmla="*/ 21314 h 197"/>
                <a:gd name="T10" fmla="*/ 0 w 129"/>
                <a:gd name="T11" fmla="*/ 0 h 197"/>
                <a:gd name="T12" fmla="*/ 120650 w 129"/>
                <a:gd name="T13" fmla="*/ 0 h 197"/>
                <a:gd name="T14" fmla="*/ 120650 w 129"/>
                <a:gd name="T15" fmla="*/ 27801 h 197"/>
                <a:gd name="T16" fmla="*/ 0 60000 65536"/>
                <a:gd name="T17" fmla="*/ 0 60000 65536"/>
                <a:gd name="T18" fmla="*/ 0 60000 65536"/>
                <a:gd name="T19" fmla="*/ 0 60000 65536"/>
                <a:gd name="T20" fmla="*/ 0 60000 65536"/>
                <a:gd name="T21" fmla="*/ 0 60000 65536"/>
                <a:gd name="T22" fmla="*/ 0 60000 65536"/>
                <a:gd name="T23" fmla="*/ 0 60000 65536"/>
                <a:gd name="T24" fmla="*/ 0 w 129"/>
                <a:gd name="T25" fmla="*/ 0 h 197"/>
                <a:gd name="T26" fmla="*/ 129 w 129"/>
                <a:gd name="T27" fmla="*/ 197 h 1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9" h="197">
                  <a:moveTo>
                    <a:pt x="129" y="30"/>
                  </a:moveTo>
                  <a:lnTo>
                    <a:pt x="45" y="197"/>
                  </a:lnTo>
                  <a:lnTo>
                    <a:pt x="15" y="197"/>
                  </a:lnTo>
                  <a:lnTo>
                    <a:pt x="106" y="23"/>
                  </a:lnTo>
                  <a:lnTo>
                    <a:pt x="0" y="23"/>
                  </a:lnTo>
                  <a:lnTo>
                    <a:pt x="0" y="0"/>
                  </a:lnTo>
                  <a:lnTo>
                    <a:pt x="129" y="0"/>
                  </a:lnTo>
                  <a:lnTo>
                    <a:pt x="129" y="30"/>
                  </a:ln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lIns="91274" tIns="45637" rIns="91274" bIns="45637"/>
            <a:lstStyle/>
            <a:p>
              <a:pPr fontAlgn="base">
                <a:spcBef>
                  <a:spcPct val="0"/>
                </a:spcBef>
                <a:spcAft>
                  <a:spcPct val="0"/>
                </a:spcAft>
                <a:buFont typeface="Arial" panose="020B0604020202020204" pitchFamily="34" charset="0"/>
                <a:buNone/>
              </a:pPr>
              <a:endParaRPr lang="zh-CN" altLang="en-US" smtClean="0">
                <a:solidFill>
                  <a:prstClr val="white"/>
                </a:solidFill>
                <a:latin typeface="Arial" panose="020B0604020202020204" pitchFamily="34" charset="0"/>
              </a:endParaRPr>
            </a:p>
          </p:txBody>
        </p:sp>
        <p:sp>
          <p:nvSpPr>
            <p:cNvPr id="20" name="Freeform 15"/>
            <p:cNvSpPr>
              <a:spLocks noChangeArrowheads="1"/>
            </p:cNvSpPr>
            <p:nvPr/>
          </p:nvSpPr>
          <p:spPr bwMode="auto">
            <a:xfrm>
              <a:off x="2219903" y="2676702"/>
              <a:ext cx="104775" cy="188913"/>
            </a:xfrm>
            <a:custGeom>
              <a:avLst/>
              <a:gdLst>
                <a:gd name="T0" fmla="*/ 104775 w 15"/>
                <a:gd name="T1" fmla="*/ 125942 h 27"/>
                <a:gd name="T2" fmla="*/ 104775 w 15"/>
                <a:gd name="T3" fmla="*/ 146932 h 27"/>
                <a:gd name="T4" fmla="*/ 90805 w 15"/>
                <a:gd name="T5" fmla="*/ 167923 h 27"/>
                <a:gd name="T6" fmla="*/ 69850 w 15"/>
                <a:gd name="T7" fmla="*/ 181916 h 27"/>
                <a:gd name="T8" fmla="*/ 48895 w 15"/>
                <a:gd name="T9" fmla="*/ 188913 h 27"/>
                <a:gd name="T10" fmla="*/ 20955 w 15"/>
                <a:gd name="T11" fmla="*/ 181916 h 27"/>
                <a:gd name="T12" fmla="*/ 0 w 15"/>
                <a:gd name="T13" fmla="*/ 174919 h 27"/>
                <a:gd name="T14" fmla="*/ 0 w 15"/>
                <a:gd name="T15" fmla="*/ 146932 h 27"/>
                <a:gd name="T16" fmla="*/ 0 w 15"/>
                <a:gd name="T17" fmla="*/ 146932 h 27"/>
                <a:gd name="T18" fmla="*/ 6985 w 15"/>
                <a:gd name="T19" fmla="*/ 153929 h 27"/>
                <a:gd name="T20" fmla="*/ 20955 w 15"/>
                <a:gd name="T21" fmla="*/ 160926 h 27"/>
                <a:gd name="T22" fmla="*/ 34925 w 15"/>
                <a:gd name="T23" fmla="*/ 160926 h 27"/>
                <a:gd name="T24" fmla="*/ 48895 w 15"/>
                <a:gd name="T25" fmla="*/ 167923 h 27"/>
                <a:gd name="T26" fmla="*/ 62865 w 15"/>
                <a:gd name="T27" fmla="*/ 160926 h 27"/>
                <a:gd name="T28" fmla="*/ 69850 w 15"/>
                <a:gd name="T29" fmla="*/ 153929 h 27"/>
                <a:gd name="T30" fmla="*/ 76835 w 15"/>
                <a:gd name="T31" fmla="*/ 139936 h 27"/>
                <a:gd name="T32" fmla="*/ 83820 w 15"/>
                <a:gd name="T33" fmla="*/ 125942 h 27"/>
                <a:gd name="T34" fmla="*/ 76835 w 15"/>
                <a:gd name="T35" fmla="*/ 104952 h 27"/>
                <a:gd name="T36" fmla="*/ 69850 w 15"/>
                <a:gd name="T37" fmla="*/ 97955 h 27"/>
                <a:gd name="T38" fmla="*/ 55880 w 15"/>
                <a:gd name="T39" fmla="*/ 90958 h 27"/>
                <a:gd name="T40" fmla="*/ 41910 w 15"/>
                <a:gd name="T41" fmla="*/ 90958 h 27"/>
                <a:gd name="T42" fmla="*/ 20955 w 15"/>
                <a:gd name="T43" fmla="*/ 90958 h 27"/>
                <a:gd name="T44" fmla="*/ 6985 w 15"/>
                <a:gd name="T45" fmla="*/ 90958 h 27"/>
                <a:gd name="T46" fmla="*/ 6985 w 15"/>
                <a:gd name="T47" fmla="*/ 0 h 27"/>
                <a:gd name="T48" fmla="*/ 104775 w 15"/>
                <a:gd name="T49" fmla="*/ 0 h 27"/>
                <a:gd name="T50" fmla="*/ 104775 w 15"/>
                <a:gd name="T51" fmla="*/ 20990 h 27"/>
                <a:gd name="T52" fmla="*/ 27940 w 15"/>
                <a:gd name="T53" fmla="*/ 20990 h 27"/>
                <a:gd name="T54" fmla="*/ 27940 w 15"/>
                <a:gd name="T55" fmla="*/ 69968 h 27"/>
                <a:gd name="T56" fmla="*/ 34925 w 15"/>
                <a:gd name="T57" fmla="*/ 69968 h 27"/>
                <a:gd name="T58" fmla="*/ 48895 w 15"/>
                <a:gd name="T59" fmla="*/ 69968 h 27"/>
                <a:gd name="T60" fmla="*/ 69850 w 15"/>
                <a:gd name="T61" fmla="*/ 69968 h 27"/>
                <a:gd name="T62" fmla="*/ 90805 w 15"/>
                <a:gd name="T63" fmla="*/ 76965 h 27"/>
                <a:gd name="T64" fmla="*/ 104775 w 15"/>
                <a:gd name="T65" fmla="*/ 97955 h 27"/>
                <a:gd name="T66" fmla="*/ 104775 w 15"/>
                <a:gd name="T67" fmla="*/ 125942 h 2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
                <a:gd name="T103" fmla="*/ 0 h 27"/>
                <a:gd name="T104" fmla="*/ 15 w 15"/>
                <a:gd name="T105" fmla="*/ 27 h 2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 h="27">
                  <a:moveTo>
                    <a:pt x="15" y="18"/>
                  </a:moveTo>
                  <a:cubicBezTo>
                    <a:pt x="15" y="19"/>
                    <a:pt x="15" y="20"/>
                    <a:pt x="15" y="21"/>
                  </a:cubicBezTo>
                  <a:cubicBezTo>
                    <a:pt x="14" y="22"/>
                    <a:pt x="14" y="23"/>
                    <a:pt x="13" y="24"/>
                  </a:cubicBezTo>
                  <a:cubicBezTo>
                    <a:pt x="12" y="25"/>
                    <a:pt x="11" y="25"/>
                    <a:pt x="10" y="26"/>
                  </a:cubicBezTo>
                  <a:cubicBezTo>
                    <a:pt x="9" y="26"/>
                    <a:pt x="8" y="27"/>
                    <a:pt x="7" y="27"/>
                  </a:cubicBezTo>
                  <a:cubicBezTo>
                    <a:pt x="5" y="27"/>
                    <a:pt x="4" y="26"/>
                    <a:pt x="3" y="26"/>
                  </a:cubicBezTo>
                  <a:cubicBezTo>
                    <a:pt x="2" y="26"/>
                    <a:pt x="1" y="26"/>
                    <a:pt x="0" y="25"/>
                  </a:cubicBezTo>
                  <a:cubicBezTo>
                    <a:pt x="0" y="21"/>
                    <a:pt x="0" y="21"/>
                    <a:pt x="0" y="21"/>
                  </a:cubicBezTo>
                  <a:cubicBezTo>
                    <a:pt x="0" y="21"/>
                    <a:pt x="0" y="21"/>
                    <a:pt x="0" y="21"/>
                  </a:cubicBezTo>
                  <a:cubicBezTo>
                    <a:pt x="0" y="22"/>
                    <a:pt x="1" y="22"/>
                    <a:pt x="1" y="22"/>
                  </a:cubicBezTo>
                  <a:cubicBezTo>
                    <a:pt x="2" y="22"/>
                    <a:pt x="2" y="23"/>
                    <a:pt x="3" y="23"/>
                  </a:cubicBezTo>
                  <a:cubicBezTo>
                    <a:pt x="3" y="23"/>
                    <a:pt x="4" y="23"/>
                    <a:pt x="5" y="23"/>
                  </a:cubicBezTo>
                  <a:cubicBezTo>
                    <a:pt x="5" y="23"/>
                    <a:pt x="6" y="24"/>
                    <a:pt x="7" y="24"/>
                  </a:cubicBezTo>
                  <a:cubicBezTo>
                    <a:pt x="7" y="24"/>
                    <a:pt x="8" y="23"/>
                    <a:pt x="9" y="23"/>
                  </a:cubicBezTo>
                  <a:cubicBezTo>
                    <a:pt x="9" y="23"/>
                    <a:pt x="10" y="22"/>
                    <a:pt x="10" y="22"/>
                  </a:cubicBezTo>
                  <a:cubicBezTo>
                    <a:pt x="11" y="21"/>
                    <a:pt x="11" y="21"/>
                    <a:pt x="11" y="20"/>
                  </a:cubicBezTo>
                  <a:cubicBezTo>
                    <a:pt x="12" y="19"/>
                    <a:pt x="12" y="19"/>
                    <a:pt x="12" y="18"/>
                  </a:cubicBezTo>
                  <a:cubicBezTo>
                    <a:pt x="12" y="17"/>
                    <a:pt x="12" y="16"/>
                    <a:pt x="11" y="15"/>
                  </a:cubicBezTo>
                  <a:cubicBezTo>
                    <a:pt x="11" y="15"/>
                    <a:pt x="11" y="14"/>
                    <a:pt x="10" y="14"/>
                  </a:cubicBezTo>
                  <a:cubicBezTo>
                    <a:pt x="10" y="13"/>
                    <a:pt x="9" y="13"/>
                    <a:pt x="8" y="13"/>
                  </a:cubicBezTo>
                  <a:cubicBezTo>
                    <a:pt x="8" y="13"/>
                    <a:pt x="7" y="13"/>
                    <a:pt x="6" y="13"/>
                  </a:cubicBezTo>
                  <a:cubicBezTo>
                    <a:pt x="5" y="13"/>
                    <a:pt x="4" y="13"/>
                    <a:pt x="3" y="13"/>
                  </a:cubicBezTo>
                  <a:cubicBezTo>
                    <a:pt x="2" y="13"/>
                    <a:pt x="1" y="13"/>
                    <a:pt x="1" y="13"/>
                  </a:cubicBezTo>
                  <a:cubicBezTo>
                    <a:pt x="1" y="0"/>
                    <a:pt x="1" y="0"/>
                    <a:pt x="1" y="0"/>
                  </a:cubicBezTo>
                  <a:cubicBezTo>
                    <a:pt x="15" y="0"/>
                    <a:pt x="15" y="0"/>
                    <a:pt x="15" y="0"/>
                  </a:cubicBezTo>
                  <a:cubicBezTo>
                    <a:pt x="15" y="3"/>
                    <a:pt x="15" y="3"/>
                    <a:pt x="15" y="3"/>
                  </a:cubicBezTo>
                  <a:cubicBezTo>
                    <a:pt x="4" y="3"/>
                    <a:pt x="4" y="3"/>
                    <a:pt x="4" y="3"/>
                  </a:cubicBezTo>
                  <a:cubicBezTo>
                    <a:pt x="4" y="10"/>
                    <a:pt x="4" y="10"/>
                    <a:pt x="4" y="10"/>
                  </a:cubicBezTo>
                  <a:cubicBezTo>
                    <a:pt x="5" y="10"/>
                    <a:pt x="5" y="10"/>
                    <a:pt x="5" y="10"/>
                  </a:cubicBezTo>
                  <a:cubicBezTo>
                    <a:pt x="6" y="10"/>
                    <a:pt x="6" y="10"/>
                    <a:pt x="7" y="10"/>
                  </a:cubicBezTo>
                  <a:cubicBezTo>
                    <a:pt x="8" y="10"/>
                    <a:pt x="9" y="10"/>
                    <a:pt x="10" y="10"/>
                  </a:cubicBezTo>
                  <a:cubicBezTo>
                    <a:pt x="11" y="10"/>
                    <a:pt x="12" y="11"/>
                    <a:pt x="13" y="11"/>
                  </a:cubicBezTo>
                  <a:cubicBezTo>
                    <a:pt x="14" y="12"/>
                    <a:pt x="14" y="13"/>
                    <a:pt x="15" y="14"/>
                  </a:cubicBezTo>
                  <a:cubicBezTo>
                    <a:pt x="15" y="15"/>
                    <a:pt x="15" y="16"/>
                    <a:pt x="15" y="18"/>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lIns="91274" tIns="45637" rIns="91274" bIns="45637"/>
            <a:lstStyle/>
            <a:p>
              <a:pPr fontAlgn="base">
                <a:spcBef>
                  <a:spcPct val="0"/>
                </a:spcBef>
                <a:spcAft>
                  <a:spcPct val="0"/>
                </a:spcAft>
                <a:buFont typeface="Arial" panose="020B0604020202020204" pitchFamily="34" charset="0"/>
                <a:buNone/>
              </a:pPr>
              <a:endParaRPr lang="zh-CN" altLang="en-US" smtClean="0">
                <a:solidFill>
                  <a:prstClr val="white"/>
                </a:solidFill>
                <a:latin typeface="Arial" panose="020B0604020202020204" pitchFamily="34" charset="0"/>
              </a:endParaRPr>
            </a:p>
          </p:txBody>
        </p:sp>
        <p:sp>
          <p:nvSpPr>
            <p:cNvPr id="21" name="Freeform 16"/>
            <p:cNvSpPr>
              <a:spLocks noEditPoints="1" noChangeArrowheads="1"/>
            </p:cNvSpPr>
            <p:nvPr/>
          </p:nvSpPr>
          <p:spPr bwMode="auto">
            <a:xfrm>
              <a:off x="2353253" y="2670352"/>
              <a:ext cx="228600" cy="195263"/>
            </a:xfrm>
            <a:custGeom>
              <a:avLst/>
              <a:gdLst>
                <a:gd name="T0" fmla="*/ 92869 w 32"/>
                <a:gd name="T1" fmla="*/ 55789 h 28"/>
                <a:gd name="T2" fmla="*/ 78581 w 32"/>
                <a:gd name="T3" fmla="*/ 97632 h 28"/>
                <a:gd name="T4" fmla="*/ 42863 w 32"/>
                <a:gd name="T5" fmla="*/ 111579 h 28"/>
                <a:gd name="T6" fmla="*/ 14288 w 32"/>
                <a:gd name="T7" fmla="*/ 97632 h 28"/>
                <a:gd name="T8" fmla="*/ 0 w 32"/>
                <a:gd name="T9" fmla="*/ 55789 h 28"/>
                <a:gd name="T10" fmla="*/ 14288 w 32"/>
                <a:gd name="T11" fmla="*/ 13947 h 28"/>
                <a:gd name="T12" fmla="*/ 42863 w 32"/>
                <a:gd name="T13" fmla="*/ 0 h 28"/>
                <a:gd name="T14" fmla="*/ 78581 w 32"/>
                <a:gd name="T15" fmla="*/ 13947 h 28"/>
                <a:gd name="T16" fmla="*/ 92869 w 32"/>
                <a:gd name="T17" fmla="*/ 55789 h 28"/>
                <a:gd name="T18" fmla="*/ 64294 w 32"/>
                <a:gd name="T19" fmla="*/ 55789 h 28"/>
                <a:gd name="T20" fmla="*/ 64294 w 32"/>
                <a:gd name="T21" fmla="*/ 27895 h 28"/>
                <a:gd name="T22" fmla="*/ 42863 w 32"/>
                <a:gd name="T23" fmla="*/ 20921 h 28"/>
                <a:gd name="T24" fmla="*/ 28575 w 32"/>
                <a:gd name="T25" fmla="*/ 27895 h 28"/>
                <a:gd name="T26" fmla="*/ 21431 w 32"/>
                <a:gd name="T27" fmla="*/ 55789 h 28"/>
                <a:gd name="T28" fmla="*/ 28575 w 32"/>
                <a:gd name="T29" fmla="*/ 83684 h 28"/>
                <a:gd name="T30" fmla="*/ 42863 w 32"/>
                <a:gd name="T31" fmla="*/ 90658 h 28"/>
                <a:gd name="T32" fmla="*/ 64294 w 32"/>
                <a:gd name="T33" fmla="*/ 83684 h 28"/>
                <a:gd name="T34" fmla="*/ 64294 w 32"/>
                <a:gd name="T35" fmla="*/ 55789 h 28"/>
                <a:gd name="T36" fmla="*/ 171450 w 32"/>
                <a:gd name="T37" fmla="*/ 6974 h 28"/>
                <a:gd name="T38" fmla="*/ 78581 w 32"/>
                <a:gd name="T39" fmla="*/ 188289 h 28"/>
                <a:gd name="T40" fmla="*/ 57150 w 32"/>
                <a:gd name="T41" fmla="*/ 188289 h 28"/>
                <a:gd name="T42" fmla="*/ 150019 w 32"/>
                <a:gd name="T43" fmla="*/ 6974 h 28"/>
                <a:gd name="T44" fmla="*/ 171450 w 32"/>
                <a:gd name="T45" fmla="*/ 6974 h 28"/>
                <a:gd name="T46" fmla="*/ 228600 w 32"/>
                <a:gd name="T47" fmla="*/ 139474 h 28"/>
                <a:gd name="T48" fmla="*/ 214313 w 32"/>
                <a:gd name="T49" fmla="*/ 181316 h 28"/>
                <a:gd name="T50" fmla="*/ 185738 w 32"/>
                <a:gd name="T51" fmla="*/ 195263 h 28"/>
                <a:gd name="T52" fmla="*/ 150019 w 32"/>
                <a:gd name="T53" fmla="*/ 181316 h 28"/>
                <a:gd name="T54" fmla="*/ 135731 w 32"/>
                <a:gd name="T55" fmla="*/ 139474 h 28"/>
                <a:gd name="T56" fmla="*/ 150019 w 32"/>
                <a:gd name="T57" fmla="*/ 97632 h 28"/>
                <a:gd name="T58" fmla="*/ 185738 w 32"/>
                <a:gd name="T59" fmla="*/ 83684 h 28"/>
                <a:gd name="T60" fmla="*/ 214313 w 32"/>
                <a:gd name="T61" fmla="*/ 97632 h 28"/>
                <a:gd name="T62" fmla="*/ 228600 w 32"/>
                <a:gd name="T63" fmla="*/ 139474 h 28"/>
                <a:gd name="T64" fmla="*/ 207169 w 32"/>
                <a:gd name="T65" fmla="*/ 139474 h 28"/>
                <a:gd name="T66" fmla="*/ 200025 w 32"/>
                <a:gd name="T67" fmla="*/ 111579 h 28"/>
                <a:gd name="T68" fmla="*/ 185738 w 32"/>
                <a:gd name="T69" fmla="*/ 97632 h 28"/>
                <a:gd name="T70" fmla="*/ 164306 w 32"/>
                <a:gd name="T71" fmla="*/ 111579 h 28"/>
                <a:gd name="T72" fmla="*/ 164306 w 32"/>
                <a:gd name="T73" fmla="*/ 139474 h 28"/>
                <a:gd name="T74" fmla="*/ 164306 w 32"/>
                <a:gd name="T75" fmla="*/ 167368 h 28"/>
                <a:gd name="T76" fmla="*/ 185738 w 32"/>
                <a:gd name="T77" fmla="*/ 174342 h 28"/>
                <a:gd name="T78" fmla="*/ 200025 w 32"/>
                <a:gd name="T79" fmla="*/ 167368 h 28"/>
                <a:gd name="T80" fmla="*/ 207169 w 32"/>
                <a:gd name="T81" fmla="*/ 139474 h 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
                <a:gd name="T124" fmla="*/ 0 h 28"/>
                <a:gd name="T125" fmla="*/ 32 w 32"/>
                <a:gd name="T126" fmla="*/ 28 h 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 h="28">
                  <a:moveTo>
                    <a:pt x="13" y="8"/>
                  </a:moveTo>
                  <a:cubicBezTo>
                    <a:pt x="13" y="11"/>
                    <a:pt x="12" y="13"/>
                    <a:pt x="11" y="14"/>
                  </a:cubicBezTo>
                  <a:cubicBezTo>
                    <a:pt x="10" y="15"/>
                    <a:pt x="8" y="16"/>
                    <a:pt x="6" y="16"/>
                  </a:cubicBezTo>
                  <a:cubicBezTo>
                    <a:pt x="4" y="16"/>
                    <a:pt x="3" y="15"/>
                    <a:pt x="2" y="14"/>
                  </a:cubicBezTo>
                  <a:cubicBezTo>
                    <a:pt x="1" y="13"/>
                    <a:pt x="0" y="11"/>
                    <a:pt x="0" y="8"/>
                  </a:cubicBezTo>
                  <a:cubicBezTo>
                    <a:pt x="0" y="5"/>
                    <a:pt x="1" y="3"/>
                    <a:pt x="2" y="2"/>
                  </a:cubicBezTo>
                  <a:cubicBezTo>
                    <a:pt x="3" y="1"/>
                    <a:pt x="4" y="0"/>
                    <a:pt x="6" y="0"/>
                  </a:cubicBezTo>
                  <a:cubicBezTo>
                    <a:pt x="8" y="0"/>
                    <a:pt x="10" y="1"/>
                    <a:pt x="11" y="2"/>
                  </a:cubicBezTo>
                  <a:cubicBezTo>
                    <a:pt x="12" y="3"/>
                    <a:pt x="13" y="5"/>
                    <a:pt x="13" y="8"/>
                  </a:cubicBezTo>
                  <a:close/>
                  <a:moveTo>
                    <a:pt x="9" y="8"/>
                  </a:moveTo>
                  <a:cubicBezTo>
                    <a:pt x="9" y="6"/>
                    <a:pt x="9" y="5"/>
                    <a:pt x="9" y="4"/>
                  </a:cubicBezTo>
                  <a:cubicBezTo>
                    <a:pt x="8" y="3"/>
                    <a:pt x="8" y="3"/>
                    <a:pt x="6" y="3"/>
                  </a:cubicBezTo>
                  <a:cubicBezTo>
                    <a:pt x="5" y="3"/>
                    <a:pt x="4" y="3"/>
                    <a:pt x="4" y="4"/>
                  </a:cubicBezTo>
                  <a:cubicBezTo>
                    <a:pt x="3" y="5"/>
                    <a:pt x="3" y="6"/>
                    <a:pt x="3" y="8"/>
                  </a:cubicBezTo>
                  <a:cubicBezTo>
                    <a:pt x="3" y="10"/>
                    <a:pt x="3" y="11"/>
                    <a:pt x="4" y="12"/>
                  </a:cubicBezTo>
                  <a:cubicBezTo>
                    <a:pt x="4" y="13"/>
                    <a:pt x="5" y="13"/>
                    <a:pt x="6" y="13"/>
                  </a:cubicBezTo>
                  <a:cubicBezTo>
                    <a:pt x="8" y="13"/>
                    <a:pt x="8" y="13"/>
                    <a:pt x="9" y="12"/>
                  </a:cubicBezTo>
                  <a:cubicBezTo>
                    <a:pt x="9" y="11"/>
                    <a:pt x="9" y="10"/>
                    <a:pt x="9" y="8"/>
                  </a:cubicBezTo>
                  <a:close/>
                  <a:moveTo>
                    <a:pt x="24" y="1"/>
                  </a:moveTo>
                  <a:cubicBezTo>
                    <a:pt x="11" y="27"/>
                    <a:pt x="11" y="27"/>
                    <a:pt x="11" y="27"/>
                  </a:cubicBezTo>
                  <a:cubicBezTo>
                    <a:pt x="8" y="27"/>
                    <a:pt x="8" y="27"/>
                    <a:pt x="8" y="27"/>
                  </a:cubicBezTo>
                  <a:cubicBezTo>
                    <a:pt x="21" y="1"/>
                    <a:pt x="21" y="1"/>
                    <a:pt x="21" y="1"/>
                  </a:cubicBezTo>
                  <a:lnTo>
                    <a:pt x="24" y="1"/>
                  </a:lnTo>
                  <a:close/>
                  <a:moveTo>
                    <a:pt x="32" y="20"/>
                  </a:moveTo>
                  <a:cubicBezTo>
                    <a:pt x="32" y="22"/>
                    <a:pt x="31" y="24"/>
                    <a:pt x="30" y="26"/>
                  </a:cubicBezTo>
                  <a:cubicBezTo>
                    <a:pt x="29" y="27"/>
                    <a:pt x="28" y="28"/>
                    <a:pt x="26" y="28"/>
                  </a:cubicBezTo>
                  <a:cubicBezTo>
                    <a:pt x="24" y="28"/>
                    <a:pt x="22" y="27"/>
                    <a:pt x="21" y="26"/>
                  </a:cubicBezTo>
                  <a:cubicBezTo>
                    <a:pt x="20" y="24"/>
                    <a:pt x="19" y="22"/>
                    <a:pt x="19" y="20"/>
                  </a:cubicBezTo>
                  <a:cubicBezTo>
                    <a:pt x="19" y="17"/>
                    <a:pt x="20" y="15"/>
                    <a:pt x="21" y="14"/>
                  </a:cubicBezTo>
                  <a:cubicBezTo>
                    <a:pt x="22" y="13"/>
                    <a:pt x="24" y="12"/>
                    <a:pt x="26" y="12"/>
                  </a:cubicBezTo>
                  <a:cubicBezTo>
                    <a:pt x="28" y="12"/>
                    <a:pt x="29" y="13"/>
                    <a:pt x="30" y="14"/>
                  </a:cubicBezTo>
                  <a:cubicBezTo>
                    <a:pt x="31" y="15"/>
                    <a:pt x="32" y="17"/>
                    <a:pt x="32" y="20"/>
                  </a:cubicBezTo>
                  <a:close/>
                  <a:moveTo>
                    <a:pt x="29" y="20"/>
                  </a:moveTo>
                  <a:cubicBezTo>
                    <a:pt x="29" y="18"/>
                    <a:pt x="28" y="17"/>
                    <a:pt x="28" y="16"/>
                  </a:cubicBezTo>
                  <a:cubicBezTo>
                    <a:pt x="28" y="15"/>
                    <a:pt x="27" y="14"/>
                    <a:pt x="26" y="14"/>
                  </a:cubicBezTo>
                  <a:cubicBezTo>
                    <a:pt x="24" y="14"/>
                    <a:pt x="24" y="15"/>
                    <a:pt x="23" y="16"/>
                  </a:cubicBezTo>
                  <a:cubicBezTo>
                    <a:pt x="23" y="17"/>
                    <a:pt x="23" y="18"/>
                    <a:pt x="23" y="20"/>
                  </a:cubicBezTo>
                  <a:cubicBezTo>
                    <a:pt x="23" y="22"/>
                    <a:pt x="23" y="23"/>
                    <a:pt x="23" y="24"/>
                  </a:cubicBezTo>
                  <a:cubicBezTo>
                    <a:pt x="24" y="25"/>
                    <a:pt x="24" y="25"/>
                    <a:pt x="26" y="25"/>
                  </a:cubicBezTo>
                  <a:cubicBezTo>
                    <a:pt x="27" y="25"/>
                    <a:pt x="28" y="25"/>
                    <a:pt x="28" y="24"/>
                  </a:cubicBezTo>
                  <a:cubicBezTo>
                    <a:pt x="28" y="23"/>
                    <a:pt x="29" y="22"/>
                    <a:pt x="29" y="20"/>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lIns="91274" tIns="45637" rIns="91274" bIns="45637"/>
            <a:lstStyle/>
            <a:p>
              <a:pPr fontAlgn="base">
                <a:spcBef>
                  <a:spcPct val="0"/>
                </a:spcBef>
                <a:spcAft>
                  <a:spcPct val="0"/>
                </a:spcAft>
                <a:buFont typeface="Arial" panose="020B0604020202020204" pitchFamily="34" charset="0"/>
                <a:buNone/>
              </a:pPr>
              <a:endParaRPr lang="zh-CN" altLang="en-US" smtClean="0">
                <a:solidFill>
                  <a:prstClr val="white"/>
                </a:solidFill>
                <a:latin typeface="Arial" panose="020B0604020202020204" pitchFamily="34" charset="0"/>
              </a:endParaRPr>
            </a:p>
          </p:txBody>
        </p:sp>
        <p:sp>
          <p:nvSpPr>
            <p:cNvPr id="28" name="矩形 114"/>
            <p:cNvSpPr>
              <a:spLocks noChangeArrowheads="1"/>
            </p:cNvSpPr>
            <p:nvPr/>
          </p:nvSpPr>
          <p:spPr bwMode="auto">
            <a:xfrm>
              <a:off x="1826203" y="2975152"/>
              <a:ext cx="624686" cy="51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74" tIns="45637" rIns="91274" bIns="4563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en-US" altLang="zh-CN" sz="28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01</a:t>
              </a:r>
              <a:endParaRPr lang="zh-CN" altLang="en-US" sz="2800"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 name="组合 2"/>
          <p:cNvGrpSpPr/>
          <p:nvPr/>
        </p:nvGrpSpPr>
        <p:grpSpPr>
          <a:xfrm>
            <a:off x="2994603" y="2625932"/>
            <a:ext cx="865188" cy="830263"/>
            <a:chOff x="2715203" y="2600532"/>
            <a:chExt cx="865188" cy="830263"/>
          </a:xfrm>
        </p:grpSpPr>
        <p:sp>
          <p:nvSpPr>
            <p:cNvPr id="14" name="Freeform 9"/>
            <p:cNvSpPr>
              <a:spLocks noChangeArrowheads="1"/>
            </p:cNvSpPr>
            <p:nvPr/>
          </p:nvSpPr>
          <p:spPr bwMode="auto">
            <a:xfrm>
              <a:off x="2715203" y="2600532"/>
              <a:ext cx="865188" cy="830263"/>
            </a:xfrm>
            <a:custGeom>
              <a:avLst/>
              <a:gdLst>
                <a:gd name="T0" fmla="*/ 865188 w 122"/>
                <a:gd name="T1" fmla="*/ 418620 h 119"/>
                <a:gd name="T2" fmla="*/ 744629 w 122"/>
                <a:gd name="T3" fmla="*/ 711654 h 119"/>
                <a:gd name="T4" fmla="*/ 432594 w 122"/>
                <a:gd name="T5" fmla="*/ 830263 h 119"/>
                <a:gd name="T6" fmla="*/ 0 w 122"/>
                <a:gd name="T7" fmla="*/ 418620 h 119"/>
                <a:gd name="T8" fmla="*/ 0 w 122"/>
                <a:gd name="T9" fmla="*/ 0 h 119"/>
                <a:gd name="T10" fmla="*/ 439686 w 122"/>
                <a:gd name="T11" fmla="*/ 0 h 119"/>
                <a:gd name="T12" fmla="*/ 865188 w 122"/>
                <a:gd name="T13" fmla="*/ 418620 h 119"/>
                <a:gd name="T14" fmla="*/ 0 60000 65536"/>
                <a:gd name="T15" fmla="*/ 0 60000 65536"/>
                <a:gd name="T16" fmla="*/ 0 60000 65536"/>
                <a:gd name="T17" fmla="*/ 0 60000 65536"/>
                <a:gd name="T18" fmla="*/ 0 60000 65536"/>
                <a:gd name="T19" fmla="*/ 0 60000 65536"/>
                <a:gd name="T20" fmla="*/ 0 60000 65536"/>
                <a:gd name="T21" fmla="*/ 0 w 122"/>
                <a:gd name="T22" fmla="*/ 0 h 119"/>
                <a:gd name="T23" fmla="*/ 122 w 122"/>
                <a:gd name="T24" fmla="*/ 119 h 1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119">
                  <a:moveTo>
                    <a:pt x="122" y="60"/>
                  </a:moveTo>
                  <a:cubicBezTo>
                    <a:pt x="122" y="76"/>
                    <a:pt x="115" y="91"/>
                    <a:pt x="105" y="102"/>
                  </a:cubicBezTo>
                  <a:cubicBezTo>
                    <a:pt x="94" y="113"/>
                    <a:pt x="78" y="119"/>
                    <a:pt x="61" y="119"/>
                  </a:cubicBezTo>
                  <a:cubicBezTo>
                    <a:pt x="28" y="119"/>
                    <a:pt x="0" y="93"/>
                    <a:pt x="0" y="60"/>
                  </a:cubicBezTo>
                  <a:cubicBezTo>
                    <a:pt x="0" y="0"/>
                    <a:pt x="0" y="0"/>
                    <a:pt x="0" y="0"/>
                  </a:cubicBezTo>
                  <a:cubicBezTo>
                    <a:pt x="62" y="0"/>
                    <a:pt x="62" y="0"/>
                    <a:pt x="62" y="0"/>
                  </a:cubicBezTo>
                  <a:cubicBezTo>
                    <a:pt x="95" y="0"/>
                    <a:pt x="122" y="27"/>
                    <a:pt x="122" y="60"/>
                  </a:cubicBezTo>
                  <a:close/>
                </a:path>
              </a:pathLst>
            </a:custGeom>
            <a:solidFill>
              <a:schemeClr val="accent3"/>
            </a:solidFill>
            <a:ln>
              <a:noFill/>
            </a:ln>
          </p:spPr>
          <p:txBody>
            <a:bodyPr lIns="91274" tIns="45637" rIns="91274" bIns="45637"/>
            <a:lstStyle/>
            <a:p>
              <a:pPr fontAlgn="base">
                <a:spcBef>
                  <a:spcPct val="0"/>
                </a:spcBef>
                <a:spcAft>
                  <a:spcPct val="0"/>
                </a:spcAft>
                <a:buFont typeface="Arial" panose="020B0604020202020204" pitchFamily="34" charset="0"/>
                <a:buNone/>
              </a:pPr>
              <a:endParaRPr lang="zh-CN" altLang="en-US" smtClean="0">
                <a:solidFill>
                  <a:prstClr val="white"/>
                </a:solidFill>
                <a:latin typeface="Arial" panose="020B0604020202020204" pitchFamily="34" charset="0"/>
              </a:endParaRPr>
            </a:p>
          </p:txBody>
        </p:sp>
        <p:sp>
          <p:nvSpPr>
            <p:cNvPr id="22" name="Freeform 17"/>
            <p:cNvSpPr>
              <a:spLocks noChangeArrowheads="1"/>
            </p:cNvSpPr>
            <p:nvPr/>
          </p:nvSpPr>
          <p:spPr bwMode="auto">
            <a:xfrm>
              <a:off x="2786641" y="2656065"/>
              <a:ext cx="112712" cy="180975"/>
            </a:xfrm>
            <a:custGeom>
              <a:avLst/>
              <a:gdLst>
                <a:gd name="T0" fmla="*/ 112712 w 16"/>
                <a:gd name="T1" fmla="*/ 180975 h 26"/>
                <a:gd name="T2" fmla="*/ 0 w 16"/>
                <a:gd name="T3" fmla="*/ 180975 h 26"/>
                <a:gd name="T4" fmla="*/ 0 w 16"/>
                <a:gd name="T5" fmla="*/ 160093 h 26"/>
                <a:gd name="T6" fmla="*/ 21134 w 16"/>
                <a:gd name="T7" fmla="*/ 139212 h 26"/>
                <a:gd name="T8" fmla="*/ 42267 w 16"/>
                <a:gd name="T9" fmla="*/ 118330 h 26"/>
                <a:gd name="T10" fmla="*/ 70445 w 16"/>
                <a:gd name="T11" fmla="*/ 76566 h 26"/>
                <a:gd name="T12" fmla="*/ 77490 w 16"/>
                <a:gd name="T13" fmla="*/ 48724 h 26"/>
                <a:gd name="T14" fmla="*/ 77490 w 16"/>
                <a:gd name="T15" fmla="*/ 34803 h 26"/>
                <a:gd name="T16" fmla="*/ 70445 w 16"/>
                <a:gd name="T17" fmla="*/ 27842 h 26"/>
                <a:gd name="T18" fmla="*/ 63401 w 16"/>
                <a:gd name="T19" fmla="*/ 20882 h 26"/>
                <a:gd name="T20" fmla="*/ 49312 w 16"/>
                <a:gd name="T21" fmla="*/ 20882 h 26"/>
                <a:gd name="T22" fmla="*/ 35223 w 16"/>
                <a:gd name="T23" fmla="*/ 20882 h 26"/>
                <a:gd name="T24" fmla="*/ 21134 w 16"/>
                <a:gd name="T25" fmla="*/ 27842 h 26"/>
                <a:gd name="T26" fmla="*/ 14089 w 16"/>
                <a:gd name="T27" fmla="*/ 27842 h 26"/>
                <a:gd name="T28" fmla="*/ 7045 w 16"/>
                <a:gd name="T29" fmla="*/ 34803 h 26"/>
                <a:gd name="T30" fmla="*/ 7045 w 16"/>
                <a:gd name="T31" fmla="*/ 34803 h 26"/>
                <a:gd name="T32" fmla="*/ 7045 w 16"/>
                <a:gd name="T33" fmla="*/ 6961 h 26"/>
                <a:gd name="T34" fmla="*/ 28178 w 16"/>
                <a:gd name="T35" fmla="*/ 0 h 26"/>
                <a:gd name="T36" fmla="*/ 49312 w 16"/>
                <a:gd name="T37" fmla="*/ 0 h 26"/>
                <a:gd name="T38" fmla="*/ 91579 w 16"/>
                <a:gd name="T39" fmla="*/ 13921 h 26"/>
                <a:gd name="T40" fmla="*/ 105668 w 16"/>
                <a:gd name="T41" fmla="*/ 48724 h 26"/>
                <a:gd name="T42" fmla="*/ 105668 w 16"/>
                <a:gd name="T43" fmla="*/ 69606 h 26"/>
                <a:gd name="T44" fmla="*/ 98623 w 16"/>
                <a:gd name="T45" fmla="*/ 83527 h 26"/>
                <a:gd name="T46" fmla="*/ 84534 w 16"/>
                <a:gd name="T47" fmla="*/ 97448 h 26"/>
                <a:gd name="T48" fmla="*/ 70445 w 16"/>
                <a:gd name="T49" fmla="*/ 118330 h 26"/>
                <a:gd name="T50" fmla="*/ 49312 w 16"/>
                <a:gd name="T51" fmla="*/ 139212 h 26"/>
                <a:gd name="T52" fmla="*/ 21134 w 16"/>
                <a:gd name="T53" fmla="*/ 160093 h 26"/>
                <a:gd name="T54" fmla="*/ 112712 w 16"/>
                <a:gd name="T55" fmla="*/ 160093 h 26"/>
                <a:gd name="T56" fmla="*/ 112712 w 16"/>
                <a:gd name="T57" fmla="*/ 180975 h 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
                <a:gd name="T88" fmla="*/ 0 h 26"/>
                <a:gd name="T89" fmla="*/ 16 w 16"/>
                <a:gd name="T90" fmla="*/ 26 h 2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 h="26">
                  <a:moveTo>
                    <a:pt x="16" y="26"/>
                  </a:moveTo>
                  <a:cubicBezTo>
                    <a:pt x="0" y="26"/>
                    <a:pt x="0" y="26"/>
                    <a:pt x="0" y="26"/>
                  </a:cubicBezTo>
                  <a:cubicBezTo>
                    <a:pt x="0" y="23"/>
                    <a:pt x="0" y="23"/>
                    <a:pt x="0" y="23"/>
                  </a:cubicBezTo>
                  <a:cubicBezTo>
                    <a:pt x="1" y="22"/>
                    <a:pt x="2" y="21"/>
                    <a:pt x="3" y="20"/>
                  </a:cubicBezTo>
                  <a:cubicBezTo>
                    <a:pt x="4" y="19"/>
                    <a:pt x="5" y="18"/>
                    <a:pt x="6" y="17"/>
                  </a:cubicBezTo>
                  <a:cubicBezTo>
                    <a:pt x="8" y="14"/>
                    <a:pt x="10" y="13"/>
                    <a:pt x="10" y="11"/>
                  </a:cubicBezTo>
                  <a:cubicBezTo>
                    <a:pt x="11" y="10"/>
                    <a:pt x="11" y="9"/>
                    <a:pt x="11" y="7"/>
                  </a:cubicBezTo>
                  <a:cubicBezTo>
                    <a:pt x="11" y="6"/>
                    <a:pt x="11" y="6"/>
                    <a:pt x="11" y="5"/>
                  </a:cubicBezTo>
                  <a:cubicBezTo>
                    <a:pt x="11" y="5"/>
                    <a:pt x="11" y="4"/>
                    <a:pt x="10" y="4"/>
                  </a:cubicBezTo>
                  <a:cubicBezTo>
                    <a:pt x="10" y="4"/>
                    <a:pt x="9" y="3"/>
                    <a:pt x="9" y="3"/>
                  </a:cubicBezTo>
                  <a:cubicBezTo>
                    <a:pt x="8" y="3"/>
                    <a:pt x="8" y="3"/>
                    <a:pt x="7" y="3"/>
                  </a:cubicBezTo>
                  <a:cubicBezTo>
                    <a:pt x="6" y="3"/>
                    <a:pt x="6" y="3"/>
                    <a:pt x="5" y="3"/>
                  </a:cubicBezTo>
                  <a:cubicBezTo>
                    <a:pt x="4" y="3"/>
                    <a:pt x="4" y="3"/>
                    <a:pt x="3" y="4"/>
                  </a:cubicBezTo>
                  <a:cubicBezTo>
                    <a:pt x="3" y="4"/>
                    <a:pt x="2" y="4"/>
                    <a:pt x="2" y="4"/>
                  </a:cubicBezTo>
                  <a:cubicBezTo>
                    <a:pt x="1" y="5"/>
                    <a:pt x="1" y="5"/>
                    <a:pt x="1" y="5"/>
                  </a:cubicBezTo>
                  <a:cubicBezTo>
                    <a:pt x="1" y="5"/>
                    <a:pt x="1" y="5"/>
                    <a:pt x="1" y="5"/>
                  </a:cubicBezTo>
                  <a:cubicBezTo>
                    <a:pt x="1" y="1"/>
                    <a:pt x="1" y="1"/>
                    <a:pt x="1" y="1"/>
                  </a:cubicBezTo>
                  <a:cubicBezTo>
                    <a:pt x="1" y="1"/>
                    <a:pt x="2" y="1"/>
                    <a:pt x="4" y="0"/>
                  </a:cubicBezTo>
                  <a:cubicBezTo>
                    <a:pt x="5" y="0"/>
                    <a:pt x="6" y="0"/>
                    <a:pt x="7" y="0"/>
                  </a:cubicBezTo>
                  <a:cubicBezTo>
                    <a:pt x="10" y="0"/>
                    <a:pt x="12" y="1"/>
                    <a:pt x="13" y="2"/>
                  </a:cubicBezTo>
                  <a:cubicBezTo>
                    <a:pt x="14" y="3"/>
                    <a:pt x="15" y="5"/>
                    <a:pt x="15" y="7"/>
                  </a:cubicBezTo>
                  <a:cubicBezTo>
                    <a:pt x="15" y="8"/>
                    <a:pt x="15" y="9"/>
                    <a:pt x="15" y="10"/>
                  </a:cubicBezTo>
                  <a:cubicBezTo>
                    <a:pt x="14" y="11"/>
                    <a:pt x="14" y="12"/>
                    <a:pt x="14" y="12"/>
                  </a:cubicBezTo>
                  <a:cubicBezTo>
                    <a:pt x="13" y="13"/>
                    <a:pt x="13" y="14"/>
                    <a:pt x="12" y="14"/>
                  </a:cubicBezTo>
                  <a:cubicBezTo>
                    <a:pt x="12" y="15"/>
                    <a:pt x="11" y="16"/>
                    <a:pt x="10" y="17"/>
                  </a:cubicBezTo>
                  <a:cubicBezTo>
                    <a:pt x="9" y="18"/>
                    <a:pt x="8" y="19"/>
                    <a:pt x="7" y="20"/>
                  </a:cubicBezTo>
                  <a:cubicBezTo>
                    <a:pt x="5" y="22"/>
                    <a:pt x="4" y="23"/>
                    <a:pt x="3" y="23"/>
                  </a:cubicBezTo>
                  <a:cubicBezTo>
                    <a:pt x="16" y="23"/>
                    <a:pt x="16" y="23"/>
                    <a:pt x="16" y="23"/>
                  </a:cubicBezTo>
                  <a:lnTo>
                    <a:pt x="16" y="26"/>
                  </a:ln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lIns="91274" tIns="45637" rIns="91274" bIns="45637"/>
            <a:lstStyle/>
            <a:p>
              <a:pPr fontAlgn="base">
                <a:spcBef>
                  <a:spcPct val="0"/>
                </a:spcBef>
                <a:spcAft>
                  <a:spcPct val="0"/>
                </a:spcAft>
                <a:buFont typeface="Arial" panose="020B0604020202020204" pitchFamily="34" charset="0"/>
                <a:buNone/>
              </a:pPr>
              <a:endParaRPr lang="zh-CN" altLang="en-US" smtClean="0">
                <a:solidFill>
                  <a:prstClr val="white"/>
                </a:solidFill>
                <a:latin typeface="Arial" panose="020B0604020202020204" pitchFamily="34" charset="0"/>
              </a:endParaRPr>
            </a:p>
          </p:txBody>
        </p:sp>
        <p:sp>
          <p:nvSpPr>
            <p:cNvPr id="23" name="Freeform 18"/>
            <p:cNvSpPr>
              <a:spLocks noChangeArrowheads="1"/>
            </p:cNvSpPr>
            <p:nvPr/>
          </p:nvSpPr>
          <p:spPr bwMode="auto">
            <a:xfrm>
              <a:off x="2927928" y="2656067"/>
              <a:ext cx="107950" cy="188912"/>
            </a:xfrm>
            <a:custGeom>
              <a:avLst/>
              <a:gdLst>
                <a:gd name="T0" fmla="*/ 107950 w 15"/>
                <a:gd name="T1" fmla="*/ 125941 h 27"/>
                <a:gd name="T2" fmla="*/ 107950 w 15"/>
                <a:gd name="T3" fmla="*/ 153928 h 27"/>
                <a:gd name="T4" fmla="*/ 93557 w 15"/>
                <a:gd name="T5" fmla="*/ 167922 h 27"/>
                <a:gd name="T6" fmla="*/ 71967 w 15"/>
                <a:gd name="T7" fmla="*/ 181915 h 27"/>
                <a:gd name="T8" fmla="*/ 50377 w 15"/>
                <a:gd name="T9" fmla="*/ 188912 h 27"/>
                <a:gd name="T10" fmla="*/ 21590 w 15"/>
                <a:gd name="T11" fmla="*/ 188912 h 27"/>
                <a:gd name="T12" fmla="*/ 0 w 15"/>
                <a:gd name="T13" fmla="*/ 174919 h 27"/>
                <a:gd name="T14" fmla="*/ 0 w 15"/>
                <a:gd name="T15" fmla="*/ 153928 h 27"/>
                <a:gd name="T16" fmla="*/ 0 w 15"/>
                <a:gd name="T17" fmla="*/ 153928 h 27"/>
                <a:gd name="T18" fmla="*/ 7197 w 15"/>
                <a:gd name="T19" fmla="*/ 153928 h 27"/>
                <a:gd name="T20" fmla="*/ 21590 w 15"/>
                <a:gd name="T21" fmla="*/ 160925 h 27"/>
                <a:gd name="T22" fmla="*/ 35983 w 15"/>
                <a:gd name="T23" fmla="*/ 167922 h 27"/>
                <a:gd name="T24" fmla="*/ 50377 w 15"/>
                <a:gd name="T25" fmla="*/ 167922 h 27"/>
                <a:gd name="T26" fmla="*/ 64770 w 15"/>
                <a:gd name="T27" fmla="*/ 167922 h 27"/>
                <a:gd name="T28" fmla="*/ 71967 w 15"/>
                <a:gd name="T29" fmla="*/ 153928 h 27"/>
                <a:gd name="T30" fmla="*/ 79163 w 15"/>
                <a:gd name="T31" fmla="*/ 146932 h 27"/>
                <a:gd name="T32" fmla="*/ 86360 w 15"/>
                <a:gd name="T33" fmla="*/ 125941 h 27"/>
                <a:gd name="T34" fmla="*/ 79163 w 15"/>
                <a:gd name="T35" fmla="*/ 111948 h 27"/>
                <a:gd name="T36" fmla="*/ 71967 w 15"/>
                <a:gd name="T37" fmla="*/ 97954 h 27"/>
                <a:gd name="T38" fmla="*/ 57573 w 15"/>
                <a:gd name="T39" fmla="*/ 90958 h 27"/>
                <a:gd name="T40" fmla="*/ 43180 w 15"/>
                <a:gd name="T41" fmla="*/ 90958 h 27"/>
                <a:gd name="T42" fmla="*/ 21590 w 15"/>
                <a:gd name="T43" fmla="*/ 90958 h 27"/>
                <a:gd name="T44" fmla="*/ 7197 w 15"/>
                <a:gd name="T45" fmla="*/ 97954 h 27"/>
                <a:gd name="T46" fmla="*/ 7197 w 15"/>
                <a:gd name="T47" fmla="*/ 0 h 27"/>
                <a:gd name="T48" fmla="*/ 107950 w 15"/>
                <a:gd name="T49" fmla="*/ 0 h 27"/>
                <a:gd name="T50" fmla="*/ 107950 w 15"/>
                <a:gd name="T51" fmla="*/ 20990 h 27"/>
                <a:gd name="T52" fmla="*/ 28787 w 15"/>
                <a:gd name="T53" fmla="*/ 20990 h 27"/>
                <a:gd name="T54" fmla="*/ 28787 w 15"/>
                <a:gd name="T55" fmla="*/ 69967 h 27"/>
                <a:gd name="T56" fmla="*/ 43180 w 15"/>
                <a:gd name="T57" fmla="*/ 69967 h 27"/>
                <a:gd name="T58" fmla="*/ 50377 w 15"/>
                <a:gd name="T59" fmla="*/ 69967 h 27"/>
                <a:gd name="T60" fmla="*/ 71967 w 15"/>
                <a:gd name="T61" fmla="*/ 76964 h 27"/>
                <a:gd name="T62" fmla="*/ 93557 w 15"/>
                <a:gd name="T63" fmla="*/ 83961 h 27"/>
                <a:gd name="T64" fmla="*/ 107950 w 15"/>
                <a:gd name="T65" fmla="*/ 97954 h 27"/>
                <a:gd name="T66" fmla="*/ 107950 w 15"/>
                <a:gd name="T67" fmla="*/ 125941 h 2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
                <a:gd name="T103" fmla="*/ 0 h 27"/>
                <a:gd name="T104" fmla="*/ 15 w 15"/>
                <a:gd name="T105" fmla="*/ 27 h 2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 h="27">
                  <a:moveTo>
                    <a:pt x="15" y="18"/>
                  </a:moveTo>
                  <a:cubicBezTo>
                    <a:pt x="15" y="19"/>
                    <a:pt x="15" y="21"/>
                    <a:pt x="15" y="22"/>
                  </a:cubicBezTo>
                  <a:cubicBezTo>
                    <a:pt x="14" y="23"/>
                    <a:pt x="14" y="24"/>
                    <a:pt x="13" y="24"/>
                  </a:cubicBezTo>
                  <a:cubicBezTo>
                    <a:pt x="12" y="25"/>
                    <a:pt x="11" y="26"/>
                    <a:pt x="10" y="26"/>
                  </a:cubicBezTo>
                  <a:cubicBezTo>
                    <a:pt x="9" y="27"/>
                    <a:pt x="8" y="27"/>
                    <a:pt x="7" y="27"/>
                  </a:cubicBezTo>
                  <a:cubicBezTo>
                    <a:pt x="5" y="27"/>
                    <a:pt x="4" y="27"/>
                    <a:pt x="3" y="27"/>
                  </a:cubicBezTo>
                  <a:cubicBezTo>
                    <a:pt x="2" y="26"/>
                    <a:pt x="1" y="26"/>
                    <a:pt x="0" y="25"/>
                  </a:cubicBezTo>
                  <a:cubicBezTo>
                    <a:pt x="0" y="22"/>
                    <a:pt x="0" y="22"/>
                    <a:pt x="0" y="22"/>
                  </a:cubicBezTo>
                  <a:cubicBezTo>
                    <a:pt x="0" y="22"/>
                    <a:pt x="0" y="22"/>
                    <a:pt x="0" y="22"/>
                  </a:cubicBezTo>
                  <a:cubicBezTo>
                    <a:pt x="0" y="22"/>
                    <a:pt x="1" y="22"/>
                    <a:pt x="1" y="22"/>
                  </a:cubicBezTo>
                  <a:cubicBezTo>
                    <a:pt x="2" y="23"/>
                    <a:pt x="2" y="23"/>
                    <a:pt x="3" y="23"/>
                  </a:cubicBezTo>
                  <a:cubicBezTo>
                    <a:pt x="4" y="23"/>
                    <a:pt x="4" y="24"/>
                    <a:pt x="5" y="24"/>
                  </a:cubicBezTo>
                  <a:cubicBezTo>
                    <a:pt x="5" y="24"/>
                    <a:pt x="6" y="24"/>
                    <a:pt x="7" y="24"/>
                  </a:cubicBezTo>
                  <a:cubicBezTo>
                    <a:pt x="7" y="24"/>
                    <a:pt x="8" y="24"/>
                    <a:pt x="9" y="24"/>
                  </a:cubicBezTo>
                  <a:cubicBezTo>
                    <a:pt x="9" y="23"/>
                    <a:pt x="10" y="23"/>
                    <a:pt x="10" y="22"/>
                  </a:cubicBezTo>
                  <a:cubicBezTo>
                    <a:pt x="11" y="22"/>
                    <a:pt x="11" y="21"/>
                    <a:pt x="11" y="21"/>
                  </a:cubicBezTo>
                  <a:cubicBezTo>
                    <a:pt x="12" y="20"/>
                    <a:pt x="12" y="19"/>
                    <a:pt x="12" y="18"/>
                  </a:cubicBezTo>
                  <a:cubicBezTo>
                    <a:pt x="12" y="17"/>
                    <a:pt x="12" y="16"/>
                    <a:pt x="11" y="16"/>
                  </a:cubicBezTo>
                  <a:cubicBezTo>
                    <a:pt x="11" y="15"/>
                    <a:pt x="11" y="15"/>
                    <a:pt x="10" y="14"/>
                  </a:cubicBezTo>
                  <a:cubicBezTo>
                    <a:pt x="10" y="14"/>
                    <a:pt x="9" y="14"/>
                    <a:pt x="8" y="13"/>
                  </a:cubicBezTo>
                  <a:cubicBezTo>
                    <a:pt x="8" y="13"/>
                    <a:pt x="7" y="13"/>
                    <a:pt x="6" y="13"/>
                  </a:cubicBezTo>
                  <a:cubicBezTo>
                    <a:pt x="5" y="13"/>
                    <a:pt x="4" y="13"/>
                    <a:pt x="3" y="13"/>
                  </a:cubicBezTo>
                  <a:cubicBezTo>
                    <a:pt x="2" y="14"/>
                    <a:pt x="1" y="14"/>
                    <a:pt x="1" y="14"/>
                  </a:cubicBezTo>
                  <a:cubicBezTo>
                    <a:pt x="1" y="0"/>
                    <a:pt x="1" y="0"/>
                    <a:pt x="1" y="0"/>
                  </a:cubicBezTo>
                  <a:cubicBezTo>
                    <a:pt x="15" y="0"/>
                    <a:pt x="15" y="0"/>
                    <a:pt x="15" y="0"/>
                  </a:cubicBezTo>
                  <a:cubicBezTo>
                    <a:pt x="15" y="3"/>
                    <a:pt x="15" y="3"/>
                    <a:pt x="15" y="3"/>
                  </a:cubicBezTo>
                  <a:cubicBezTo>
                    <a:pt x="4" y="3"/>
                    <a:pt x="4" y="3"/>
                    <a:pt x="4" y="3"/>
                  </a:cubicBezTo>
                  <a:cubicBezTo>
                    <a:pt x="4" y="10"/>
                    <a:pt x="4" y="10"/>
                    <a:pt x="4" y="10"/>
                  </a:cubicBezTo>
                  <a:cubicBezTo>
                    <a:pt x="5" y="10"/>
                    <a:pt x="5" y="10"/>
                    <a:pt x="6" y="10"/>
                  </a:cubicBezTo>
                  <a:cubicBezTo>
                    <a:pt x="6" y="10"/>
                    <a:pt x="6" y="10"/>
                    <a:pt x="7" y="10"/>
                  </a:cubicBezTo>
                  <a:cubicBezTo>
                    <a:pt x="8" y="10"/>
                    <a:pt x="9" y="10"/>
                    <a:pt x="10" y="11"/>
                  </a:cubicBezTo>
                  <a:cubicBezTo>
                    <a:pt x="11" y="11"/>
                    <a:pt x="12" y="11"/>
                    <a:pt x="13" y="12"/>
                  </a:cubicBezTo>
                  <a:cubicBezTo>
                    <a:pt x="14" y="13"/>
                    <a:pt x="14" y="13"/>
                    <a:pt x="15" y="14"/>
                  </a:cubicBezTo>
                  <a:cubicBezTo>
                    <a:pt x="15" y="15"/>
                    <a:pt x="15" y="17"/>
                    <a:pt x="15" y="18"/>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lIns="91274" tIns="45637" rIns="91274" bIns="45637"/>
            <a:lstStyle/>
            <a:p>
              <a:pPr fontAlgn="base">
                <a:spcBef>
                  <a:spcPct val="0"/>
                </a:spcBef>
                <a:spcAft>
                  <a:spcPct val="0"/>
                </a:spcAft>
                <a:buFont typeface="Arial" panose="020B0604020202020204" pitchFamily="34" charset="0"/>
                <a:buNone/>
              </a:pPr>
              <a:endParaRPr lang="zh-CN" altLang="en-US" smtClean="0">
                <a:solidFill>
                  <a:prstClr val="white"/>
                </a:solidFill>
                <a:latin typeface="Arial" panose="020B0604020202020204" pitchFamily="34" charset="0"/>
              </a:endParaRPr>
            </a:p>
          </p:txBody>
        </p:sp>
        <p:sp>
          <p:nvSpPr>
            <p:cNvPr id="24" name="Freeform 19"/>
            <p:cNvSpPr>
              <a:spLocks noEditPoints="1" noChangeArrowheads="1"/>
            </p:cNvSpPr>
            <p:nvPr/>
          </p:nvSpPr>
          <p:spPr bwMode="auto">
            <a:xfrm>
              <a:off x="3062866" y="2656067"/>
              <a:ext cx="220662" cy="188912"/>
            </a:xfrm>
            <a:custGeom>
              <a:avLst/>
              <a:gdLst>
                <a:gd name="T0" fmla="*/ 85418 w 31"/>
                <a:gd name="T1" fmla="*/ 55974 h 27"/>
                <a:gd name="T2" fmla="*/ 78299 w 31"/>
                <a:gd name="T3" fmla="*/ 90958 h 27"/>
                <a:gd name="T4" fmla="*/ 42709 w 31"/>
                <a:gd name="T5" fmla="*/ 104951 h 27"/>
                <a:gd name="T6" fmla="*/ 14236 w 31"/>
                <a:gd name="T7" fmla="*/ 90958 h 27"/>
                <a:gd name="T8" fmla="*/ 0 w 31"/>
                <a:gd name="T9" fmla="*/ 55974 h 27"/>
                <a:gd name="T10" fmla="*/ 14236 w 31"/>
                <a:gd name="T11" fmla="*/ 13993 h 27"/>
                <a:gd name="T12" fmla="*/ 42709 w 31"/>
                <a:gd name="T13" fmla="*/ 0 h 27"/>
                <a:gd name="T14" fmla="*/ 78299 w 31"/>
                <a:gd name="T15" fmla="*/ 13993 h 27"/>
                <a:gd name="T16" fmla="*/ 85418 w 31"/>
                <a:gd name="T17" fmla="*/ 55974 h 27"/>
                <a:gd name="T18" fmla="*/ 64063 w 31"/>
                <a:gd name="T19" fmla="*/ 55974 h 27"/>
                <a:gd name="T20" fmla="*/ 64063 w 31"/>
                <a:gd name="T21" fmla="*/ 27987 h 27"/>
                <a:gd name="T22" fmla="*/ 42709 w 31"/>
                <a:gd name="T23" fmla="*/ 13993 h 27"/>
                <a:gd name="T24" fmla="*/ 28473 w 31"/>
                <a:gd name="T25" fmla="*/ 27987 h 27"/>
                <a:gd name="T26" fmla="*/ 21354 w 31"/>
                <a:gd name="T27" fmla="*/ 55974 h 27"/>
                <a:gd name="T28" fmla="*/ 28473 w 31"/>
                <a:gd name="T29" fmla="*/ 83961 h 27"/>
                <a:gd name="T30" fmla="*/ 42709 w 31"/>
                <a:gd name="T31" fmla="*/ 90958 h 27"/>
                <a:gd name="T32" fmla="*/ 64063 w 31"/>
                <a:gd name="T33" fmla="*/ 83961 h 27"/>
                <a:gd name="T34" fmla="*/ 64063 w 31"/>
                <a:gd name="T35" fmla="*/ 55974 h 27"/>
                <a:gd name="T36" fmla="*/ 170835 w 31"/>
                <a:gd name="T37" fmla="*/ 0 h 27"/>
                <a:gd name="T38" fmla="*/ 71181 w 31"/>
                <a:gd name="T39" fmla="*/ 181915 h 27"/>
                <a:gd name="T40" fmla="*/ 49827 w 31"/>
                <a:gd name="T41" fmla="*/ 181915 h 27"/>
                <a:gd name="T42" fmla="*/ 149481 w 31"/>
                <a:gd name="T43" fmla="*/ 0 h 27"/>
                <a:gd name="T44" fmla="*/ 170835 w 31"/>
                <a:gd name="T45" fmla="*/ 0 h 27"/>
                <a:gd name="T46" fmla="*/ 220662 w 31"/>
                <a:gd name="T47" fmla="*/ 132938 h 27"/>
                <a:gd name="T48" fmla="*/ 213544 w 31"/>
                <a:gd name="T49" fmla="*/ 174919 h 27"/>
                <a:gd name="T50" fmla="*/ 177953 w 31"/>
                <a:gd name="T51" fmla="*/ 188912 h 27"/>
                <a:gd name="T52" fmla="*/ 149481 w 31"/>
                <a:gd name="T53" fmla="*/ 174919 h 27"/>
                <a:gd name="T54" fmla="*/ 135244 w 31"/>
                <a:gd name="T55" fmla="*/ 132938 h 27"/>
                <a:gd name="T56" fmla="*/ 149481 w 31"/>
                <a:gd name="T57" fmla="*/ 90958 h 27"/>
                <a:gd name="T58" fmla="*/ 177953 w 31"/>
                <a:gd name="T59" fmla="*/ 83961 h 27"/>
                <a:gd name="T60" fmla="*/ 213544 w 31"/>
                <a:gd name="T61" fmla="*/ 90958 h 27"/>
                <a:gd name="T62" fmla="*/ 220662 w 31"/>
                <a:gd name="T63" fmla="*/ 132938 h 27"/>
                <a:gd name="T64" fmla="*/ 199308 w 31"/>
                <a:gd name="T65" fmla="*/ 132938 h 27"/>
                <a:gd name="T66" fmla="*/ 199308 w 31"/>
                <a:gd name="T67" fmla="*/ 104951 h 27"/>
                <a:gd name="T68" fmla="*/ 177953 w 31"/>
                <a:gd name="T69" fmla="*/ 97954 h 27"/>
                <a:gd name="T70" fmla="*/ 163717 w 31"/>
                <a:gd name="T71" fmla="*/ 104951 h 27"/>
                <a:gd name="T72" fmla="*/ 156599 w 31"/>
                <a:gd name="T73" fmla="*/ 132938 h 27"/>
                <a:gd name="T74" fmla="*/ 163717 w 31"/>
                <a:gd name="T75" fmla="*/ 160925 h 27"/>
                <a:gd name="T76" fmla="*/ 177953 w 31"/>
                <a:gd name="T77" fmla="*/ 174919 h 27"/>
                <a:gd name="T78" fmla="*/ 199308 w 31"/>
                <a:gd name="T79" fmla="*/ 160925 h 27"/>
                <a:gd name="T80" fmla="*/ 199308 w 31"/>
                <a:gd name="T81" fmla="*/ 132938 h 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
                <a:gd name="T124" fmla="*/ 0 h 27"/>
                <a:gd name="T125" fmla="*/ 31 w 31"/>
                <a:gd name="T126" fmla="*/ 27 h 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 h="27">
                  <a:moveTo>
                    <a:pt x="12" y="8"/>
                  </a:moveTo>
                  <a:cubicBezTo>
                    <a:pt x="12" y="10"/>
                    <a:pt x="12" y="12"/>
                    <a:pt x="11" y="13"/>
                  </a:cubicBezTo>
                  <a:cubicBezTo>
                    <a:pt x="10" y="15"/>
                    <a:pt x="8" y="15"/>
                    <a:pt x="6" y="15"/>
                  </a:cubicBezTo>
                  <a:cubicBezTo>
                    <a:pt x="4" y="15"/>
                    <a:pt x="3" y="15"/>
                    <a:pt x="2" y="13"/>
                  </a:cubicBezTo>
                  <a:cubicBezTo>
                    <a:pt x="1" y="12"/>
                    <a:pt x="0" y="10"/>
                    <a:pt x="0" y="8"/>
                  </a:cubicBezTo>
                  <a:cubicBezTo>
                    <a:pt x="0" y="5"/>
                    <a:pt x="1" y="3"/>
                    <a:pt x="2" y="2"/>
                  </a:cubicBezTo>
                  <a:cubicBezTo>
                    <a:pt x="3" y="1"/>
                    <a:pt x="4" y="0"/>
                    <a:pt x="6" y="0"/>
                  </a:cubicBezTo>
                  <a:cubicBezTo>
                    <a:pt x="8" y="0"/>
                    <a:pt x="10" y="1"/>
                    <a:pt x="11" y="2"/>
                  </a:cubicBezTo>
                  <a:cubicBezTo>
                    <a:pt x="12" y="3"/>
                    <a:pt x="12" y="5"/>
                    <a:pt x="12" y="8"/>
                  </a:cubicBezTo>
                  <a:close/>
                  <a:moveTo>
                    <a:pt x="9" y="8"/>
                  </a:moveTo>
                  <a:cubicBezTo>
                    <a:pt x="9" y="6"/>
                    <a:pt x="9" y="5"/>
                    <a:pt x="9" y="4"/>
                  </a:cubicBezTo>
                  <a:cubicBezTo>
                    <a:pt x="8" y="3"/>
                    <a:pt x="7" y="2"/>
                    <a:pt x="6" y="2"/>
                  </a:cubicBezTo>
                  <a:cubicBezTo>
                    <a:pt x="5" y="2"/>
                    <a:pt x="4" y="3"/>
                    <a:pt x="4" y="4"/>
                  </a:cubicBezTo>
                  <a:cubicBezTo>
                    <a:pt x="3" y="5"/>
                    <a:pt x="3" y="6"/>
                    <a:pt x="3" y="8"/>
                  </a:cubicBezTo>
                  <a:cubicBezTo>
                    <a:pt x="3" y="9"/>
                    <a:pt x="3" y="11"/>
                    <a:pt x="4" y="12"/>
                  </a:cubicBezTo>
                  <a:cubicBezTo>
                    <a:pt x="4" y="13"/>
                    <a:pt x="5" y="13"/>
                    <a:pt x="6" y="13"/>
                  </a:cubicBezTo>
                  <a:cubicBezTo>
                    <a:pt x="7" y="13"/>
                    <a:pt x="8" y="13"/>
                    <a:pt x="9" y="12"/>
                  </a:cubicBezTo>
                  <a:cubicBezTo>
                    <a:pt x="9" y="11"/>
                    <a:pt x="9" y="9"/>
                    <a:pt x="9" y="8"/>
                  </a:cubicBezTo>
                  <a:close/>
                  <a:moveTo>
                    <a:pt x="24" y="0"/>
                  </a:moveTo>
                  <a:cubicBezTo>
                    <a:pt x="10" y="26"/>
                    <a:pt x="10" y="26"/>
                    <a:pt x="10" y="26"/>
                  </a:cubicBezTo>
                  <a:cubicBezTo>
                    <a:pt x="7" y="26"/>
                    <a:pt x="7" y="26"/>
                    <a:pt x="7" y="26"/>
                  </a:cubicBezTo>
                  <a:cubicBezTo>
                    <a:pt x="21" y="0"/>
                    <a:pt x="21" y="0"/>
                    <a:pt x="21" y="0"/>
                  </a:cubicBezTo>
                  <a:lnTo>
                    <a:pt x="24" y="0"/>
                  </a:lnTo>
                  <a:close/>
                  <a:moveTo>
                    <a:pt x="31" y="19"/>
                  </a:moveTo>
                  <a:cubicBezTo>
                    <a:pt x="31" y="22"/>
                    <a:pt x="31" y="24"/>
                    <a:pt x="30" y="25"/>
                  </a:cubicBezTo>
                  <a:cubicBezTo>
                    <a:pt x="29" y="26"/>
                    <a:pt x="27" y="27"/>
                    <a:pt x="25" y="27"/>
                  </a:cubicBezTo>
                  <a:cubicBezTo>
                    <a:pt x="23" y="27"/>
                    <a:pt x="22" y="26"/>
                    <a:pt x="21" y="25"/>
                  </a:cubicBezTo>
                  <a:cubicBezTo>
                    <a:pt x="20" y="24"/>
                    <a:pt x="19" y="22"/>
                    <a:pt x="19" y="19"/>
                  </a:cubicBezTo>
                  <a:cubicBezTo>
                    <a:pt x="19" y="17"/>
                    <a:pt x="20" y="15"/>
                    <a:pt x="21" y="13"/>
                  </a:cubicBezTo>
                  <a:cubicBezTo>
                    <a:pt x="22" y="12"/>
                    <a:pt x="23" y="12"/>
                    <a:pt x="25" y="12"/>
                  </a:cubicBezTo>
                  <a:cubicBezTo>
                    <a:pt x="27" y="12"/>
                    <a:pt x="29" y="12"/>
                    <a:pt x="30" y="13"/>
                  </a:cubicBezTo>
                  <a:cubicBezTo>
                    <a:pt x="31" y="15"/>
                    <a:pt x="31" y="17"/>
                    <a:pt x="31" y="19"/>
                  </a:cubicBezTo>
                  <a:close/>
                  <a:moveTo>
                    <a:pt x="28" y="19"/>
                  </a:moveTo>
                  <a:cubicBezTo>
                    <a:pt x="28" y="17"/>
                    <a:pt x="28" y="16"/>
                    <a:pt x="28" y="15"/>
                  </a:cubicBezTo>
                  <a:cubicBezTo>
                    <a:pt x="27" y="14"/>
                    <a:pt x="26" y="14"/>
                    <a:pt x="25" y="14"/>
                  </a:cubicBezTo>
                  <a:cubicBezTo>
                    <a:pt x="24" y="14"/>
                    <a:pt x="23" y="14"/>
                    <a:pt x="23" y="15"/>
                  </a:cubicBezTo>
                  <a:cubicBezTo>
                    <a:pt x="22" y="16"/>
                    <a:pt x="22" y="17"/>
                    <a:pt x="22" y="19"/>
                  </a:cubicBezTo>
                  <a:cubicBezTo>
                    <a:pt x="22" y="21"/>
                    <a:pt x="22" y="22"/>
                    <a:pt x="23" y="23"/>
                  </a:cubicBezTo>
                  <a:cubicBezTo>
                    <a:pt x="23" y="24"/>
                    <a:pt x="24" y="25"/>
                    <a:pt x="25" y="25"/>
                  </a:cubicBezTo>
                  <a:cubicBezTo>
                    <a:pt x="26" y="25"/>
                    <a:pt x="27" y="24"/>
                    <a:pt x="28" y="23"/>
                  </a:cubicBezTo>
                  <a:cubicBezTo>
                    <a:pt x="28" y="22"/>
                    <a:pt x="28" y="21"/>
                    <a:pt x="28" y="19"/>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lIns="91274" tIns="45637" rIns="91274" bIns="45637"/>
            <a:lstStyle/>
            <a:p>
              <a:pPr fontAlgn="base">
                <a:spcBef>
                  <a:spcPct val="0"/>
                </a:spcBef>
                <a:spcAft>
                  <a:spcPct val="0"/>
                </a:spcAft>
                <a:buFont typeface="Arial" panose="020B0604020202020204" pitchFamily="34" charset="0"/>
                <a:buNone/>
              </a:pPr>
              <a:endParaRPr lang="zh-CN" altLang="en-US" smtClean="0">
                <a:solidFill>
                  <a:prstClr val="white"/>
                </a:solidFill>
                <a:latin typeface="Arial" panose="020B0604020202020204" pitchFamily="34" charset="0"/>
              </a:endParaRPr>
            </a:p>
          </p:txBody>
        </p:sp>
        <p:sp>
          <p:nvSpPr>
            <p:cNvPr id="29" name="矩形 117"/>
            <p:cNvSpPr>
              <a:spLocks noChangeArrowheads="1"/>
            </p:cNvSpPr>
            <p:nvPr/>
          </p:nvSpPr>
          <p:spPr bwMode="auto">
            <a:xfrm>
              <a:off x="2867605" y="2891017"/>
              <a:ext cx="624686" cy="51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74" tIns="45637" rIns="91274" bIns="4563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en-US" altLang="zh-CN" sz="28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02</a:t>
              </a:r>
              <a:endParaRPr lang="zh-CN" altLang="en-US" sz="2800"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 name="组合 3"/>
          <p:cNvGrpSpPr/>
          <p:nvPr/>
        </p:nvGrpSpPr>
        <p:grpSpPr>
          <a:xfrm>
            <a:off x="3023214" y="1676579"/>
            <a:ext cx="887413" cy="893763"/>
            <a:chOff x="2743814" y="1651179"/>
            <a:chExt cx="887413" cy="893763"/>
          </a:xfrm>
        </p:grpSpPr>
        <p:sp>
          <p:nvSpPr>
            <p:cNvPr id="15" name="Freeform 10"/>
            <p:cNvSpPr>
              <a:spLocks noChangeArrowheads="1"/>
            </p:cNvSpPr>
            <p:nvPr/>
          </p:nvSpPr>
          <p:spPr bwMode="auto">
            <a:xfrm>
              <a:off x="2743814" y="1651179"/>
              <a:ext cx="887413" cy="893763"/>
            </a:xfrm>
            <a:custGeom>
              <a:avLst/>
              <a:gdLst>
                <a:gd name="T0" fmla="*/ 887413 w 125"/>
                <a:gd name="T1" fmla="*/ 446882 h 128"/>
                <a:gd name="T2" fmla="*/ 759626 w 125"/>
                <a:gd name="T3" fmla="*/ 761095 h 128"/>
                <a:gd name="T4" fmla="*/ 440157 w 125"/>
                <a:gd name="T5" fmla="*/ 893763 h 128"/>
                <a:gd name="T6" fmla="*/ 0 w 125"/>
                <a:gd name="T7" fmla="*/ 893763 h 128"/>
                <a:gd name="T8" fmla="*/ 0 w 125"/>
                <a:gd name="T9" fmla="*/ 446882 h 128"/>
                <a:gd name="T10" fmla="*/ 127787 w 125"/>
                <a:gd name="T11" fmla="*/ 132668 h 128"/>
                <a:gd name="T12" fmla="*/ 440157 w 125"/>
                <a:gd name="T13" fmla="*/ 0 h 128"/>
                <a:gd name="T14" fmla="*/ 887413 w 125"/>
                <a:gd name="T15" fmla="*/ 446882 h 128"/>
                <a:gd name="T16" fmla="*/ 0 60000 65536"/>
                <a:gd name="T17" fmla="*/ 0 60000 65536"/>
                <a:gd name="T18" fmla="*/ 0 60000 65536"/>
                <a:gd name="T19" fmla="*/ 0 60000 65536"/>
                <a:gd name="T20" fmla="*/ 0 60000 65536"/>
                <a:gd name="T21" fmla="*/ 0 60000 65536"/>
                <a:gd name="T22" fmla="*/ 0 60000 65536"/>
                <a:gd name="T23" fmla="*/ 0 60000 65536"/>
                <a:gd name="T24" fmla="*/ 0 w 125"/>
                <a:gd name="T25" fmla="*/ 0 h 128"/>
                <a:gd name="T26" fmla="*/ 125 w 125"/>
                <a:gd name="T27" fmla="*/ 128 h 1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5" h="128">
                  <a:moveTo>
                    <a:pt x="125" y="64"/>
                  </a:moveTo>
                  <a:cubicBezTo>
                    <a:pt x="125" y="81"/>
                    <a:pt x="118" y="97"/>
                    <a:pt x="107" y="109"/>
                  </a:cubicBezTo>
                  <a:cubicBezTo>
                    <a:pt x="95" y="120"/>
                    <a:pt x="79" y="128"/>
                    <a:pt x="62" y="128"/>
                  </a:cubicBezTo>
                  <a:cubicBezTo>
                    <a:pt x="0" y="128"/>
                    <a:pt x="0" y="128"/>
                    <a:pt x="0" y="128"/>
                  </a:cubicBezTo>
                  <a:cubicBezTo>
                    <a:pt x="0" y="64"/>
                    <a:pt x="0" y="64"/>
                    <a:pt x="0" y="64"/>
                  </a:cubicBezTo>
                  <a:cubicBezTo>
                    <a:pt x="0" y="46"/>
                    <a:pt x="6" y="30"/>
                    <a:pt x="18" y="19"/>
                  </a:cubicBezTo>
                  <a:cubicBezTo>
                    <a:pt x="29" y="7"/>
                    <a:pt x="45" y="0"/>
                    <a:pt x="62" y="0"/>
                  </a:cubicBezTo>
                  <a:cubicBezTo>
                    <a:pt x="97" y="0"/>
                    <a:pt x="125" y="29"/>
                    <a:pt x="125" y="64"/>
                  </a:cubicBezTo>
                  <a:close/>
                </a:path>
              </a:pathLst>
            </a:custGeom>
            <a:solidFill>
              <a:schemeClr val="accent2"/>
            </a:solidFill>
            <a:ln>
              <a:noFill/>
            </a:ln>
          </p:spPr>
          <p:txBody>
            <a:bodyPr lIns="91274" tIns="45637" rIns="91274" bIns="45637"/>
            <a:lstStyle/>
            <a:p>
              <a:pPr fontAlgn="base">
                <a:spcBef>
                  <a:spcPct val="0"/>
                </a:spcBef>
                <a:spcAft>
                  <a:spcPct val="0"/>
                </a:spcAft>
                <a:buFont typeface="Arial" panose="020B0604020202020204" pitchFamily="34" charset="0"/>
                <a:buNone/>
              </a:pPr>
              <a:endParaRPr lang="zh-CN" altLang="en-US" smtClean="0">
                <a:solidFill>
                  <a:prstClr val="white"/>
                </a:solidFill>
                <a:latin typeface="Arial" panose="020B0604020202020204" pitchFamily="34" charset="0"/>
              </a:endParaRPr>
            </a:p>
          </p:txBody>
        </p:sp>
        <p:sp>
          <p:nvSpPr>
            <p:cNvPr id="16" name="Freeform 11"/>
            <p:cNvSpPr>
              <a:spLocks noChangeArrowheads="1"/>
            </p:cNvSpPr>
            <p:nvPr/>
          </p:nvSpPr>
          <p:spPr bwMode="auto">
            <a:xfrm>
              <a:off x="2800928" y="2286260"/>
              <a:ext cx="112713" cy="187325"/>
            </a:xfrm>
            <a:custGeom>
              <a:avLst/>
              <a:gdLst>
                <a:gd name="T0" fmla="*/ 112713 w 16"/>
                <a:gd name="T1" fmla="*/ 124883 h 27"/>
                <a:gd name="T2" fmla="*/ 105668 w 16"/>
                <a:gd name="T3" fmla="*/ 152635 h 27"/>
                <a:gd name="T4" fmla="*/ 98624 w 16"/>
                <a:gd name="T5" fmla="*/ 166511 h 27"/>
                <a:gd name="T6" fmla="*/ 77490 w 16"/>
                <a:gd name="T7" fmla="*/ 180387 h 27"/>
                <a:gd name="T8" fmla="*/ 49312 w 16"/>
                <a:gd name="T9" fmla="*/ 187325 h 27"/>
                <a:gd name="T10" fmla="*/ 28178 w 16"/>
                <a:gd name="T11" fmla="*/ 187325 h 27"/>
                <a:gd name="T12" fmla="*/ 0 w 16"/>
                <a:gd name="T13" fmla="*/ 173449 h 27"/>
                <a:gd name="T14" fmla="*/ 0 w 16"/>
                <a:gd name="T15" fmla="*/ 152635 h 27"/>
                <a:gd name="T16" fmla="*/ 7045 w 16"/>
                <a:gd name="T17" fmla="*/ 152635 h 27"/>
                <a:gd name="T18" fmla="*/ 14089 w 16"/>
                <a:gd name="T19" fmla="*/ 152635 h 27"/>
                <a:gd name="T20" fmla="*/ 21134 w 16"/>
                <a:gd name="T21" fmla="*/ 159573 h 27"/>
                <a:gd name="T22" fmla="*/ 35223 w 16"/>
                <a:gd name="T23" fmla="*/ 166511 h 27"/>
                <a:gd name="T24" fmla="*/ 49312 w 16"/>
                <a:gd name="T25" fmla="*/ 166511 h 27"/>
                <a:gd name="T26" fmla="*/ 63401 w 16"/>
                <a:gd name="T27" fmla="*/ 166511 h 27"/>
                <a:gd name="T28" fmla="*/ 77490 w 16"/>
                <a:gd name="T29" fmla="*/ 152635 h 27"/>
                <a:gd name="T30" fmla="*/ 84535 w 16"/>
                <a:gd name="T31" fmla="*/ 145697 h 27"/>
                <a:gd name="T32" fmla="*/ 84535 w 16"/>
                <a:gd name="T33" fmla="*/ 124883 h 27"/>
                <a:gd name="T34" fmla="*/ 84535 w 16"/>
                <a:gd name="T35" fmla="*/ 111007 h 27"/>
                <a:gd name="T36" fmla="*/ 77490 w 16"/>
                <a:gd name="T37" fmla="*/ 97131 h 27"/>
                <a:gd name="T38" fmla="*/ 63401 w 16"/>
                <a:gd name="T39" fmla="*/ 90194 h 27"/>
                <a:gd name="T40" fmla="*/ 49312 w 16"/>
                <a:gd name="T41" fmla="*/ 90194 h 27"/>
                <a:gd name="T42" fmla="*/ 28178 w 16"/>
                <a:gd name="T43" fmla="*/ 90194 h 27"/>
                <a:gd name="T44" fmla="*/ 7045 w 16"/>
                <a:gd name="T45" fmla="*/ 97131 h 27"/>
                <a:gd name="T46" fmla="*/ 7045 w 16"/>
                <a:gd name="T47" fmla="*/ 0 h 27"/>
                <a:gd name="T48" fmla="*/ 112713 w 16"/>
                <a:gd name="T49" fmla="*/ 0 h 27"/>
                <a:gd name="T50" fmla="*/ 112713 w 16"/>
                <a:gd name="T51" fmla="*/ 20814 h 27"/>
                <a:gd name="T52" fmla="*/ 35223 w 16"/>
                <a:gd name="T53" fmla="*/ 20814 h 27"/>
                <a:gd name="T54" fmla="*/ 35223 w 16"/>
                <a:gd name="T55" fmla="*/ 69380 h 27"/>
                <a:gd name="T56" fmla="*/ 42267 w 16"/>
                <a:gd name="T57" fmla="*/ 69380 h 27"/>
                <a:gd name="T58" fmla="*/ 49312 w 16"/>
                <a:gd name="T59" fmla="*/ 69380 h 27"/>
                <a:gd name="T60" fmla="*/ 77490 w 16"/>
                <a:gd name="T61" fmla="*/ 76318 h 27"/>
                <a:gd name="T62" fmla="*/ 91579 w 16"/>
                <a:gd name="T63" fmla="*/ 83256 h 27"/>
                <a:gd name="T64" fmla="*/ 105668 w 16"/>
                <a:gd name="T65" fmla="*/ 97131 h 27"/>
                <a:gd name="T66" fmla="*/ 112713 w 16"/>
                <a:gd name="T67" fmla="*/ 124883 h 2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
                <a:gd name="T103" fmla="*/ 0 h 27"/>
                <a:gd name="T104" fmla="*/ 16 w 16"/>
                <a:gd name="T105" fmla="*/ 27 h 2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 h="27">
                  <a:moveTo>
                    <a:pt x="16" y="18"/>
                  </a:moveTo>
                  <a:cubicBezTo>
                    <a:pt x="16" y="19"/>
                    <a:pt x="16" y="21"/>
                    <a:pt x="15" y="22"/>
                  </a:cubicBezTo>
                  <a:cubicBezTo>
                    <a:pt x="15" y="23"/>
                    <a:pt x="14" y="24"/>
                    <a:pt x="14" y="24"/>
                  </a:cubicBezTo>
                  <a:cubicBezTo>
                    <a:pt x="13" y="25"/>
                    <a:pt x="12" y="26"/>
                    <a:pt x="11" y="26"/>
                  </a:cubicBezTo>
                  <a:cubicBezTo>
                    <a:pt x="10" y="27"/>
                    <a:pt x="9" y="27"/>
                    <a:pt x="7" y="27"/>
                  </a:cubicBezTo>
                  <a:cubicBezTo>
                    <a:pt x="6" y="27"/>
                    <a:pt x="5" y="27"/>
                    <a:pt x="4" y="27"/>
                  </a:cubicBezTo>
                  <a:cubicBezTo>
                    <a:pt x="2" y="26"/>
                    <a:pt x="1" y="26"/>
                    <a:pt x="0" y="25"/>
                  </a:cubicBezTo>
                  <a:cubicBezTo>
                    <a:pt x="0" y="22"/>
                    <a:pt x="0" y="22"/>
                    <a:pt x="0" y="22"/>
                  </a:cubicBezTo>
                  <a:cubicBezTo>
                    <a:pt x="1" y="22"/>
                    <a:pt x="1" y="22"/>
                    <a:pt x="1" y="22"/>
                  </a:cubicBezTo>
                  <a:cubicBezTo>
                    <a:pt x="1" y="22"/>
                    <a:pt x="1" y="22"/>
                    <a:pt x="2" y="22"/>
                  </a:cubicBezTo>
                  <a:cubicBezTo>
                    <a:pt x="2" y="23"/>
                    <a:pt x="3" y="23"/>
                    <a:pt x="3" y="23"/>
                  </a:cubicBezTo>
                  <a:cubicBezTo>
                    <a:pt x="4" y="23"/>
                    <a:pt x="5" y="24"/>
                    <a:pt x="5" y="24"/>
                  </a:cubicBezTo>
                  <a:cubicBezTo>
                    <a:pt x="6" y="24"/>
                    <a:pt x="7" y="24"/>
                    <a:pt x="7" y="24"/>
                  </a:cubicBezTo>
                  <a:cubicBezTo>
                    <a:pt x="8" y="24"/>
                    <a:pt x="9" y="24"/>
                    <a:pt x="9" y="24"/>
                  </a:cubicBezTo>
                  <a:cubicBezTo>
                    <a:pt x="10" y="23"/>
                    <a:pt x="11" y="23"/>
                    <a:pt x="11" y="22"/>
                  </a:cubicBezTo>
                  <a:cubicBezTo>
                    <a:pt x="11" y="22"/>
                    <a:pt x="12" y="21"/>
                    <a:pt x="12" y="21"/>
                  </a:cubicBezTo>
                  <a:cubicBezTo>
                    <a:pt x="12" y="20"/>
                    <a:pt x="12" y="19"/>
                    <a:pt x="12" y="18"/>
                  </a:cubicBezTo>
                  <a:cubicBezTo>
                    <a:pt x="12" y="17"/>
                    <a:pt x="12" y="16"/>
                    <a:pt x="12" y="16"/>
                  </a:cubicBezTo>
                  <a:cubicBezTo>
                    <a:pt x="12" y="15"/>
                    <a:pt x="11" y="15"/>
                    <a:pt x="11" y="14"/>
                  </a:cubicBezTo>
                  <a:cubicBezTo>
                    <a:pt x="10" y="14"/>
                    <a:pt x="10" y="14"/>
                    <a:pt x="9" y="13"/>
                  </a:cubicBezTo>
                  <a:cubicBezTo>
                    <a:pt x="8" y="13"/>
                    <a:pt x="8" y="13"/>
                    <a:pt x="7" y="13"/>
                  </a:cubicBezTo>
                  <a:cubicBezTo>
                    <a:pt x="6" y="13"/>
                    <a:pt x="5" y="13"/>
                    <a:pt x="4" y="13"/>
                  </a:cubicBezTo>
                  <a:cubicBezTo>
                    <a:pt x="3" y="13"/>
                    <a:pt x="2" y="14"/>
                    <a:pt x="1" y="14"/>
                  </a:cubicBezTo>
                  <a:cubicBezTo>
                    <a:pt x="1" y="0"/>
                    <a:pt x="1" y="0"/>
                    <a:pt x="1" y="0"/>
                  </a:cubicBezTo>
                  <a:cubicBezTo>
                    <a:pt x="16" y="0"/>
                    <a:pt x="16" y="0"/>
                    <a:pt x="16" y="0"/>
                  </a:cubicBezTo>
                  <a:cubicBezTo>
                    <a:pt x="16" y="3"/>
                    <a:pt x="16" y="3"/>
                    <a:pt x="16" y="3"/>
                  </a:cubicBezTo>
                  <a:cubicBezTo>
                    <a:pt x="5" y="3"/>
                    <a:pt x="5" y="3"/>
                    <a:pt x="5" y="3"/>
                  </a:cubicBezTo>
                  <a:cubicBezTo>
                    <a:pt x="5" y="10"/>
                    <a:pt x="5" y="10"/>
                    <a:pt x="5" y="10"/>
                  </a:cubicBezTo>
                  <a:cubicBezTo>
                    <a:pt x="5" y="10"/>
                    <a:pt x="6" y="10"/>
                    <a:pt x="6" y="10"/>
                  </a:cubicBezTo>
                  <a:cubicBezTo>
                    <a:pt x="7" y="10"/>
                    <a:pt x="7" y="10"/>
                    <a:pt x="7" y="10"/>
                  </a:cubicBezTo>
                  <a:cubicBezTo>
                    <a:pt x="9" y="10"/>
                    <a:pt x="10" y="10"/>
                    <a:pt x="11" y="11"/>
                  </a:cubicBezTo>
                  <a:cubicBezTo>
                    <a:pt x="12" y="11"/>
                    <a:pt x="12" y="11"/>
                    <a:pt x="13" y="12"/>
                  </a:cubicBezTo>
                  <a:cubicBezTo>
                    <a:pt x="14" y="12"/>
                    <a:pt x="15" y="13"/>
                    <a:pt x="15" y="14"/>
                  </a:cubicBezTo>
                  <a:cubicBezTo>
                    <a:pt x="16" y="15"/>
                    <a:pt x="16" y="17"/>
                    <a:pt x="16" y="18"/>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lIns="91274" tIns="45637" rIns="91274" bIns="45637"/>
            <a:lstStyle/>
            <a:p>
              <a:pPr fontAlgn="base">
                <a:spcBef>
                  <a:spcPct val="0"/>
                </a:spcBef>
                <a:spcAft>
                  <a:spcPct val="0"/>
                </a:spcAft>
                <a:buFont typeface="Arial" panose="020B0604020202020204" pitchFamily="34" charset="0"/>
                <a:buNone/>
              </a:pPr>
              <a:endParaRPr lang="zh-CN" altLang="en-US" smtClean="0">
                <a:solidFill>
                  <a:prstClr val="white"/>
                </a:solidFill>
                <a:latin typeface="Arial" panose="020B0604020202020204" pitchFamily="34" charset="0"/>
              </a:endParaRPr>
            </a:p>
          </p:txBody>
        </p:sp>
        <p:sp>
          <p:nvSpPr>
            <p:cNvPr id="17" name="Freeform 12"/>
            <p:cNvSpPr>
              <a:spLocks noEditPoints="1" noChangeArrowheads="1"/>
            </p:cNvSpPr>
            <p:nvPr/>
          </p:nvSpPr>
          <p:spPr bwMode="auto">
            <a:xfrm>
              <a:off x="2935866" y="2286260"/>
              <a:ext cx="119062" cy="187325"/>
            </a:xfrm>
            <a:custGeom>
              <a:avLst/>
              <a:gdLst>
                <a:gd name="T0" fmla="*/ 119062 w 17"/>
                <a:gd name="T1" fmla="*/ 90194 h 27"/>
                <a:gd name="T2" fmla="*/ 105055 w 17"/>
                <a:gd name="T3" fmla="*/ 166511 h 27"/>
                <a:gd name="T4" fmla="*/ 63033 w 17"/>
                <a:gd name="T5" fmla="*/ 187325 h 27"/>
                <a:gd name="T6" fmla="*/ 14007 w 17"/>
                <a:gd name="T7" fmla="*/ 166511 h 27"/>
                <a:gd name="T8" fmla="*/ 0 w 17"/>
                <a:gd name="T9" fmla="*/ 90194 h 27"/>
                <a:gd name="T10" fmla="*/ 14007 w 17"/>
                <a:gd name="T11" fmla="*/ 20814 h 27"/>
                <a:gd name="T12" fmla="*/ 63033 w 17"/>
                <a:gd name="T13" fmla="*/ 0 h 27"/>
                <a:gd name="T14" fmla="*/ 105055 w 17"/>
                <a:gd name="T15" fmla="*/ 20814 h 27"/>
                <a:gd name="T16" fmla="*/ 119062 w 17"/>
                <a:gd name="T17" fmla="*/ 90194 h 27"/>
                <a:gd name="T18" fmla="*/ 84044 w 17"/>
                <a:gd name="T19" fmla="*/ 145697 h 27"/>
                <a:gd name="T20" fmla="*/ 91047 w 17"/>
                <a:gd name="T21" fmla="*/ 124883 h 27"/>
                <a:gd name="T22" fmla="*/ 91047 w 17"/>
                <a:gd name="T23" fmla="*/ 90194 h 27"/>
                <a:gd name="T24" fmla="*/ 91047 w 17"/>
                <a:gd name="T25" fmla="*/ 62442 h 27"/>
                <a:gd name="T26" fmla="*/ 84044 w 17"/>
                <a:gd name="T27" fmla="*/ 34690 h 27"/>
                <a:gd name="T28" fmla="*/ 77040 w 17"/>
                <a:gd name="T29" fmla="*/ 20814 h 27"/>
                <a:gd name="T30" fmla="*/ 63033 w 17"/>
                <a:gd name="T31" fmla="*/ 20814 h 27"/>
                <a:gd name="T32" fmla="*/ 42022 w 17"/>
                <a:gd name="T33" fmla="*/ 20814 h 27"/>
                <a:gd name="T34" fmla="*/ 35018 w 17"/>
                <a:gd name="T35" fmla="*/ 34690 h 27"/>
                <a:gd name="T36" fmla="*/ 28015 w 17"/>
                <a:gd name="T37" fmla="*/ 62442 h 27"/>
                <a:gd name="T38" fmla="*/ 28015 w 17"/>
                <a:gd name="T39" fmla="*/ 90194 h 27"/>
                <a:gd name="T40" fmla="*/ 28015 w 17"/>
                <a:gd name="T41" fmla="*/ 124883 h 27"/>
                <a:gd name="T42" fmla="*/ 35018 w 17"/>
                <a:gd name="T43" fmla="*/ 145697 h 27"/>
                <a:gd name="T44" fmla="*/ 42022 w 17"/>
                <a:gd name="T45" fmla="*/ 159573 h 27"/>
                <a:gd name="T46" fmla="*/ 63033 w 17"/>
                <a:gd name="T47" fmla="*/ 166511 h 27"/>
                <a:gd name="T48" fmla="*/ 77040 w 17"/>
                <a:gd name="T49" fmla="*/ 159573 h 27"/>
                <a:gd name="T50" fmla="*/ 84044 w 17"/>
                <a:gd name="T51" fmla="*/ 145697 h 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
                <a:gd name="T79" fmla="*/ 0 h 27"/>
                <a:gd name="T80" fmla="*/ 17 w 17"/>
                <a:gd name="T81" fmla="*/ 27 h 2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 h="27">
                  <a:moveTo>
                    <a:pt x="17" y="13"/>
                  </a:moveTo>
                  <a:cubicBezTo>
                    <a:pt x="17" y="18"/>
                    <a:pt x="16" y="21"/>
                    <a:pt x="15" y="24"/>
                  </a:cubicBezTo>
                  <a:cubicBezTo>
                    <a:pt x="14" y="26"/>
                    <a:pt x="11" y="27"/>
                    <a:pt x="9" y="27"/>
                  </a:cubicBezTo>
                  <a:cubicBezTo>
                    <a:pt x="6" y="27"/>
                    <a:pt x="4" y="26"/>
                    <a:pt x="2" y="24"/>
                  </a:cubicBezTo>
                  <a:cubicBezTo>
                    <a:pt x="1" y="21"/>
                    <a:pt x="0" y="18"/>
                    <a:pt x="0" y="13"/>
                  </a:cubicBezTo>
                  <a:cubicBezTo>
                    <a:pt x="0" y="9"/>
                    <a:pt x="1" y="5"/>
                    <a:pt x="2" y="3"/>
                  </a:cubicBezTo>
                  <a:cubicBezTo>
                    <a:pt x="4" y="1"/>
                    <a:pt x="6" y="0"/>
                    <a:pt x="9" y="0"/>
                  </a:cubicBezTo>
                  <a:cubicBezTo>
                    <a:pt x="11" y="0"/>
                    <a:pt x="14" y="1"/>
                    <a:pt x="15" y="3"/>
                  </a:cubicBezTo>
                  <a:cubicBezTo>
                    <a:pt x="16" y="5"/>
                    <a:pt x="17" y="9"/>
                    <a:pt x="17" y="13"/>
                  </a:cubicBezTo>
                  <a:close/>
                  <a:moveTo>
                    <a:pt x="12" y="21"/>
                  </a:moveTo>
                  <a:cubicBezTo>
                    <a:pt x="13" y="20"/>
                    <a:pt x="13" y="19"/>
                    <a:pt x="13" y="18"/>
                  </a:cubicBezTo>
                  <a:cubicBezTo>
                    <a:pt x="13" y="17"/>
                    <a:pt x="13" y="15"/>
                    <a:pt x="13" y="13"/>
                  </a:cubicBezTo>
                  <a:cubicBezTo>
                    <a:pt x="13" y="12"/>
                    <a:pt x="13" y="10"/>
                    <a:pt x="13" y="9"/>
                  </a:cubicBezTo>
                  <a:cubicBezTo>
                    <a:pt x="13" y="7"/>
                    <a:pt x="13" y="6"/>
                    <a:pt x="12" y="5"/>
                  </a:cubicBezTo>
                  <a:cubicBezTo>
                    <a:pt x="12" y="5"/>
                    <a:pt x="12" y="4"/>
                    <a:pt x="11" y="3"/>
                  </a:cubicBezTo>
                  <a:cubicBezTo>
                    <a:pt x="10" y="3"/>
                    <a:pt x="10" y="3"/>
                    <a:pt x="9" y="3"/>
                  </a:cubicBezTo>
                  <a:cubicBezTo>
                    <a:pt x="8" y="3"/>
                    <a:pt x="7" y="3"/>
                    <a:pt x="6" y="3"/>
                  </a:cubicBezTo>
                  <a:cubicBezTo>
                    <a:pt x="6" y="4"/>
                    <a:pt x="5" y="5"/>
                    <a:pt x="5" y="5"/>
                  </a:cubicBezTo>
                  <a:cubicBezTo>
                    <a:pt x="4" y="6"/>
                    <a:pt x="4" y="7"/>
                    <a:pt x="4" y="9"/>
                  </a:cubicBezTo>
                  <a:cubicBezTo>
                    <a:pt x="4" y="10"/>
                    <a:pt x="4" y="12"/>
                    <a:pt x="4" y="13"/>
                  </a:cubicBezTo>
                  <a:cubicBezTo>
                    <a:pt x="4" y="15"/>
                    <a:pt x="4" y="17"/>
                    <a:pt x="4" y="18"/>
                  </a:cubicBezTo>
                  <a:cubicBezTo>
                    <a:pt x="4" y="19"/>
                    <a:pt x="4" y="20"/>
                    <a:pt x="5" y="21"/>
                  </a:cubicBezTo>
                  <a:cubicBezTo>
                    <a:pt x="5" y="22"/>
                    <a:pt x="6" y="23"/>
                    <a:pt x="6" y="23"/>
                  </a:cubicBezTo>
                  <a:cubicBezTo>
                    <a:pt x="7" y="24"/>
                    <a:pt x="8" y="24"/>
                    <a:pt x="9" y="24"/>
                  </a:cubicBezTo>
                  <a:cubicBezTo>
                    <a:pt x="10" y="24"/>
                    <a:pt x="10" y="24"/>
                    <a:pt x="11" y="23"/>
                  </a:cubicBezTo>
                  <a:cubicBezTo>
                    <a:pt x="12" y="23"/>
                    <a:pt x="12" y="22"/>
                    <a:pt x="12" y="21"/>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lIns="91274" tIns="45637" rIns="91274" bIns="45637"/>
            <a:lstStyle/>
            <a:p>
              <a:pPr fontAlgn="base">
                <a:spcBef>
                  <a:spcPct val="0"/>
                </a:spcBef>
                <a:spcAft>
                  <a:spcPct val="0"/>
                </a:spcAft>
                <a:buFont typeface="Arial" panose="020B0604020202020204" pitchFamily="34" charset="0"/>
                <a:buNone/>
              </a:pPr>
              <a:endParaRPr lang="zh-CN" altLang="en-US" smtClean="0">
                <a:solidFill>
                  <a:prstClr val="white"/>
                </a:solidFill>
                <a:latin typeface="Arial" panose="020B0604020202020204" pitchFamily="34" charset="0"/>
              </a:endParaRPr>
            </a:p>
          </p:txBody>
        </p:sp>
        <p:sp>
          <p:nvSpPr>
            <p:cNvPr id="18" name="Freeform 13"/>
            <p:cNvSpPr>
              <a:spLocks noEditPoints="1" noChangeArrowheads="1"/>
            </p:cNvSpPr>
            <p:nvPr/>
          </p:nvSpPr>
          <p:spPr bwMode="auto">
            <a:xfrm>
              <a:off x="3077153" y="2286260"/>
              <a:ext cx="228600" cy="187325"/>
            </a:xfrm>
            <a:custGeom>
              <a:avLst/>
              <a:gdLst>
                <a:gd name="T0" fmla="*/ 85725 w 32"/>
                <a:gd name="T1" fmla="*/ 55504 h 27"/>
                <a:gd name="T2" fmla="*/ 78581 w 32"/>
                <a:gd name="T3" fmla="*/ 90194 h 27"/>
                <a:gd name="T4" fmla="*/ 42863 w 32"/>
                <a:gd name="T5" fmla="*/ 104069 h 27"/>
                <a:gd name="T6" fmla="*/ 14288 w 32"/>
                <a:gd name="T7" fmla="*/ 90194 h 27"/>
                <a:gd name="T8" fmla="*/ 0 w 32"/>
                <a:gd name="T9" fmla="*/ 55504 h 27"/>
                <a:gd name="T10" fmla="*/ 14288 w 32"/>
                <a:gd name="T11" fmla="*/ 13876 h 27"/>
                <a:gd name="T12" fmla="*/ 42863 w 32"/>
                <a:gd name="T13" fmla="*/ 0 h 27"/>
                <a:gd name="T14" fmla="*/ 78581 w 32"/>
                <a:gd name="T15" fmla="*/ 13876 h 27"/>
                <a:gd name="T16" fmla="*/ 85725 w 32"/>
                <a:gd name="T17" fmla="*/ 55504 h 27"/>
                <a:gd name="T18" fmla="*/ 64294 w 32"/>
                <a:gd name="T19" fmla="*/ 55504 h 27"/>
                <a:gd name="T20" fmla="*/ 64294 w 32"/>
                <a:gd name="T21" fmla="*/ 27752 h 27"/>
                <a:gd name="T22" fmla="*/ 42863 w 32"/>
                <a:gd name="T23" fmla="*/ 13876 h 27"/>
                <a:gd name="T24" fmla="*/ 28575 w 32"/>
                <a:gd name="T25" fmla="*/ 27752 h 27"/>
                <a:gd name="T26" fmla="*/ 21431 w 32"/>
                <a:gd name="T27" fmla="*/ 55504 h 27"/>
                <a:gd name="T28" fmla="*/ 28575 w 32"/>
                <a:gd name="T29" fmla="*/ 83256 h 27"/>
                <a:gd name="T30" fmla="*/ 42863 w 32"/>
                <a:gd name="T31" fmla="*/ 90194 h 27"/>
                <a:gd name="T32" fmla="*/ 64294 w 32"/>
                <a:gd name="T33" fmla="*/ 83256 h 27"/>
                <a:gd name="T34" fmla="*/ 64294 w 32"/>
                <a:gd name="T35" fmla="*/ 55504 h 27"/>
                <a:gd name="T36" fmla="*/ 171450 w 32"/>
                <a:gd name="T37" fmla="*/ 0 h 27"/>
                <a:gd name="T38" fmla="*/ 71438 w 32"/>
                <a:gd name="T39" fmla="*/ 180387 h 27"/>
                <a:gd name="T40" fmla="*/ 57150 w 32"/>
                <a:gd name="T41" fmla="*/ 180387 h 27"/>
                <a:gd name="T42" fmla="*/ 150019 w 32"/>
                <a:gd name="T43" fmla="*/ 0 h 27"/>
                <a:gd name="T44" fmla="*/ 171450 w 32"/>
                <a:gd name="T45" fmla="*/ 0 h 27"/>
                <a:gd name="T46" fmla="*/ 228600 w 32"/>
                <a:gd name="T47" fmla="*/ 131821 h 27"/>
                <a:gd name="T48" fmla="*/ 214313 w 32"/>
                <a:gd name="T49" fmla="*/ 173449 h 27"/>
                <a:gd name="T50" fmla="*/ 178594 w 32"/>
                <a:gd name="T51" fmla="*/ 187325 h 27"/>
                <a:gd name="T52" fmla="*/ 150019 w 32"/>
                <a:gd name="T53" fmla="*/ 173449 h 27"/>
                <a:gd name="T54" fmla="*/ 135731 w 32"/>
                <a:gd name="T55" fmla="*/ 131821 h 27"/>
                <a:gd name="T56" fmla="*/ 150019 w 32"/>
                <a:gd name="T57" fmla="*/ 90194 h 27"/>
                <a:gd name="T58" fmla="*/ 178594 w 32"/>
                <a:gd name="T59" fmla="*/ 76318 h 27"/>
                <a:gd name="T60" fmla="*/ 214313 w 32"/>
                <a:gd name="T61" fmla="*/ 90194 h 27"/>
                <a:gd name="T62" fmla="*/ 228600 w 32"/>
                <a:gd name="T63" fmla="*/ 131821 h 27"/>
                <a:gd name="T64" fmla="*/ 200025 w 32"/>
                <a:gd name="T65" fmla="*/ 131821 h 27"/>
                <a:gd name="T66" fmla="*/ 200025 w 32"/>
                <a:gd name="T67" fmla="*/ 104069 h 27"/>
                <a:gd name="T68" fmla="*/ 178594 w 32"/>
                <a:gd name="T69" fmla="*/ 97131 h 27"/>
                <a:gd name="T70" fmla="*/ 164306 w 32"/>
                <a:gd name="T71" fmla="*/ 104069 h 27"/>
                <a:gd name="T72" fmla="*/ 157163 w 32"/>
                <a:gd name="T73" fmla="*/ 131821 h 27"/>
                <a:gd name="T74" fmla="*/ 164306 w 32"/>
                <a:gd name="T75" fmla="*/ 159573 h 27"/>
                <a:gd name="T76" fmla="*/ 178594 w 32"/>
                <a:gd name="T77" fmla="*/ 173449 h 27"/>
                <a:gd name="T78" fmla="*/ 200025 w 32"/>
                <a:gd name="T79" fmla="*/ 159573 h 27"/>
                <a:gd name="T80" fmla="*/ 200025 w 32"/>
                <a:gd name="T81" fmla="*/ 131821 h 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
                <a:gd name="T124" fmla="*/ 0 h 27"/>
                <a:gd name="T125" fmla="*/ 32 w 32"/>
                <a:gd name="T126" fmla="*/ 27 h 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 h="27">
                  <a:moveTo>
                    <a:pt x="12" y="8"/>
                  </a:moveTo>
                  <a:cubicBezTo>
                    <a:pt x="12" y="10"/>
                    <a:pt x="12" y="12"/>
                    <a:pt x="11" y="13"/>
                  </a:cubicBezTo>
                  <a:cubicBezTo>
                    <a:pt x="10" y="15"/>
                    <a:pt x="8" y="15"/>
                    <a:pt x="6" y="15"/>
                  </a:cubicBezTo>
                  <a:cubicBezTo>
                    <a:pt x="4" y="15"/>
                    <a:pt x="3" y="15"/>
                    <a:pt x="2" y="13"/>
                  </a:cubicBezTo>
                  <a:cubicBezTo>
                    <a:pt x="1" y="12"/>
                    <a:pt x="0" y="10"/>
                    <a:pt x="0" y="8"/>
                  </a:cubicBezTo>
                  <a:cubicBezTo>
                    <a:pt x="0" y="5"/>
                    <a:pt x="1" y="3"/>
                    <a:pt x="2" y="2"/>
                  </a:cubicBezTo>
                  <a:cubicBezTo>
                    <a:pt x="3" y="0"/>
                    <a:pt x="4" y="0"/>
                    <a:pt x="6" y="0"/>
                  </a:cubicBezTo>
                  <a:cubicBezTo>
                    <a:pt x="8" y="0"/>
                    <a:pt x="10" y="0"/>
                    <a:pt x="11" y="2"/>
                  </a:cubicBezTo>
                  <a:cubicBezTo>
                    <a:pt x="12" y="3"/>
                    <a:pt x="12" y="5"/>
                    <a:pt x="12" y="8"/>
                  </a:cubicBezTo>
                  <a:close/>
                  <a:moveTo>
                    <a:pt x="9" y="8"/>
                  </a:moveTo>
                  <a:cubicBezTo>
                    <a:pt x="9" y="6"/>
                    <a:pt x="9" y="4"/>
                    <a:pt x="9" y="4"/>
                  </a:cubicBezTo>
                  <a:cubicBezTo>
                    <a:pt x="8" y="3"/>
                    <a:pt x="8" y="2"/>
                    <a:pt x="6" y="2"/>
                  </a:cubicBezTo>
                  <a:cubicBezTo>
                    <a:pt x="5" y="2"/>
                    <a:pt x="4" y="3"/>
                    <a:pt x="4" y="4"/>
                  </a:cubicBezTo>
                  <a:cubicBezTo>
                    <a:pt x="3" y="4"/>
                    <a:pt x="3" y="6"/>
                    <a:pt x="3" y="8"/>
                  </a:cubicBezTo>
                  <a:cubicBezTo>
                    <a:pt x="3" y="9"/>
                    <a:pt x="3" y="11"/>
                    <a:pt x="4" y="12"/>
                  </a:cubicBezTo>
                  <a:cubicBezTo>
                    <a:pt x="4" y="13"/>
                    <a:pt x="5" y="13"/>
                    <a:pt x="6" y="13"/>
                  </a:cubicBezTo>
                  <a:cubicBezTo>
                    <a:pt x="8" y="13"/>
                    <a:pt x="8" y="13"/>
                    <a:pt x="9" y="12"/>
                  </a:cubicBezTo>
                  <a:cubicBezTo>
                    <a:pt x="9" y="11"/>
                    <a:pt x="9" y="9"/>
                    <a:pt x="9" y="8"/>
                  </a:cubicBezTo>
                  <a:close/>
                  <a:moveTo>
                    <a:pt x="24" y="0"/>
                  </a:moveTo>
                  <a:cubicBezTo>
                    <a:pt x="10" y="26"/>
                    <a:pt x="10" y="26"/>
                    <a:pt x="10" y="26"/>
                  </a:cubicBezTo>
                  <a:cubicBezTo>
                    <a:pt x="8" y="26"/>
                    <a:pt x="8" y="26"/>
                    <a:pt x="8" y="26"/>
                  </a:cubicBezTo>
                  <a:cubicBezTo>
                    <a:pt x="21" y="0"/>
                    <a:pt x="21" y="0"/>
                    <a:pt x="21" y="0"/>
                  </a:cubicBezTo>
                  <a:lnTo>
                    <a:pt x="24" y="0"/>
                  </a:lnTo>
                  <a:close/>
                  <a:moveTo>
                    <a:pt x="32" y="19"/>
                  </a:moveTo>
                  <a:cubicBezTo>
                    <a:pt x="32" y="22"/>
                    <a:pt x="31" y="24"/>
                    <a:pt x="30" y="25"/>
                  </a:cubicBezTo>
                  <a:cubicBezTo>
                    <a:pt x="29" y="26"/>
                    <a:pt x="27" y="27"/>
                    <a:pt x="25" y="27"/>
                  </a:cubicBezTo>
                  <a:cubicBezTo>
                    <a:pt x="23" y="27"/>
                    <a:pt x="22" y="26"/>
                    <a:pt x="21" y="25"/>
                  </a:cubicBezTo>
                  <a:cubicBezTo>
                    <a:pt x="20" y="24"/>
                    <a:pt x="19" y="22"/>
                    <a:pt x="19" y="19"/>
                  </a:cubicBezTo>
                  <a:cubicBezTo>
                    <a:pt x="19" y="17"/>
                    <a:pt x="20" y="15"/>
                    <a:pt x="21" y="13"/>
                  </a:cubicBezTo>
                  <a:cubicBezTo>
                    <a:pt x="22" y="12"/>
                    <a:pt x="23" y="11"/>
                    <a:pt x="25" y="11"/>
                  </a:cubicBezTo>
                  <a:cubicBezTo>
                    <a:pt x="27" y="11"/>
                    <a:pt x="29" y="12"/>
                    <a:pt x="30" y="13"/>
                  </a:cubicBezTo>
                  <a:cubicBezTo>
                    <a:pt x="31" y="15"/>
                    <a:pt x="32" y="17"/>
                    <a:pt x="32" y="19"/>
                  </a:cubicBezTo>
                  <a:close/>
                  <a:moveTo>
                    <a:pt x="28" y="19"/>
                  </a:moveTo>
                  <a:cubicBezTo>
                    <a:pt x="28" y="17"/>
                    <a:pt x="28" y="16"/>
                    <a:pt x="28" y="15"/>
                  </a:cubicBezTo>
                  <a:cubicBezTo>
                    <a:pt x="27" y="14"/>
                    <a:pt x="27" y="14"/>
                    <a:pt x="25" y="14"/>
                  </a:cubicBezTo>
                  <a:cubicBezTo>
                    <a:pt x="24" y="14"/>
                    <a:pt x="23" y="14"/>
                    <a:pt x="23" y="15"/>
                  </a:cubicBezTo>
                  <a:cubicBezTo>
                    <a:pt x="23" y="16"/>
                    <a:pt x="22" y="17"/>
                    <a:pt x="22" y="19"/>
                  </a:cubicBezTo>
                  <a:cubicBezTo>
                    <a:pt x="22" y="21"/>
                    <a:pt x="23" y="22"/>
                    <a:pt x="23" y="23"/>
                  </a:cubicBezTo>
                  <a:cubicBezTo>
                    <a:pt x="23" y="24"/>
                    <a:pt x="24" y="25"/>
                    <a:pt x="25" y="25"/>
                  </a:cubicBezTo>
                  <a:cubicBezTo>
                    <a:pt x="27" y="25"/>
                    <a:pt x="27" y="24"/>
                    <a:pt x="28" y="23"/>
                  </a:cubicBezTo>
                  <a:cubicBezTo>
                    <a:pt x="28" y="22"/>
                    <a:pt x="28" y="21"/>
                    <a:pt x="28" y="19"/>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lIns="91274" tIns="45637" rIns="91274" bIns="45637"/>
            <a:lstStyle/>
            <a:p>
              <a:pPr fontAlgn="base">
                <a:spcBef>
                  <a:spcPct val="0"/>
                </a:spcBef>
                <a:spcAft>
                  <a:spcPct val="0"/>
                </a:spcAft>
                <a:buFont typeface="Arial" panose="020B0604020202020204" pitchFamily="34" charset="0"/>
                <a:buNone/>
              </a:pPr>
              <a:endParaRPr lang="zh-CN" altLang="en-US" smtClean="0">
                <a:solidFill>
                  <a:prstClr val="white"/>
                </a:solidFill>
                <a:latin typeface="Arial" panose="020B0604020202020204" pitchFamily="34" charset="0"/>
              </a:endParaRPr>
            </a:p>
          </p:txBody>
        </p:sp>
        <p:sp>
          <p:nvSpPr>
            <p:cNvPr id="30" name="矩形 120"/>
            <p:cNvSpPr>
              <a:spLocks noChangeArrowheads="1"/>
            </p:cNvSpPr>
            <p:nvPr/>
          </p:nvSpPr>
          <p:spPr bwMode="auto">
            <a:xfrm>
              <a:off x="2923168" y="1740079"/>
              <a:ext cx="624686" cy="51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74" tIns="45637" rIns="91274" bIns="4563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en-US" altLang="zh-CN" sz="28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03</a:t>
              </a:r>
              <a:endParaRPr lang="zh-CN" altLang="en-US" sz="2800"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2" name="组合 126"/>
          <p:cNvGrpSpPr/>
          <p:nvPr/>
        </p:nvGrpSpPr>
        <p:grpSpPr bwMode="auto">
          <a:xfrm>
            <a:off x="3947186" y="1460677"/>
            <a:ext cx="212725" cy="209550"/>
            <a:chOff x="0" y="0"/>
            <a:chExt cx="900000" cy="900000"/>
          </a:xfrm>
          <a:solidFill>
            <a:schemeClr val="accent2"/>
          </a:solidFill>
        </p:grpSpPr>
        <p:sp>
          <p:nvSpPr>
            <p:cNvPr id="33" name="Oval 3793"/>
            <p:cNvSpPr>
              <a:spLocks noChangeArrowheads="1"/>
            </p:cNvSpPr>
            <p:nvPr/>
          </p:nvSpPr>
          <p:spPr bwMode="auto">
            <a:xfrm>
              <a:off x="0" y="0"/>
              <a:ext cx="900000" cy="900000"/>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endParaRPr lang="zh-CN" altLang="zh-CN" b="1" i="1" smtClean="0">
                <a:solidFill>
                  <a:prstClr val="white"/>
                </a:solidFill>
                <a:latin typeface="Calibri" panose="020F0502020204030204" pitchFamily="34" charset="0"/>
                <a:sym typeface="宋体" panose="02010600030101010101" pitchFamily="2" charset="-122"/>
              </a:endParaRPr>
            </a:p>
          </p:txBody>
        </p:sp>
        <p:sp>
          <p:nvSpPr>
            <p:cNvPr id="34" name="AutoShape 17"/>
            <p:cNvSpPr>
              <a:spLocks noChangeAspect="1" noChangeArrowheads="1" noTextEdit="1"/>
            </p:cNvSpPr>
            <p:nvPr/>
          </p:nvSpPr>
          <p:spPr bwMode="auto">
            <a:xfrm>
              <a:off x="153861" y="140786"/>
              <a:ext cx="582935" cy="552905"/>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smtClean="0">
                <a:solidFill>
                  <a:prstClr val="white"/>
                </a:solidFill>
                <a:latin typeface="Arial" panose="020B0604020202020204" pitchFamily="34" charset="0"/>
              </a:endParaRPr>
            </a:p>
          </p:txBody>
        </p:sp>
      </p:grpSp>
      <p:grpSp>
        <p:nvGrpSpPr>
          <p:cNvPr id="35" name="组合 131"/>
          <p:cNvGrpSpPr/>
          <p:nvPr/>
        </p:nvGrpSpPr>
        <p:grpSpPr bwMode="auto">
          <a:xfrm>
            <a:off x="2531136" y="1459090"/>
            <a:ext cx="212725" cy="209550"/>
            <a:chOff x="0" y="0"/>
            <a:chExt cx="900000" cy="900000"/>
          </a:xfrm>
          <a:solidFill>
            <a:schemeClr val="accent1"/>
          </a:solidFill>
        </p:grpSpPr>
        <p:sp>
          <p:nvSpPr>
            <p:cNvPr id="36" name="Oval 3793"/>
            <p:cNvSpPr>
              <a:spLocks noChangeArrowheads="1"/>
            </p:cNvSpPr>
            <p:nvPr/>
          </p:nvSpPr>
          <p:spPr bwMode="auto">
            <a:xfrm>
              <a:off x="0" y="0"/>
              <a:ext cx="900000" cy="900000"/>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endParaRPr lang="zh-CN" altLang="zh-CN" b="1" i="1" smtClean="0">
                <a:solidFill>
                  <a:prstClr val="white"/>
                </a:solidFill>
                <a:latin typeface="Calibri" panose="020F0502020204030204" pitchFamily="34" charset="0"/>
                <a:sym typeface="宋体" panose="02010600030101010101" pitchFamily="2" charset="-122"/>
              </a:endParaRPr>
            </a:p>
          </p:txBody>
        </p:sp>
        <p:sp>
          <p:nvSpPr>
            <p:cNvPr id="37" name="AutoShape 17"/>
            <p:cNvSpPr>
              <a:spLocks noChangeAspect="1" noChangeArrowheads="1" noTextEdit="1"/>
            </p:cNvSpPr>
            <p:nvPr/>
          </p:nvSpPr>
          <p:spPr bwMode="auto">
            <a:xfrm>
              <a:off x="153861" y="140786"/>
              <a:ext cx="582935" cy="552905"/>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smtClean="0">
                <a:solidFill>
                  <a:prstClr val="white"/>
                </a:solidFill>
                <a:latin typeface="Arial" panose="020B0604020202020204" pitchFamily="34" charset="0"/>
              </a:endParaRPr>
            </a:p>
          </p:txBody>
        </p:sp>
      </p:grpSp>
      <p:grpSp>
        <p:nvGrpSpPr>
          <p:cNvPr id="38" name="组合 136"/>
          <p:cNvGrpSpPr/>
          <p:nvPr/>
        </p:nvGrpSpPr>
        <p:grpSpPr bwMode="auto">
          <a:xfrm>
            <a:off x="1572286" y="3557765"/>
            <a:ext cx="212725" cy="209550"/>
            <a:chOff x="0" y="0"/>
            <a:chExt cx="900000" cy="900000"/>
          </a:xfrm>
          <a:solidFill>
            <a:schemeClr val="accent4"/>
          </a:solidFill>
        </p:grpSpPr>
        <p:sp>
          <p:nvSpPr>
            <p:cNvPr id="39" name="Oval 3793"/>
            <p:cNvSpPr>
              <a:spLocks noChangeArrowheads="1"/>
            </p:cNvSpPr>
            <p:nvPr/>
          </p:nvSpPr>
          <p:spPr bwMode="auto">
            <a:xfrm>
              <a:off x="0" y="0"/>
              <a:ext cx="900000" cy="900000"/>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endParaRPr lang="zh-CN" altLang="zh-CN" b="1" i="1" smtClean="0">
                <a:solidFill>
                  <a:prstClr val="white"/>
                </a:solidFill>
                <a:latin typeface="Calibri" panose="020F0502020204030204" pitchFamily="34" charset="0"/>
                <a:sym typeface="宋体" panose="02010600030101010101" pitchFamily="2" charset="-122"/>
              </a:endParaRPr>
            </a:p>
          </p:txBody>
        </p:sp>
        <p:sp>
          <p:nvSpPr>
            <p:cNvPr id="40" name="AutoShape 17"/>
            <p:cNvSpPr>
              <a:spLocks noChangeAspect="1" noChangeArrowheads="1" noTextEdit="1"/>
            </p:cNvSpPr>
            <p:nvPr/>
          </p:nvSpPr>
          <p:spPr bwMode="auto">
            <a:xfrm>
              <a:off x="153861" y="140786"/>
              <a:ext cx="582935" cy="552905"/>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smtClean="0">
                <a:solidFill>
                  <a:prstClr val="white"/>
                </a:solidFill>
                <a:latin typeface="Arial" panose="020B0604020202020204" pitchFamily="34" charset="0"/>
              </a:endParaRPr>
            </a:p>
          </p:txBody>
        </p:sp>
      </p:grpSp>
      <p:grpSp>
        <p:nvGrpSpPr>
          <p:cNvPr id="41" name="组合 141"/>
          <p:cNvGrpSpPr/>
          <p:nvPr/>
        </p:nvGrpSpPr>
        <p:grpSpPr bwMode="auto">
          <a:xfrm>
            <a:off x="4013861" y="3249790"/>
            <a:ext cx="212725" cy="209550"/>
            <a:chOff x="0" y="0"/>
            <a:chExt cx="900000" cy="900000"/>
          </a:xfrm>
          <a:solidFill>
            <a:schemeClr val="accent3"/>
          </a:solidFill>
        </p:grpSpPr>
        <p:sp>
          <p:nvSpPr>
            <p:cNvPr id="42" name="Oval 3793"/>
            <p:cNvSpPr>
              <a:spLocks noChangeArrowheads="1"/>
            </p:cNvSpPr>
            <p:nvPr/>
          </p:nvSpPr>
          <p:spPr bwMode="auto">
            <a:xfrm>
              <a:off x="0" y="0"/>
              <a:ext cx="900000" cy="900000"/>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endParaRPr lang="zh-CN" altLang="zh-CN" b="1" i="1" smtClean="0">
                <a:solidFill>
                  <a:prstClr val="white"/>
                </a:solidFill>
                <a:latin typeface="Calibri" panose="020F0502020204030204" pitchFamily="34" charset="0"/>
                <a:sym typeface="宋体" panose="02010600030101010101" pitchFamily="2" charset="-122"/>
              </a:endParaRPr>
            </a:p>
          </p:txBody>
        </p:sp>
        <p:sp>
          <p:nvSpPr>
            <p:cNvPr id="43" name="AutoShape 17"/>
            <p:cNvSpPr>
              <a:spLocks noChangeAspect="1" noChangeArrowheads="1" noTextEdit="1"/>
            </p:cNvSpPr>
            <p:nvPr/>
          </p:nvSpPr>
          <p:spPr bwMode="auto">
            <a:xfrm>
              <a:off x="153861" y="140786"/>
              <a:ext cx="582935" cy="552905"/>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smtClean="0">
                <a:solidFill>
                  <a:prstClr val="white"/>
                </a:solidFill>
                <a:latin typeface="Arial" panose="020B0604020202020204" pitchFamily="34" charset="0"/>
              </a:endParaRPr>
            </a:p>
          </p:txBody>
        </p:sp>
      </p:grpSp>
      <p:sp>
        <p:nvSpPr>
          <p:cNvPr id="44" name="矩形 147"/>
          <p:cNvSpPr>
            <a:spLocks noChangeArrowheads="1"/>
          </p:cNvSpPr>
          <p:nvPr/>
        </p:nvSpPr>
        <p:spPr bwMode="auto">
          <a:xfrm>
            <a:off x="913427" y="1197152"/>
            <a:ext cx="1756179"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74" tIns="45637" rIns="91274" bIns="4563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pPr>
            <a:r>
              <a:rPr lang="zh-CN" altLang="en-US" sz="2000" b="1"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dirty="0" smtClean="0">
              <a:solidFill>
                <a:prstClr val="black">
                  <a:lumMod val="75000"/>
                  <a:lumOff val="25000"/>
                </a:prstClr>
              </a:solidFill>
            </a:endParaRPr>
          </a:p>
        </p:txBody>
      </p:sp>
      <p:sp>
        <p:nvSpPr>
          <p:cNvPr id="45" name="矩形 148"/>
          <p:cNvSpPr>
            <a:spLocks noChangeArrowheads="1"/>
          </p:cNvSpPr>
          <p:nvPr/>
        </p:nvSpPr>
        <p:spPr bwMode="auto">
          <a:xfrm>
            <a:off x="3910627" y="1197152"/>
            <a:ext cx="175691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74" tIns="45637" rIns="91274" bIns="4563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pPr>
            <a:r>
              <a:rPr lang="zh-CN" altLang="en-US" sz="2000" b="1"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dirty="0" smtClean="0">
              <a:solidFill>
                <a:prstClr val="black">
                  <a:lumMod val="75000"/>
                  <a:lumOff val="25000"/>
                </a:prstClr>
              </a:solidFill>
            </a:endParaRPr>
          </a:p>
        </p:txBody>
      </p:sp>
      <p:sp>
        <p:nvSpPr>
          <p:cNvPr id="46" name="矩形 149"/>
          <p:cNvSpPr>
            <a:spLocks noChangeArrowheads="1"/>
          </p:cNvSpPr>
          <p:nvPr/>
        </p:nvSpPr>
        <p:spPr bwMode="auto">
          <a:xfrm>
            <a:off x="632437" y="3805415"/>
            <a:ext cx="1755444"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74" tIns="45637" rIns="91274" bIns="4563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pPr>
            <a:r>
              <a:rPr lang="zh-CN" altLang="en-US" sz="2000" b="1"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dirty="0" smtClean="0">
              <a:solidFill>
                <a:prstClr val="black">
                  <a:lumMod val="75000"/>
                  <a:lumOff val="25000"/>
                </a:prstClr>
              </a:solidFill>
            </a:endParaRPr>
          </a:p>
        </p:txBody>
      </p:sp>
      <p:sp>
        <p:nvSpPr>
          <p:cNvPr id="47" name="矩形 150"/>
          <p:cNvSpPr>
            <a:spLocks noChangeArrowheads="1"/>
          </p:cNvSpPr>
          <p:nvPr/>
        </p:nvSpPr>
        <p:spPr bwMode="auto">
          <a:xfrm>
            <a:off x="3739176" y="3468865"/>
            <a:ext cx="175765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74" tIns="45637" rIns="91274" bIns="4563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pPr>
            <a:r>
              <a:rPr lang="zh-CN" altLang="en-US" sz="2000" b="1"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dirty="0" smtClean="0">
              <a:solidFill>
                <a:prstClr val="black">
                  <a:lumMod val="75000"/>
                  <a:lumOff val="25000"/>
                </a:prstClr>
              </a:solidFill>
            </a:endParaRPr>
          </a:p>
        </p:txBody>
      </p:sp>
      <p:sp>
        <p:nvSpPr>
          <p:cNvPr id="7" name="标题 6"/>
          <p:cNvSpPr>
            <a:spLocks noGrp="1"/>
          </p:cNvSpPr>
          <p:nvPr>
            <p:ph type="title"/>
          </p:nvPr>
        </p:nvSpPr>
        <p:spPr/>
        <p:txBody>
          <a:bodyPr/>
          <a:lstStyle/>
          <a:p>
            <a:endParaRPr lang="zh-CN" altLang="en-US"/>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par>
                                <p:cTn id="24" presetID="10" presetClass="entr" presetSubtype="0" fill="hold"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par>
                                <p:cTn id="27" presetID="10" presetClass="entr" presetSubtype="0"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500"/>
                                        <p:tgtEl>
                                          <p:spTgt spid="41"/>
                                        </p:tgtEl>
                                      </p:cBhvr>
                                    </p:animEffect>
                                  </p:childTnLst>
                                </p:cTn>
                              </p:par>
                              <p:par>
                                <p:cTn id="30" presetID="10" presetClass="entr" presetSubtype="0" fill="hold"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500"/>
                                        <p:tgtEl>
                                          <p:spTgt spid="4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fade">
                                      <p:cBhvr>
                                        <p:cTn id="42" dur="500"/>
                                        <p:tgtEl>
                                          <p:spTgt spid="4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fade">
                                      <p:cBhvr>
                                        <p:cTn id="45" dur="500"/>
                                        <p:tgtEl>
                                          <p:spTgt spid="46"/>
                                        </p:tgtEl>
                                      </p:cBhvr>
                                    </p:animEffect>
                                  </p:childTnLst>
                                </p:cTn>
                              </p:par>
                            </p:childTnLst>
                          </p:cTn>
                        </p:par>
                        <p:par>
                          <p:cTn id="46" fill="hold">
                            <p:stCondLst>
                              <p:cond delay="3000"/>
                            </p:stCondLst>
                            <p:childTnLst>
                              <p:par>
                                <p:cTn id="47" presetID="22" presetClass="entr" presetSubtype="8" fill="hold" grpId="0" nodeType="afterEffect">
                                  <p:stCondLst>
                                    <p:cond delay="0"/>
                                  </p:stCondLst>
                                  <p:childTnLst>
                                    <p:set>
                                      <p:cBhvr>
                                        <p:cTn id="48" dur="1" fill="hold">
                                          <p:stCondLst>
                                            <p:cond delay="0"/>
                                          </p:stCondLst>
                                        </p:cTn>
                                        <p:tgtEl>
                                          <p:spTgt spid="233"/>
                                        </p:tgtEl>
                                        <p:attrNameLst>
                                          <p:attrName>style.visibility</p:attrName>
                                        </p:attrNameLst>
                                      </p:cBhvr>
                                      <p:to>
                                        <p:strVal val="visible"/>
                                      </p:to>
                                    </p:set>
                                    <p:animEffect transition="in" filter="wipe(left)">
                                      <p:cBhvr>
                                        <p:cTn id="49" dur="500"/>
                                        <p:tgtEl>
                                          <p:spTgt spid="233"/>
                                        </p:tgtEl>
                                      </p:cBhvr>
                                    </p:animEffect>
                                  </p:childTnLst>
                                </p:cTn>
                              </p:par>
                            </p:childTnLst>
                          </p:cTn>
                        </p:par>
                        <p:par>
                          <p:cTn id="50" fill="hold">
                            <p:stCondLst>
                              <p:cond delay="3500"/>
                            </p:stCondLst>
                            <p:childTnLst>
                              <p:par>
                                <p:cTn id="51" presetID="22" presetClass="entr" presetSubtype="4" fill="hold" grpId="0" nodeType="afterEffect">
                                  <p:stCondLst>
                                    <p:cond delay="0"/>
                                  </p:stCondLst>
                                  <p:childTnLst>
                                    <p:set>
                                      <p:cBhvr>
                                        <p:cTn id="52" dur="1" fill="hold">
                                          <p:stCondLst>
                                            <p:cond delay="0"/>
                                          </p:stCondLst>
                                        </p:cTn>
                                        <p:tgtEl>
                                          <p:spTgt spid="234"/>
                                        </p:tgtEl>
                                        <p:attrNameLst>
                                          <p:attrName>style.visibility</p:attrName>
                                        </p:attrNameLst>
                                      </p:cBhvr>
                                      <p:to>
                                        <p:strVal val="visible"/>
                                      </p:to>
                                    </p:set>
                                    <p:animEffect transition="in" filter="wipe(down)">
                                      <p:cBhvr>
                                        <p:cTn id="53" dur="750"/>
                                        <p:tgtEl>
                                          <p:spTgt spid="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 grpId="0"/>
      <p:bldP spid="234" grpId="0"/>
      <p:bldP spid="44" grpId="0"/>
      <p:bldP spid="45" grpId="0"/>
      <p:bldP spid="46" grpId="0"/>
      <p:bldP spid="47" grpId="0"/>
    </p:bldLst>
  </p:timing>
</p:sld>
</file>

<file path=ppt/theme/theme1.xml><?xml version="1.0" encoding="utf-8"?>
<a:theme xmlns:a="http://schemas.openxmlformats.org/drawingml/2006/main" name=" www.2ppt.com">
  <a:themeElements>
    <a:clrScheme name="自定义 189">
      <a:dk1>
        <a:sysClr val="windowText" lastClr="000000"/>
      </a:dk1>
      <a:lt1>
        <a:sysClr val="window" lastClr="FFFFFF"/>
      </a:lt1>
      <a:dk2>
        <a:srgbClr val="44546A"/>
      </a:dk2>
      <a:lt2>
        <a:srgbClr val="E7E6E6"/>
      </a:lt2>
      <a:accent1>
        <a:srgbClr val="80A06F"/>
      </a:accent1>
      <a:accent2>
        <a:srgbClr val="88A08A"/>
      </a:accent2>
      <a:accent3>
        <a:srgbClr val="6A885A"/>
      </a:accent3>
      <a:accent4>
        <a:srgbClr val="9BAF9C"/>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1446</Words>
  <Application>Microsoft Office PowerPoint</Application>
  <PresentationFormat>全屏显示(16:9)</PresentationFormat>
  <Paragraphs>228</Paragraphs>
  <Slides>25</Slides>
  <Notes>1</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25</vt:i4>
      </vt:variant>
    </vt:vector>
  </HeadingPairs>
  <TitlesOfParts>
    <vt:vector size="44" baseType="lpstr">
      <vt:lpstr>DotumChe</vt:lpstr>
      <vt:lpstr>Open Sans Light</vt:lpstr>
      <vt:lpstr>新細明體</vt:lpstr>
      <vt:lpstr>等线</vt:lpstr>
      <vt:lpstr>方正北魏楷书简体</vt:lpstr>
      <vt:lpstr>方正兰亭粗黑_GBK</vt:lpstr>
      <vt:lpstr>方正兰亭细黑_GBK</vt:lpstr>
      <vt:lpstr>方正中等线简体</vt:lpstr>
      <vt:lpstr>华文中宋</vt:lpstr>
      <vt:lpstr>宋体</vt:lpstr>
      <vt:lpstr>微软雅黑</vt:lpstr>
      <vt:lpstr>张海山锐谐体2.0-授权联系：Samtype@QQ.com</vt:lpstr>
      <vt:lpstr>Arial</vt:lpstr>
      <vt:lpstr>Broadway</vt:lpstr>
      <vt:lpstr>Calibri</vt:lpstr>
      <vt:lpstr>Calibri Light</vt:lpstr>
      <vt:lpstr>Impact</vt:lpstr>
      <vt:lpstr>Wingdings</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2022-03-03T08:06:27Z</dcterms:created>
  <dcterms:modified xsi:type="dcterms:W3CDTF">2023-01-10T05:56:52Z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A7B4F62FF0774C80957E387478531E2C</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