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docProps/app.xml" ContentType="application/vnd.openxmlformats-officedocument.extended-properties+xml"/>
  <Override PartName="/docProps/core.xml" ContentType="application/vnd.openxmlformats-package.core-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3" r:id="rId5"/>
    <p:sldId id="264" r:id="rId6"/>
    <p:sldId id="265" r:id="rId7"/>
    <p:sldId id="259" r:id="rId8"/>
    <p:sldId id="266" r:id="rId9"/>
    <p:sldId id="267" r:id="rId10"/>
    <p:sldId id="268" r:id="rId11"/>
    <p:sldId id="260" r:id="rId12"/>
    <p:sldId id="269" r:id="rId13"/>
    <p:sldId id="271" r:id="rId14"/>
    <p:sldId id="270" r:id="rId15"/>
    <p:sldId id="261" r:id="rId16"/>
    <p:sldId id="272" r:id="rId17"/>
    <p:sldId id="273" r:id="rId18"/>
    <p:sldId id="274" r:id="rId19"/>
    <p:sldId id="262"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1775B"/>
    <a:srgbClr val="689875"/>
    <a:srgbClr val="EFF3F4"/>
    <a:srgbClr val="F0F1F3"/>
    <a:srgbClr val="EFF0F2"/>
    <a:srgbClr val="E7EBEC"/>
    <a:srgbClr val="EDF1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66" d="100"/>
          <a:sy n="66" d="100"/>
        </p:scale>
        <p:origin x="600" y="40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51775B"/>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B885-42CD-8E9F-65A0BE13052B}"/>
            </c:ext>
          </c:extLst>
        </c:ser>
        <c:ser>
          <c:idx val="1"/>
          <c:order val="1"/>
          <c:tx>
            <c:strRef>
              <c:f>Sheet1!$C$1</c:f>
              <c:strCache>
                <c:ptCount val="1"/>
                <c:pt idx="0">
                  <c:v>Series 2</c:v>
                </c:pt>
              </c:strCache>
            </c:strRef>
          </c:tx>
          <c:spPr>
            <a:solidFill>
              <a:srgbClr val="689875"/>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B885-42CD-8E9F-65A0BE13052B}"/>
            </c:ext>
          </c:extLst>
        </c:ser>
        <c:ser>
          <c:idx val="2"/>
          <c:order val="2"/>
          <c:tx>
            <c:strRef>
              <c:f>Sheet1!$D$1</c:f>
              <c:strCache>
                <c:ptCount val="1"/>
                <c:pt idx="0">
                  <c:v>Series 3</c:v>
                </c:pt>
              </c:strCache>
            </c:strRef>
          </c:tx>
          <c:spPr>
            <a:solidFill>
              <a:schemeClr val="bg2">
                <a:lumMod val="90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B885-42CD-8E9F-65A0BE13052B}"/>
            </c:ext>
          </c:extLst>
        </c:ser>
        <c:dLbls>
          <c:showLegendKey val="0"/>
          <c:showVal val="0"/>
          <c:showCatName val="0"/>
          <c:showSerName val="0"/>
          <c:showPercent val="0"/>
          <c:showBubbleSize val="0"/>
        </c:dLbls>
        <c:gapWidth val="150"/>
        <c:overlap val="100"/>
        <c:axId val="437124672"/>
        <c:axId val="437125760"/>
      </c:barChart>
      <c:catAx>
        <c:axId val="437124672"/>
        <c:scaling>
          <c:orientation val="minMax"/>
        </c:scaling>
        <c:delete val="0"/>
        <c:axPos val="l"/>
        <c:numFmt formatCode="General" sourceLinked="1"/>
        <c:majorTickMark val="none"/>
        <c:minorTickMark val="none"/>
        <c:tickLblPos val="nextTo"/>
        <c:spPr>
          <a:noFill/>
          <a:ln w="9525" cap="flat" cmpd="sng" algn="ctr">
            <a:solidFill>
              <a:schemeClr val="bg2">
                <a:lumMod val="90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j-lt"/>
                <a:ea typeface="+mn-ea"/>
                <a:cs typeface="+mn-cs"/>
              </a:defRPr>
            </a:pPr>
            <a:endParaRPr lang="zh-CN"/>
          </a:p>
        </c:txPr>
        <c:crossAx val="437125760"/>
        <c:crosses val="autoZero"/>
        <c:auto val="1"/>
        <c:lblAlgn val="ctr"/>
        <c:lblOffset val="100"/>
        <c:noMultiLvlLbl val="0"/>
      </c:catAx>
      <c:valAx>
        <c:axId val="43712576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solidFill>
              <a:schemeClr val="bg2">
                <a:lumMod val="75000"/>
              </a:schemeClr>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j-lt"/>
                <a:ea typeface="+mn-ea"/>
                <a:cs typeface="+mn-cs"/>
              </a:defRPr>
            </a:pPr>
            <a:endParaRPr lang="zh-CN"/>
          </a:p>
        </c:txPr>
        <c:crossAx val="4371246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F7941E-8770-4E4E-8852-F67F48F11C1A}"/>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1184C876-2A0D-4A2F-83CD-50D7F61F41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191BC4EE-8B28-44A0-A3FD-E3A5D61EADB8}"/>
              </a:ext>
            </a:extLst>
          </p:cNvPr>
          <p:cNvSpPr>
            <a:spLocks noGrp="1"/>
          </p:cNvSpPr>
          <p:nvPr>
            <p:ph type="dt" sz="half" idx="10"/>
          </p:nvPr>
        </p:nvSpPr>
        <p:spPr/>
        <p:txBody>
          <a:bodyPr/>
          <a:lstStyle/>
          <a:p>
            <a:fld id="{271D13EE-B549-40B6-831F-3D98FE2F6A3F}" type="datetimeFigureOut">
              <a:rPr lang="zh-CN" altLang="en-US" smtClean="0"/>
              <a:t>2018/6/12</a:t>
            </a:fld>
            <a:endParaRPr lang="zh-CN" altLang="en-US"/>
          </a:p>
        </p:txBody>
      </p:sp>
      <p:sp>
        <p:nvSpPr>
          <p:cNvPr id="5" name="页脚占位符 4">
            <a:extLst>
              <a:ext uri="{FF2B5EF4-FFF2-40B4-BE49-F238E27FC236}">
                <a16:creationId xmlns:a16="http://schemas.microsoft.com/office/drawing/2014/main" id="{E49FE7D2-E1C0-4E07-A108-5246B9FD0E9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284C88C-5173-495D-9E70-891BEF207F4F}"/>
              </a:ext>
            </a:extLst>
          </p:cNvPr>
          <p:cNvSpPr>
            <a:spLocks noGrp="1"/>
          </p:cNvSpPr>
          <p:nvPr>
            <p:ph type="sldNum" sz="quarter" idx="12"/>
          </p:nvPr>
        </p:nvSpPr>
        <p:spPr/>
        <p:txBody>
          <a:bodyPr/>
          <a:lstStyle/>
          <a:p>
            <a:fld id="{F9D17520-624C-4642-A2DA-CB36EFDBC1BA}" type="slidenum">
              <a:rPr lang="zh-CN" altLang="en-US" smtClean="0"/>
              <a:t>‹#›</a:t>
            </a:fld>
            <a:endParaRPr lang="zh-CN" altLang="en-US"/>
          </a:p>
        </p:txBody>
      </p:sp>
    </p:spTree>
    <p:extLst>
      <p:ext uri="{BB962C8B-B14F-4D97-AF65-F5344CB8AC3E}">
        <p14:creationId xmlns:p14="http://schemas.microsoft.com/office/powerpoint/2010/main" val="2863908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64EE98B-4E1E-4475-8AD3-96C9392C709F}"/>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A51B330-10B9-42D0-BACB-770F48DAAA21}"/>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9D709E7-A4E3-4088-8F0C-DBD9526CED4E}"/>
              </a:ext>
            </a:extLst>
          </p:cNvPr>
          <p:cNvSpPr>
            <a:spLocks noGrp="1"/>
          </p:cNvSpPr>
          <p:nvPr>
            <p:ph type="dt" sz="half" idx="10"/>
          </p:nvPr>
        </p:nvSpPr>
        <p:spPr/>
        <p:txBody>
          <a:bodyPr/>
          <a:lstStyle/>
          <a:p>
            <a:fld id="{271D13EE-B549-40B6-831F-3D98FE2F6A3F}" type="datetimeFigureOut">
              <a:rPr lang="zh-CN" altLang="en-US" smtClean="0"/>
              <a:t>2018/6/12</a:t>
            </a:fld>
            <a:endParaRPr lang="zh-CN" altLang="en-US"/>
          </a:p>
        </p:txBody>
      </p:sp>
      <p:sp>
        <p:nvSpPr>
          <p:cNvPr id="5" name="页脚占位符 4">
            <a:extLst>
              <a:ext uri="{FF2B5EF4-FFF2-40B4-BE49-F238E27FC236}">
                <a16:creationId xmlns:a16="http://schemas.microsoft.com/office/drawing/2014/main" id="{AC4C72C7-1594-4D87-86AC-540CDA489CC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D8A9DE4-9FAB-4ABE-A1BE-A02E515405E7}"/>
              </a:ext>
            </a:extLst>
          </p:cNvPr>
          <p:cNvSpPr>
            <a:spLocks noGrp="1"/>
          </p:cNvSpPr>
          <p:nvPr>
            <p:ph type="sldNum" sz="quarter" idx="12"/>
          </p:nvPr>
        </p:nvSpPr>
        <p:spPr/>
        <p:txBody>
          <a:bodyPr/>
          <a:lstStyle/>
          <a:p>
            <a:fld id="{F9D17520-624C-4642-A2DA-CB36EFDBC1BA}" type="slidenum">
              <a:rPr lang="zh-CN" altLang="en-US" smtClean="0"/>
              <a:t>‹#›</a:t>
            </a:fld>
            <a:endParaRPr lang="zh-CN" altLang="en-US"/>
          </a:p>
        </p:txBody>
      </p:sp>
    </p:spTree>
    <p:extLst>
      <p:ext uri="{BB962C8B-B14F-4D97-AF65-F5344CB8AC3E}">
        <p14:creationId xmlns:p14="http://schemas.microsoft.com/office/powerpoint/2010/main" val="1734632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C2853AE-656E-4231-B057-AD8F93C4C8DF}"/>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36F0148-4ADE-43AE-96B8-7FEBD4DF6E78}"/>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99F3A0D-04E4-499D-80F3-C97FC3474C19}"/>
              </a:ext>
            </a:extLst>
          </p:cNvPr>
          <p:cNvSpPr>
            <a:spLocks noGrp="1"/>
          </p:cNvSpPr>
          <p:nvPr>
            <p:ph type="dt" sz="half" idx="10"/>
          </p:nvPr>
        </p:nvSpPr>
        <p:spPr/>
        <p:txBody>
          <a:bodyPr/>
          <a:lstStyle/>
          <a:p>
            <a:fld id="{271D13EE-B549-40B6-831F-3D98FE2F6A3F}" type="datetimeFigureOut">
              <a:rPr lang="zh-CN" altLang="en-US" smtClean="0"/>
              <a:t>2018/6/12</a:t>
            </a:fld>
            <a:endParaRPr lang="zh-CN" altLang="en-US"/>
          </a:p>
        </p:txBody>
      </p:sp>
      <p:sp>
        <p:nvSpPr>
          <p:cNvPr id="5" name="页脚占位符 4">
            <a:extLst>
              <a:ext uri="{FF2B5EF4-FFF2-40B4-BE49-F238E27FC236}">
                <a16:creationId xmlns:a16="http://schemas.microsoft.com/office/drawing/2014/main" id="{EDFF763C-B424-48FB-ABC5-EDF1CE82481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1D608CC-FD1F-4CD5-A514-36B22C32438D}"/>
              </a:ext>
            </a:extLst>
          </p:cNvPr>
          <p:cNvSpPr>
            <a:spLocks noGrp="1"/>
          </p:cNvSpPr>
          <p:nvPr>
            <p:ph type="sldNum" sz="quarter" idx="12"/>
          </p:nvPr>
        </p:nvSpPr>
        <p:spPr/>
        <p:txBody>
          <a:bodyPr/>
          <a:lstStyle/>
          <a:p>
            <a:fld id="{F9D17520-624C-4642-A2DA-CB36EFDBC1BA}" type="slidenum">
              <a:rPr lang="zh-CN" altLang="en-US" smtClean="0"/>
              <a:t>‹#›</a:t>
            </a:fld>
            <a:endParaRPr lang="zh-CN" altLang="en-US"/>
          </a:p>
        </p:txBody>
      </p:sp>
    </p:spTree>
    <p:extLst>
      <p:ext uri="{BB962C8B-B14F-4D97-AF65-F5344CB8AC3E}">
        <p14:creationId xmlns:p14="http://schemas.microsoft.com/office/powerpoint/2010/main" val="49565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2A84BB0-9A26-47E1-8F9A-3EDC0AD1D23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F9828C8-7928-4A8F-AD0E-D6023E4B3BEB}"/>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E7E7205-4E20-4691-8968-670007183B7A}"/>
              </a:ext>
            </a:extLst>
          </p:cNvPr>
          <p:cNvSpPr>
            <a:spLocks noGrp="1"/>
          </p:cNvSpPr>
          <p:nvPr>
            <p:ph type="dt" sz="half" idx="10"/>
          </p:nvPr>
        </p:nvSpPr>
        <p:spPr/>
        <p:txBody>
          <a:bodyPr/>
          <a:lstStyle/>
          <a:p>
            <a:fld id="{271D13EE-B549-40B6-831F-3D98FE2F6A3F}" type="datetimeFigureOut">
              <a:rPr lang="zh-CN" altLang="en-US" smtClean="0"/>
              <a:t>2018/6/12</a:t>
            </a:fld>
            <a:endParaRPr lang="zh-CN" altLang="en-US"/>
          </a:p>
        </p:txBody>
      </p:sp>
      <p:sp>
        <p:nvSpPr>
          <p:cNvPr id="5" name="页脚占位符 4">
            <a:extLst>
              <a:ext uri="{FF2B5EF4-FFF2-40B4-BE49-F238E27FC236}">
                <a16:creationId xmlns:a16="http://schemas.microsoft.com/office/drawing/2014/main" id="{6296D246-5A03-4718-A303-3D7CCD207DC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F242F91-7324-4637-951E-2DA2D3CC4BAA}"/>
              </a:ext>
            </a:extLst>
          </p:cNvPr>
          <p:cNvSpPr>
            <a:spLocks noGrp="1"/>
          </p:cNvSpPr>
          <p:nvPr>
            <p:ph type="sldNum" sz="quarter" idx="12"/>
          </p:nvPr>
        </p:nvSpPr>
        <p:spPr/>
        <p:txBody>
          <a:bodyPr/>
          <a:lstStyle/>
          <a:p>
            <a:fld id="{F9D17520-624C-4642-A2DA-CB36EFDBC1BA}" type="slidenum">
              <a:rPr lang="zh-CN" altLang="en-US" smtClean="0"/>
              <a:t>‹#›</a:t>
            </a:fld>
            <a:endParaRPr lang="zh-CN" altLang="en-US"/>
          </a:p>
        </p:txBody>
      </p:sp>
    </p:spTree>
    <p:extLst>
      <p:ext uri="{BB962C8B-B14F-4D97-AF65-F5344CB8AC3E}">
        <p14:creationId xmlns:p14="http://schemas.microsoft.com/office/powerpoint/2010/main" val="3841040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2B46F93-AAE4-4417-B55F-2EFA3267DE8C}"/>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A9C05126-3C51-4CCD-8927-6C49FBA064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C176682A-D7D2-48C9-BBFB-18CBEE320511}"/>
              </a:ext>
            </a:extLst>
          </p:cNvPr>
          <p:cNvSpPr>
            <a:spLocks noGrp="1"/>
          </p:cNvSpPr>
          <p:nvPr>
            <p:ph type="dt" sz="half" idx="10"/>
          </p:nvPr>
        </p:nvSpPr>
        <p:spPr/>
        <p:txBody>
          <a:bodyPr/>
          <a:lstStyle/>
          <a:p>
            <a:fld id="{271D13EE-B549-40B6-831F-3D98FE2F6A3F}" type="datetimeFigureOut">
              <a:rPr lang="zh-CN" altLang="en-US" smtClean="0"/>
              <a:t>2018/6/12</a:t>
            </a:fld>
            <a:endParaRPr lang="zh-CN" altLang="en-US"/>
          </a:p>
        </p:txBody>
      </p:sp>
      <p:sp>
        <p:nvSpPr>
          <p:cNvPr id="5" name="页脚占位符 4">
            <a:extLst>
              <a:ext uri="{FF2B5EF4-FFF2-40B4-BE49-F238E27FC236}">
                <a16:creationId xmlns:a16="http://schemas.microsoft.com/office/drawing/2014/main" id="{557A259C-AC8D-4CA8-8442-43DB6656B56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364FAEB-8545-4B80-9980-536813F8A7D0}"/>
              </a:ext>
            </a:extLst>
          </p:cNvPr>
          <p:cNvSpPr>
            <a:spLocks noGrp="1"/>
          </p:cNvSpPr>
          <p:nvPr>
            <p:ph type="sldNum" sz="quarter" idx="12"/>
          </p:nvPr>
        </p:nvSpPr>
        <p:spPr/>
        <p:txBody>
          <a:bodyPr/>
          <a:lstStyle/>
          <a:p>
            <a:fld id="{F9D17520-624C-4642-A2DA-CB36EFDBC1BA}" type="slidenum">
              <a:rPr lang="zh-CN" altLang="en-US" smtClean="0"/>
              <a:t>‹#›</a:t>
            </a:fld>
            <a:endParaRPr lang="zh-CN" altLang="en-US"/>
          </a:p>
        </p:txBody>
      </p:sp>
    </p:spTree>
    <p:extLst>
      <p:ext uri="{BB962C8B-B14F-4D97-AF65-F5344CB8AC3E}">
        <p14:creationId xmlns:p14="http://schemas.microsoft.com/office/powerpoint/2010/main" val="1060885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ABA31FA-CA95-47A1-A44B-7C1585C1522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170859-F941-4DD6-BA39-BE0C9561953D}"/>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78480A29-720D-433C-BD64-65E1FD20999F}"/>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333CD4D2-D83F-47DA-8FC0-C0B5FB10B793}"/>
              </a:ext>
            </a:extLst>
          </p:cNvPr>
          <p:cNvSpPr>
            <a:spLocks noGrp="1"/>
          </p:cNvSpPr>
          <p:nvPr>
            <p:ph type="dt" sz="half" idx="10"/>
          </p:nvPr>
        </p:nvSpPr>
        <p:spPr/>
        <p:txBody>
          <a:bodyPr/>
          <a:lstStyle/>
          <a:p>
            <a:fld id="{271D13EE-B549-40B6-831F-3D98FE2F6A3F}" type="datetimeFigureOut">
              <a:rPr lang="zh-CN" altLang="en-US" smtClean="0"/>
              <a:t>2018/6/12</a:t>
            </a:fld>
            <a:endParaRPr lang="zh-CN" altLang="en-US"/>
          </a:p>
        </p:txBody>
      </p:sp>
      <p:sp>
        <p:nvSpPr>
          <p:cNvPr id="6" name="页脚占位符 5">
            <a:extLst>
              <a:ext uri="{FF2B5EF4-FFF2-40B4-BE49-F238E27FC236}">
                <a16:creationId xmlns:a16="http://schemas.microsoft.com/office/drawing/2014/main" id="{6C307863-7896-4160-909E-53F79D4C786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A6DDC32-D93A-4C3E-9DB2-D49FC49F912D}"/>
              </a:ext>
            </a:extLst>
          </p:cNvPr>
          <p:cNvSpPr>
            <a:spLocks noGrp="1"/>
          </p:cNvSpPr>
          <p:nvPr>
            <p:ph type="sldNum" sz="quarter" idx="12"/>
          </p:nvPr>
        </p:nvSpPr>
        <p:spPr/>
        <p:txBody>
          <a:bodyPr/>
          <a:lstStyle/>
          <a:p>
            <a:fld id="{F9D17520-624C-4642-A2DA-CB36EFDBC1BA}" type="slidenum">
              <a:rPr lang="zh-CN" altLang="en-US" smtClean="0"/>
              <a:t>‹#›</a:t>
            </a:fld>
            <a:endParaRPr lang="zh-CN" altLang="en-US"/>
          </a:p>
        </p:txBody>
      </p:sp>
    </p:spTree>
    <p:extLst>
      <p:ext uri="{BB962C8B-B14F-4D97-AF65-F5344CB8AC3E}">
        <p14:creationId xmlns:p14="http://schemas.microsoft.com/office/powerpoint/2010/main" val="1675459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1E6D6AC-1EA4-4735-894F-F53D90C70FB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016715CB-B25B-4ADC-8770-F0C199D4DB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FA06D873-1965-4622-8E65-E69BA5FD7D02}"/>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A14D259-6B9E-49ED-B06B-1A7927BAE1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F3D76E83-D4CF-43C6-BA51-A7AE33DC0517}"/>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91C4272D-8F00-49C2-BE03-CDD3E3173F7F}"/>
              </a:ext>
            </a:extLst>
          </p:cNvPr>
          <p:cNvSpPr>
            <a:spLocks noGrp="1"/>
          </p:cNvSpPr>
          <p:nvPr>
            <p:ph type="dt" sz="half" idx="10"/>
          </p:nvPr>
        </p:nvSpPr>
        <p:spPr/>
        <p:txBody>
          <a:bodyPr/>
          <a:lstStyle/>
          <a:p>
            <a:fld id="{271D13EE-B549-40B6-831F-3D98FE2F6A3F}" type="datetimeFigureOut">
              <a:rPr lang="zh-CN" altLang="en-US" smtClean="0"/>
              <a:t>2018/6/12</a:t>
            </a:fld>
            <a:endParaRPr lang="zh-CN" altLang="en-US"/>
          </a:p>
        </p:txBody>
      </p:sp>
      <p:sp>
        <p:nvSpPr>
          <p:cNvPr id="8" name="页脚占位符 7">
            <a:extLst>
              <a:ext uri="{FF2B5EF4-FFF2-40B4-BE49-F238E27FC236}">
                <a16:creationId xmlns:a16="http://schemas.microsoft.com/office/drawing/2014/main" id="{E9F40FE5-B4F0-4ADC-B248-EE28AF319909}"/>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643710A7-E344-4504-A34C-17E1A2C566F7}"/>
              </a:ext>
            </a:extLst>
          </p:cNvPr>
          <p:cNvSpPr>
            <a:spLocks noGrp="1"/>
          </p:cNvSpPr>
          <p:nvPr>
            <p:ph type="sldNum" sz="quarter" idx="12"/>
          </p:nvPr>
        </p:nvSpPr>
        <p:spPr/>
        <p:txBody>
          <a:bodyPr/>
          <a:lstStyle/>
          <a:p>
            <a:fld id="{F9D17520-624C-4642-A2DA-CB36EFDBC1BA}" type="slidenum">
              <a:rPr lang="zh-CN" altLang="en-US" smtClean="0"/>
              <a:t>‹#›</a:t>
            </a:fld>
            <a:endParaRPr lang="zh-CN" altLang="en-US"/>
          </a:p>
        </p:txBody>
      </p:sp>
    </p:spTree>
    <p:extLst>
      <p:ext uri="{BB962C8B-B14F-4D97-AF65-F5344CB8AC3E}">
        <p14:creationId xmlns:p14="http://schemas.microsoft.com/office/powerpoint/2010/main" val="1655449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F9A0A0E-1C5B-48BF-9916-E399FEDAC20F}"/>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CAFE1D3-41AA-4363-9D08-030960C9A3C5}"/>
              </a:ext>
            </a:extLst>
          </p:cNvPr>
          <p:cNvSpPr>
            <a:spLocks noGrp="1"/>
          </p:cNvSpPr>
          <p:nvPr>
            <p:ph type="dt" sz="half" idx="10"/>
          </p:nvPr>
        </p:nvSpPr>
        <p:spPr/>
        <p:txBody>
          <a:bodyPr/>
          <a:lstStyle/>
          <a:p>
            <a:fld id="{271D13EE-B549-40B6-831F-3D98FE2F6A3F}" type="datetimeFigureOut">
              <a:rPr lang="zh-CN" altLang="en-US" smtClean="0"/>
              <a:t>2018/6/12</a:t>
            </a:fld>
            <a:endParaRPr lang="zh-CN" altLang="en-US"/>
          </a:p>
        </p:txBody>
      </p:sp>
      <p:sp>
        <p:nvSpPr>
          <p:cNvPr id="4" name="页脚占位符 3">
            <a:extLst>
              <a:ext uri="{FF2B5EF4-FFF2-40B4-BE49-F238E27FC236}">
                <a16:creationId xmlns:a16="http://schemas.microsoft.com/office/drawing/2014/main" id="{2BD06A61-8326-4C4A-926A-44FE78455931}"/>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385D8E04-6283-45C2-AC3B-85759FDACC76}"/>
              </a:ext>
            </a:extLst>
          </p:cNvPr>
          <p:cNvSpPr>
            <a:spLocks noGrp="1"/>
          </p:cNvSpPr>
          <p:nvPr>
            <p:ph type="sldNum" sz="quarter" idx="12"/>
          </p:nvPr>
        </p:nvSpPr>
        <p:spPr/>
        <p:txBody>
          <a:bodyPr/>
          <a:lstStyle/>
          <a:p>
            <a:fld id="{F9D17520-624C-4642-A2DA-CB36EFDBC1BA}" type="slidenum">
              <a:rPr lang="zh-CN" altLang="en-US" smtClean="0"/>
              <a:t>‹#›</a:t>
            </a:fld>
            <a:endParaRPr lang="zh-CN" altLang="en-US"/>
          </a:p>
        </p:txBody>
      </p:sp>
    </p:spTree>
    <p:extLst>
      <p:ext uri="{BB962C8B-B14F-4D97-AF65-F5344CB8AC3E}">
        <p14:creationId xmlns:p14="http://schemas.microsoft.com/office/powerpoint/2010/main" val="3369016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8C0D4F2D-2E3F-4CFD-B6F5-FFB64F05ED95}"/>
              </a:ext>
            </a:extLst>
          </p:cNvPr>
          <p:cNvSpPr>
            <a:spLocks noGrp="1"/>
          </p:cNvSpPr>
          <p:nvPr>
            <p:ph type="dt" sz="half" idx="10"/>
          </p:nvPr>
        </p:nvSpPr>
        <p:spPr/>
        <p:txBody>
          <a:bodyPr/>
          <a:lstStyle/>
          <a:p>
            <a:fld id="{271D13EE-B549-40B6-831F-3D98FE2F6A3F}" type="datetimeFigureOut">
              <a:rPr lang="zh-CN" altLang="en-US" smtClean="0"/>
              <a:t>2018/6/12</a:t>
            </a:fld>
            <a:endParaRPr lang="zh-CN" altLang="en-US"/>
          </a:p>
        </p:txBody>
      </p:sp>
      <p:sp>
        <p:nvSpPr>
          <p:cNvPr id="3" name="页脚占位符 2">
            <a:extLst>
              <a:ext uri="{FF2B5EF4-FFF2-40B4-BE49-F238E27FC236}">
                <a16:creationId xmlns:a16="http://schemas.microsoft.com/office/drawing/2014/main" id="{4B2FD45B-615D-49A6-8968-E56E72D772FF}"/>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3D2B17B2-F1C4-4964-8123-DA4BCF357F2C}"/>
              </a:ext>
            </a:extLst>
          </p:cNvPr>
          <p:cNvSpPr>
            <a:spLocks noGrp="1"/>
          </p:cNvSpPr>
          <p:nvPr>
            <p:ph type="sldNum" sz="quarter" idx="12"/>
          </p:nvPr>
        </p:nvSpPr>
        <p:spPr/>
        <p:txBody>
          <a:bodyPr/>
          <a:lstStyle/>
          <a:p>
            <a:fld id="{F9D17520-624C-4642-A2DA-CB36EFDBC1BA}" type="slidenum">
              <a:rPr lang="zh-CN" altLang="en-US" smtClean="0"/>
              <a:t>‹#›</a:t>
            </a:fld>
            <a:endParaRPr lang="zh-CN" altLang="en-US"/>
          </a:p>
        </p:txBody>
      </p:sp>
    </p:spTree>
    <p:extLst>
      <p:ext uri="{BB962C8B-B14F-4D97-AF65-F5344CB8AC3E}">
        <p14:creationId xmlns:p14="http://schemas.microsoft.com/office/powerpoint/2010/main" val="3314882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24E4C98-6774-4CD7-8B25-E3A23109FAB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77FA456B-7D55-47DB-9A43-09080F6699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CC8944A6-FE7D-421F-8869-3A73D9FBE3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947690FD-2E9A-4944-81C9-0EF04EBF4EEC}"/>
              </a:ext>
            </a:extLst>
          </p:cNvPr>
          <p:cNvSpPr>
            <a:spLocks noGrp="1"/>
          </p:cNvSpPr>
          <p:nvPr>
            <p:ph type="dt" sz="half" idx="10"/>
          </p:nvPr>
        </p:nvSpPr>
        <p:spPr/>
        <p:txBody>
          <a:bodyPr/>
          <a:lstStyle/>
          <a:p>
            <a:fld id="{271D13EE-B549-40B6-831F-3D98FE2F6A3F}" type="datetimeFigureOut">
              <a:rPr lang="zh-CN" altLang="en-US" smtClean="0"/>
              <a:t>2018/6/12</a:t>
            </a:fld>
            <a:endParaRPr lang="zh-CN" altLang="en-US"/>
          </a:p>
        </p:txBody>
      </p:sp>
      <p:sp>
        <p:nvSpPr>
          <p:cNvPr id="6" name="页脚占位符 5">
            <a:extLst>
              <a:ext uri="{FF2B5EF4-FFF2-40B4-BE49-F238E27FC236}">
                <a16:creationId xmlns:a16="http://schemas.microsoft.com/office/drawing/2014/main" id="{EE918147-B3D0-46C1-B579-A1ED84C06E1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4BD0B08-3660-4546-8D31-AD1F93AE8872}"/>
              </a:ext>
            </a:extLst>
          </p:cNvPr>
          <p:cNvSpPr>
            <a:spLocks noGrp="1"/>
          </p:cNvSpPr>
          <p:nvPr>
            <p:ph type="sldNum" sz="quarter" idx="12"/>
          </p:nvPr>
        </p:nvSpPr>
        <p:spPr/>
        <p:txBody>
          <a:bodyPr/>
          <a:lstStyle/>
          <a:p>
            <a:fld id="{F9D17520-624C-4642-A2DA-CB36EFDBC1BA}" type="slidenum">
              <a:rPr lang="zh-CN" altLang="en-US" smtClean="0"/>
              <a:t>‹#›</a:t>
            </a:fld>
            <a:endParaRPr lang="zh-CN" altLang="en-US"/>
          </a:p>
        </p:txBody>
      </p:sp>
    </p:spTree>
    <p:extLst>
      <p:ext uri="{BB962C8B-B14F-4D97-AF65-F5344CB8AC3E}">
        <p14:creationId xmlns:p14="http://schemas.microsoft.com/office/powerpoint/2010/main" val="1706873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3A1318-9F37-4913-9501-5C7E413094F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6246FFF8-5E1C-454C-92BE-B6D8D3C90F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4683035-F12B-4EA0-A711-5F7F03147B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5DFBF0E8-E343-499F-A433-26ACD89EC339}"/>
              </a:ext>
            </a:extLst>
          </p:cNvPr>
          <p:cNvSpPr>
            <a:spLocks noGrp="1"/>
          </p:cNvSpPr>
          <p:nvPr>
            <p:ph type="dt" sz="half" idx="10"/>
          </p:nvPr>
        </p:nvSpPr>
        <p:spPr/>
        <p:txBody>
          <a:bodyPr/>
          <a:lstStyle/>
          <a:p>
            <a:fld id="{271D13EE-B549-40B6-831F-3D98FE2F6A3F}" type="datetimeFigureOut">
              <a:rPr lang="zh-CN" altLang="en-US" smtClean="0"/>
              <a:t>2018/6/12</a:t>
            </a:fld>
            <a:endParaRPr lang="zh-CN" altLang="en-US"/>
          </a:p>
        </p:txBody>
      </p:sp>
      <p:sp>
        <p:nvSpPr>
          <p:cNvPr id="6" name="页脚占位符 5">
            <a:extLst>
              <a:ext uri="{FF2B5EF4-FFF2-40B4-BE49-F238E27FC236}">
                <a16:creationId xmlns:a16="http://schemas.microsoft.com/office/drawing/2014/main" id="{6145E4D2-977C-414E-8163-10401960786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30B9E2D-B9DC-4DF5-8A95-65390ED845A6}"/>
              </a:ext>
            </a:extLst>
          </p:cNvPr>
          <p:cNvSpPr>
            <a:spLocks noGrp="1"/>
          </p:cNvSpPr>
          <p:nvPr>
            <p:ph type="sldNum" sz="quarter" idx="12"/>
          </p:nvPr>
        </p:nvSpPr>
        <p:spPr/>
        <p:txBody>
          <a:bodyPr/>
          <a:lstStyle/>
          <a:p>
            <a:fld id="{F9D17520-624C-4642-A2DA-CB36EFDBC1BA}" type="slidenum">
              <a:rPr lang="zh-CN" altLang="en-US" smtClean="0"/>
              <a:t>‹#›</a:t>
            </a:fld>
            <a:endParaRPr lang="zh-CN" altLang="en-US"/>
          </a:p>
        </p:txBody>
      </p:sp>
    </p:spTree>
    <p:extLst>
      <p:ext uri="{BB962C8B-B14F-4D97-AF65-F5344CB8AC3E}">
        <p14:creationId xmlns:p14="http://schemas.microsoft.com/office/powerpoint/2010/main" val="1041480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E833B268-D071-4B2B-834D-217BEF70FA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9BFCE732-D764-41FC-AEBE-ECC3F9F139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4DE4EA6-8C00-4D18-9540-B0F15F02F6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1D13EE-B549-40B6-831F-3D98FE2F6A3F}" type="datetimeFigureOut">
              <a:rPr lang="zh-CN" altLang="en-US" smtClean="0"/>
              <a:t>2018/6/12</a:t>
            </a:fld>
            <a:endParaRPr lang="zh-CN" altLang="en-US"/>
          </a:p>
        </p:txBody>
      </p:sp>
      <p:sp>
        <p:nvSpPr>
          <p:cNvPr id="5" name="页脚占位符 4">
            <a:extLst>
              <a:ext uri="{FF2B5EF4-FFF2-40B4-BE49-F238E27FC236}">
                <a16:creationId xmlns:a16="http://schemas.microsoft.com/office/drawing/2014/main" id="{5B2F6C8B-9E47-46AB-8B60-6CBDDF8076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DE48BDDE-D5D5-4C25-BFE4-C4F36E091A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D17520-624C-4642-A2DA-CB36EFDBC1BA}" type="slidenum">
              <a:rPr lang="zh-CN" altLang="en-US" smtClean="0"/>
              <a:t>‹#›</a:t>
            </a:fld>
            <a:endParaRPr lang="zh-CN" altLang="en-US"/>
          </a:p>
        </p:txBody>
      </p:sp>
    </p:spTree>
    <p:extLst>
      <p:ext uri="{BB962C8B-B14F-4D97-AF65-F5344CB8AC3E}">
        <p14:creationId xmlns:p14="http://schemas.microsoft.com/office/powerpoint/2010/main" val="20345153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E7EBEC"/>
            </a:gs>
            <a:gs pos="35000">
              <a:srgbClr val="EFF0F2"/>
            </a:gs>
            <a:gs pos="68000">
              <a:srgbClr val="EFF3F4"/>
            </a:gs>
            <a:gs pos="93000">
              <a:srgbClr val="EFF3F4"/>
            </a:gs>
          </a:gsLst>
          <a:lin ang="5400000" scaled="1"/>
        </a:gradFill>
        <a:effectLst/>
      </p:bgPr>
    </p:bg>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1B908933-0F87-4AEC-8931-712900462F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0"/>
            <a:ext cx="10287000" cy="6858000"/>
          </a:xfrm>
          <a:prstGeom prst="rect">
            <a:avLst/>
          </a:prstGeom>
        </p:spPr>
      </p:pic>
      <p:grpSp>
        <p:nvGrpSpPr>
          <p:cNvPr id="6" name="组合 5">
            <a:extLst>
              <a:ext uri="{FF2B5EF4-FFF2-40B4-BE49-F238E27FC236}">
                <a16:creationId xmlns:a16="http://schemas.microsoft.com/office/drawing/2014/main" id="{99D1C698-0CA4-4E3B-993E-DE3AFB45ED57}"/>
              </a:ext>
            </a:extLst>
          </p:cNvPr>
          <p:cNvGrpSpPr/>
          <p:nvPr/>
        </p:nvGrpSpPr>
        <p:grpSpPr>
          <a:xfrm>
            <a:off x="2216000" y="1277694"/>
            <a:ext cx="2836309" cy="4302613"/>
            <a:chOff x="4677846" y="1277694"/>
            <a:chExt cx="2836309" cy="4302613"/>
          </a:xfrm>
        </p:grpSpPr>
        <p:grpSp>
          <p:nvGrpSpPr>
            <p:cNvPr id="7" name="组合 6">
              <a:extLst>
                <a:ext uri="{FF2B5EF4-FFF2-40B4-BE49-F238E27FC236}">
                  <a16:creationId xmlns:a16="http://schemas.microsoft.com/office/drawing/2014/main" id="{F32BB0BC-5F97-41CE-8D96-13D5727DE88B}"/>
                </a:ext>
              </a:extLst>
            </p:cNvPr>
            <p:cNvGrpSpPr/>
            <p:nvPr/>
          </p:nvGrpSpPr>
          <p:grpSpPr>
            <a:xfrm>
              <a:off x="4677846" y="1277694"/>
              <a:ext cx="2836309" cy="4302613"/>
              <a:chOff x="4210050" y="1258195"/>
              <a:chExt cx="2836309" cy="4302613"/>
            </a:xfrm>
          </p:grpSpPr>
          <p:sp>
            <p:nvSpPr>
              <p:cNvPr id="12" name="文本框 11">
                <a:extLst>
                  <a:ext uri="{FF2B5EF4-FFF2-40B4-BE49-F238E27FC236}">
                    <a16:creationId xmlns:a16="http://schemas.microsoft.com/office/drawing/2014/main" id="{ED093A6C-537F-4FAE-8444-3B1E1AE11487}"/>
                  </a:ext>
                </a:extLst>
              </p:cNvPr>
              <p:cNvSpPr txBox="1"/>
              <p:nvPr/>
            </p:nvSpPr>
            <p:spPr>
              <a:xfrm>
                <a:off x="4637245" y="1258195"/>
                <a:ext cx="1016795" cy="1200329"/>
              </a:xfrm>
              <a:prstGeom prst="rect">
                <a:avLst/>
              </a:prstGeom>
              <a:noFill/>
            </p:spPr>
            <p:txBody>
              <a:bodyPr wrap="square" rtlCol="0">
                <a:spAutoFit/>
              </a:bodyPr>
              <a:lstStyle/>
              <a:p>
                <a:pPr algn="ctr"/>
                <a:r>
                  <a:rPr lang="zh-CN" altLang="en-US" sz="7200" dirty="0"/>
                  <a:t>毕</a:t>
                </a:r>
              </a:p>
            </p:txBody>
          </p:sp>
          <p:sp>
            <p:nvSpPr>
              <p:cNvPr id="13" name="文本框 12">
                <a:extLst>
                  <a:ext uri="{FF2B5EF4-FFF2-40B4-BE49-F238E27FC236}">
                    <a16:creationId xmlns:a16="http://schemas.microsoft.com/office/drawing/2014/main" id="{EF65D421-49B0-419F-B393-8F104B31D4E1}"/>
                  </a:ext>
                </a:extLst>
              </p:cNvPr>
              <p:cNvSpPr txBox="1"/>
              <p:nvPr/>
            </p:nvSpPr>
            <p:spPr>
              <a:xfrm>
                <a:off x="4637245" y="2692008"/>
                <a:ext cx="1016795" cy="1200329"/>
              </a:xfrm>
              <a:prstGeom prst="rect">
                <a:avLst/>
              </a:prstGeom>
              <a:noFill/>
            </p:spPr>
            <p:txBody>
              <a:bodyPr wrap="square" rtlCol="0">
                <a:spAutoFit/>
              </a:bodyPr>
              <a:lstStyle/>
              <a:p>
                <a:pPr algn="ctr"/>
                <a:r>
                  <a:rPr lang="zh-CN" altLang="en-US" sz="7200" dirty="0"/>
                  <a:t>业</a:t>
                </a:r>
              </a:p>
            </p:txBody>
          </p:sp>
          <p:sp>
            <p:nvSpPr>
              <p:cNvPr id="14" name="文本框 13">
                <a:extLst>
                  <a:ext uri="{FF2B5EF4-FFF2-40B4-BE49-F238E27FC236}">
                    <a16:creationId xmlns:a16="http://schemas.microsoft.com/office/drawing/2014/main" id="{01210461-5CFC-4353-BB13-9C6D1F0FDA4B}"/>
                  </a:ext>
                </a:extLst>
              </p:cNvPr>
              <p:cNvSpPr txBox="1"/>
              <p:nvPr/>
            </p:nvSpPr>
            <p:spPr>
              <a:xfrm>
                <a:off x="6029564" y="2324995"/>
                <a:ext cx="1016795" cy="1200329"/>
              </a:xfrm>
              <a:prstGeom prst="rect">
                <a:avLst/>
              </a:prstGeom>
              <a:noFill/>
            </p:spPr>
            <p:txBody>
              <a:bodyPr wrap="square" rtlCol="0">
                <a:spAutoFit/>
              </a:bodyPr>
              <a:lstStyle/>
              <a:p>
                <a:pPr algn="ctr"/>
                <a:r>
                  <a:rPr lang="zh-CN" altLang="en-US" sz="7200" dirty="0"/>
                  <a:t>答</a:t>
                </a:r>
              </a:p>
            </p:txBody>
          </p:sp>
          <p:sp>
            <p:nvSpPr>
              <p:cNvPr id="15" name="文本框 14">
                <a:extLst>
                  <a:ext uri="{FF2B5EF4-FFF2-40B4-BE49-F238E27FC236}">
                    <a16:creationId xmlns:a16="http://schemas.microsoft.com/office/drawing/2014/main" id="{4295DA35-E109-4471-9D87-F67F6A1E5C7C}"/>
                  </a:ext>
                </a:extLst>
              </p:cNvPr>
              <p:cNvSpPr txBox="1"/>
              <p:nvPr/>
            </p:nvSpPr>
            <p:spPr>
              <a:xfrm>
                <a:off x="6029564" y="3758808"/>
                <a:ext cx="1016795" cy="1200329"/>
              </a:xfrm>
              <a:prstGeom prst="rect">
                <a:avLst/>
              </a:prstGeom>
              <a:noFill/>
            </p:spPr>
            <p:txBody>
              <a:bodyPr wrap="square" rtlCol="0">
                <a:spAutoFit/>
              </a:bodyPr>
              <a:lstStyle/>
              <a:p>
                <a:pPr algn="ctr"/>
                <a:r>
                  <a:rPr lang="zh-CN" altLang="en-US" sz="7200" dirty="0"/>
                  <a:t>辩</a:t>
                </a:r>
              </a:p>
            </p:txBody>
          </p:sp>
          <p:sp>
            <p:nvSpPr>
              <p:cNvPr id="16" name="椭圆 15">
                <a:extLst>
                  <a:ext uri="{FF2B5EF4-FFF2-40B4-BE49-F238E27FC236}">
                    <a16:creationId xmlns:a16="http://schemas.microsoft.com/office/drawing/2014/main" id="{316CEAF3-A070-4A41-B55E-E25E00A1D00B}"/>
                  </a:ext>
                </a:extLst>
              </p:cNvPr>
              <p:cNvSpPr/>
              <p:nvPr/>
            </p:nvSpPr>
            <p:spPr>
              <a:xfrm>
                <a:off x="4545478" y="1258195"/>
                <a:ext cx="1200328" cy="1200328"/>
              </a:xfrm>
              <a:prstGeom prst="ellipse">
                <a:avLst/>
              </a:prstGeom>
              <a:noFill/>
              <a:ln>
                <a:solidFill>
                  <a:srgbClr val="5177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a:extLst>
                  <a:ext uri="{FF2B5EF4-FFF2-40B4-BE49-F238E27FC236}">
                    <a16:creationId xmlns:a16="http://schemas.microsoft.com/office/drawing/2014/main" id="{FEF2D48C-E058-4AF4-A9F0-4EB8E3D36569}"/>
                  </a:ext>
                </a:extLst>
              </p:cNvPr>
              <p:cNvPicPr>
                <a:picLocks noChangeAspect="1"/>
              </p:cNvPicPr>
              <p:nvPr/>
            </p:nvPicPr>
            <p:blipFill rotWithShape="1">
              <a:blip r:embed="rId3">
                <a:duotone>
                  <a:prstClr val="black"/>
                  <a:schemeClr val="accent6">
                    <a:tint val="45000"/>
                    <a:satMod val="400000"/>
                  </a:schemeClr>
                </a:duotone>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l="62737" t="13107" r="24876" b="81782"/>
              <a:stretch/>
            </p:blipFill>
            <p:spPr>
              <a:xfrm>
                <a:off x="5452737" y="1599455"/>
                <a:ext cx="1005840" cy="608798"/>
              </a:xfrm>
              <a:prstGeom prst="rect">
                <a:avLst/>
              </a:prstGeom>
            </p:spPr>
          </p:pic>
          <p:pic>
            <p:nvPicPr>
              <p:cNvPr id="18" name="图片 17">
                <a:extLst>
                  <a:ext uri="{FF2B5EF4-FFF2-40B4-BE49-F238E27FC236}">
                    <a16:creationId xmlns:a16="http://schemas.microsoft.com/office/drawing/2014/main" id="{211063A9-7167-4397-8248-1A7CC1277F88}"/>
                  </a:ext>
                </a:extLst>
              </p:cNvPr>
              <p:cNvPicPr>
                <a:picLocks noChangeAspect="1"/>
              </p:cNvPicPr>
              <p:nvPr/>
            </p:nvPicPr>
            <p:blipFill rotWithShape="1">
              <a:blip r:embed="rId5">
                <a:extLst>
                  <a:ext uri="{28A0092B-C50C-407E-A947-70E740481C1C}">
                    <a14:useLocalDpi xmlns:a14="http://schemas.microsoft.com/office/drawing/2010/main" val="0"/>
                  </a:ext>
                </a:extLst>
              </a:blip>
              <a:srcRect l="32745" t="50908" r="30929" b="44444"/>
              <a:stretch/>
            </p:blipFill>
            <p:spPr>
              <a:xfrm>
                <a:off x="4210050" y="4929967"/>
                <a:ext cx="2468880" cy="463337"/>
              </a:xfrm>
              <a:prstGeom prst="rect">
                <a:avLst/>
              </a:prstGeom>
            </p:spPr>
          </p:pic>
          <p:sp>
            <p:nvSpPr>
              <p:cNvPr id="19" name="文本框 18">
                <a:extLst>
                  <a:ext uri="{FF2B5EF4-FFF2-40B4-BE49-F238E27FC236}">
                    <a16:creationId xmlns:a16="http://schemas.microsoft.com/office/drawing/2014/main" id="{0F3B2BD8-437A-4249-A671-F8031D48C0BE}"/>
                  </a:ext>
                </a:extLst>
              </p:cNvPr>
              <p:cNvSpPr txBox="1"/>
              <p:nvPr/>
            </p:nvSpPr>
            <p:spPr>
              <a:xfrm>
                <a:off x="4467556" y="4047474"/>
                <a:ext cx="721832" cy="369332"/>
              </a:xfrm>
              <a:prstGeom prst="rect">
                <a:avLst/>
              </a:prstGeom>
              <a:noFill/>
            </p:spPr>
            <p:txBody>
              <a:bodyPr wrap="square" rtlCol="0">
                <a:spAutoFit/>
              </a:bodyPr>
              <a:lstStyle/>
              <a:p>
                <a:pPr algn="ctr"/>
                <a:r>
                  <a:rPr lang="zh-CN" altLang="en-US" dirty="0"/>
                  <a:t>日系</a:t>
                </a:r>
              </a:p>
            </p:txBody>
          </p:sp>
          <p:pic>
            <p:nvPicPr>
              <p:cNvPr id="20" name="图片 19">
                <a:extLst>
                  <a:ext uri="{FF2B5EF4-FFF2-40B4-BE49-F238E27FC236}">
                    <a16:creationId xmlns:a16="http://schemas.microsoft.com/office/drawing/2014/main" id="{59360F4C-D550-4135-AF05-56071466D1B8}"/>
                  </a:ext>
                </a:extLst>
              </p:cNvPr>
              <p:cNvPicPr>
                <a:picLocks noChangeAspect="1"/>
              </p:cNvPicPr>
              <p:nvPr/>
            </p:nvPicPr>
            <p:blipFill rotWithShape="1">
              <a:blip r:embed="rId6">
                <a:extLst>
                  <a:ext uri="{28A0092B-C50C-407E-A947-70E740481C1C}">
                    <a14:useLocalDpi xmlns:a14="http://schemas.microsoft.com/office/drawing/2010/main" val="0"/>
                  </a:ext>
                </a:extLst>
              </a:blip>
              <a:srcRect l="44778" t="34707" r="52424" b="63358"/>
              <a:stretch/>
            </p:blipFill>
            <p:spPr>
              <a:xfrm>
                <a:off x="5073228" y="4071281"/>
                <a:ext cx="323424" cy="328196"/>
              </a:xfrm>
              <a:prstGeom prst="rect">
                <a:avLst/>
              </a:prstGeom>
            </p:spPr>
          </p:pic>
          <p:sp>
            <p:nvSpPr>
              <p:cNvPr id="21" name="文本框 20">
                <a:extLst>
                  <a:ext uri="{FF2B5EF4-FFF2-40B4-BE49-F238E27FC236}">
                    <a16:creationId xmlns:a16="http://schemas.microsoft.com/office/drawing/2014/main" id="{3D871976-4C06-4898-A46A-356F8BD0CDEE}"/>
                  </a:ext>
                </a:extLst>
              </p:cNvPr>
              <p:cNvSpPr txBox="1"/>
              <p:nvPr/>
            </p:nvSpPr>
            <p:spPr>
              <a:xfrm>
                <a:off x="5255507" y="4047474"/>
                <a:ext cx="721832" cy="369332"/>
              </a:xfrm>
              <a:prstGeom prst="rect">
                <a:avLst/>
              </a:prstGeom>
              <a:noFill/>
            </p:spPr>
            <p:txBody>
              <a:bodyPr wrap="square" rtlCol="0">
                <a:spAutoFit/>
              </a:bodyPr>
              <a:lstStyle/>
              <a:p>
                <a:pPr algn="ctr"/>
                <a:r>
                  <a:rPr lang="zh-CN" altLang="en-US" dirty="0"/>
                  <a:t>极简</a:t>
                </a:r>
              </a:p>
            </p:txBody>
          </p:sp>
          <p:cxnSp>
            <p:nvCxnSpPr>
              <p:cNvPr id="22" name="直接连接符 21">
                <a:extLst>
                  <a:ext uri="{FF2B5EF4-FFF2-40B4-BE49-F238E27FC236}">
                    <a16:creationId xmlns:a16="http://schemas.microsoft.com/office/drawing/2014/main" id="{1CF57E60-30D1-4D3E-B31C-6EEC980AA6BF}"/>
                  </a:ext>
                </a:extLst>
              </p:cNvPr>
              <p:cNvCxnSpPr>
                <a:cxnSpLocks/>
              </p:cNvCxnSpPr>
              <p:nvPr/>
            </p:nvCxnSpPr>
            <p:spPr>
              <a:xfrm>
                <a:off x="7043721" y="4805680"/>
                <a:ext cx="2638" cy="755128"/>
              </a:xfrm>
              <a:prstGeom prst="line">
                <a:avLst/>
              </a:prstGeom>
              <a:ln>
                <a:solidFill>
                  <a:srgbClr val="51775B"/>
                </a:solidFill>
                <a:prstDash val="sysDash"/>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9EE57761-9131-49CA-B880-46A5A114F382}"/>
                  </a:ext>
                </a:extLst>
              </p:cNvPr>
              <p:cNvCxnSpPr>
                <a:cxnSpLocks/>
              </p:cNvCxnSpPr>
              <p:nvPr/>
            </p:nvCxnSpPr>
            <p:spPr>
              <a:xfrm flipH="1">
                <a:off x="6395720" y="5555728"/>
                <a:ext cx="648001" cy="0"/>
              </a:xfrm>
              <a:prstGeom prst="line">
                <a:avLst/>
              </a:prstGeom>
              <a:ln>
                <a:solidFill>
                  <a:srgbClr val="51775B"/>
                </a:solidFill>
                <a:prstDash val="sysDash"/>
              </a:ln>
            </p:spPr>
            <p:style>
              <a:lnRef idx="1">
                <a:schemeClr val="accent1"/>
              </a:lnRef>
              <a:fillRef idx="0">
                <a:schemeClr val="accent1"/>
              </a:fillRef>
              <a:effectRef idx="0">
                <a:schemeClr val="accent1"/>
              </a:effectRef>
              <a:fontRef idx="minor">
                <a:schemeClr val="tx1"/>
              </a:fontRef>
            </p:style>
          </p:cxnSp>
        </p:grpSp>
        <p:sp>
          <p:nvSpPr>
            <p:cNvPr id="8" name="矩形 7">
              <a:extLst>
                <a:ext uri="{FF2B5EF4-FFF2-40B4-BE49-F238E27FC236}">
                  <a16:creationId xmlns:a16="http://schemas.microsoft.com/office/drawing/2014/main" id="{981E4B90-A7BA-4C4E-A11B-C1BC70235185}"/>
                </a:ext>
              </a:extLst>
            </p:cNvPr>
            <p:cNvSpPr/>
            <p:nvPr/>
          </p:nvSpPr>
          <p:spPr>
            <a:xfrm>
              <a:off x="5145681" y="4540621"/>
              <a:ext cx="169689" cy="162424"/>
            </a:xfrm>
            <a:prstGeom prst="rect">
              <a:avLst/>
            </a:prstGeom>
            <a:solidFill>
              <a:srgbClr val="517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13EAA842-4DDB-4352-8BF0-A9648742B73D}"/>
                </a:ext>
              </a:extLst>
            </p:cNvPr>
            <p:cNvSpPr/>
            <p:nvPr/>
          </p:nvSpPr>
          <p:spPr>
            <a:xfrm>
              <a:off x="5449309" y="4540621"/>
              <a:ext cx="169689" cy="162424"/>
            </a:xfrm>
            <a:prstGeom prst="rect">
              <a:avLst/>
            </a:prstGeom>
            <a:solidFill>
              <a:srgbClr val="517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C641D70E-9750-4C50-BBE7-70B6F9CE9C4D}"/>
                </a:ext>
              </a:extLst>
            </p:cNvPr>
            <p:cNvSpPr/>
            <p:nvPr/>
          </p:nvSpPr>
          <p:spPr>
            <a:xfrm>
              <a:off x="5772992" y="4540621"/>
              <a:ext cx="169689" cy="162424"/>
            </a:xfrm>
            <a:prstGeom prst="rect">
              <a:avLst/>
            </a:prstGeom>
            <a:solidFill>
              <a:srgbClr val="517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EDC17EA8-A40F-45D3-84AF-CA5A4524E6C8}"/>
                </a:ext>
              </a:extLst>
            </p:cNvPr>
            <p:cNvSpPr/>
            <p:nvPr/>
          </p:nvSpPr>
          <p:spPr>
            <a:xfrm>
              <a:off x="6096675" y="4540621"/>
              <a:ext cx="169689" cy="162424"/>
            </a:xfrm>
            <a:prstGeom prst="rect">
              <a:avLst/>
            </a:prstGeom>
            <a:solidFill>
              <a:srgbClr val="517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53137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E7EBEC"/>
            </a:gs>
            <a:gs pos="35000">
              <a:srgbClr val="EFF0F2"/>
            </a:gs>
            <a:gs pos="68000">
              <a:srgbClr val="EFF3F4"/>
            </a:gs>
            <a:gs pos="93000">
              <a:srgbClr val="EFF3F4"/>
            </a:gs>
          </a:gsLst>
          <a:lin ang="5400000" scaled="1"/>
        </a:gradFill>
        <a:effectLst/>
      </p:bgPr>
    </p:bg>
    <p:spTree>
      <p:nvGrpSpPr>
        <p:cNvPr id="1" name=""/>
        <p:cNvGrpSpPr/>
        <p:nvPr/>
      </p:nvGrpSpPr>
      <p:grpSpPr>
        <a:xfrm>
          <a:off x="0" y="0"/>
          <a:ext cx="0" cy="0"/>
          <a:chOff x="0" y="0"/>
          <a:chExt cx="0" cy="0"/>
        </a:xfrm>
      </p:grpSpPr>
      <p:sp>
        <p:nvSpPr>
          <p:cNvPr id="4" name="矩形: 圆角 10">
            <a:extLst>
              <a:ext uri="{FF2B5EF4-FFF2-40B4-BE49-F238E27FC236}">
                <a16:creationId xmlns:a16="http://schemas.microsoft.com/office/drawing/2014/main" id="{D4D3D3B5-B87A-4A37-8913-568452D7990C}"/>
              </a:ext>
            </a:extLst>
          </p:cNvPr>
          <p:cNvSpPr/>
          <p:nvPr/>
        </p:nvSpPr>
        <p:spPr>
          <a:xfrm>
            <a:off x="251881" y="403136"/>
            <a:ext cx="652803" cy="370029"/>
          </a:xfrm>
          <a:prstGeom prst="roundRect">
            <a:avLst/>
          </a:prstGeom>
          <a:solidFill>
            <a:srgbClr val="51775B"/>
          </a:solidFill>
          <a:ln>
            <a:noFill/>
          </a:ln>
          <a:effectLst>
            <a:outerShdw blurRad="152400" dist="63500" dir="5400000" sx="104000" sy="104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027" rtl="0" eaLnBrk="1" latinLnBrk="0" hangingPunct="1">
              <a:defRPr sz="1400" kern="1200">
                <a:solidFill>
                  <a:schemeClr val="lt1"/>
                </a:solidFill>
                <a:latin typeface="+mn-lt"/>
                <a:ea typeface="+mn-ea"/>
                <a:cs typeface="+mn-cs"/>
              </a:defRPr>
            </a:lvl1pPr>
            <a:lvl2pPr marL="342518" algn="l" defTabSz="685027" rtl="0" eaLnBrk="1" latinLnBrk="0" hangingPunct="1">
              <a:defRPr sz="1400" kern="1200">
                <a:solidFill>
                  <a:schemeClr val="lt1"/>
                </a:solidFill>
                <a:latin typeface="+mn-lt"/>
                <a:ea typeface="+mn-ea"/>
                <a:cs typeface="+mn-cs"/>
              </a:defRPr>
            </a:lvl2pPr>
            <a:lvl3pPr marL="685027" algn="l" defTabSz="685027" rtl="0" eaLnBrk="1" latinLnBrk="0" hangingPunct="1">
              <a:defRPr sz="1400" kern="1200">
                <a:solidFill>
                  <a:schemeClr val="lt1"/>
                </a:solidFill>
                <a:latin typeface="+mn-lt"/>
                <a:ea typeface="+mn-ea"/>
                <a:cs typeface="+mn-cs"/>
              </a:defRPr>
            </a:lvl3pPr>
            <a:lvl4pPr marL="1027538" algn="l" defTabSz="685027" rtl="0" eaLnBrk="1" latinLnBrk="0" hangingPunct="1">
              <a:defRPr sz="1400" kern="1200">
                <a:solidFill>
                  <a:schemeClr val="lt1"/>
                </a:solidFill>
                <a:latin typeface="+mn-lt"/>
                <a:ea typeface="+mn-ea"/>
                <a:cs typeface="+mn-cs"/>
              </a:defRPr>
            </a:lvl4pPr>
            <a:lvl5pPr marL="1370054" algn="l" defTabSz="685027" rtl="0" eaLnBrk="1" latinLnBrk="0" hangingPunct="1">
              <a:defRPr sz="1400" kern="1200">
                <a:solidFill>
                  <a:schemeClr val="lt1"/>
                </a:solidFill>
                <a:latin typeface="+mn-lt"/>
                <a:ea typeface="+mn-ea"/>
                <a:cs typeface="+mn-cs"/>
              </a:defRPr>
            </a:lvl5pPr>
            <a:lvl6pPr marL="1712564" algn="l" defTabSz="685027" rtl="0" eaLnBrk="1" latinLnBrk="0" hangingPunct="1">
              <a:defRPr sz="1400" kern="1200">
                <a:solidFill>
                  <a:schemeClr val="lt1"/>
                </a:solidFill>
                <a:latin typeface="+mn-lt"/>
                <a:ea typeface="+mn-ea"/>
                <a:cs typeface="+mn-cs"/>
              </a:defRPr>
            </a:lvl6pPr>
            <a:lvl7pPr marL="2055079" algn="l" defTabSz="685027" rtl="0" eaLnBrk="1" latinLnBrk="0" hangingPunct="1">
              <a:defRPr sz="1400" kern="1200">
                <a:solidFill>
                  <a:schemeClr val="lt1"/>
                </a:solidFill>
                <a:latin typeface="+mn-lt"/>
                <a:ea typeface="+mn-ea"/>
                <a:cs typeface="+mn-cs"/>
              </a:defRPr>
            </a:lvl7pPr>
            <a:lvl8pPr marL="2397586" algn="l" defTabSz="685027" rtl="0" eaLnBrk="1" latinLnBrk="0" hangingPunct="1">
              <a:defRPr sz="1400" kern="1200">
                <a:solidFill>
                  <a:schemeClr val="lt1"/>
                </a:solidFill>
                <a:latin typeface="+mn-lt"/>
                <a:ea typeface="+mn-ea"/>
                <a:cs typeface="+mn-cs"/>
              </a:defRPr>
            </a:lvl8pPr>
            <a:lvl9pPr marL="2740102" algn="l" defTabSz="685027" rtl="0" eaLnBrk="1" latinLnBrk="0" hangingPunct="1">
              <a:defRPr sz="1400" kern="1200">
                <a:solidFill>
                  <a:schemeClr val="lt1"/>
                </a:solidFill>
                <a:latin typeface="+mn-lt"/>
                <a:ea typeface="+mn-ea"/>
                <a:cs typeface="+mn-cs"/>
              </a:defRPr>
            </a:lvl9pPr>
          </a:lstStyle>
          <a:p>
            <a:pPr algn="ctr" defTabSz="826821"/>
            <a:r>
              <a:rPr lang="en-US" altLang="zh-CN" sz="2000" dirty="0">
                <a:solidFill>
                  <a:schemeClr val="bg1"/>
                </a:solidFill>
                <a:latin typeface="微软雅黑" panose="020B0503020204020204" pitchFamily="34" charset="-122"/>
                <a:ea typeface="微软雅黑" panose="020B0503020204020204" pitchFamily="34" charset="-122"/>
              </a:rPr>
              <a:t>02</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5" name="文本框 4">
            <a:extLst>
              <a:ext uri="{FF2B5EF4-FFF2-40B4-BE49-F238E27FC236}">
                <a16:creationId xmlns:a16="http://schemas.microsoft.com/office/drawing/2014/main" id="{90D459F7-5802-4EDF-8532-CB8E8FB42615}"/>
              </a:ext>
            </a:extLst>
          </p:cNvPr>
          <p:cNvSpPr txBox="1"/>
          <p:nvPr/>
        </p:nvSpPr>
        <p:spPr>
          <a:xfrm>
            <a:off x="904684" y="326540"/>
            <a:ext cx="3489158" cy="523220"/>
          </a:xfrm>
          <a:prstGeom prst="rect">
            <a:avLst/>
          </a:prstGeom>
          <a:noFill/>
        </p:spPr>
        <p:txBody>
          <a:bodyPr wrap="square" rtlCol="0">
            <a:spAutoFit/>
          </a:bodyPr>
          <a:lstStyle/>
          <a:p>
            <a:r>
              <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rPr>
              <a:t>研究过程简介</a:t>
            </a:r>
            <a:endPar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6" name="Straight Connector 91">
            <a:extLst>
              <a:ext uri="{FF2B5EF4-FFF2-40B4-BE49-F238E27FC236}">
                <a16:creationId xmlns:a16="http://schemas.microsoft.com/office/drawing/2014/main" id="{DA2F319A-CDFB-4E03-AC31-3E4D4DFE88B7}"/>
              </a:ext>
            </a:extLst>
          </p:cNvPr>
          <p:cNvCxnSpPr/>
          <p:nvPr/>
        </p:nvCxnSpPr>
        <p:spPr>
          <a:xfrm>
            <a:off x="5368516" y="2208054"/>
            <a:ext cx="0" cy="3556726"/>
          </a:xfrm>
          <a:prstGeom prst="line">
            <a:avLst/>
          </a:prstGeom>
          <a:ln w="25400">
            <a:solidFill>
              <a:srgbClr val="51775B"/>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7" name="Freeform 8">
            <a:extLst>
              <a:ext uri="{FF2B5EF4-FFF2-40B4-BE49-F238E27FC236}">
                <a16:creationId xmlns:a16="http://schemas.microsoft.com/office/drawing/2014/main" id="{E7B49258-3466-4627-8C2E-DAEA8089C840}"/>
              </a:ext>
            </a:extLst>
          </p:cNvPr>
          <p:cNvSpPr>
            <a:spLocks/>
          </p:cNvSpPr>
          <p:nvPr/>
        </p:nvSpPr>
        <p:spPr bwMode="auto">
          <a:xfrm>
            <a:off x="1227665" y="2167556"/>
            <a:ext cx="1796139" cy="1709155"/>
          </a:xfrm>
          <a:custGeom>
            <a:avLst/>
            <a:gdLst>
              <a:gd name="T0" fmla="*/ 497 w 497"/>
              <a:gd name="T1" fmla="*/ 134 h 473"/>
              <a:gd name="T2" fmla="*/ 408 w 497"/>
              <a:gd name="T3" fmla="*/ 225 h 473"/>
              <a:gd name="T4" fmla="*/ 230 w 497"/>
              <a:gd name="T5" fmla="*/ 440 h 473"/>
              <a:gd name="T6" fmla="*/ 130 w 497"/>
              <a:gd name="T7" fmla="*/ 342 h 473"/>
              <a:gd name="T8" fmla="*/ 0 w 497"/>
              <a:gd name="T9" fmla="*/ 473 h 473"/>
              <a:gd name="T10" fmla="*/ 0 w 497"/>
              <a:gd name="T11" fmla="*/ 459 h 473"/>
              <a:gd name="T12" fmla="*/ 361 w 497"/>
              <a:gd name="T13" fmla="*/ 0 h 473"/>
              <a:gd name="T14" fmla="*/ 497 w 497"/>
              <a:gd name="T15" fmla="*/ 134 h 4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7" h="473">
                <a:moveTo>
                  <a:pt x="497" y="134"/>
                </a:moveTo>
                <a:cubicBezTo>
                  <a:pt x="408" y="225"/>
                  <a:pt x="408" y="225"/>
                  <a:pt x="408" y="225"/>
                </a:cubicBezTo>
                <a:cubicBezTo>
                  <a:pt x="311" y="252"/>
                  <a:pt x="238" y="337"/>
                  <a:pt x="230" y="440"/>
                </a:cubicBezTo>
                <a:cubicBezTo>
                  <a:pt x="130" y="342"/>
                  <a:pt x="130" y="342"/>
                  <a:pt x="130" y="342"/>
                </a:cubicBezTo>
                <a:cubicBezTo>
                  <a:pt x="0" y="473"/>
                  <a:pt x="0" y="473"/>
                  <a:pt x="0" y="473"/>
                </a:cubicBezTo>
                <a:cubicBezTo>
                  <a:pt x="0" y="468"/>
                  <a:pt x="0" y="463"/>
                  <a:pt x="0" y="459"/>
                </a:cubicBezTo>
                <a:cubicBezTo>
                  <a:pt x="0" y="236"/>
                  <a:pt x="154" y="50"/>
                  <a:pt x="361" y="0"/>
                </a:cubicBezTo>
                <a:lnTo>
                  <a:pt x="497" y="134"/>
                </a:lnTo>
                <a:close/>
              </a:path>
            </a:pathLst>
          </a:custGeom>
          <a:solidFill>
            <a:srgbClr val="51775B"/>
          </a:solidFill>
          <a:ln>
            <a:noFill/>
          </a:ln>
          <a:extLst/>
        </p:spPr>
        <p:txBody>
          <a:bodyPr vert="horz" wrap="square" lIns="68580" tIns="34290" rIns="68580" bIns="34290" numCol="1" anchor="t" anchorCtr="0" compatLnSpc="1">
            <a:prstTxWarp prst="textNoShape">
              <a:avLst/>
            </a:prstTxWarp>
          </a:bodyPr>
          <a:lstStyle/>
          <a:p>
            <a:endParaRPr lang="en-US" sz="1350"/>
          </a:p>
        </p:txBody>
      </p:sp>
      <p:sp>
        <p:nvSpPr>
          <p:cNvPr id="8" name="TextBox 94">
            <a:extLst>
              <a:ext uri="{FF2B5EF4-FFF2-40B4-BE49-F238E27FC236}">
                <a16:creationId xmlns:a16="http://schemas.microsoft.com/office/drawing/2014/main" id="{CFDCC267-2BF9-4A15-B760-6B3362BA7FBC}"/>
              </a:ext>
            </a:extLst>
          </p:cNvPr>
          <p:cNvSpPr txBox="1"/>
          <p:nvPr/>
        </p:nvSpPr>
        <p:spPr>
          <a:xfrm>
            <a:off x="1679732" y="2652748"/>
            <a:ext cx="639385" cy="532546"/>
          </a:xfrm>
          <a:prstGeom prst="rect">
            <a:avLst/>
          </a:prstGeom>
          <a:noFill/>
        </p:spPr>
        <p:txBody>
          <a:bodyPr wrap="none" rtlCol="0">
            <a:spAutoFit/>
          </a:bodyPr>
          <a:lstStyle/>
          <a:p>
            <a:pPr algn="ctr"/>
            <a:r>
              <a:rPr lang="en-US" sz="2100" b="1">
                <a:solidFill>
                  <a:schemeClr val="bg1"/>
                </a:solidFill>
              </a:rPr>
              <a:t>01</a:t>
            </a:r>
          </a:p>
        </p:txBody>
      </p:sp>
      <p:sp>
        <p:nvSpPr>
          <p:cNvPr id="9" name="Freeform 5">
            <a:extLst>
              <a:ext uri="{FF2B5EF4-FFF2-40B4-BE49-F238E27FC236}">
                <a16:creationId xmlns:a16="http://schemas.microsoft.com/office/drawing/2014/main" id="{01BDA37E-3020-478D-9F05-836FAF4D49F9}"/>
              </a:ext>
            </a:extLst>
          </p:cNvPr>
          <p:cNvSpPr>
            <a:spLocks/>
          </p:cNvSpPr>
          <p:nvPr/>
        </p:nvSpPr>
        <p:spPr bwMode="auto">
          <a:xfrm>
            <a:off x="2839154" y="2120248"/>
            <a:ext cx="1765619" cy="1825134"/>
          </a:xfrm>
          <a:custGeom>
            <a:avLst/>
            <a:gdLst>
              <a:gd name="T0" fmla="*/ 488 w 488"/>
              <a:gd name="T1" fmla="*/ 376 h 505"/>
              <a:gd name="T2" fmla="*/ 360 w 488"/>
              <a:gd name="T3" fmla="*/ 505 h 505"/>
              <a:gd name="T4" fmla="*/ 259 w 488"/>
              <a:gd name="T5" fmla="*/ 406 h 505"/>
              <a:gd name="T6" fmla="*/ 63 w 488"/>
              <a:gd name="T7" fmla="*/ 232 h 505"/>
              <a:gd name="T8" fmla="*/ 148 w 488"/>
              <a:gd name="T9" fmla="*/ 146 h 505"/>
              <a:gd name="T10" fmla="*/ 0 w 488"/>
              <a:gd name="T11" fmla="*/ 1 h 505"/>
              <a:gd name="T12" fmla="*/ 26 w 488"/>
              <a:gd name="T13" fmla="*/ 0 h 505"/>
              <a:gd name="T14" fmla="*/ 488 w 488"/>
              <a:gd name="T15" fmla="*/ 376 h 5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8" h="505">
                <a:moveTo>
                  <a:pt x="488" y="376"/>
                </a:moveTo>
                <a:cubicBezTo>
                  <a:pt x="360" y="505"/>
                  <a:pt x="360" y="505"/>
                  <a:pt x="360" y="505"/>
                </a:cubicBezTo>
                <a:cubicBezTo>
                  <a:pt x="259" y="406"/>
                  <a:pt x="259" y="406"/>
                  <a:pt x="259" y="406"/>
                </a:cubicBezTo>
                <a:cubicBezTo>
                  <a:pt x="234" y="316"/>
                  <a:pt x="158" y="247"/>
                  <a:pt x="63" y="232"/>
                </a:cubicBezTo>
                <a:cubicBezTo>
                  <a:pt x="148" y="146"/>
                  <a:pt x="148" y="146"/>
                  <a:pt x="148" y="146"/>
                </a:cubicBezTo>
                <a:cubicBezTo>
                  <a:pt x="0" y="1"/>
                  <a:pt x="0" y="1"/>
                  <a:pt x="0" y="1"/>
                </a:cubicBezTo>
                <a:cubicBezTo>
                  <a:pt x="9" y="0"/>
                  <a:pt x="17" y="0"/>
                  <a:pt x="26" y="0"/>
                </a:cubicBezTo>
                <a:cubicBezTo>
                  <a:pt x="254" y="0"/>
                  <a:pt x="444" y="161"/>
                  <a:pt x="488" y="376"/>
                </a:cubicBezTo>
                <a:close/>
              </a:path>
            </a:pathLst>
          </a:custGeom>
          <a:solidFill>
            <a:srgbClr val="51775B"/>
          </a:solidFill>
          <a:ln>
            <a:noFill/>
          </a:ln>
          <a:extLst/>
        </p:spPr>
        <p:txBody>
          <a:bodyPr vert="horz" wrap="square" lIns="68580" tIns="34290" rIns="68580" bIns="34290" numCol="1" anchor="t" anchorCtr="0" compatLnSpc="1">
            <a:prstTxWarp prst="textNoShape">
              <a:avLst/>
            </a:prstTxWarp>
          </a:bodyPr>
          <a:lstStyle/>
          <a:p>
            <a:endParaRPr lang="en-US" sz="1350"/>
          </a:p>
        </p:txBody>
      </p:sp>
      <p:sp>
        <p:nvSpPr>
          <p:cNvPr id="10" name="TextBox 97">
            <a:extLst>
              <a:ext uri="{FF2B5EF4-FFF2-40B4-BE49-F238E27FC236}">
                <a16:creationId xmlns:a16="http://schemas.microsoft.com/office/drawing/2014/main" id="{6ED5C82B-4850-48F8-89DD-3D00A516076E}"/>
              </a:ext>
            </a:extLst>
          </p:cNvPr>
          <p:cNvSpPr txBox="1"/>
          <p:nvPr/>
        </p:nvSpPr>
        <p:spPr>
          <a:xfrm>
            <a:off x="3520951" y="2652748"/>
            <a:ext cx="639386" cy="532546"/>
          </a:xfrm>
          <a:prstGeom prst="rect">
            <a:avLst/>
          </a:prstGeom>
          <a:noFill/>
        </p:spPr>
        <p:txBody>
          <a:bodyPr wrap="none" rtlCol="0">
            <a:spAutoFit/>
          </a:bodyPr>
          <a:lstStyle/>
          <a:p>
            <a:pPr algn="ctr"/>
            <a:r>
              <a:rPr lang="en-US" sz="2100" b="1">
                <a:solidFill>
                  <a:schemeClr val="bg1"/>
                </a:solidFill>
              </a:rPr>
              <a:t>02</a:t>
            </a:r>
          </a:p>
        </p:txBody>
      </p:sp>
      <p:sp>
        <p:nvSpPr>
          <p:cNvPr id="11" name="Freeform 7">
            <a:extLst>
              <a:ext uri="{FF2B5EF4-FFF2-40B4-BE49-F238E27FC236}">
                <a16:creationId xmlns:a16="http://schemas.microsoft.com/office/drawing/2014/main" id="{63D6E097-CE8A-476C-BA89-5F1E82CBBAEE}"/>
              </a:ext>
            </a:extLst>
          </p:cNvPr>
          <p:cNvSpPr>
            <a:spLocks/>
          </p:cNvSpPr>
          <p:nvPr/>
        </p:nvSpPr>
        <p:spPr bwMode="auto">
          <a:xfrm>
            <a:off x="1267343" y="3750051"/>
            <a:ext cx="1735098" cy="1779353"/>
          </a:xfrm>
          <a:custGeom>
            <a:avLst/>
            <a:gdLst>
              <a:gd name="T0" fmla="*/ 480 w 480"/>
              <a:gd name="T1" fmla="*/ 492 h 492"/>
              <a:gd name="T2" fmla="*/ 461 w 480"/>
              <a:gd name="T3" fmla="*/ 492 h 492"/>
              <a:gd name="T4" fmla="*/ 0 w 480"/>
              <a:gd name="T5" fmla="*/ 122 h 492"/>
              <a:gd name="T6" fmla="*/ 120 w 480"/>
              <a:gd name="T7" fmla="*/ 0 h 492"/>
              <a:gd name="T8" fmla="*/ 239 w 480"/>
              <a:gd name="T9" fmla="*/ 118 h 492"/>
              <a:gd name="T10" fmla="*/ 424 w 480"/>
              <a:gd name="T11" fmla="*/ 260 h 492"/>
              <a:gd name="T12" fmla="*/ 335 w 480"/>
              <a:gd name="T13" fmla="*/ 350 h 492"/>
              <a:gd name="T14" fmla="*/ 480 w 480"/>
              <a:gd name="T15" fmla="*/ 492 h 4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0" h="492">
                <a:moveTo>
                  <a:pt x="480" y="492"/>
                </a:moveTo>
                <a:cubicBezTo>
                  <a:pt x="474" y="492"/>
                  <a:pt x="467" y="492"/>
                  <a:pt x="461" y="492"/>
                </a:cubicBezTo>
                <a:cubicBezTo>
                  <a:pt x="235" y="492"/>
                  <a:pt x="46" y="334"/>
                  <a:pt x="0" y="122"/>
                </a:cubicBezTo>
                <a:cubicBezTo>
                  <a:pt x="120" y="0"/>
                  <a:pt x="120" y="0"/>
                  <a:pt x="120" y="0"/>
                </a:cubicBezTo>
                <a:cubicBezTo>
                  <a:pt x="239" y="118"/>
                  <a:pt x="239" y="118"/>
                  <a:pt x="239" y="118"/>
                </a:cubicBezTo>
                <a:cubicBezTo>
                  <a:pt x="271" y="192"/>
                  <a:pt x="341" y="247"/>
                  <a:pt x="424" y="260"/>
                </a:cubicBezTo>
                <a:cubicBezTo>
                  <a:pt x="335" y="350"/>
                  <a:pt x="335" y="350"/>
                  <a:pt x="335" y="350"/>
                </a:cubicBezTo>
                <a:lnTo>
                  <a:pt x="480" y="492"/>
                </a:lnTo>
                <a:close/>
              </a:path>
            </a:pathLst>
          </a:custGeom>
          <a:solidFill>
            <a:srgbClr val="51775B"/>
          </a:solidFill>
          <a:ln>
            <a:noFill/>
          </a:ln>
          <a:extLst/>
        </p:spPr>
        <p:txBody>
          <a:bodyPr vert="horz" wrap="square" lIns="68580" tIns="34290" rIns="68580" bIns="34290" numCol="1" anchor="t" anchorCtr="0" compatLnSpc="1">
            <a:prstTxWarp prst="textNoShape">
              <a:avLst/>
            </a:prstTxWarp>
          </a:bodyPr>
          <a:lstStyle/>
          <a:p>
            <a:endParaRPr lang="en-US" sz="1350"/>
          </a:p>
        </p:txBody>
      </p:sp>
      <p:sp>
        <p:nvSpPr>
          <p:cNvPr id="12" name="TextBox 100">
            <a:extLst>
              <a:ext uri="{FF2B5EF4-FFF2-40B4-BE49-F238E27FC236}">
                <a16:creationId xmlns:a16="http://schemas.microsoft.com/office/drawing/2014/main" id="{E8BDA0D5-2868-435D-9847-72B1E7DFAC3C}"/>
              </a:ext>
            </a:extLst>
          </p:cNvPr>
          <p:cNvSpPr txBox="1"/>
          <p:nvPr/>
        </p:nvSpPr>
        <p:spPr>
          <a:xfrm>
            <a:off x="1679732" y="4487991"/>
            <a:ext cx="639385" cy="532546"/>
          </a:xfrm>
          <a:prstGeom prst="rect">
            <a:avLst/>
          </a:prstGeom>
          <a:noFill/>
        </p:spPr>
        <p:txBody>
          <a:bodyPr wrap="none" rtlCol="0">
            <a:spAutoFit/>
          </a:bodyPr>
          <a:lstStyle/>
          <a:p>
            <a:pPr algn="ctr"/>
            <a:r>
              <a:rPr lang="en-US" sz="2100" b="1">
                <a:solidFill>
                  <a:schemeClr val="bg1"/>
                </a:solidFill>
              </a:rPr>
              <a:t>04</a:t>
            </a:r>
          </a:p>
        </p:txBody>
      </p:sp>
      <p:sp>
        <p:nvSpPr>
          <p:cNvPr id="13" name="Freeform 6">
            <a:extLst>
              <a:ext uri="{FF2B5EF4-FFF2-40B4-BE49-F238E27FC236}">
                <a16:creationId xmlns:a16="http://schemas.microsoft.com/office/drawing/2014/main" id="{80B73C4F-69D1-402B-B5AF-715903047CC7}"/>
              </a:ext>
            </a:extLst>
          </p:cNvPr>
          <p:cNvSpPr>
            <a:spLocks/>
          </p:cNvSpPr>
          <p:nvPr/>
        </p:nvSpPr>
        <p:spPr bwMode="auto">
          <a:xfrm>
            <a:off x="2828474" y="3794307"/>
            <a:ext cx="1811399" cy="1695422"/>
          </a:xfrm>
          <a:custGeom>
            <a:avLst/>
            <a:gdLst>
              <a:gd name="T0" fmla="*/ 501 w 501"/>
              <a:gd name="T1" fmla="*/ 9 h 469"/>
              <a:gd name="T2" fmla="*/ 134 w 501"/>
              <a:gd name="T3" fmla="*/ 469 h 469"/>
              <a:gd name="T4" fmla="*/ 0 w 501"/>
              <a:gd name="T5" fmla="*/ 337 h 469"/>
              <a:gd name="T6" fmla="*/ 93 w 501"/>
              <a:gd name="T7" fmla="*/ 242 h 469"/>
              <a:gd name="T8" fmla="*/ 93 w 501"/>
              <a:gd name="T9" fmla="*/ 242 h 469"/>
              <a:gd name="T10" fmla="*/ 269 w 501"/>
              <a:gd name="T11" fmla="*/ 45 h 469"/>
              <a:gd name="T12" fmla="*/ 364 w 501"/>
              <a:gd name="T13" fmla="*/ 139 h 469"/>
              <a:gd name="T14" fmla="*/ 501 w 501"/>
              <a:gd name="T15" fmla="*/ 0 h 469"/>
              <a:gd name="T16" fmla="*/ 501 w 501"/>
              <a:gd name="T17" fmla="*/ 9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1" h="469">
                <a:moveTo>
                  <a:pt x="501" y="9"/>
                </a:moveTo>
                <a:cubicBezTo>
                  <a:pt x="501" y="233"/>
                  <a:pt x="344" y="421"/>
                  <a:pt x="134" y="469"/>
                </a:cubicBezTo>
                <a:cubicBezTo>
                  <a:pt x="0" y="337"/>
                  <a:pt x="0" y="337"/>
                  <a:pt x="0" y="337"/>
                </a:cubicBezTo>
                <a:cubicBezTo>
                  <a:pt x="93" y="242"/>
                  <a:pt x="93" y="242"/>
                  <a:pt x="93" y="242"/>
                </a:cubicBezTo>
                <a:cubicBezTo>
                  <a:pt x="93" y="242"/>
                  <a:pt x="93" y="242"/>
                  <a:pt x="93" y="242"/>
                </a:cubicBezTo>
                <a:cubicBezTo>
                  <a:pt x="184" y="217"/>
                  <a:pt x="254" y="140"/>
                  <a:pt x="269" y="45"/>
                </a:cubicBezTo>
                <a:cubicBezTo>
                  <a:pt x="364" y="139"/>
                  <a:pt x="364" y="139"/>
                  <a:pt x="364" y="139"/>
                </a:cubicBezTo>
                <a:cubicBezTo>
                  <a:pt x="501" y="0"/>
                  <a:pt x="501" y="0"/>
                  <a:pt x="501" y="0"/>
                </a:cubicBezTo>
                <a:cubicBezTo>
                  <a:pt x="501" y="3"/>
                  <a:pt x="501" y="6"/>
                  <a:pt x="501" y="9"/>
                </a:cubicBezTo>
                <a:close/>
              </a:path>
            </a:pathLst>
          </a:custGeom>
          <a:solidFill>
            <a:srgbClr val="51775B"/>
          </a:solidFill>
          <a:ln>
            <a:noFill/>
          </a:ln>
          <a:extLst/>
        </p:spPr>
        <p:txBody>
          <a:bodyPr vert="horz" wrap="square" lIns="68580" tIns="34290" rIns="68580" bIns="34290" numCol="1" anchor="t" anchorCtr="0" compatLnSpc="1">
            <a:prstTxWarp prst="textNoShape">
              <a:avLst/>
            </a:prstTxWarp>
          </a:bodyPr>
          <a:lstStyle/>
          <a:p>
            <a:endParaRPr lang="en-US" sz="1350"/>
          </a:p>
        </p:txBody>
      </p:sp>
      <p:sp>
        <p:nvSpPr>
          <p:cNvPr id="14" name="TextBox 103">
            <a:extLst>
              <a:ext uri="{FF2B5EF4-FFF2-40B4-BE49-F238E27FC236}">
                <a16:creationId xmlns:a16="http://schemas.microsoft.com/office/drawing/2014/main" id="{C598227A-B064-4774-819F-4C22B539B253}"/>
              </a:ext>
            </a:extLst>
          </p:cNvPr>
          <p:cNvSpPr txBox="1"/>
          <p:nvPr/>
        </p:nvSpPr>
        <p:spPr>
          <a:xfrm>
            <a:off x="3520952" y="4487993"/>
            <a:ext cx="639385" cy="532546"/>
          </a:xfrm>
          <a:prstGeom prst="rect">
            <a:avLst/>
          </a:prstGeom>
          <a:noFill/>
        </p:spPr>
        <p:txBody>
          <a:bodyPr wrap="none" rtlCol="0">
            <a:spAutoFit/>
          </a:bodyPr>
          <a:lstStyle/>
          <a:p>
            <a:pPr algn="ctr"/>
            <a:r>
              <a:rPr lang="en-US" sz="2100" b="1">
                <a:solidFill>
                  <a:schemeClr val="bg1"/>
                </a:solidFill>
              </a:rPr>
              <a:t>03</a:t>
            </a:r>
          </a:p>
        </p:txBody>
      </p:sp>
      <p:sp>
        <p:nvSpPr>
          <p:cNvPr id="15" name="AutoShape 81">
            <a:extLst>
              <a:ext uri="{FF2B5EF4-FFF2-40B4-BE49-F238E27FC236}">
                <a16:creationId xmlns:a16="http://schemas.microsoft.com/office/drawing/2014/main" id="{0FC3DB04-C6FF-47DF-BCDB-54D604DEF329}"/>
              </a:ext>
            </a:extLst>
          </p:cNvPr>
          <p:cNvSpPr>
            <a:spLocks/>
          </p:cNvSpPr>
          <p:nvPr/>
        </p:nvSpPr>
        <p:spPr bwMode="auto">
          <a:xfrm>
            <a:off x="2753773" y="3430347"/>
            <a:ext cx="446364" cy="446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solidFill>
            <a:srgbClr val="51775B"/>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dirty="0">
              <a:solidFill>
                <a:srgbClr val="FFFFFF"/>
              </a:solidFill>
              <a:effectLst>
                <a:outerShdw blurRad="38100" dist="38100" dir="2700000" algn="tl">
                  <a:srgbClr val="000000"/>
                </a:outerShdw>
              </a:effectLst>
              <a:latin typeface="Gill Sans" charset="0"/>
              <a:sym typeface="Gill Sans" charset="0"/>
            </a:endParaRPr>
          </a:p>
        </p:txBody>
      </p:sp>
      <p:sp>
        <p:nvSpPr>
          <p:cNvPr id="16" name="AutoShape 82">
            <a:extLst>
              <a:ext uri="{FF2B5EF4-FFF2-40B4-BE49-F238E27FC236}">
                <a16:creationId xmlns:a16="http://schemas.microsoft.com/office/drawing/2014/main" id="{0487CA9F-1182-4DDA-A621-C8CEA4AED05C}"/>
              </a:ext>
            </a:extLst>
          </p:cNvPr>
          <p:cNvSpPr>
            <a:spLocks/>
          </p:cNvSpPr>
          <p:nvPr/>
        </p:nvSpPr>
        <p:spPr bwMode="auto">
          <a:xfrm>
            <a:off x="2795739" y="3792780"/>
            <a:ext cx="41967" cy="419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solidFill>
            <a:srgbClr val="51775B"/>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sp>
        <p:nvSpPr>
          <p:cNvPr id="17" name="TextBox 107">
            <a:extLst>
              <a:ext uri="{FF2B5EF4-FFF2-40B4-BE49-F238E27FC236}">
                <a16:creationId xmlns:a16="http://schemas.microsoft.com/office/drawing/2014/main" id="{AA979910-5673-4D20-AC10-3276CDF8B72F}"/>
              </a:ext>
            </a:extLst>
          </p:cNvPr>
          <p:cNvSpPr txBox="1"/>
          <p:nvPr/>
        </p:nvSpPr>
        <p:spPr>
          <a:xfrm>
            <a:off x="2547991" y="3945383"/>
            <a:ext cx="857927" cy="300082"/>
          </a:xfrm>
          <a:prstGeom prst="rect">
            <a:avLst/>
          </a:prstGeom>
          <a:noFill/>
        </p:spPr>
        <p:txBody>
          <a:bodyPr wrap="none" rtlCol="0">
            <a:spAutoFit/>
          </a:bodyPr>
          <a:lstStyle/>
          <a:p>
            <a:pPr algn="ctr"/>
            <a:r>
              <a:rPr lang="en-US" sz="1350" b="1" dirty="0">
                <a:solidFill>
                  <a:srgbClr val="51775B"/>
                </a:solidFill>
                <a:latin typeface="+mj-lt"/>
              </a:rPr>
              <a:t>SUCCESS</a:t>
            </a:r>
          </a:p>
        </p:txBody>
      </p:sp>
      <p:sp>
        <p:nvSpPr>
          <p:cNvPr id="18" name="Oval 23">
            <a:extLst>
              <a:ext uri="{FF2B5EF4-FFF2-40B4-BE49-F238E27FC236}">
                <a16:creationId xmlns:a16="http://schemas.microsoft.com/office/drawing/2014/main" id="{14D04D1B-1BEA-44EC-A2D6-BD8F3287F794}"/>
              </a:ext>
            </a:extLst>
          </p:cNvPr>
          <p:cNvSpPr/>
          <p:nvPr/>
        </p:nvSpPr>
        <p:spPr>
          <a:xfrm>
            <a:off x="5834927" y="2089395"/>
            <a:ext cx="726441" cy="726442"/>
          </a:xfrm>
          <a:prstGeom prst="ellipse">
            <a:avLst/>
          </a:prstGeom>
          <a:noFill/>
          <a:ln>
            <a:solidFill>
              <a:srgbClr val="51775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9" name="Group 108">
            <a:extLst>
              <a:ext uri="{FF2B5EF4-FFF2-40B4-BE49-F238E27FC236}">
                <a16:creationId xmlns:a16="http://schemas.microsoft.com/office/drawing/2014/main" id="{55953960-916D-47A2-9352-51DD942E0BB0}"/>
              </a:ext>
            </a:extLst>
          </p:cNvPr>
          <p:cNvGrpSpPr/>
          <p:nvPr/>
        </p:nvGrpSpPr>
        <p:grpSpPr>
          <a:xfrm>
            <a:off x="6082634" y="2284648"/>
            <a:ext cx="231026" cy="335934"/>
            <a:chOff x="10146507" y="3505994"/>
            <a:chExt cx="319881" cy="465138"/>
          </a:xfrm>
          <a:solidFill>
            <a:srgbClr val="51775B"/>
          </a:solidFill>
        </p:grpSpPr>
        <p:sp>
          <p:nvSpPr>
            <p:cNvPr id="20" name="AutoShape 30">
              <a:extLst>
                <a:ext uri="{FF2B5EF4-FFF2-40B4-BE49-F238E27FC236}">
                  <a16:creationId xmlns:a16="http://schemas.microsoft.com/office/drawing/2014/main" id="{D11D44B2-05C5-439E-A3F9-77996670F801}"/>
                </a:ext>
              </a:extLst>
            </p:cNvPr>
            <p:cNvSpPr>
              <a:spLocks/>
            </p:cNvSpPr>
            <p:nvPr/>
          </p:nvSpPr>
          <p:spPr bwMode="auto">
            <a:xfrm>
              <a:off x="10146507" y="3505994"/>
              <a:ext cx="319881" cy="465138"/>
            </a:xfrm>
            <a:custGeom>
              <a:avLst/>
              <a:gdLst>
                <a:gd name="T0" fmla="*/ 10383 w 20767"/>
                <a:gd name="T1" fmla="*/ 10800 h 21600"/>
                <a:gd name="T2" fmla="*/ 10383 w 20767"/>
                <a:gd name="T3" fmla="*/ 10800 h 21600"/>
                <a:gd name="T4" fmla="*/ 10383 w 20767"/>
                <a:gd name="T5" fmla="*/ 10800 h 21600"/>
                <a:gd name="T6" fmla="*/ 10383 w 20767"/>
                <a:gd name="T7" fmla="*/ 10800 h 21600"/>
              </a:gdLst>
              <a:ahLst/>
              <a:cxnLst>
                <a:cxn ang="0">
                  <a:pos x="T0" y="T1"/>
                </a:cxn>
                <a:cxn ang="0">
                  <a:pos x="T2" y="T3"/>
                </a:cxn>
                <a:cxn ang="0">
                  <a:pos x="T4" y="T5"/>
                </a:cxn>
                <a:cxn ang="0">
                  <a:pos x="T6" y="T7"/>
                </a:cxn>
              </a:cxnLst>
              <a:rect l="0" t="0" r="r" b="b"/>
              <a:pathLst>
                <a:path w="20767" h="21600">
                  <a:moveTo>
                    <a:pt x="18566" y="16551"/>
                  </a:moveTo>
                  <a:cubicBezTo>
                    <a:pt x="17960" y="18284"/>
                    <a:pt x="17274" y="20249"/>
                    <a:pt x="9436" y="20249"/>
                  </a:cubicBezTo>
                  <a:cubicBezTo>
                    <a:pt x="4711" y="20249"/>
                    <a:pt x="1888" y="17809"/>
                    <a:pt x="1888" y="15451"/>
                  </a:cubicBezTo>
                  <a:cubicBezTo>
                    <a:pt x="1888" y="13645"/>
                    <a:pt x="2349" y="12161"/>
                    <a:pt x="2835" y="10591"/>
                  </a:cubicBezTo>
                  <a:cubicBezTo>
                    <a:pt x="3454" y="8600"/>
                    <a:pt x="4088" y="6563"/>
                    <a:pt x="3813" y="3868"/>
                  </a:cubicBezTo>
                  <a:cubicBezTo>
                    <a:pt x="6723" y="6750"/>
                    <a:pt x="7759" y="10567"/>
                    <a:pt x="7759" y="10567"/>
                  </a:cubicBezTo>
                  <a:cubicBezTo>
                    <a:pt x="7759" y="10567"/>
                    <a:pt x="10468" y="7846"/>
                    <a:pt x="11196" y="6582"/>
                  </a:cubicBezTo>
                  <a:cubicBezTo>
                    <a:pt x="11755" y="7395"/>
                    <a:pt x="12267" y="10124"/>
                    <a:pt x="12267" y="12825"/>
                  </a:cubicBezTo>
                  <a:cubicBezTo>
                    <a:pt x="12267" y="12825"/>
                    <a:pt x="14773" y="11347"/>
                    <a:pt x="16653" y="9127"/>
                  </a:cubicBezTo>
                  <a:cubicBezTo>
                    <a:pt x="18632" y="11666"/>
                    <a:pt x="19346" y="14320"/>
                    <a:pt x="18566" y="16551"/>
                  </a:cubicBezTo>
                  <a:moveTo>
                    <a:pt x="16041" y="6075"/>
                  </a:moveTo>
                  <a:cubicBezTo>
                    <a:pt x="15982" y="7879"/>
                    <a:pt x="14088" y="9404"/>
                    <a:pt x="14088" y="9404"/>
                  </a:cubicBezTo>
                  <a:cubicBezTo>
                    <a:pt x="14088" y="6046"/>
                    <a:pt x="10380" y="3375"/>
                    <a:pt x="10380" y="3375"/>
                  </a:cubicBezTo>
                  <a:cubicBezTo>
                    <a:pt x="10380" y="3375"/>
                    <a:pt x="10330" y="5373"/>
                    <a:pt x="8452" y="7389"/>
                  </a:cubicBezTo>
                  <a:cubicBezTo>
                    <a:pt x="6574" y="2686"/>
                    <a:pt x="938" y="0"/>
                    <a:pt x="938" y="0"/>
                  </a:cubicBezTo>
                  <a:cubicBezTo>
                    <a:pt x="3756" y="7389"/>
                    <a:pt x="0" y="10076"/>
                    <a:pt x="0" y="15451"/>
                  </a:cubicBezTo>
                  <a:cubicBezTo>
                    <a:pt x="0" y="18604"/>
                    <a:pt x="3730" y="21599"/>
                    <a:pt x="9436" y="21599"/>
                  </a:cubicBezTo>
                  <a:cubicBezTo>
                    <a:pt x="17888" y="21599"/>
                    <a:pt x="19523" y="19379"/>
                    <a:pt x="20396" y="16878"/>
                  </a:cubicBezTo>
                  <a:cubicBezTo>
                    <a:pt x="21599" y="13436"/>
                    <a:pt x="19797" y="9432"/>
                    <a:pt x="16041" y="6075"/>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sp>
          <p:nvSpPr>
            <p:cNvPr id="21" name="AutoShape 31">
              <a:extLst>
                <a:ext uri="{FF2B5EF4-FFF2-40B4-BE49-F238E27FC236}">
                  <a16:creationId xmlns:a16="http://schemas.microsoft.com/office/drawing/2014/main" id="{B260E781-D29B-4256-BAA7-729520D12591}"/>
                </a:ext>
              </a:extLst>
            </p:cNvPr>
            <p:cNvSpPr>
              <a:spLocks/>
            </p:cNvSpPr>
            <p:nvPr/>
          </p:nvSpPr>
          <p:spPr bwMode="auto">
            <a:xfrm>
              <a:off x="10205244" y="3709194"/>
              <a:ext cx="205581" cy="166688"/>
            </a:xfrm>
            <a:custGeom>
              <a:avLst/>
              <a:gdLst>
                <a:gd name="T0" fmla="*/ 10641 w 21282"/>
                <a:gd name="T1" fmla="*/ 10800 h 21600"/>
                <a:gd name="T2" fmla="*/ 10641 w 21282"/>
                <a:gd name="T3" fmla="*/ 10800 h 21600"/>
                <a:gd name="T4" fmla="*/ 10641 w 21282"/>
                <a:gd name="T5" fmla="*/ 10800 h 21600"/>
                <a:gd name="T6" fmla="*/ 10641 w 21282"/>
                <a:gd name="T7" fmla="*/ 10800 h 21600"/>
              </a:gdLst>
              <a:ahLst/>
              <a:cxnLst>
                <a:cxn ang="0">
                  <a:pos x="T0" y="T1"/>
                </a:cxn>
                <a:cxn ang="0">
                  <a:pos x="T2" y="T3"/>
                </a:cxn>
                <a:cxn ang="0">
                  <a:pos x="T4" y="T5"/>
                </a:cxn>
                <a:cxn ang="0">
                  <a:pos x="T6" y="T7"/>
                </a:cxn>
              </a:cxnLst>
              <a:rect l="0" t="0" r="r" b="b"/>
              <a:pathLst>
                <a:path w="21282" h="21600">
                  <a:moveTo>
                    <a:pt x="20698" y="5891"/>
                  </a:moveTo>
                  <a:lnTo>
                    <a:pt x="19424" y="7749"/>
                  </a:lnTo>
                  <a:cubicBezTo>
                    <a:pt x="17846" y="10064"/>
                    <a:pt x="16352" y="12259"/>
                    <a:pt x="12365" y="14784"/>
                  </a:cubicBezTo>
                  <a:cubicBezTo>
                    <a:pt x="11794" y="12631"/>
                    <a:pt x="11275" y="10259"/>
                    <a:pt x="11275" y="6631"/>
                  </a:cubicBezTo>
                  <a:lnTo>
                    <a:pt x="11275" y="3408"/>
                  </a:lnTo>
                  <a:lnTo>
                    <a:pt x="9000" y="7893"/>
                  </a:lnTo>
                  <a:cubicBezTo>
                    <a:pt x="8233" y="9421"/>
                    <a:pt x="7598" y="10690"/>
                    <a:pt x="6649" y="12373"/>
                  </a:cubicBezTo>
                  <a:cubicBezTo>
                    <a:pt x="5211" y="8296"/>
                    <a:pt x="4195" y="5281"/>
                    <a:pt x="3422" y="2545"/>
                  </a:cubicBezTo>
                  <a:lnTo>
                    <a:pt x="2705" y="0"/>
                  </a:lnTo>
                  <a:lnTo>
                    <a:pt x="1926" y="2847"/>
                  </a:lnTo>
                  <a:cubicBezTo>
                    <a:pt x="936" y="6469"/>
                    <a:pt x="0" y="9891"/>
                    <a:pt x="0" y="18771"/>
                  </a:cubicBezTo>
                  <a:cubicBezTo>
                    <a:pt x="0" y="19292"/>
                    <a:pt x="333" y="19714"/>
                    <a:pt x="749" y="19714"/>
                  </a:cubicBezTo>
                  <a:cubicBezTo>
                    <a:pt x="1162" y="19714"/>
                    <a:pt x="1499" y="19292"/>
                    <a:pt x="1499" y="18771"/>
                  </a:cubicBezTo>
                  <a:cubicBezTo>
                    <a:pt x="1499" y="11964"/>
                    <a:pt x="2037" y="8594"/>
                    <a:pt x="2758" y="5681"/>
                  </a:cubicBezTo>
                  <a:cubicBezTo>
                    <a:pt x="3537" y="8174"/>
                    <a:pt x="4520" y="11009"/>
                    <a:pt x="5812" y="14638"/>
                  </a:cubicBezTo>
                  <a:lnTo>
                    <a:pt x="6339" y="16117"/>
                  </a:lnTo>
                  <a:lnTo>
                    <a:pt x="7100" y="14811"/>
                  </a:lnTo>
                  <a:cubicBezTo>
                    <a:pt x="8344" y="12681"/>
                    <a:pt x="9085" y="11248"/>
                    <a:pt x="9896" y="9638"/>
                  </a:cubicBezTo>
                  <a:cubicBezTo>
                    <a:pt x="10133" y="12428"/>
                    <a:pt x="10681" y="14428"/>
                    <a:pt x="11223" y="16408"/>
                  </a:cubicBezTo>
                  <a:lnTo>
                    <a:pt x="11495" y="17404"/>
                  </a:lnTo>
                  <a:lnTo>
                    <a:pt x="12253" y="16953"/>
                  </a:lnTo>
                  <a:cubicBezTo>
                    <a:pt x="16306" y="14531"/>
                    <a:pt x="18203" y="12327"/>
                    <a:pt x="19708" y="10211"/>
                  </a:cubicBezTo>
                  <a:cubicBezTo>
                    <a:pt x="19942" y="13727"/>
                    <a:pt x="19573" y="17574"/>
                    <a:pt x="18698" y="20305"/>
                  </a:cubicBezTo>
                  <a:cubicBezTo>
                    <a:pt x="18543" y="20787"/>
                    <a:pt x="18730" y="21336"/>
                    <a:pt x="19114" y="21531"/>
                  </a:cubicBezTo>
                  <a:cubicBezTo>
                    <a:pt x="19204" y="21577"/>
                    <a:pt x="19301" y="21599"/>
                    <a:pt x="19395" y="21599"/>
                  </a:cubicBezTo>
                  <a:cubicBezTo>
                    <a:pt x="19690" y="21599"/>
                    <a:pt x="19972" y="21377"/>
                    <a:pt x="20089" y="21008"/>
                  </a:cubicBezTo>
                  <a:cubicBezTo>
                    <a:pt x="21251" y="17380"/>
                    <a:pt x="21600" y="12213"/>
                    <a:pt x="20976" y="7841"/>
                  </a:cubicBezTo>
                  <a:cubicBezTo>
                    <a:pt x="20976" y="7841"/>
                    <a:pt x="20698" y="5891"/>
                    <a:pt x="20698" y="5891"/>
                  </a:cubicBezTo>
                  <a:close/>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grpSp>
      <p:sp>
        <p:nvSpPr>
          <p:cNvPr id="22" name="Oval 40">
            <a:extLst>
              <a:ext uri="{FF2B5EF4-FFF2-40B4-BE49-F238E27FC236}">
                <a16:creationId xmlns:a16="http://schemas.microsoft.com/office/drawing/2014/main" id="{DCD69FFA-987A-4A53-96B0-AE73F59B556A}"/>
              </a:ext>
            </a:extLst>
          </p:cNvPr>
          <p:cNvSpPr/>
          <p:nvPr/>
        </p:nvSpPr>
        <p:spPr>
          <a:xfrm>
            <a:off x="5834927" y="3067070"/>
            <a:ext cx="726441" cy="726442"/>
          </a:xfrm>
          <a:prstGeom prst="ellipse">
            <a:avLst/>
          </a:prstGeom>
          <a:noFill/>
          <a:ln>
            <a:solidFill>
              <a:srgbClr val="51775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3" name="Group 111">
            <a:extLst>
              <a:ext uri="{FF2B5EF4-FFF2-40B4-BE49-F238E27FC236}">
                <a16:creationId xmlns:a16="http://schemas.microsoft.com/office/drawing/2014/main" id="{F2AE5CBC-CBCD-48DE-B0B3-8B15F6DB9442}"/>
              </a:ext>
            </a:extLst>
          </p:cNvPr>
          <p:cNvGrpSpPr/>
          <p:nvPr/>
        </p:nvGrpSpPr>
        <p:grpSpPr>
          <a:xfrm>
            <a:off x="6030467" y="3276664"/>
            <a:ext cx="335359" cy="335360"/>
            <a:chOff x="8216107" y="2577307"/>
            <a:chExt cx="464344" cy="464344"/>
          </a:xfrm>
          <a:solidFill>
            <a:srgbClr val="51775B"/>
          </a:solidFill>
        </p:grpSpPr>
        <p:sp>
          <p:nvSpPr>
            <p:cNvPr id="24" name="AutoShape 52">
              <a:extLst>
                <a:ext uri="{FF2B5EF4-FFF2-40B4-BE49-F238E27FC236}">
                  <a16:creationId xmlns:a16="http://schemas.microsoft.com/office/drawing/2014/main" id="{EEF3C27F-F380-47AE-A05B-72F3183E5D9D}"/>
                </a:ext>
              </a:extLst>
            </p:cNvPr>
            <p:cNvSpPr>
              <a:spLocks/>
            </p:cNvSpPr>
            <p:nvPr/>
          </p:nvSpPr>
          <p:spPr bwMode="auto">
            <a:xfrm>
              <a:off x="8216107" y="2577307"/>
              <a:ext cx="464344" cy="464344"/>
            </a:xfrm>
            <a:custGeom>
              <a:avLst/>
              <a:gdLst>
                <a:gd name="T0" fmla="+- 0 10800 87"/>
                <a:gd name="T1" fmla="*/ T0 w 21426"/>
                <a:gd name="T2" fmla="+- 0 10799 73"/>
                <a:gd name="T3" fmla="*/ 10799 h 21453"/>
                <a:gd name="T4" fmla="+- 0 10800 87"/>
                <a:gd name="T5" fmla="*/ T4 w 21426"/>
                <a:gd name="T6" fmla="+- 0 10799 73"/>
                <a:gd name="T7" fmla="*/ 10799 h 21453"/>
                <a:gd name="T8" fmla="+- 0 10800 87"/>
                <a:gd name="T9" fmla="*/ T8 w 21426"/>
                <a:gd name="T10" fmla="+- 0 10799 73"/>
                <a:gd name="T11" fmla="*/ 10799 h 21453"/>
                <a:gd name="T12" fmla="+- 0 10800 87"/>
                <a:gd name="T13" fmla="*/ T12 w 21426"/>
                <a:gd name="T14" fmla="+- 0 10799 73"/>
                <a:gd name="T15" fmla="*/ 10799 h 21453"/>
              </a:gdLst>
              <a:ahLst/>
              <a:cxnLst>
                <a:cxn ang="0">
                  <a:pos x="T1" y="T3"/>
                </a:cxn>
                <a:cxn ang="0">
                  <a:pos x="T5" y="T7"/>
                </a:cxn>
                <a:cxn ang="0">
                  <a:pos x="T9" y="T11"/>
                </a:cxn>
                <a:cxn ang="0">
                  <a:pos x="T13" y="T15"/>
                </a:cxn>
              </a:cxnLst>
              <a:rect l="0" t="0" r="r" b="b"/>
              <a:pathLst>
                <a:path w="21426" h="21453">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4"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sp>
          <p:nvSpPr>
            <p:cNvPr id="25" name="AutoShape 53">
              <a:extLst>
                <a:ext uri="{FF2B5EF4-FFF2-40B4-BE49-F238E27FC236}">
                  <a16:creationId xmlns:a16="http://schemas.microsoft.com/office/drawing/2014/main" id="{1FF8FE5F-4373-4D8E-BF00-3C0B60000921}"/>
                </a:ext>
              </a:extLst>
            </p:cNvPr>
            <p:cNvSpPr>
              <a:spLocks/>
            </p:cNvSpPr>
            <p:nvPr/>
          </p:nvSpPr>
          <p:spPr bwMode="auto">
            <a:xfrm>
              <a:off x="8390732" y="2736850"/>
              <a:ext cx="125413" cy="130175"/>
            </a:xfrm>
            <a:custGeom>
              <a:avLst/>
              <a:gdLst>
                <a:gd name="T0" fmla="+- 0 10801 59"/>
                <a:gd name="T1" fmla="*/ T0 w 21484"/>
                <a:gd name="T2" fmla="+- 0 10799 41"/>
                <a:gd name="T3" fmla="*/ 10799 h 21516"/>
                <a:gd name="T4" fmla="+- 0 10801 59"/>
                <a:gd name="T5" fmla="*/ T4 w 21484"/>
                <a:gd name="T6" fmla="+- 0 10799 41"/>
                <a:gd name="T7" fmla="*/ 10799 h 21516"/>
                <a:gd name="T8" fmla="+- 0 10801 59"/>
                <a:gd name="T9" fmla="*/ T8 w 21484"/>
                <a:gd name="T10" fmla="+- 0 10799 41"/>
                <a:gd name="T11" fmla="*/ 10799 h 21516"/>
                <a:gd name="T12" fmla="+- 0 10801 59"/>
                <a:gd name="T13" fmla="*/ T12 w 21484"/>
                <a:gd name="T14" fmla="+- 0 10799 41"/>
                <a:gd name="T15" fmla="*/ 10799 h 21516"/>
              </a:gdLst>
              <a:ahLst/>
              <a:cxnLst>
                <a:cxn ang="0">
                  <a:pos x="T1" y="T3"/>
                </a:cxn>
                <a:cxn ang="0">
                  <a:pos x="T5" y="T7"/>
                </a:cxn>
                <a:cxn ang="0">
                  <a:pos x="T9" y="T11"/>
                </a:cxn>
                <a:cxn ang="0">
                  <a:pos x="T13" y="T15"/>
                </a:cxn>
              </a:cxnLst>
              <a:rect l="0" t="0" r="r" b="b"/>
              <a:pathLst>
                <a:path w="21484" h="21516">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70"/>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2"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1"/>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6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0" y="11839"/>
                    <a:pt x="21439" y="11091"/>
                    <a:pt x="21159" y="10412"/>
                  </a:cubicBezTo>
                  <a:cubicBezTo>
                    <a:pt x="20880" y="9725"/>
                    <a:pt x="20386" y="9135"/>
                    <a:pt x="19678" y="857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sp>
          <p:nvSpPr>
            <p:cNvPr id="26" name="AutoShape 54">
              <a:extLst>
                <a:ext uri="{FF2B5EF4-FFF2-40B4-BE49-F238E27FC236}">
                  <a16:creationId xmlns:a16="http://schemas.microsoft.com/office/drawing/2014/main" id="{18FE4017-1F14-48E4-85D5-A87ED0AE5BF7}"/>
                </a:ext>
              </a:extLst>
            </p:cNvPr>
            <p:cNvSpPr>
              <a:spLocks/>
            </p:cNvSpPr>
            <p:nvPr/>
          </p:nvSpPr>
          <p:spPr bwMode="auto">
            <a:xfrm>
              <a:off x="8375650" y="2896394"/>
              <a:ext cx="70644" cy="73819"/>
            </a:xfrm>
            <a:custGeom>
              <a:avLst/>
              <a:gdLst>
                <a:gd name="T0" fmla="+- 0 10791 197"/>
                <a:gd name="T1" fmla="*/ T0 w 21188"/>
                <a:gd name="T2" fmla="+- 0 10794 193"/>
                <a:gd name="T3" fmla="*/ 10794 h 21203"/>
                <a:gd name="T4" fmla="+- 0 10791 197"/>
                <a:gd name="T5" fmla="*/ T4 w 21188"/>
                <a:gd name="T6" fmla="+- 0 10794 193"/>
                <a:gd name="T7" fmla="*/ 10794 h 21203"/>
                <a:gd name="T8" fmla="+- 0 10791 197"/>
                <a:gd name="T9" fmla="*/ T8 w 21188"/>
                <a:gd name="T10" fmla="+- 0 10794 193"/>
                <a:gd name="T11" fmla="*/ 10794 h 21203"/>
                <a:gd name="T12" fmla="+- 0 10791 197"/>
                <a:gd name="T13" fmla="*/ T12 w 21188"/>
                <a:gd name="T14" fmla="+- 0 10794 193"/>
                <a:gd name="T15" fmla="*/ 10794 h 21203"/>
              </a:gdLst>
              <a:ahLst/>
              <a:cxnLst>
                <a:cxn ang="0">
                  <a:pos x="T1" y="T3"/>
                </a:cxn>
                <a:cxn ang="0">
                  <a:pos x="T5" y="T7"/>
                </a:cxn>
                <a:cxn ang="0">
                  <a:pos x="T9" y="T11"/>
                </a:cxn>
                <a:cxn ang="0">
                  <a:pos x="T13" y="T15"/>
                </a:cxn>
              </a:cxnLst>
              <a:rect l="0" t="0" r="r" b="b"/>
              <a:pathLst>
                <a:path w="21188" h="21203">
                  <a:moveTo>
                    <a:pt x="17615" y="468"/>
                  </a:moveTo>
                  <a:lnTo>
                    <a:pt x="17606" y="468"/>
                  </a:lnTo>
                  <a:cubicBezTo>
                    <a:pt x="14870" y="2476"/>
                    <a:pt x="12200" y="4590"/>
                    <a:pt x="9727" y="6958"/>
                  </a:cubicBezTo>
                  <a:cubicBezTo>
                    <a:pt x="7348" y="9227"/>
                    <a:pt x="5200" y="11619"/>
                    <a:pt x="3329" y="14060"/>
                  </a:cubicBezTo>
                  <a:lnTo>
                    <a:pt x="341" y="17962"/>
                  </a:lnTo>
                  <a:lnTo>
                    <a:pt x="350" y="17970"/>
                  </a:lnTo>
                  <a:cubicBezTo>
                    <a:pt x="-197" y="18786"/>
                    <a:pt x="-106" y="19880"/>
                    <a:pt x="638" y="20590"/>
                  </a:cubicBezTo>
                  <a:cubicBezTo>
                    <a:pt x="1491" y="21407"/>
                    <a:pt x="2889" y="21407"/>
                    <a:pt x="3746" y="20590"/>
                  </a:cubicBezTo>
                  <a:cubicBezTo>
                    <a:pt x="3877" y="20460"/>
                    <a:pt x="3984" y="20321"/>
                    <a:pt x="4069" y="20174"/>
                  </a:cubicBezTo>
                  <a:lnTo>
                    <a:pt x="6867" y="16517"/>
                  </a:lnTo>
                  <a:cubicBezTo>
                    <a:pt x="8601" y="14255"/>
                    <a:pt x="10606" y="12027"/>
                    <a:pt x="12824" y="9913"/>
                  </a:cubicBezTo>
                  <a:cubicBezTo>
                    <a:pt x="15281" y="7570"/>
                    <a:pt x="17557" y="5758"/>
                    <a:pt x="20329" y="3749"/>
                  </a:cubicBezTo>
                  <a:lnTo>
                    <a:pt x="20321" y="3741"/>
                  </a:lnTo>
                  <a:cubicBezTo>
                    <a:pt x="20400" y="3684"/>
                    <a:pt x="20473" y="3635"/>
                    <a:pt x="20543" y="3570"/>
                  </a:cubicBezTo>
                  <a:cubicBezTo>
                    <a:pt x="21402" y="2753"/>
                    <a:pt x="21402" y="1427"/>
                    <a:pt x="20543" y="606"/>
                  </a:cubicBezTo>
                  <a:cubicBezTo>
                    <a:pt x="19742" y="-161"/>
                    <a:pt x="18472" y="-193"/>
                    <a:pt x="17615" y="468"/>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sp>
          <p:nvSpPr>
            <p:cNvPr id="27" name="AutoShape 55">
              <a:extLst>
                <a:ext uri="{FF2B5EF4-FFF2-40B4-BE49-F238E27FC236}">
                  <a16:creationId xmlns:a16="http://schemas.microsoft.com/office/drawing/2014/main" id="{540577FC-A4D8-49D3-9331-E71EC80ED225}"/>
                </a:ext>
              </a:extLst>
            </p:cNvPr>
            <p:cNvSpPr>
              <a:spLocks/>
            </p:cNvSpPr>
            <p:nvPr/>
          </p:nvSpPr>
          <p:spPr bwMode="auto">
            <a:xfrm>
              <a:off x="8448675" y="2649538"/>
              <a:ext cx="71438" cy="74613"/>
            </a:xfrm>
            <a:custGeom>
              <a:avLst/>
              <a:gdLst>
                <a:gd name="T0" fmla="+- 0 10803 213"/>
                <a:gd name="T1" fmla="*/ T0 w 21180"/>
                <a:gd name="T2" fmla="+- 0 10801 203"/>
                <a:gd name="T3" fmla="*/ 10801 h 21196"/>
                <a:gd name="T4" fmla="+- 0 10803 213"/>
                <a:gd name="T5" fmla="*/ T4 w 21180"/>
                <a:gd name="T6" fmla="+- 0 10801 203"/>
                <a:gd name="T7" fmla="*/ 10801 h 21196"/>
                <a:gd name="T8" fmla="+- 0 10803 213"/>
                <a:gd name="T9" fmla="*/ T8 w 21180"/>
                <a:gd name="T10" fmla="+- 0 10801 203"/>
                <a:gd name="T11" fmla="*/ 10801 h 21196"/>
                <a:gd name="T12" fmla="+- 0 10803 213"/>
                <a:gd name="T13" fmla="*/ T12 w 21180"/>
                <a:gd name="T14" fmla="+- 0 10801 203"/>
                <a:gd name="T15" fmla="*/ 10801 h 21196"/>
              </a:gdLst>
              <a:ahLst/>
              <a:cxnLst>
                <a:cxn ang="0">
                  <a:pos x="T1" y="T3"/>
                </a:cxn>
                <a:cxn ang="0">
                  <a:pos x="T5" y="T7"/>
                </a:cxn>
                <a:cxn ang="0">
                  <a:pos x="T9" y="T11"/>
                </a:cxn>
                <a:cxn ang="0">
                  <a:pos x="T13" y="T15"/>
                </a:cxn>
              </a:cxnLst>
              <a:rect l="0" t="0" r="r" b="b"/>
              <a:pathLst>
                <a:path w="21180" h="21196">
                  <a:moveTo>
                    <a:pt x="8372" y="11356"/>
                  </a:moveTo>
                  <a:cubicBezTo>
                    <a:pt x="6122" y="13508"/>
                    <a:pt x="3675" y="15444"/>
                    <a:pt x="1144" y="17292"/>
                  </a:cubicBezTo>
                  <a:cubicBezTo>
                    <a:pt x="963" y="17388"/>
                    <a:pt x="786" y="17493"/>
                    <a:pt x="637" y="17645"/>
                  </a:cubicBezTo>
                  <a:cubicBezTo>
                    <a:pt x="-213" y="18457"/>
                    <a:pt x="-213" y="19774"/>
                    <a:pt x="637" y="20585"/>
                  </a:cubicBezTo>
                  <a:cubicBezTo>
                    <a:pt x="1464" y="21380"/>
                    <a:pt x="2796" y="21397"/>
                    <a:pt x="3652" y="20641"/>
                  </a:cubicBezTo>
                  <a:lnTo>
                    <a:pt x="3665" y="20649"/>
                  </a:lnTo>
                  <a:cubicBezTo>
                    <a:pt x="6364" y="18673"/>
                    <a:pt x="8988" y="16581"/>
                    <a:pt x="11419" y="14263"/>
                  </a:cubicBezTo>
                  <a:cubicBezTo>
                    <a:pt x="13759" y="12030"/>
                    <a:pt x="15873" y="9685"/>
                    <a:pt x="17715" y="7283"/>
                  </a:cubicBezTo>
                  <a:lnTo>
                    <a:pt x="20663" y="3427"/>
                  </a:lnTo>
                  <a:lnTo>
                    <a:pt x="20654" y="3419"/>
                  </a:lnTo>
                  <a:cubicBezTo>
                    <a:pt x="21386" y="2600"/>
                    <a:pt x="21357" y="1379"/>
                    <a:pt x="20541" y="608"/>
                  </a:cubicBezTo>
                  <a:cubicBezTo>
                    <a:pt x="19697" y="-203"/>
                    <a:pt x="18323" y="-203"/>
                    <a:pt x="17468" y="608"/>
                  </a:cubicBezTo>
                  <a:cubicBezTo>
                    <a:pt x="17313" y="760"/>
                    <a:pt x="17197" y="937"/>
                    <a:pt x="17094" y="1114"/>
                  </a:cubicBezTo>
                  <a:lnTo>
                    <a:pt x="14228" y="4857"/>
                  </a:lnTo>
                  <a:cubicBezTo>
                    <a:pt x="12526" y="7090"/>
                    <a:pt x="10552" y="9275"/>
                    <a:pt x="8372" y="11356"/>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grpSp>
      <p:sp>
        <p:nvSpPr>
          <p:cNvPr id="28" name="Oval 41">
            <a:extLst>
              <a:ext uri="{FF2B5EF4-FFF2-40B4-BE49-F238E27FC236}">
                <a16:creationId xmlns:a16="http://schemas.microsoft.com/office/drawing/2014/main" id="{31089E53-EC3B-4579-930E-692DF8229CD9}"/>
              </a:ext>
            </a:extLst>
          </p:cNvPr>
          <p:cNvSpPr/>
          <p:nvPr/>
        </p:nvSpPr>
        <p:spPr>
          <a:xfrm>
            <a:off x="5834927" y="5022421"/>
            <a:ext cx="726441" cy="726442"/>
          </a:xfrm>
          <a:prstGeom prst="ellipse">
            <a:avLst/>
          </a:prstGeom>
          <a:noFill/>
          <a:ln>
            <a:solidFill>
              <a:srgbClr val="51775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9" name="Group 116">
            <a:extLst>
              <a:ext uri="{FF2B5EF4-FFF2-40B4-BE49-F238E27FC236}">
                <a16:creationId xmlns:a16="http://schemas.microsoft.com/office/drawing/2014/main" id="{ED4C18C4-850F-4843-9587-3AFE6095127A}"/>
              </a:ext>
            </a:extLst>
          </p:cNvPr>
          <p:cNvGrpSpPr/>
          <p:nvPr/>
        </p:nvGrpSpPr>
        <p:grpSpPr>
          <a:xfrm>
            <a:off x="6030467" y="5230309"/>
            <a:ext cx="335359" cy="335360"/>
            <a:chOff x="4439444" y="2582069"/>
            <a:chExt cx="464344" cy="464344"/>
          </a:xfrm>
          <a:solidFill>
            <a:srgbClr val="51775B"/>
          </a:solidFill>
        </p:grpSpPr>
        <p:sp>
          <p:nvSpPr>
            <p:cNvPr id="30" name="AutoShape 123">
              <a:extLst>
                <a:ext uri="{FF2B5EF4-FFF2-40B4-BE49-F238E27FC236}">
                  <a16:creationId xmlns:a16="http://schemas.microsoft.com/office/drawing/2014/main" id="{7818E150-5F41-4137-A443-A18DED3DED92}"/>
                </a:ext>
              </a:extLst>
            </p:cNvPr>
            <p:cNvSpPr>
              <a:spLocks/>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350">
                <a:sym typeface="Gill Sans" charset="0"/>
              </a:endParaRPr>
            </a:p>
          </p:txBody>
        </p:sp>
        <p:sp>
          <p:nvSpPr>
            <p:cNvPr id="31" name="AutoShape 124">
              <a:extLst>
                <a:ext uri="{FF2B5EF4-FFF2-40B4-BE49-F238E27FC236}">
                  <a16:creationId xmlns:a16="http://schemas.microsoft.com/office/drawing/2014/main" id="{DCF2505E-05DC-41ED-84CC-C9D81D0B492E}"/>
                </a:ext>
              </a:extLst>
            </p:cNvPr>
            <p:cNvSpPr>
              <a:spLocks/>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350">
                <a:sym typeface="Gill Sans" charset="0"/>
              </a:endParaRPr>
            </a:p>
          </p:txBody>
        </p:sp>
        <p:sp>
          <p:nvSpPr>
            <p:cNvPr id="32" name="AutoShape 125">
              <a:extLst>
                <a:ext uri="{FF2B5EF4-FFF2-40B4-BE49-F238E27FC236}">
                  <a16:creationId xmlns:a16="http://schemas.microsoft.com/office/drawing/2014/main" id="{52F2332B-09BD-4D2D-827D-8D20B019CF49}"/>
                </a:ext>
              </a:extLst>
            </p:cNvPr>
            <p:cNvSpPr>
              <a:spLocks/>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350">
                <a:sym typeface="Gill Sans" charset="0"/>
              </a:endParaRPr>
            </a:p>
          </p:txBody>
        </p:sp>
      </p:grpSp>
      <p:sp>
        <p:nvSpPr>
          <p:cNvPr id="33" name="Oval 42">
            <a:extLst>
              <a:ext uri="{FF2B5EF4-FFF2-40B4-BE49-F238E27FC236}">
                <a16:creationId xmlns:a16="http://schemas.microsoft.com/office/drawing/2014/main" id="{2B2B9D43-05D2-473A-824F-D9E1D4B93F81}"/>
              </a:ext>
            </a:extLst>
          </p:cNvPr>
          <p:cNvSpPr/>
          <p:nvPr/>
        </p:nvSpPr>
        <p:spPr>
          <a:xfrm>
            <a:off x="5834927" y="4041567"/>
            <a:ext cx="726441" cy="726442"/>
          </a:xfrm>
          <a:prstGeom prst="ellipse">
            <a:avLst/>
          </a:prstGeom>
          <a:noFill/>
          <a:ln>
            <a:solidFill>
              <a:srgbClr val="51775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4" name="Group 120">
            <a:extLst>
              <a:ext uri="{FF2B5EF4-FFF2-40B4-BE49-F238E27FC236}">
                <a16:creationId xmlns:a16="http://schemas.microsoft.com/office/drawing/2014/main" id="{4EC9874E-07DD-4B38-AD23-FFF9D73E85A7}"/>
              </a:ext>
            </a:extLst>
          </p:cNvPr>
          <p:cNvGrpSpPr/>
          <p:nvPr/>
        </p:nvGrpSpPr>
        <p:grpSpPr>
          <a:xfrm>
            <a:off x="6031057" y="4237108"/>
            <a:ext cx="335359" cy="335360"/>
            <a:chOff x="4439444" y="1652588"/>
            <a:chExt cx="464344" cy="464344"/>
          </a:xfrm>
          <a:solidFill>
            <a:srgbClr val="51775B"/>
          </a:solidFill>
        </p:grpSpPr>
        <p:sp>
          <p:nvSpPr>
            <p:cNvPr id="35" name="AutoShape 136">
              <a:extLst>
                <a:ext uri="{FF2B5EF4-FFF2-40B4-BE49-F238E27FC236}">
                  <a16:creationId xmlns:a16="http://schemas.microsoft.com/office/drawing/2014/main" id="{B9144F8C-401F-4F30-BCAF-4443D267DD74}"/>
                </a:ext>
              </a:extLst>
            </p:cNvPr>
            <p:cNvSpPr>
              <a:spLocks/>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350">
                <a:sym typeface="Gill Sans" charset="0"/>
              </a:endParaRPr>
            </a:p>
          </p:txBody>
        </p:sp>
        <p:sp>
          <p:nvSpPr>
            <p:cNvPr id="36" name="AutoShape 137">
              <a:extLst>
                <a:ext uri="{FF2B5EF4-FFF2-40B4-BE49-F238E27FC236}">
                  <a16:creationId xmlns:a16="http://schemas.microsoft.com/office/drawing/2014/main" id="{71ABD739-F6A4-4789-888C-5F0C484AA956}"/>
                </a:ext>
              </a:extLst>
            </p:cNvPr>
            <p:cNvSpPr>
              <a:spLocks/>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350">
                <a:sym typeface="Gill Sans" charset="0"/>
              </a:endParaRPr>
            </a:p>
          </p:txBody>
        </p:sp>
        <p:sp>
          <p:nvSpPr>
            <p:cNvPr id="37" name="AutoShape 138">
              <a:extLst>
                <a:ext uri="{FF2B5EF4-FFF2-40B4-BE49-F238E27FC236}">
                  <a16:creationId xmlns:a16="http://schemas.microsoft.com/office/drawing/2014/main" id="{86284199-A397-4E45-AC79-AD0C04843A34}"/>
                </a:ext>
              </a:extLst>
            </p:cNvPr>
            <p:cNvSpPr>
              <a:spLocks/>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350">
                <a:sym typeface="Gill Sans" charset="0"/>
              </a:endParaRPr>
            </a:p>
          </p:txBody>
        </p:sp>
      </p:grpSp>
      <p:grpSp>
        <p:nvGrpSpPr>
          <p:cNvPr id="38" name="组合 37">
            <a:extLst>
              <a:ext uri="{FF2B5EF4-FFF2-40B4-BE49-F238E27FC236}">
                <a16:creationId xmlns:a16="http://schemas.microsoft.com/office/drawing/2014/main" id="{75EABAE7-2359-4958-A6F0-EAAE9B4EA695}"/>
              </a:ext>
            </a:extLst>
          </p:cNvPr>
          <p:cNvGrpSpPr/>
          <p:nvPr/>
        </p:nvGrpSpPr>
        <p:grpSpPr>
          <a:xfrm>
            <a:off x="6590058" y="2028599"/>
            <a:ext cx="4374277" cy="925995"/>
            <a:chOff x="1313917" y="2344911"/>
            <a:chExt cx="4374277" cy="925995"/>
          </a:xfrm>
        </p:grpSpPr>
        <p:sp>
          <p:nvSpPr>
            <p:cNvPr id="39" name="文本框 36">
              <a:extLst>
                <a:ext uri="{FF2B5EF4-FFF2-40B4-BE49-F238E27FC236}">
                  <a16:creationId xmlns:a16="http://schemas.microsoft.com/office/drawing/2014/main" id="{955DC1F0-1ECB-451C-A3E7-89940034B91E}"/>
                </a:ext>
              </a:extLst>
            </p:cNvPr>
            <p:cNvSpPr txBox="1"/>
            <p:nvPr/>
          </p:nvSpPr>
          <p:spPr>
            <a:xfrm>
              <a:off x="1313917" y="2344911"/>
              <a:ext cx="3695989"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noProof="0" dirty="0">
                  <a:ln>
                    <a:noFill/>
                  </a:ln>
                  <a:solidFill>
                    <a:schemeClr val="tx1">
                      <a:lumMod val="75000"/>
                      <a:lumOff val="25000"/>
                    </a:schemeClr>
                  </a:solidFill>
                  <a:uLnTx/>
                  <a:uFillTx/>
                  <a:latin typeface="微软雅黑" panose="020B0503020204020204" pitchFamily="34" charset="-122"/>
                  <a:ea typeface="微软雅黑" panose="020B0503020204020204" pitchFamily="34" charset="-122"/>
                </a:rPr>
                <a:t> YOUR TEXT </a:t>
              </a:r>
            </a:p>
          </p:txBody>
        </p:sp>
        <p:sp>
          <p:nvSpPr>
            <p:cNvPr id="40" name="Text Placeholder 32">
              <a:extLst>
                <a:ext uri="{FF2B5EF4-FFF2-40B4-BE49-F238E27FC236}">
                  <a16:creationId xmlns:a16="http://schemas.microsoft.com/office/drawing/2014/main" id="{1F41D02C-4E67-4559-8082-08FC5139CAE6}"/>
                </a:ext>
              </a:extLst>
            </p:cNvPr>
            <p:cNvSpPr txBox="1">
              <a:spLocks/>
            </p:cNvSpPr>
            <p:nvPr/>
          </p:nvSpPr>
          <p:spPr>
            <a:xfrm>
              <a:off x="1470134" y="2749475"/>
              <a:ext cx="4218060" cy="52143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None/>
              </a:pPr>
              <a:r>
                <a:rPr lang="en-US" sz="1400" dirty="0">
                  <a:solidFill>
                    <a:schemeClr val="tx1">
                      <a:lumMod val="75000"/>
                      <a:lumOff val="25000"/>
                    </a:schemeClr>
                  </a:solidFill>
                  <a:latin typeface="微软雅黑" panose="020B0503020204020204" pitchFamily="34" charset="-122"/>
                  <a:ea typeface="微软雅黑" panose="020B0503020204020204" pitchFamily="34" charset="-122"/>
                </a:rPr>
                <a:t>Lemon drops oat cake oat cake sugar plum. Jelly beans macaroon I love topping danish cake</a:t>
              </a:r>
            </a:p>
          </p:txBody>
        </p:sp>
      </p:grpSp>
      <p:grpSp>
        <p:nvGrpSpPr>
          <p:cNvPr id="41" name="组合 40">
            <a:extLst>
              <a:ext uri="{FF2B5EF4-FFF2-40B4-BE49-F238E27FC236}">
                <a16:creationId xmlns:a16="http://schemas.microsoft.com/office/drawing/2014/main" id="{06D8EA3E-A97E-43B8-B746-7FBD4EBD334A}"/>
              </a:ext>
            </a:extLst>
          </p:cNvPr>
          <p:cNvGrpSpPr/>
          <p:nvPr/>
        </p:nvGrpSpPr>
        <p:grpSpPr>
          <a:xfrm>
            <a:off x="6590058" y="3036050"/>
            <a:ext cx="4374277" cy="925995"/>
            <a:chOff x="1313917" y="2344911"/>
            <a:chExt cx="4374277" cy="925995"/>
          </a:xfrm>
        </p:grpSpPr>
        <p:sp>
          <p:nvSpPr>
            <p:cNvPr id="42" name="文本框 36">
              <a:extLst>
                <a:ext uri="{FF2B5EF4-FFF2-40B4-BE49-F238E27FC236}">
                  <a16:creationId xmlns:a16="http://schemas.microsoft.com/office/drawing/2014/main" id="{CE425B2D-5772-4E15-B43D-2A0AF23E23B4}"/>
                </a:ext>
              </a:extLst>
            </p:cNvPr>
            <p:cNvSpPr txBox="1"/>
            <p:nvPr/>
          </p:nvSpPr>
          <p:spPr>
            <a:xfrm>
              <a:off x="1313917" y="2344911"/>
              <a:ext cx="3695989"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noProof="0" dirty="0">
                  <a:ln>
                    <a:noFill/>
                  </a:ln>
                  <a:solidFill>
                    <a:schemeClr val="tx1">
                      <a:lumMod val="75000"/>
                      <a:lumOff val="25000"/>
                    </a:schemeClr>
                  </a:solidFill>
                  <a:uLnTx/>
                  <a:uFillTx/>
                  <a:latin typeface="微软雅黑" panose="020B0503020204020204" pitchFamily="34" charset="-122"/>
                  <a:ea typeface="微软雅黑" panose="020B0503020204020204" pitchFamily="34" charset="-122"/>
                </a:rPr>
                <a:t> YOUR TEXT </a:t>
              </a:r>
            </a:p>
          </p:txBody>
        </p:sp>
        <p:sp>
          <p:nvSpPr>
            <p:cNvPr id="43" name="Text Placeholder 32">
              <a:extLst>
                <a:ext uri="{FF2B5EF4-FFF2-40B4-BE49-F238E27FC236}">
                  <a16:creationId xmlns:a16="http://schemas.microsoft.com/office/drawing/2014/main" id="{370EF79A-B3E1-424D-834B-227193FE2B3E}"/>
                </a:ext>
              </a:extLst>
            </p:cNvPr>
            <p:cNvSpPr txBox="1">
              <a:spLocks/>
            </p:cNvSpPr>
            <p:nvPr/>
          </p:nvSpPr>
          <p:spPr>
            <a:xfrm>
              <a:off x="1470134" y="2749475"/>
              <a:ext cx="4218060" cy="52143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None/>
              </a:pPr>
              <a:r>
                <a:rPr lang="en-US" sz="1400" dirty="0">
                  <a:solidFill>
                    <a:schemeClr val="tx1">
                      <a:lumMod val="75000"/>
                      <a:lumOff val="25000"/>
                    </a:schemeClr>
                  </a:solidFill>
                  <a:latin typeface="微软雅黑" panose="020B0503020204020204" pitchFamily="34" charset="-122"/>
                  <a:ea typeface="微软雅黑" panose="020B0503020204020204" pitchFamily="34" charset="-122"/>
                </a:rPr>
                <a:t>Lemon drops oat cake oat cake sugar plum. Jelly beans macaroon I love topping danish cake</a:t>
              </a:r>
            </a:p>
          </p:txBody>
        </p:sp>
      </p:grpSp>
      <p:grpSp>
        <p:nvGrpSpPr>
          <p:cNvPr id="44" name="组合 43">
            <a:extLst>
              <a:ext uri="{FF2B5EF4-FFF2-40B4-BE49-F238E27FC236}">
                <a16:creationId xmlns:a16="http://schemas.microsoft.com/office/drawing/2014/main" id="{3D26C371-FAB8-478A-92BF-897E8FAA565F}"/>
              </a:ext>
            </a:extLst>
          </p:cNvPr>
          <p:cNvGrpSpPr/>
          <p:nvPr/>
        </p:nvGrpSpPr>
        <p:grpSpPr>
          <a:xfrm>
            <a:off x="6590058" y="3965270"/>
            <a:ext cx="4374277" cy="925995"/>
            <a:chOff x="1313917" y="2344911"/>
            <a:chExt cx="4374277" cy="925995"/>
          </a:xfrm>
        </p:grpSpPr>
        <p:sp>
          <p:nvSpPr>
            <p:cNvPr id="45" name="文本框 36">
              <a:extLst>
                <a:ext uri="{FF2B5EF4-FFF2-40B4-BE49-F238E27FC236}">
                  <a16:creationId xmlns:a16="http://schemas.microsoft.com/office/drawing/2014/main" id="{CCB5F4E6-7B75-4396-947B-E5F8CA0E9758}"/>
                </a:ext>
              </a:extLst>
            </p:cNvPr>
            <p:cNvSpPr txBox="1"/>
            <p:nvPr/>
          </p:nvSpPr>
          <p:spPr>
            <a:xfrm>
              <a:off x="1313917" y="2344911"/>
              <a:ext cx="3695989"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noProof="0" dirty="0">
                  <a:ln>
                    <a:noFill/>
                  </a:ln>
                  <a:solidFill>
                    <a:schemeClr val="tx1">
                      <a:lumMod val="75000"/>
                      <a:lumOff val="25000"/>
                    </a:schemeClr>
                  </a:solidFill>
                  <a:uLnTx/>
                  <a:uFillTx/>
                  <a:latin typeface="微软雅黑" panose="020B0503020204020204" pitchFamily="34" charset="-122"/>
                  <a:ea typeface="微软雅黑" panose="020B0503020204020204" pitchFamily="34" charset="-122"/>
                </a:rPr>
                <a:t> YOUR TEXT </a:t>
              </a:r>
            </a:p>
          </p:txBody>
        </p:sp>
        <p:sp>
          <p:nvSpPr>
            <p:cNvPr id="46" name="Text Placeholder 32">
              <a:extLst>
                <a:ext uri="{FF2B5EF4-FFF2-40B4-BE49-F238E27FC236}">
                  <a16:creationId xmlns:a16="http://schemas.microsoft.com/office/drawing/2014/main" id="{B02B18B1-BAFC-45F1-9BF8-5002C687EDE3}"/>
                </a:ext>
              </a:extLst>
            </p:cNvPr>
            <p:cNvSpPr txBox="1">
              <a:spLocks/>
            </p:cNvSpPr>
            <p:nvPr/>
          </p:nvSpPr>
          <p:spPr>
            <a:xfrm>
              <a:off x="1470134" y="2749475"/>
              <a:ext cx="4218060" cy="52143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None/>
              </a:pPr>
              <a:r>
                <a:rPr lang="en-US" sz="1400" dirty="0">
                  <a:solidFill>
                    <a:schemeClr val="tx1">
                      <a:lumMod val="75000"/>
                      <a:lumOff val="25000"/>
                    </a:schemeClr>
                  </a:solidFill>
                  <a:latin typeface="微软雅黑" panose="020B0503020204020204" pitchFamily="34" charset="-122"/>
                  <a:ea typeface="微软雅黑" panose="020B0503020204020204" pitchFamily="34" charset="-122"/>
                </a:rPr>
                <a:t>Lemon drops oat cake oat cake sugar plum. Jelly beans macaroon I love topping danish cake</a:t>
              </a:r>
            </a:p>
          </p:txBody>
        </p:sp>
      </p:grpSp>
      <p:grpSp>
        <p:nvGrpSpPr>
          <p:cNvPr id="47" name="组合 46">
            <a:extLst>
              <a:ext uri="{FF2B5EF4-FFF2-40B4-BE49-F238E27FC236}">
                <a16:creationId xmlns:a16="http://schemas.microsoft.com/office/drawing/2014/main" id="{165822F3-B02F-425A-86E9-A12C95D7D403}"/>
              </a:ext>
            </a:extLst>
          </p:cNvPr>
          <p:cNvGrpSpPr/>
          <p:nvPr/>
        </p:nvGrpSpPr>
        <p:grpSpPr>
          <a:xfrm>
            <a:off x="6590058" y="4934704"/>
            <a:ext cx="4374277" cy="925995"/>
            <a:chOff x="1313917" y="2344911"/>
            <a:chExt cx="4374277" cy="925995"/>
          </a:xfrm>
        </p:grpSpPr>
        <p:sp>
          <p:nvSpPr>
            <p:cNvPr id="48" name="文本框 36">
              <a:extLst>
                <a:ext uri="{FF2B5EF4-FFF2-40B4-BE49-F238E27FC236}">
                  <a16:creationId xmlns:a16="http://schemas.microsoft.com/office/drawing/2014/main" id="{3DCBE8BB-FE4F-43DE-A5FE-EA9C1563EAC9}"/>
                </a:ext>
              </a:extLst>
            </p:cNvPr>
            <p:cNvSpPr txBox="1"/>
            <p:nvPr/>
          </p:nvSpPr>
          <p:spPr>
            <a:xfrm>
              <a:off x="1313917" y="2344911"/>
              <a:ext cx="3695989"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noProof="0" dirty="0">
                  <a:ln>
                    <a:noFill/>
                  </a:ln>
                  <a:solidFill>
                    <a:schemeClr val="tx1">
                      <a:lumMod val="75000"/>
                      <a:lumOff val="25000"/>
                    </a:schemeClr>
                  </a:solidFill>
                  <a:uLnTx/>
                  <a:uFillTx/>
                  <a:latin typeface="微软雅黑" panose="020B0503020204020204" pitchFamily="34" charset="-122"/>
                  <a:ea typeface="微软雅黑" panose="020B0503020204020204" pitchFamily="34" charset="-122"/>
                </a:rPr>
                <a:t> YOUR TEXT </a:t>
              </a:r>
            </a:p>
          </p:txBody>
        </p:sp>
        <p:sp>
          <p:nvSpPr>
            <p:cNvPr id="49" name="Text Placeholder 32">
              <a:extLst>
                <a:ext uri="{FF2B5EF4-FFF2-40B4-BE49-F238E27FC236}">
                  <a16:creationId xmlns:a16="http://schemas.microsoft.com/office/drawing/2014/main" id="{7484028D-C75F-4CC5-B7CB-2672BBCF7DA8}"/>
                </a:ext>
              </a:extLst>
            </p:cNvPr>
            <p:cNvSpPr txBox="1">
              <a:spLocks/>
            </p:cNvSpPr>
            <p:nvPr/>
          </p:nvSpPr>
          <p:spPr>
            <a:xfrm>
              <a:off x="1470134" y="2749475"/>
              <a:ext cx="4218060" cy="52143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None/>
              </a:pPr>
              <a:r>
                <a:rPr lang="en-US" sz="1400" dirty="0">
                  <a:solidFill>
                    <a:schemeClr val="tx1">
                      <a:lumMod val="75000"/>
                      <a:lumOff val="25000"/>
                    </a:schemeClr>
                  </a:solidFill>
                  <a:latin typeface="微软雅黑" panose="020B0503020204020204" pitchFamily="34" charset="-122"/>
                  <a:ea typeface="微软雅黑" panose="020B0503020204020204" pitchFamily="34" charset="-122"/>
                </a:rPr>
                <a:t>Lemon drops oat cake oat cake sugar plum. Jelly beans macaroon I love topping danish cake</a:t>
              </a:r>
            </a:p>
          </p:txBody>
        </p:sp>
      </p:grpSp>
    </p:spTree>
    <p:extLst>
      <p:ext uri="{BB962C8B-B14F-4D97-AF65-F5344CB8AC3E}">
        <p14:creationId xmlns:p14="http://schemas.microsoft.com/office/powerpoint/2010/main" val="394187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E7EBEC"/>
            </a:gs>
            <a:gs pos="35000">
              <a:srgbClr val="EFF0F2"/>
            </a:gs>
            <a:gs pos="68000">
              <a:srgbClr val="EFF3F4"/>
            </a:gs>
            <a:gs pos="93000">
              <a:srgbClr val="EFF3F4"/>
            </a:gs>
          </a:gsLst>
          <a:lin ang="5400000" scaled="1"/>
        </a:gradFill>
        <a:effectLst/>
      </p:bgPr>
    </p:bg>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1B908933-0F87-4AEC-8931-712900462F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0287000" cy="6858000"/>
          </a:xfrm>
          <a:prstGeom prst="rect">
            <a:avLst/>
          </a:prstGeom>
        </p:spPr>
      </p:pic>
      <p:grpSp>
        <p:nvGrpSpPr>
          <p:cNvPr id="15" name="组合 14">
            <a:extLst>
              <a:ext uri="{FF2B5EF4-FFF2-40B4-BE49-F238E27FC236}">
                <a16:creationId xmlns:a16="http://schemas.microsoft.com/office/drawing/2014/main" id="{3126A14A-6535-44E9-89DE-F80E72734757}"/>
              </a:ext>
            </a:extLst>
          </p:cNvPr>
          <p:cNvGrpSpPr/>
          <p:nvPr/>
        </p:nvGrpSpPr>
        <p:grpSpPr>
          <a:xfrm>
            <a:off x="6790045" y="2864391"/>
            <a:ext cx="4653907" cy="1953340"/>
            <a:chOff x="8039077" y="2905035"/>
            <a:chExt cx="4653907" cy="1953340"/>
          </a:xfrm>
        </p:grpSpPr>
        <p:sp>
          <p:nvSpPr>
            <p:cNvPr id="16" name="文本框 15">
              <a:extLst>
                <a:ext uri="{FF2B5EF4-FFF2-40B4-BE49-F238E27FC236}">
                  <a16:creationId xmlns:a16="http://schemas.microsoft.com/office/drawing/2014/main" id="{8F261FCF-44A2-4CE4-9CFA-13FD1F077BEB}"/>
                </a:ext>
              </a:extLst>
            </p:cNvPr>
            <p:cNvSpPr txBox="1"/>
            <p:nvPr/>
          </p:nvSpPr>
          <p:spPr>
            <a:xfrm>
              <a:off x="8039077" y="2905035"/>
              <a:ext cx="4653907" cy="1446550"/>
            </a:xfrm>
            <a:prstGeom prst="rect">
              <a:avLst/>
            </a:prstGeom>
            <a:noFill/>
          </p:spPr>
          <p:txBody>
            <a:bodyPr wrap="square" rtlCol="0">
              <a:spAutoFit/>
            </a:bodyPr>
            <a:lstStyle/>
            <a:p>
              <a:pPr algn="ctr"/>
              <a:r>
                <a:rPr lang="en-US" altLang="zh-CN" sz="8800" dirty="0">
                  <a:solidFill>
                    <a:schemeClr val="tx1">
                      <a:lumMod val="75000"/>
                      <a:lumOff val="25000"/>
                    </a:schemeClr>
                  </a:solidFill>
                  <a:latin typeface="微软雅黑" panose="020B0503020204020204" pitchFamily="34" charset="-122"/>
                  <a:ea typeface="微软雅黑" panose="020B0503020204020204" pitchFamily="34" charset="-122"/>
                </a:rPr>
                <a:t>Part 03</a:t>
              </a:r>
            </a:p>
          </p:txBody>
        </p:sp>
        <p:sp>
          <p:nvSpPr>
            <p:cNvPr id="17" name="文本框 16">
              <a:extLst>
                <a:ext uri="{FF2B5EF4-FFF2-40B4-BE49-F238E27FC236}">
                  <a16:creationId xmlns:a16="http://schemas.microsoft.com/office/drawing/2014/main" id="{74453564-5A41-425A-9C1C-9A0512D57EC1}"/>
                </a:ext>
              </a:extLst>
            </p:cNvPr>
            <p:cNvSpPr txBox="1"/>
            <p:nvPr/>
          </p:nvSpPr>
          <p:spPr>
            <a:xfrm>
              <a:off x="8234671" y="4212044"/>
              <a:ext cx="4262718" cy="646331"/>
            </a:xfrm>
            <a:prstGeom prst="rect">
              <a:avLst/>
            </a:prstGeom>
            <a:noFill/>
          </p:spPr>
          <p:txBody>
            <a:bodyPr wrap="square" rtlCol="0">
              <a:spAutoFit/>
            </a:bodyPr>
            <a:lstStyle/>
            <a:p>
              <a:pPr algn="ctr" defTabSz="685800">
                <a:defRPr/>
              </a:pPr>
              <a:r>
                <a:rPr lang="zh-CN" altLang="en-US" sz="3600" spc="600" dirty="0">
                  <a:solidFill>
                    <a:schemeClr val="tx1">
                      <a:lumMod val="75000"/>
                      <a:lumOff val="25000"/>
                    </a:schemeClr>
                  </a:solidFill>
                  <a:latin typeface="微软雅黑" panose="020B0503020204020204" pitchFamily="34" charset="-122"/>
                  <a:ea typeface="微软雅黑" panose="020B0503020204020204" pitchFamily="34" charset="-122"/>
                </a:rPr>
                <a:t>遗留问题探讨</a:t>
              </a:r>
            </a:p>
          </p:txBody>
        </p:sp>
      </p:grpSp>
      <p:grpSp>
        <p:nvGrpSpPr>
          <p:cNvPr id="18" name="组合 17">
            <a:extLst>
              <a:ext uri="{FF2B5EF4-FFF2-40B4-BE49-F238E27FC236}">
                <a16:creationId xmlns:a16="http://schemas.microsoft.com/office/drawing/2014/main" id="{0496B009-5E31-40F4-8261-1323620D2BBF}"/>
              </a:ext>
            </a:extLst>
          </p:cNvPr>
          <p:cNvGrpSpPr/>
          <p:nvPr/>
        </p:nvGrpSpPr>
        <p:grpSpPr>
          <a:xfrm>
            <a:off x="8502708" y="4981829"/>
            <a:ext cx="1120683" cy="162424"/>
            <a:chOff x="5145681" y="4540621"/>
            <a:chExt cx="1120683" cy="162424"/>
          </a:xfrm>
          <a:solidFill>
            <a:srgbClr val="51775B"/>
          </a:solidFill>
        </p:grpSpPr>
        <p:sp>
          <p:nvSpPr>
            <p:cNvPr id="19" name="矩形 18">
              <a:extLst>
                <a:ext uri="{FF2B5EF4-FFF2-40B4-BE49-F238E27FC236}">
                  <a16:creationId xmlns:a16="http://schemas.microsoft.com/office/drawing/2014/main" id="{8B53BD87-F39E-4050-B73C-2371FE1334F2}"/>
                </a:ext>
              </a:extLst>
            </p:cNvPr>
            <p:cNvSpPr/>
            <p:nvPr/>
          </p:nvSpPr>
          <p:spPr>
            <a:xfrm>
              <a:off x="5145681" y="4540621"/>
              <a:ext cx="169689" cy="1624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a16="http://schemas.microsoft.com/office/drawing/2014/main" id="{4160819A-52DF-49C2-89DC-76C9B71CF051}"/>
                </a:ext>
              </a:extLst>
            </p:cNvPr>
            <p:cNvSpPr/>
            <p:nvPr/>
          </p:nvSpPr>
          <p:spPr>
            <a:xfrm>
              <a:off x="5449309" y="4540621"/>
              <a:ext cx="169689" cy="1624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a:extLst>
                <a:ext uri="{FF2B5EF4-FFF2-40B4-BE49-F238E27FC236}">
                  <a16:creationId xmlns:a16="http://schemas.microsoft.com/office/drawing/2014/main" id="{51650D11-DD54-4FFC-AA89-F92DD3CE9B11}"/>
                </a:ext>
              </a:extLst>
            </p:cNvPr>
            <p:cNvSpPr/>
            <p:nvPr/>
          </p:nvSpPr>
          <p:spPr>
            <a:xfrm>
              <a:off x="5772992" y="4540621"/>
              <a:ext cx="169689" cy="1624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a:extLst>
                <a:ext uri="{FF2B5EF4-FFF2-40B4-BE49-F238E27FC236}">
                  <a16:creationId xmlns:a16="http://schemas.microsoft.com/office/drawing/2014/main" id="{F0104D4B-D1F8-4B2C-A098-4A15CACEDC4A}"/>
                </a:ext>
              </a:extLst>
            </p:cNvPr>
            <p:cNvSpPr/>
            <p:nvPr/>
          </p:nvSpPr>
          <p:spPr>
            <a:xfrm>
              <a:off x="6096675" y="4540621"/>
              <a:ext cx="169689" cy="1624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125728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E7EBEC"/>
            </a:gs>
            <a:gs pos="35000">
              <a:srgbClr val="EFF0F2"/>
            </a:gs>
            <a:gs pos="68000">
              <a:srgbClr val="EFF3F4"/>
            </a:gs>
            <a:gs pos="93000">
              <a:srgbClr val="EFF3F4"/>
            </a:gs>
          </a:gsLst>
          <a:lin ang="5400000" scaled="1"/>
        </a:gradFill>
        <a:effectLst/>
      </p:bgPr>
    </p:bg>
    <p:spTree>
      <p:nvGrpSpPr>
        <p:cNvPr id="1" name=""/>
        <p:cNvGrpSpPr/>
        <p:nvPr/>
      </p:nvGrpSpPr>
      <p:grpSpPr>
        <a:xfrm>
          <a:off x="0" y="0"/>
          <a:ext cx="0" cy="0"/>
          <a:chOff x="0" y="0"/>
          <a:chExt cx="0" cy="0"/>
        </a:xfrm>
      </p:grpSpPr>
      <p:sp>
        <p:nvSpPr>
          <p:cNvPr id="6" name="矩形: 圆角 10">
            <a:extLst>
              <a:ext uri="{FF2B5EF4-FFF2-40B4-BE49-F238E27FC236}">
                <a16:creationId xmlns:a16="http://schemas.microsoft.com/office/drawing/2014/main" id="{804E1B74-D428-47AA-B785-9FB89C6F5A73}"/>
              </a:ext>
            </a:extLst>
          </p:cNvPr>
          <p:cNvSpPr/>
          <p:nvPr/>
        </p:nvSpPr>
        <p:spPr>
          <a:xfrm>
            <a:off x="251881" y="403136"/>
            <a:ext cx="652803" cy="370029"/>
          </a:xfrm>
          <a:prstGeom prst="roundRect">
            <a:avLst/>
          </a:prstGeom>
          <a:solidFill>
            <a:srgbClr val="51775B"/>
          </a:solidFill>
          <a:ln>
            <a:noFill/>
          </a:ln>
          <a:effectLst>
            <a:outerShdw blurRad="152400" dist="63500" dir="5400000" sx="104000" sy="104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027" rtl="0" eaLnBrk="1" latinLnBrk="0" hangingPunct="1">
              <a:defRPr sz="1400" kern="1200">
                <a:solidFill>
                  <a:schemeClr val="lt1"/>
                </a:solidFill>
                <a:latin typeface="+mn-lt"/>
                <a:ea typeface="+mn-ea"/>
                <a:cs typeface="+mn-cs"/>
              </a:defRPr>
            </a:lvl1pPr>
            <a:lvl2pPr marL="342518" algn="l" defTabSz="685027" rtl="0" eaLnBrk="1" latinLnBrk="0" hangingPunct="1">
              <a:defRPr sz="1400" kern="1200">
                <a:solidFill>
                  <a:schemeClr val="lt1"/>
                </a:solidFill>
                <a:latin typeface="+mn-lt"/>
                <a:ea typeface="+mn-ea"/>
                <a:cs typeface="+mn-cs"/>
              </a:defRPr>
            </a:lvl2pPr>
            <a:lvl3pPr marL="685027" algn="l" defTabSz="685027" rtl="0" eaLnBrk="1" latinLnBrk="0" hangingPunct="1">
              <a:defRPr sz="1400" kern="1200">
                <a:solidFill>
                  <a:schemeClr val="lt1"/>
                </a:solidFill>
                <a:latin typeface="+mn-lt"/>
                <a:ea typeface="+mn-ea"/>
                <a:cs typeface="+mn-cs"/>
              </a:defRPr>
            </a:lvl3pPr>
            <a:lvl4pPr marL="1027538" algn="l" defTabSz="685027" rtl="0" eaLnBrk="1" latinLnBrk="0" hangingPunct="1">
              <a:defRPr sz="1400" kern="1200">
                <a:solidFill>
                  <a:schemeClr val="lt1"/>
                </a:solidFill>
                <a:latin typeface="+mn-lt"/>
                <a:ea typeface="+mn-ea"/>
                <a:cs typeface="+mn-cs"/>
              </a:defRPr>
            </a:lvl4pPr>
            <a:lvl5pPr marL="1370054" algn="l" defTabSz="685027" rtl="0" eaLnBrk="1" latinLnBrk="0" hangingPunct="1">
              <a:defRPr sz="1400" kern="1200">
                <a:solidFill>
                  <a:schemeClr val="lt1"/>
                </a:solidFill>
                <a:latin typeface="+mn-lt"/>
                <a:ea typeface="+mn-ea"/>
                <a:cs typeface="+mn-cs"/>
              </a:defRPr>
            </a:lvl5pPr>
            <a:lvl6pPr marL="1712564" algn="l" defTabSz="685027" rtl="0" eaLnBrk="1" latinLnBrk="0" hangingPunct="1">
              <a:defRPr sz="1400" kern="1200">
                <a:solidFill>
                  <a:schemeClr val="lt1"/>
                </a:solidFill>
                <a:latin typeface="+mn-lt"/>
                <a:ea typeface="+mn-ea"/>
                <a:cs typeface="+mn-cs"/>
              </a:defRPr>
            </a:lvl6pPr>
            <a:lvl7pPr marL="2055079" algn="l" defTabSz="685027" rtl="0" eaLnBrk="1" latinLnBrk="0" hangingPunct="1">
              <a:defRPr sz="1400" kern="1200">
                <a:solidFill>
                  <a:schemeClr val="lt1"/>
                </a:solidFill>
                <a:latin typeface="+mn-lt"/>
                <a:ea typeface="+mn-ea"/>
                <a:cs typeface="+mn-cs"/>
              </a:defRPr>
            </a:lvl7pPr>
            <a:lvl8pPr marL="2397586" algn="l" defTabSz="685027" rtl="0" eaLnBrk="1" latinLnBrk="0" hangingPunct="1">
              <a:defRPr sz="1400" kern="1200">
                <a:solidFill>
                  <a:schemeClr val="lt1"/>
                </a:solidFill>
                <a:latin typeface="+mn-lt"/>
                <a:ea typeface="+mn-ea"/>
                <a:cs typeface="+mn-cs"/>
              </a:defRPr>
            </a:lvl8pPr>
            <a:lvl9pPr marL="2740102" algn="l" defTabSz="685027" rtl="0" eaLnBrk="1" latinLnBrk="0" hangingPunct="1">
              <a:defRPr sz="1400" kern="1200">
                <a:solidFill>
                  <a:schemeClr val="lt1"/>
                </a:solidFill>
                <a:latin typeface="+mn-lt"/>
                <a:ea typeface="+mn-ea"/>
                <a:cs typeface="+mn-cs"/>
              </a:defRPr>
            </a:lvl9pPr>
          </a:lstStyle>
          <a:p>
            <a:pPr algn="ctr" defTabSz="826821"/>
            <a:r>
              <a:rPr lang="en-US" altLang="zh-CN" sz="2000" dirty="0">
                <a:solidFill>
                  <a:schemeClr val="bg1"/>
                </a:solidFill>
                <a:latin typeface="微软雅黑" panose="020B0503020204020204" pitchFamily="34" charset="-122"/>
                <a:ea typeface="微软雅黑" panose="020B0503020204020204" pitchFamily="34" charset="-122"/>
              </a:rPr>
              <a:t>03</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7" name="文本框 6">
            <a:extLst>
              <a:ext uri="{FF2B5EF4-FFF2-40B4-BE49-F238E27FC236}">
                <a16:creationId xmlns:a16="http://schemas.microsoft.com/office/drawing/2014/main" id="{A7E793A3-E1D3-4D15-BAEC-39BC3F63146A}"/>
              </a:ext>
            </a:extLst>
          </p:cNvPr>
          <p:cNvSpPr txBox="1"/>
          <p:nvPr/>
        </p:nvSpPr>
        <p:spPr>
          <a:xfrm>
            <a:off x="904684" y="326540"/>
            <a:ext cx="3489158" cy="523220"/>
          </a:xfrm>
          <a:prstGeom prst="rect">
            <a:avLst/>
          </a:prstGeom>
          <a:noFill/>
        </p:spPr>
        <p:txBody>
          <a:bodyPr wrap="square" rtlCol="0">
            <a:spAutoFit/>
          </a:bodyPr>
          <a:lstStyle/>
          <a:p>
            <a:r>
              <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rPr>
              <a:t>遗留问题探讨</a:t>
            </a:r>
            <a:endPar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4" name="组合 3">
            <a:extLst>
              <a:ext uri="{FF2B5EF4-FFF2-40B4-BE49-F238E27FC236}">
                <a16:creationId xmlns:a16="http://schemas.microsoft.com/office/drawing/2014/main" id="{0EE5138A-16E0-40D9-858D-935849BDD187}"/>
              </a:ext>
            </a:extLst>
          </p:cNvPr>
          <p:cNvGrpSpPr/>
          <p:nvPr/>
        </p:nvGrpSpPr>
        <p:grpSpPr>
          <a:xfrm>
            <a:off x="1795945" y="1290320"/>
            <a:ext cx="8600111" cy="3830197"/>
            <a:chOff x="628650" y="1827552"/>
            <a:chExt cx="7777776" cy="3463957"/>
          </a:xfrm>
        </p:grpSpPr>
        <p:grpSp>
          <p:nvGrpSpPr>
            <p:cNvPr id="5" name="Group 4">
              <a:extLst>
                <a:ext uri="{FF2B5EF4-FFF2-40B4-BE49-F238E27FC236}">
                  <a16:creationId xmlns:a16="http://schemas.microsoft.com/office/drawing/2014/main" id="{045C36A7-270A-49ED-948F-FABD657A5278}"/>
                </a:ext>
              </a:extLst>
            </p:cNvPr>
            <p:cNvGrpSpPr/>
            <p:nvPr/>
          </p:nvGrpSpPr>
          <p:grpSpPr>
            <a:xfrm>
              <a:off x="1331640" y="2280173"/>
              <a:ext cx="6318352" cy="2186418"/>
              <a:chOff x="1773631" y="1593896"/>
              <a:chExt cx="8113444" cy="2807596"/>
            </a:xfrm>
          </p:grpSpPr>
          <p:cxnSp>
            <p:nvCxnSpPr>
              <p:cNvPr id="44" name="Straight Connector 5">
                <a:extLst>
                  <a:ext uri="{FF2B5EF4-FFF2-40B4-BE49-F238E27FC236}">
                    <a16:creationId xmlns:a16="http://schemas.microsoft.com/office/drawing/2014/main" id="{EAB98C77-A1F1-4E3C-A9DF-F7CE9BD85B98}"/>
                  </a:ext>
                </a:extLst>
              </p:cNvPr>
              <p:cNvCxnSpPr/>
              <p:nvPr/>
            </p:nvCxnSpPr>
            <p:spPr>
              <a:xfrm>
                <a:off x="1773632" y="4401492"/>
                <a:ext cx="8113443"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45" name="Group 6">
                <a:extLst>
                  <a:ext uri="{FF2B5EF4-FFF2-40B4-BE49-F238E27FC236}">
                    <a16:creationId xmlns:a16="http://schemas.microsoft.com/office/drawing/2014/main" id="{309D9597-55CF-474D-B75C-1D1A1828D185}"/>
                  </a:ext>
                </a:extLst>
              </p:cNvPr>
              <p:cNvGrpSpPr/>
              <p:nvPr/>
            </p:nvGrpSpPr>
            <p:grpSpPr>
              <a:xfrm>
                <a:off x="8818129" y="1593896"/>
                <a:ext cx="1068946" cy="2807595"/>
                <a:chOff x="2485623" y="2356834"/>
                <a:chExt cx="1416676" cy="2446986"/>
              </a:xfrm>
            </p:grpSpPr>
            <p:sp>
              <p:nvSpPr>
                <p:cNvPr id="64" name="Isosceles Triangle 25">
                  <a:extLst>
                    <a:ext uri="{FF2B5EF4-FFF2-40B4-BE49-F238E27FC236}">
                      <a16:creationId xmlns:a16="http://schemas.microsoft.com/office/drawing/2014/main" id="{0A0A6809-0EB0-499B-ABDF-F6B16B34DA1C}"/>
                    </a:ext>
                  </a:extLst>
                </p:cNvPr>
                <p:cNvSpPr/>
                <p:nvPr/>
              </p:nvSpPr>
              <p:spPr>
                <a:xfrm>
                  <a:off x="3193961" y="2356834"/>
                  <a:ext cx="708338" cy="2446986"/>
                </a:xfrm>
                <a:prstGeom prst="triangle">
                  <a:avLst>
                    <a:gd name="adj" fmla="val 0"/>
                  </a:avLst>
                </a:prstGeom>
                <a:solidFill>
                  <a:srgbClr val="517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5" name="Isosceles Triangle 26">
                  <a:extLst>
                    <a:ext uri="{FF2B5EF4-FFF2-40B4-BE49-F238E27FC236}">
                      <a16:creationId xmlns:a16="http://schemas.microsoft.com/office/drawing/2014/main" id="{16C89508-A8E5-4E05-9543-6FD095E1E787}"/>
                    </a:ext>
                  </a:extLst>
                </p:cNvPr>
                <p:cNvSpPr/>
                <p:nvPr/>
              </p:nvSpPr>
              <p:spPr>
                <a:xfrm flipH="1">
                  <a:off x="2485623" y="2356834"/>
                  <a:ext cx="708338" cy="2446986"/>
                </a:xfrm>
                <a:prstGeom prst="triangle">
                  <a:avLst>
                    <a:gd name="adj" fmla="val 0"/>
                  </a:avLst>
                </a:prstGeom>
                <a:solidFill>
                  <a:srgbClr val="517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46" name="Group 7">
                <a:extLst>
                  <a:ext uri="{FF2B5EF4-FFF2-40B4-BE49-F238E27FC236}">
                    <a16:creationId xmlns:a16="http://schemas.microsoft.com/office/drawing/2014/main" id="{97C87F31-0A83-4415-8E2F-498E2C756218}"/>
                  </a:ext>
                </a:extLst>
              </p:cNvPr>
              <p:cNvGrpSpPr/>
              <p:nvPr/>
            </p:nvGrpSpPr>
            <p:grpSpPr>
              <a:xfrm>
                <a:off x="1773631" y="3718911"/>
                <a:ext cx="1841679" cy="682580"/>
                <a:chOff x="2485623" y="2356834"/>
                <a:chExt cx="1416676" cy="2446986"/>
              </a:xfrm>
            </p:grpSpPr>
            <p:sp>
              <p:nvSpPr>
                <p:cNvPr id="62" name="Isosceles Triangle 23">
                  <a:extLst>
                    <a:ext uri="{FF2B5EF4-FFF2-40B4-BE49-F238E27FC236}">
                      <a16:creationId xmlns:a16="http://schemas.microsoft.com/office/drawing/2014/main" id="{7322B62A-476B-4033-B7A6-B16565798133}"/>
                    </a:ext>
                  </a:extLst>
                </p:cNvPr>
                <p:cNvSpPr/>
                <p:nvPr/>
              </p:nvSpPr>
              <p:spPr>
                <a:xfrm>
                  <a:off x="3193961" y="2356834"/>
                  <a:ext cx="708338" cy="2446986"/>
                </a:xfrm>
                <a:prstGeom prst="triangle">
                  <a:avLst>
                    <a:gd name="adj" fmla="val 0"/>
                  </a:avLst>
                </a:prstGeom>
                <a:solidFill>
                  <a:srgbClr val="517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3" name="Isosceles Triangle 24">
                  <a:extLst>
                    <a:ext uri="{FF2B5EF4-FFF2-40B4-BE49-F238E27FC236}">
                      <a16:creationId xmlns:a16="http://schemas.microsoft.com/office/drawing/2014/main" id="{D1E97564-7950-483E-A8B9-628CD7C4EACA}"/>
                    </a:ext>
                  </a:extLst>
                </p:cNvPr>
                <p:cNvSpPr/>
                <p:nvPr/>
              </p:nvSpPr>
              <p:spPr>
                <a:xfrm flipH="1">
                  <a:off x="2485623" y="2356834"/>
                  <a:ext cx="708338" cy="2446986"/>
                </a:xfrm>
                <a:prstGeom prst="triangle">
                  <a:avLst>
                    <a:gd name="adj" fmla="val 0"/>
                  </a:avLst>
                </a:prstGeom>
                <a:solidFill>
                  <a:srgbClr val="517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47" name="Group 8">
                <a:extLst>
                  <a:ext uri="{FF2B5EF4-FFF2-40B4-BE49-F238E27FC236}">
                    <a16:creationId xmlns:a16="http://schemas.microsoft.com/office/drawing/2014/main" id="{EF9C0B01-1484-41DC-A677-FB26B01DA980}"/>
                  </a:ext>
                </a:extLst>
              </p:cNvPr>
              <p:cNvGrpSpPr/>
              <p:nvPr/>
            </p:nvGrpSpPr>
            <p:grpSpPr>
              <a:xfrm>
                <a:off x="3042202" y="2740117"/>
                <a:ext cx="727655" cy="1661374"/>
                <a:chOff x="2485623" y="2356834"/>
                <a:chExt cx="1416676" cy="2446986"/>
              </a:xfrm>
            </p:grpSpPr>
            <p:sp>
              <p:nvSpPr>
                <p:cNvPr id="60" name="Isosceles Triangle 21">
                  <a:extLst>
                    <a:ext uri="{FF2B5EF4-FFF2-40B4-BE49-F238E27FC236}">
                      <a16:creationId xmlns:a16="http://schemas.microsoft.com/office/drawing/2014/main" id="{32F9A238-1E56-4638-83F1-E612E7219C59}"/>
                    </a:ext>
                  </a:extLst>
                </p:cNvPr>
                <p:cNvSpPr/>
                <p:nvPr/>
              </p:nvSpPr>
              <p:spPr>
                <a:xfrm>
                  <a:off x="3193961" y="2356834"/>
                  <a:ext cx="708338" cy="2446986"/>
                </a:xfrm>
                <a:prstGeom prst="triangle">
                  <a:avLst>
                    <a:gd name="adj" fmla="val 0"/>
                  </a:avLst>
                </a:prstGeom>
                <a:solidFill>
                  <a:srgbClr val="517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1" name="Isosceles Triangle 22">
                  <a:extLst>
                    <a:ext uri="{FF2B5EF4-FFF2-40B4-BE49-F238E27FC236}">
                      <a16:creationId xmlns:a16="http://schemas.microsoft.com/office/drawing/2014/main" id="{0B1F2886-476C-4AB6-B562-3D3DBE53D38C}"/>
                    </a:ext>
                  </a:extLst>
                </p:cNvPr>
                <p:cNvSpPr/>
                <p:nvPr/>
              </p:nvSpPr>
              <p:spPr>
                <a:xfrm flipH="1">
                  <a:off x="2485623" y="2356834"/>
                  <a:ext cx="708338" cy="2446986"/>
                </a:xfrm>
                <a:prstGeom prst="triangle">
                  <a:avLst>
                    <a:gd name="adj" fmla="val 0"/>
                  </a:avLst>
                </a:prstGeom>
                <a:solidFill>
                  <a:srgbClr val="517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48" name="Group 9">
                <a:extLst>
                  <a:ext uri="{FF2B5EF4-FFF2-40B4-BE49-F238E27FC236}">
                    <a16:creationId xmlns:a16="http://schemas.microsoft.com/office/drawing/2014/main" id="{290C6C19-83C3-4991-8005-C575A3AA8F03}"/>
                  </a:ext>
                </a:extLst>
              </p:cNvPr>
              <p:cNvGrpSpPr/>
              <p:nvPr/>
            </p:nvGrpSpPr>
            <p:grpSpPr>
              <a:xfrm>
                <a:off x="3769858" y="1980264"/>
                <a:ext cx="921843" cy="2421227"/>
                <a:chOff x="2485623" y="2356834"/>
                <a:chExt cx="1416676" cy="2446986"/>
              </a:xfrm>
            </p:grpSpPr>
            <p:sp>
              <p:nvSpPr>
                <p:cNvPr id="58" name="Isosceles Triangle 19">
                  <a:extLst>
                    <a:ext uri="{FF2B5EF4-FFF2-40B4-BE49-F238E27FC236}">
                      <a16:creationId xmlns:a16="http://schemas.microsoft.com/office/drawing/2014/main" id="{BAEB56C8-A1B6-4F8E-89F9-38A58A8DB8E7}"/>
                    </a:ext>
                  </a:extLst>
                </p:cNvPr>
                <p:cNvSpPr/>
                <p:nvPr/>
              </p:nvSpPr>
              <p:spPr>
                <a:xfrm>
                  <a:off x="3193961" y="2356834"/>
                  <a:ext cx="708338" cy="2446986"/>
                </a:xfrm>
                <a:prstGeom prst="triangle">
                  <a:avLst>
                    <a:gd name="adj" fmla="val 0"/>
                  </a:avLst>
                </a:prstGeom>
                <a:solidFill>
                  <a:srgbClr val="517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9" name="Isosceles Triangle 20">
                  <a:extLst>
                    <a:ext uri="{FF2B5EF4-FFF2-40B4-BE49-F238E27FC236}">
                      <a16:creationId xmlns:a16="http://schemas.microsoft.com/office/drawing/2014/main" id="{D7AAF818-679A-44D9-9AFC-B7BAE6B32524}"/>
                    </a:ext>
                  </a:extLst>
                </p:cNvPr>
                <p:cNvSpPr/>
                <p:nvPr/>
              </p:nvSpPr>
              <p:spPr>
                <a:xfrm flipH="1">
                  <a:off x="2485623" y="2356834"/>
                  <a:ext cx="708338" cy="2446986"/>
                </a:xfrm>
                <a:prstGeom prst="triangle">
                  <a:avLst>
                    <a:gd name="adj" fmla="val 0"/>
                  </a:avLst>
                </a:prstGeom>
                <a:solidFill>
                  <a:srgbClr val="517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49" name="Group 10">
                <a:extLst>
                  <a:ext uri="{FF2B5EF4-FFF2-40B4-BE49-F238E27FC236}">
                    <a16:creationId xmlns:a16="http://schemas.microsoft.com/office/drawing/2014/main" id="{5BDDD0E6-4E73-4422-9B7B-137D02FD855B}"/>
                  </a:ext>
                </a:extLst>
              </p:cNvPr>
              <p:cNvGrpSpPr/>
              <p:nvPr/>
            </p:nvGrpSpPr>
            <p:grpSpPr>
              <a:xfrm>
                <a:off x="4749656" y="3461334"/>
                <a:ext cx="1846112" cy="940157"/>
                <a:chOff x="2485623" y="2356834"/>
                <a:chExt cx="1416676" cy="2446986"/>
              </a:xfrm>
            </p:grpSpPr>
            <p:sp>
              <p:nvSpPr>
                <p:cNvPr id="56" name="Isosceles Triangle 17">
                  <a:extLst>
                    <a:ext uri="{FF2B5EF4-FFF2-40B4-BE49-F238E27FC236}">
                      <a16:creationId xmlns:a16="http://schemas.microsoft.com/office/drawing/2014/main" id="{2C0EF54D-7D87-49F0-B068-C20BE13EF095}"/>
                    </a:ext>
                  </a:extLst>
                </p:cNvPr>
                <p:cNvSpPr/>
                <p:nvPr/>
              </p:nvSpPr>
              <p:spPr>
                <a:xfrm>
                  <a:off x="3193961" y="2356834"/>
                  <a:ext cx="708338" cy="2446986"/>
                </a:xfrm>
                <a:prstGeom prst="triangle">
                  <a:avLst>
                    <a:gd name="adj" fmla="val 0"/>
                  </a:avLst>
                </a:prstGeom>
                <a:solidFill>
                  <a:srgbClr val="517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7" name="Isosceles Triangle 18">
                  <a:extLst>
                    <a:ext uri="{FF2B5EF4-FFF2-40B4-BE49-F238E27FC236}">
                      <a16:creationId xmlns:a16="http://schemas.microsoft.com/office/drawing/2014/main" id="{4649D5F6-A9E8-45A0-8E15-B12B337FF696}"/>
                    </a:ext>
                  </a:extLst>
                </p:cNvPr>
                <p:cNvSpPr/>
                <p:nvPr/>
              </p:nvSpPr>
              <p:spPr>
                <a:xfrm flipH="1">
                  <a:off x="2485623" y="2356834"/>
                  <a:ext cx="708338" cy="2446986"/>
                </a:xfrm>
                <a:prstGeom prst="triangle">
                  <a:avLst>
                    <a:gd name="adj" fmla="val 0"/>
                  </a:avLst>
                </a:prstGeom>
                <a:solidFill>
                  <a:srgbClr val="517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50" name="Group 11">
                <a:extLst>
                  <a:ext uri="{FF2B5EF4-FFF2-40B4-BE49-F238E27FC236}">
                    <a16:creationId xmlns:a16="http://schemas.microsoft.com/office/drawing/2014/main" id="{B03D9616-6E76-4321-B81F-2A2B0FBC76BF}"/>
                  </a:ext>
                </a:extLst>
              </p:cNvPr>
              <p:cNvGrpSpPr/>
              <p:nvPr/>
            </p:nvGrpSpPr>
            <p:grpSpPr>
              <a:xfrm>
                <a:off x="6500683" y="2933300"/>
                <a:ext cx="1016928" cy="1468191"/>
                <a:chOff x="2485623" y="2356834"/>
                <a:chExt cx="1416676" cy="2446986"/>
              </a:xfrm>
            </p:grpSpPr>
            <p:sp>
              <p:nvSpPr>
                <p:cNvPr id="54" name="Isosceles Triangle 15">
                  <a:extLst>
                    <a:ext uri="{FF2B5EF4-FFF2-40B4-BE49-F238E27FC236}">
                      <a16:creationId xmlns:a16="http://schemas.microsoft.com/office/drawing/2014/main" id="{F43E7C48-B521-4EF8-94CA-2F7FA27A00FC}"/>
                    </a:ext>
                  </a:extLst>
                </p:cNvPr>
                <p:cNvSpPr/>
                <p:nvPr/>
              </p:nvSpPr>
              <p:spPr>
                <a:xfrm>
                  <a:off x="3193961" y="2356834"/>
                  <a:ext cx="708338" cy="2446986"/>
                </a:xfrm>
                <a:prstGeom prst="triangle">
                  <a:avLst>
                    <a:gd name="adj" fmla="val 0"/>
                  </a:avLst>
                </a:prstGeom>
                <a:solidFill>
                  <a:srgbClr val="517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5" name="Isosceles Triangle 16">
                  <a:extLst>
                    <a:ext uri="{FF2B5EF4-FFF2-40B4-BE49-F238E27FC236}">
                      <a16:creationId xmlns:a16="http://schemas.microsoft.com/office/drawing/2014/main" id="{E3709D9C-7DAD-41DE-A094-9F31672AD9F1}"/>
                    </a:ext>
                  </a:extLst>
                </p:cNvPr>
                <p:cNvSpPr/>
                <p:nvPr/>
              </p:nvSpPr>
              <p:spPr>
                <a:xfrm flipH="1">
                  <a:off x="2485623" y="2356834"/>
                  <a:ext cx="708338" cy="2446986"/>
                </a:xfrm>
                <a:prstGeom prst="triangle">
                  <a:avLst>
                    <a:gd name="adj" fmla="val 0"/>
                  </a:avLst>
                </a:prstGeom>
                <a:solidFill>
                  <a:srgbClr val="517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51" name="Group 12">
                <a:extLst>
                  <a:ext uri="{FF2B5EF4-FFF2-40B4-BE49-F238E27FC236}">
                    <a16:creationId xmlns:a16="http://schemas.microsoft.com/office/drawing/2014/main" id="{910BAFCC-5E03-4767-A736-5D016ED38354}"/>
                  </a:ext>
                </a:extLst>
              </p:cNvPr>
              <p:cNvGrpSpPr/>
              <p:nvPr/>
            </p:nvGrpSpPr>
            <p:grpSpPr>
              <a:xfrm>
                <a:off x="7517611" y="2379509"/>
                <a:ext cx="1300518" cy="2021983"/>
                <a:chOff x="2485623" y="2356834"/>
                <a:chExt cx="1416676" cy="2446986"/>
              </a:xfrm>
            </p:grpSpPr>
            <p:sp>
              <p:nvSpPr>
                <p:cNvPr id="52" name="Isosceles Triangle 13">
                  <a:extLst>
                    <a:ext uri="{FF2B5EF4-FFF2-40B4-BE49-F238E27FC236}">
                      <a16:creationId xmlns:a16="http://schemas.microsoft.com/office/drawing/2014/main" id="{D3566610-6B9E-4F09-AE56-A7E6C9C11103}"/>
                    </a:ext>
                  </a:extLst>
                </p:cNvPr>
                <p:cNvSpPr/>
                <p:nvPr/>
              </p:nvSpPr>
              <p:spPr>
                <a:xfrm>
                  <a:off x="3193961" y="2356834"/>
                  <a:ext cx="708338" cy="2446986"/>
                </a:xfrm>
                <a:prstGeom prst="triangle">
                  <a:avLst>
                    <a:gd name="adj" fmla="val 0"/>
                  </a:avLst>
                </a:prstGeom>
                <a:solidFill>
                  <a:srgbClr val="517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3" name="Isosceles Triangle 14">
                  <a:extLst>
                    <a:ext uri="{FF2B5EF4-FFF2-40B4-BE49-F238E27FC236}">
                      <a16:creationId xmlns:a16="http://schemas.microsoft.com/office/drawing/2014/main" id="{4945E437-E65A-48AC-8091-BBF4C0A92BE8}"/>
                    </a:ext>
                  </a:extLst>
                </p:cNvPr>
                <p:cNvSpPr/>
                <p:nvPr/>
              </p:nvSpPr>
              <p:spPr>
                <a:xfrm flipH="1">
                  <a:off x="2485623" y="2356834"/>
                  <a:ext cx="708338" cy="2446986"/>
                </a:xfrm>
                <a:prstGeom prst="triangle">
                  <a:avLst>
                    <a:gd name="adj" fmla="val 0"/>
                  </a:avLst>
                </a:prstGeom>
                <a:solidFill>
                  <a:srgbClr val="517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sp>
          <p:nvSpPr>
            <p:cNvPr id="8" name="Rectangle 27">
              <a:extLst>
                <a:ext uri="{FF2B5EF4-FFF2-40B4-BE49-F238E27FC236}">
                  <a16:creationId xmlns:a16="http://schemas.microsoft.com/office/drawing/2014/main" id="{FFFA6181-1F8C-4DBA-84AE-3AAC16A509E9}"/>
                </a:ext>
              </a:extLst>
            </p:cNvPr>
            <p:cNvSpPr/>
            <p:nvPr/>
          </p:nvSpPr>
          <p:spPr>
            <a:xfrm>
              <a:off x="628650" y="4466590"/>
              <a:ext cx="7777776" cy="428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p>
          </p:txBody>
        </p:sp>
        <p:grpSp>
          <p:nvGrpSpPr>
            <p:cNvPr id="9" name="Group 28">
              <a:extLst>
                <a:ext uri="{FF2B5EF4-FFF2-40B4-BE49-F238E27FC236}">
                  <a16:creationId xmlns:a16="http://schemas.microsoft.com/office/drawing/2014/main" id="{94D184AA-F661-469E-9286-5275F4010ACD}"/>
                </a:ext>
              </a:extLst>
            </p:cNvPr>
            <p:cNvGrpSpPr/>
            <p:nvPr/>
          </p:nvGrpSpPr>
          <p:grpSpPr>
            <a:xfrm rot="18970732">
              <a:off x="1285136" y="4812084"/>
              <a:ext cx="471833" cy="472788"/>
              <a:chOff x="2187746" y="2123279"/>
              <a:chExt cx="1927113" cy="1931011"/>
            </a:xfrm>
          </p:grpSpPr>
          <p:sp>
            <p:nvSpPr>
              <p:cNvPr id="41" name="任意多边形 82">
                <a:extLst>
                  <a:ext uri="{FF2B5EF4-FFF2-40B4-BE49-F238E27FC236}">
                    <a16:creationId xmlns:a16="http://schemas.microsoft.com/office/drawing/2014/main" id="{F20CC3C8-313C-41DE-B1AA-C3F4BAA639F1}"/>
                  </a:ext>
                </a:extLst>
              </p:cNvPr>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defTabSz="685800" fontAlgn="base">
                  <a:spcBef>
                    <a:spcPct val="0"/>
                  </a:spcBef>
                  <a:spcAft>
                    <a:spcPct val="0"/>
                  </a:spcAft>
                  <a:defRPr/>
                </a:pPr>
                <a:endParaRPr lang="zh-CN" altLang="en-US" sz="1350" kern="0">
                  <a:solidFill>
                    <a:srgbClr val="FFFFFF"/>
                  </a:solidFill>
                  <a:latin typeface="Arial"/>
                  <a:ea typeface="宋体"/>
                </a:endParaRPr>
              </a:p>
            </p:txBody>
          </p:sp>
          <p:sp>
            <p:nvSpPr>
              <p:cNvPr id="42" name="任意多边形 83">
                <a:extLst>
                  <a:ext uri="{FF2B5EF4-FFF2-40B4-BE49-F238E27FC236}">
                    <a16:creationId xmlns:a16="http://schemas.microsoft.com/office/drawing/2014/main" id="{31EAF52C-485F-4693-8928-B01DBF2D686D}"/>
                  </a:ext>
                </a:extLst>
              </p:cNvPr>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685800" eaLnBrk="1" fontAlgn="base" hangingPunct="1">
                  <a:spcBef>
                    <a:spcPct val="0"/>
                  </a:spcBef>
                  <a:spcAft>
                    <a:spcPct val="0"/>
                  </a:spcAft>
                  <a:defRPr/>
                </a:pPr>
                <a:endParaRPr lang="zh-CN" altLang="en-US" sz="1350" kern="0">
                  <a:solidFill>
                    <a:srgbClr val="FFFFFF"/>
                  </a:solidFill>
                </a:endParaRPr>
              </a:p>
            </p:txBody>
          </p:sp>
          <p:sp>
            <p:nvSpPr>
              <p:cNvPr id="43" name="椭圆 80">
                <a:extLst>
                  <a:ext uri="{FF2B5EF4-FFF2-40B4-BE49-F238E27FC236}">
                    <a16:creationId xmlns:a16="http://schemas.microsoft.com/office/drawing/2014/main" id="{BF575C50-4870-40DA-B872-01FBD79B505C}"/>
                  </a:ext>
                </a:extLst>
              </p:cNvPr>
              <p:cNvSpPr/>
              <p:nvPr/>
            </p:nvSpPr>
            <p:spPr bwMode="auto">
              <a:xfrm>
                <a:off x="2454986" y="2391057"/>
                <a:ext cx="1392631" cy="1395453"/>
              </a:xfrm>
              <a:prstGeom prst="roundRect">
                <a:avLst/>
              </a:prstGeom>
              <a:solidFill>
                <a:srgbClr val="51775B"/>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685800" eaLnBrk="1" fontAlgn="base" hangingPunct="1">
                  <a:spcBef>
                    <a:spcPct val="0"/>
                  </a:spcBef>
                  <a:spcAft>
                    <a:spcPct val="0"/>
                  </a:spcAft>
                  <a:defRPr/>
                </a:pPr>
                <a:endParaRPr lang="zh-CN" altLang="en-US" sz="1350" kern="0">
                  <a:solidFill>
                    <a:srgbClr val="FFFFFF"/>
                  </a:solidFill>
                </a:endParaRPr>
              </a:p>
            </p:txBody>
          </p:sp>
        </p:grpSp>
        <p:grpSp>
          <p:nvGrpSpPr>
            <p:cNvPr id="10" name="Group 32">
              <a:extLst>
                <a:ext uri="{FF2B5EF4-FFF2-40B4-BE49-F238E27FC236}">
                  <a16:creationId xmlns:a16="http://schemas.microsoft.com/office/drawing/2014/main" id="{D656F438-E43F-4166-A0ED-4F44367719C1}"/>
                </a:ext>
              </a:extLst>
            </p:cNvPr>
            <p:cNvGrpSpPr/>
            <p:nvPr/>
          </p:nvGrpSpPr>
          <p:grpSpPr>
            <a:xfrm rot="18970732">
              <a:off x="3311290" y="4812083"/>
              <a:ext cx="471833" cy="472788"/>
              <a:chOff x="2187746" y="2123279"/>
              <a:chExt cx="1927113" cy="1931011"/>
            </a:xfrm>
          </p:grpSpPr>
          <p:sp>
            <p:nvSpPr>
              <p:cNvPr id="38" name="任意多边形 82">
                <a:extLst>
                  <a:ext uri="{FF2B5EF4-FFF2-40B4-BE49-F238E27FC236}">
                    <a16:creationId xmlns:a16="http://schemas.microsoft.com/office/drawing/2014/main" id="{E0D24B00-72BB-4119-A6AF-7B5571C269E5}"/>
                  </a:ext>
                </a:extLst>
              </p:cNvPr>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defTabSz="685800" fontAlgn="base">
                  <a:spcBef>
                    <a:spcPct val="0"/>
                  </a:spcBef>
                  <a:spcAft>
                    <a:spcPct val="0"/>
                  </a:spcAft>
                  <a:defRPr/>
                </a:pPr>
                <a:endParaRPr lang="zh-CN" altLang="en-US" sz="1350" kern="0">
                  <a:solidFill>
                    <a:srgbClr val="FFFFFF"/>
                  </a:solidFill>
                  <a:latin typeface="Arial"/>
                  <a:ea typeface="宋体"/>
                </a:endParaRPr>
              </a:p>
            </p:txBody>
          </p:sp>
          <p:sp>
            <p:nvSpPr>
              <p:cNvPr id="39" name="任意多边形 83">
                <a:extLst>
                  <a:ext uri="{FF2B5EF4-FFF2-40B4-BE49-F238E27FC236}">
                    <a16:creationId xmlns:a16="http://schemas.microsoft.com/office/drawing/2014/main" id="{F2F3CC07-9AB9-4720-ADD5-4F2372C71491}"/>
                  </a:ext>
                </a:extLst>
              </p:cNvPr>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685800" eaLnBrk="1" fontAlgn="base" hangingPunct="1">
                  <a:spcBef>
                    <a:spcPct val="0"/>
                  </a:spcBef>
                  <a:spcAft>
                    <a:spcPct val="0"/>
                  </a:spcAft>
                  <a:defRPr/>
                </a:pPr>
                <a:endParaRPr lang="zh-CN" altLang="en-US" sz="1350" kern="0">
                  <a:solidFill>
                    <a:srgbClr val="FFFFFF"/>
                  </a:solidFill>
                </a:endParaRPr>
              </a:p>
            </p:txBody>
          </p:sp>
          <p:sp>
            <p:nvSpPr>
              <p:cNvPr id="40" name="椭圆 80">
                <a:extLst>
                  <a:ext uri="{FF2B5EF4-FFF2-40B4-BE49-F238E27FC236}">
                    <a16:creationId xmlns:a16="http://schemas.microsoft.com/office/drawing/2014/main" id="{9A7412AD-0433-4294-A525-2E8AC2519F7D}"/>
                  </a:ext>
                </a:extLst>
              </p:cNvPr>
              <p:cNvSpPr/>
              <p:nvPr/>
            </p:nvSpPr>
            <p:spPr bwMode="auto">
              <a:xfrm>
                <a:off x="2454986" y="2391057"/>
                <a:ext cx="1392631" cy="1395453"/>
              </a:xfrm>
              <a:prstGeom prst="roundRect">
                <a:avLst/>
              </a:prstGeom>
              <a:solidFill>
                <a:srgbClr val="51775B"/>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685800" eaLnBrk="1" fontAlgn="base" hangingPunct="1">
                  <a:spcBef>
                    <a:spcPct val="0"/>
                  </a:spcBef>
                  <a:spcAft>
                    <a:spcPct val="0"/>
                  </a:spcAft>
                  <a:defRPr/>
                </a:pPr>
                <a:endParaRPr lang="zh-CN" altLang="en-US" sz="1350" kern="0">
                  <a:solidFill>
                    <a:srgbClr val="FFFFFF"/>
                  </a:solidFill>
                </a:endParaRPr>
              </a:p>
            </p:txBody>
          </p:sp>
        </p:grpSp>
        <p:grpSp>
          <p:nvGrpSpPr>
            <p:cNvPr id="11" name="Group 36">
              <a:extLst>
                <a:ext uri="{FF2B5EF4-FFF2-40B4-BE49-F238E27FC236}">
                  <a16:creationId xmlns:a16="http://schemas.microsoft.com/office/drawing/2014/main" id="{24BAFCD9-B8F4-4D9E-A37F-F8B2DBD2A7B8}"/>
                </a:ext>
              </a:extLst>
            </p:cNvPr>
            <p:cNvGrpSpPr/>
            <p:nvPr/>
          </p:nvGrpSpPr>
          <p:grpSpPr>
            <a:xfrm rot="18970732">
              <a:off x="5330373" y="4818721"/>
              <a:ext cx="471833" cy="472788"/>
              <a:chOff x="2187746" y="2123279"/>
              <a:chExt cx="1927113" cy="1931011"/>
            </a:xfrm>
          </p:grpSpPr>
          <p:sp>
            <p:nvSpPr>
              <p:cNvPr id="35" name="任意多边形 82">
                <a:extLst>
                  <a:ext uri="{FF2B5EF4-FFF2-40B4-BE49-F238E27FC236}">
                    <a16:creationId xmlns:a16="http://schemas.microsoft.com/office/drawing/2014/main" id="{C95A5D3D-FB7D-4E00-ABC2-34C6A1B40B83}"/>
                  </a:ext>
                </a:extLst>
              </p:cNvPr>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defTabSz="685800" fontAlgn="base">
                  <a:spcBef>
                    <a:spcPct val="0"/>
                  </a:spcBef>
                  <a:spcAft>
                    <a:spcPct val="0"/>
                  </a:spcAft>
                  <a:defRPr/>
                </a:pPr>
                <a:endParaRPr lang="zh-CN" altLang="en-US" sz="1350" kern="0">
                  <a:solidFill>
                    <a:srgbClr val="FFFFFF"/>
                  </a:solidFill>
                  <a:latin typeface="Arial"/>
                  <a:ea typeface="宋体"/>
                </a:endParaRPr>
              </a:p>
            </p:txBody>
          </p:sp>
          <p:sp>
            <p:nvSpPr>
              <p:cNvPr id="36" name="任意多边形 83">
                <a:extLst>
                  <a:ext uri="{FF2B5EF4-FFF2-40B4-BE49-F238E27FC236}">
                    <a16:creationId xmlns:a16="http://schemas.microsoft.com/office/drawing/2014/main" id="{CE25C469-E218-46B1-9E9E-BD0F9B00A1BA}"/>
                  </a:ext>
                </a:extLst>
              </p:cNvPr>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685800" eaLnBrk="1" fontAlgn="base" hangingPunct="1">
                  <a:spcBef>
                    <a:spcPct val="0"/>
                  </a:spcBef>
                  <a:spcAft>
                    <a:spcPct val="0"/>
                  </a:spcAft>
                  <a:defRPr/>
                </a:pPr>
                <a:endParaRPr lang="zh-CN" altLang="en-US" sz="1350" kern="0">
                  <a:solidFill>
                    <a:srgbClr val="FFFFFF"/>
                  </a:solidFill>
                </a:endParaRPr>
              </a:p>
            </p:txBody>
          </p:sp>
          <p:sp>
            <p:nvSpPr>
              <p:cNvPr id="37" name="椭圆 80">
                <a:extLst>
                  <a:ext uri="{FF2B5EF4-FFF2-40B4-BE49-F238E27FC236}">
                    <a16:creationId xmlns:a16="http://schemas.microsoft.com/office/drawing/2014/main" id="{3C2FDDDB-315A-4D6D-919E-F98EB2F28F48}"/>
                  </a:ext>
                </a:extLst>
              </p:cNvPr>
              <p:cNvSpPr/>
              <p:nvPr/>
            </p:nvSpPr>
            <p:spPr bwMode="auto">
              <a:xfrm>
                <a:off x="2454986" y="2391057"/>
                <a:ext cx="1392631" cy="1395453"/>
              </a:xfrm>
              <a:prstGeom prst="roundRect">
                <a:avLst/>
              </a:prstGeom>
              <a:solidFill>
                <a:srgbClr val="51775B"/>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685800" eaLnBrk="1" fontAlgn="base" hangingPunct="1">
                  <a:spcBef>
                    <a:spcPct val="0"/>
                  </a:spcBef>
                  <a:spcAft>
                    <a:spcPct val="0"/>
                  </a:spcAft>
                  <a:defRPr/>
                </a:pPr>
                <a:endParaRPr lang="zh-CN" altLang="en-US" sz="1350" kern="0">
                  <a:solidFill>
                    <a:srgbClr val="FFFFFF"/>
                  </a:solidFill>
                </a:endParaRPr>
              </a:p>
            </p:txBody>
          </p:sp>
        </p:grpSp>
        <p:grpSp>
          <p:nvGrpSpPr>
            <p:cNvPr id="12" name="Group 40">
              <a:extLst>
                <a:ext uri="{FF2B5EF4-FFF2-40B4-BE49-F238E27FC236}">
                  <a16:creationId xmlns:a16="http://schemas.microsoft.com/office/drawing/2014/main" id="{7A6BAFE5-AE1D-4D4F-92CA-A122D9BF9BB5}"/>
                </a:ext>
              </a:extLst>
            </p:cNvPr>
            <p:cNvGrpSpPr/>
            <p:nvPr/>
          </p:nvGrpSpPr>
          <p:grpSpPr>
            <a:xfrm rot="18970732">
              <a:off x="7395386" y="4795007"/>
              <a:ext cx="471833" cy="472788"/>
              <a:chOff x="2187746" y="2123279"/>
              <a:chExt cx="1927113" cy="1931011"/>
            </a:xfrm>
          </p:grpSpPr>
          <p:sp>
            <p:nvSpPr>
              <p:cNvPr id="32" name="任意多边形 82">
                <a:extLst>
                  <a:ext uri="{FF2B5EF4-FFF2-40B4-BE49-F238E27FC236}">
                    <a16:creationId xmlns:a16="http://schemas.microsoft.com/office/drawing/2014/main" id="{D04E50D6-D1C2-4A26-8EF9-C6F98E55DEE5}"/>
                  </a:ext>
                </a:extLst>
              </p:cNvPr>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defTabSz="685800" fontAlgn="base">
                  <a:spcBef>
                    <a:spcPct val="0"/>
                  </a:spcBef>
                  <a:spcAft>
                    <a:spcPct val="0"/>
                  </a:spcAft>
                  <a:defRPr/>
                </a:pPr>
                <a:endParaRPr lang="zh-CN" altLang="en-US" sz="1350" kern="0">
                  <a:solidFill>
                    <a:srgbClr val="FFFFFF"/>
                  </a:solidFill>
                  <a:latin typeface="Arial"/>
                  <a:ea typeface="宋体"/>
                </a:endParaRPr>
              </a:p>
            </p:txBody>
          </p:sp>
          <p:sp>
            <p:nvSpPr>
              <p:cNvPr id="33" name="任意多边形 83">
                <a:extLst>
                  <a:ext uri="{FF2B5EF4-FFF2-40B4-BE49-F238E27FC236}">
                    <a16:creationId xmlns:a16="http://schemas.microsoft.com/office/drawing/2014/main" id="{DAD7EBE6-491C-4E65-B549-2159AEA0F83C}"/>
                  </a:ext>
                </a:extLst>
              </p:cNvPr>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685800" eaLnBrk="1" fontAlgn="base" hangingPunct="1">
                  <a:spcBef>
                    <a:spcPct val="0"/>
                  </a:spcBef>
                  <a:spcAft>
                    <a:spcPct val="0"/>
                  </a:spcAft>
                  <a:defRPr/>
                </a:pPr>
                <a:endParaRPr lang="zh-CN" altLang="en-US" sz="1350" kern="0">
                  <a:solidFill>
                    <a:srgbClr val="FFFFFF"/>
                  </a:solidFill>
                </a:endParaRPr>
              </a:p>
            </p:txBody>
          </p:sp>
          <p:sp>
            <p:nvSpPr>
              <p:cNvPr id="34" name="椭圆 80">
                <a:extLst>
                  <a:ext uri="{FF2B5EF4-FFF2-40B4-BE49-F238E27FC236}">
                    <a16:creationId xmlns:a16="http://schemas.microsoft.com/office/drawing/2014/main" id="{D719A780-7132-4A55-8157-683C9CB8C53E}"/>
                  </a:ext>
                </a:extLst>
              </p:cNvPr>
              <p:cNvSpPr/>
              <p:nvPr/>
            </p:nvSpPr>
            <p:spPr bwMode="auto">
              <a:xfrm>
                <a:off x="2454986" y="2391057"/>
                <a:ext cx="1392631" cy="1395453"/>
              </a:xfrm>
              <a:prstGeom prst="roundRect">
                <a:avLst/>
              </a:prstGeom>
              <a:solidFill>
                <a:srgbClr val="51775B"/>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685800" eaLnBrk="1" fontAlgn="base" hangingPunct="1">
                  <a:spcBef>
                    <a:spcPct val="0"/>
                  </a:spcBef>
                  <a:spcAft>
                    <a:spcPct val="0"/>
                  </a:spcAft>
                  <a:defRPr/>
                </a:pPr>
                <a:endParaRPr lang="zh-CN" altLang="en-US" sz="1350" kern="0">
                  <a:solidFill>
                    <a:srgbClr val="FFFFFF"/>
                  </a:solidFill>
                </a:endParaRPr>
              </a:p>
            </p:txBody>
          </p:sp>
        </p:grpSp>
        <p:pic>
          <p:nvPicPr>
            <p:cNvPr id="13" name="Picture 44">
              <a:extLst>
                <a:ext uri="{FF2B5EF4-FFF2-40B4-BE49-F238E27FC236}">
                  <a16:creationId xmlns:a16="http://schemas.microsoft.com/office/drawing/2014/main" id="{5664A8FA-278D-46DA-BC6F-19BFA32B1C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0246" y="4920346"/>
              <a:ext cx="222111" cy="222111"/>
            </a:xfrm>
            <a:prstGeom prst="rect">
              <a:avLst/>
            </a:prstGeom>
          </p:spPr>
        </p:pic>
        <p:pic>
          <p:nvPicPr>
            <p:cNvPr id="14" name="Picture 45">
              <a:extLst>
                <a:ext uri="{FF2B5EF4-FFF2-40B4-BE49-F238E27FC236}">
                  <a16:creationId xmlns:a16="http://schemas.microsoft.com/office/drawing/2014/main" id="{B103BE88-8C88-4106-9FCE-D986574947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4532" y="4938679"/>
              <a:ext cx="222111" cy="222111"/>
            </a:xfrm>
            <a:prstGeom prst="rect">
              <a:avLst/>
            </a:prstGeom>
          </p:spPr>
        </p:pic>
        <p:pic>
          <p:nvPicPr>
            <p:cNvPr id="15" name="Picture 46">
              <a:extLst>
                <a:ext uri="{FF2B5EF4-FFF2-40B4-BE49-F238E27FC236}">
                  <a16:creationId xmlns:a16="http://schemas.microsoft.com/office/drawing/2014/main" id="{E40971DF-151D-4966-A689-19960EA6DE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47232" y="4920346"/>
              <a:ext cx="222111" cy="222111"/>
            </a:xfrm>
            <a:prstGeom prst="rect">
              <a:avLst/>
            </a:prstGeom>
          </p:spPr>
        </p:pic>
        <p:pic>
          <p:nvPicPr>
            <p:cNvPr id="16" name="Picture 47">
              <a:extLst>
                <a:ext uri="{FF2B5EF4-FFF2-40B4-BE49-F238E27FC236}">
                  <a16:creationId xmlns:a16="http://schemas.microsoft.com/office/drawing/2014/main" id="{A65B9E8C-ADF2-40AF-B4D7-3F9C4ACC50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55233" y="4944059"/>
              <a:ext cx="222111" cy="222111"/>
            </a:xfrm>
            <a:prstGeom prst="rect">
              <a:avLst/>
            </a:prstGeom>
          </p:spPr>
        </p:pic>
        <p:grpSp>
          <p:nvGrpSpPr>
            <p:cNvPr id="17" name="Group 52">
              <a:extLst>
                <a:ext uri="{FF2B5EF4-FFF2-40B4-BE49-F238E27FC236}">
                  <a16:creationId xmlns:a16="http://schemas.microsoft.com/office/drawing/2014/main" id="{505E449E-A869-4141-A3C8-ACDCCB7ABDD2}"/>
                </a:ext>
              </a:extLst>
            </p:cNvPr>
            <p:cNvGrpSpPr/>
            <p:nvPr/>
          </p:nvGrpSpPr>
          <p:grpSpPr>
            <a:xfrm>
              <a:off x="2465095" y="2725694"/>
              <a:ext cx="341760" cy="410562"/>
              <a:chOff x="2928929" y="2823593"/>
              <a:chExt cx="455679" cy="547416"/>
            </a:xfrm>
          </p:grpSpPr>
          <p:sp>
            <p:nvSpPr>
              <p:cNvPr id="30" name="Freeform 5">
                <a:extLst>
                  <a:ext uri="{FF2B5EF4-FFF2-40B4-BE49-F238E27FC236}">
                    <a16:creationId xmlns:a16="http://schemas.microsoft.com/office/drawing/2014/main" id="{27223E6E-E34C-48F9-8AE9-7D7D4E4233D5}"/>
                  </a:ext>
                </a:extLst>
              </p:cNvPr>
              <p:cNvSpPr>
                <a:spLocks noEditPoints="1"/>
              </p:cNvSpPr>
              <p:nvPr/>
            </p:nvSpPr>
            <p:spPr bwMode="auto">
              <a:xfrm flipH="1">
                <a:off x="2928929" y="2823593"/>
                <a:ext cx="363574" cy="547416"/>
              </a:xfrm>
              <a:custGeom>
                <a:avLst/>
                <a:gdLst>
                  <a:gd name="T0" fmla="*/ 299 w 299"/>
                  <a:gd name="T1" fmla="*/ 151 h 450"/>
                  <a:gd name="T2" fmla="*/ 150 w 299"/>
                  <a:gd name="T3" fmla="*/ 1 h 450"/>
                  <a:gd name="T4" fmla="*/ 0 w 299"/>
                  <a:gd name="T5" fmla="*/ 150 h 450"/>
                  <a:gd name="T6" fmla="*/ 20 w 299"/>
                  <a:gd name="T7" fmla="*/ 225 h 450"/>
                  <a:gd name="T8" fmla="*/ 20 w 299"/>
                  <a:gd name="T9" fmla="*/ 225 h 450"/>
                  <a:gd name="T10" fmla="*/ 149 w 299"/>
                  <a:gd name="T11" fmla="*/ 450 h 450"/>
                  <a:gd name="T12" fmla="*/ 279 w 299"/>
                  <a:gd name="T13" fmla="*/ 226 h 450"/>
                  <a:gd name="T14" fmla="*/ 278 w 299"/>
                  <a:gd name="T15" fmla="*/ 226 h 450"/>
                  <a:gd name="T16" fmla="*/ 299 w 299"/>
                  <a:gd name="T17" fmla="*/ 151 h 450"/>
                  <a:gd name="T18" fmla="*/ 149 w 299"/>
                  <a:gd name="T19" fmla="*/ 275 h 450"/>
                  <a:gd name="T20" fmla="*/ 25 w 299"/>
                  <a:gd name="T21" fmla="*/ 150 h 450"/>
                  <a:gd name="T22" fmla="*/ 150 w 299"/>
                  <a:gd name="T23" fmla="*/ 26 h 450"/>
                  <a:gd name="T24" fmla="*/ 274 w 299"/>
                  <a:gd name="T25" fmla="*/ 151 h 450"/>
                  <a:gd name="T26" fmla="*/ 149 w 299"/>
                  <a:gd name="T27" fmla="*/ 275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9" h="450">
                    <a:moveTo>
                      <a:pt x="299" y="151"/>
                    </a:moveTo>
                    <a:cubicBezTo>
                      <a:pt x="299" y="68"/>
                      <a:pt x="232" y="1"/>
                      <a:pt x="150" y="1"/>
                    </a:cubicBezTo>
                    <a:cubicBezTo>
                      <a:pt x="67" y="0"/>
                      <a:pt x="0" y="67"/>
                      <a:pt x="0" y="150"/>
                    </a:cubicBezTo>
                    <a:cubicBezTo>
                      <a:pt x="0" y="177"/>
                      <a:pt x="7" y="203"/>
                      <a:pt x="20" y="225"/>
                    </a:cubicBezTo>
                    <a:cubicBezTo>
                      <a:pt x="20" y="225"/>
                      <a:pt x="20" y="225"/>
                      <a:pt x="20" y="225"/>
                    </a:cubicBezTo>
                    <a:cubicBezTo>
                      <a:pt x="149" y="450"/>
                      <a:pt x="149" y="450"/>
                      <a:pt x="149" y="450"/>
                    </a:cubicBezTo>
                    <a:cubicBezTo>
                      <a:pt x="279" y="226"/>
                      <a:pt x="279" y="226"/>
                      <a:pt x="279" y="226"/>
                    </a:cubicBezTo>
                    <a:cubicBezTo>
                      <a:pt x="278" y="226"/>
                      <a:pt x="278" y="226"/>
                      <a:pt x="278" y="226"/>
                    </a:cubicBezTo>
                    <a:cubicBezTo>
                      <a:pt x="291" y="203"/>
                      <a:pt x="299" y="178"/>
                      <a:pt x="299" y="151"/>
                    </a:cubicBezTo>
                    <a:close/>
                    <a:moveTo>
                      <a:pt x="149" y="275"/>
                    </a:moveTo>
                    <a:cubicBezTo>
                      <a:pt x="80" y="275"/>
                      <a:pt x="24" y="219"/>
                      <a:pt x="25" y="150"/>
                    </a:cubicBezTo>
                    <a:cubicBezTo>
                      <a:pt x="25" y="81"/>
                      <a:pt x="81" y="25"/>
                      <a:pt x="150" y="26"/>
                    </a:cubicBezTo>
                    <a:cubicBezTo>
                      <a:pt x="218" y="26"/>
                      <a:pt x="274" y="82"/>
                      <a:pt x="274" y="151"/>
                    </a:cubicBezTo>
                    <a:cubicBezTo>
                      <a:pt x="274" y="219"/>
                      <a:pt x="218" y="275"/>
                      <a:pt x="149" y="275"/>
                    </a:cubicBezTo>
                    <a:close/>
                  </a:path>
                </a:pathLst>
              </a:custGeom>
              <a:solidFill>
                <a:srgbClr val="51775B"/>
              </a:solidFill>
              <a:ln>
                <a:noFill/>
              </a:ln>
              <a:extLst/>
            </p:spPr>
            <p:txBody>
              <a:bodyPr vert="horz" wrap="square" lIns="68580" tIns="34290" rIns="68580" bIns="34290" numCol="1" anchor="t" anchorCtr="0" compatLnSpc="1">
                <a:prstTxWarp prst="textNoShape">
                  <a:avLst/>
                </a:prstTxWarp>
              </a:bodyPr>
              <a:lstStyle/>
              <a:p>
                <a:endParaRPr lang="zh-CN" altLang="en-US" sz="1350">
                  <a:solidFill>
                    <a:schemeClr val="tx1">
                      <a:lumMod val="75000"/>
                      <a:lumOff val="25000"/>
                    </a:schemeClr>
                  </a:solidFill>
                </a:endParaRPr>
              </a:p>
            </p:txBody>
          </p:sp>
          <p:sp>
            <p:nvSpPr>
              <p:cNvPr id="31" name="TextBox 54">
                <a:extLst>
                  <a:ext uri="{FF2B5EF4-FFF2-40B4-BE49-F238E27FC236}">
                    <a16:creationId xmlns:a16="http://schemas.microsoft.com/office/drawing/2014/main" id="{7B9D8065-80E6-451D-B561-E508D8AD8A62}"/>
                  </a:ext>
                </a:extLst>
              </p:cNvPr>
              <p:cNvSpPr txBox="1"/>
              <p:nvPr/>
            </p:nvSpPr>
            <p:spPr>
              <a:xfrm>
                <a:off x="2928929" y="2861184"/>
                <a:ext cx="455679" cy="338555"/>
              </a:xfrm>
              <a:prstGeom prst="rect">
                <a:avLst/>
              </a:prstGeom>
              <a:noFill/>
            </p:spPr>
            <p:txBody>
              <a:bodyPr wrap="none" rtlCol="0">
                <a:spAutoFit/>
              </a:bodyPr>
              <a:lstStyle/>
              <a:p>
                <a:r>
                  <a:rPr lang="en-US" sz="1050">
                    <a:solidFill>
                      <a:schemeClr val="tx1">
                        <a:lumMod val="75000"/>
                        <a:lumOff val="25000"/>
                      </a:schemeClr>
                    </a:solidFill>
                  </a:rPr>
                  <a:t>86</a:t>
                </a:r>
                <a:endParaRPr lang="vi-VN" sz="1050">
                  <a:solidFill>
                    <a:schemeClr val="tx1">
                      <a:lumMod val="75000"/>
                      <a:lumOff val="25000"/>
                    </a:schemeClr>
                  </a:solidFill>
                </a:endParaRPr>
              </a:p>
            </p:txBody>
          </p:sp>
        </p:grpSp>
        <p:grpSp>
          <p:nvGrpSpPr>
            <p:cNvPr id="18" name="Group 55">
              <a:extLst>
                <a:ext uri="{FF2B5EF4-FFF2-40B4-BE49-F238E27FC236}">
                  <a16:creationId xmlns:a16="http://schemas.microsoft.com/office/drawing/2014/main" id="{CC132DD3-8750-4101-9D9E-EE5BF5B3E930}"/>
                </a:ext>
              </a:extLst>
            </p:cNvPr>
            <p:cNvGrpSpPr/>
            <p:nvPr/>
          </p:nvGrpSpPr>
          <p:grpSpPr>
            <a:xfrm>
              <a:off x="4214728" y="3262859"/>
              <a:ext cx="341760" cy="410562"/>
              <a:chOff x="5232345" y="2596286"/>
              <a:chExt cx="455679" cy="547416"/>
            </a:xfrm>
          </p:grpSpPr>
          <p:sp>
            <p:nvSpPr>
              <p:cNvPr id="28" name="Freeform 5">
                <a:extLst>
                  <a:ext uri="{FF2B5EF4-FFF2-40B4-BE49-F238E27FC236}">
                    <a16:creationId xmlns:a16="http://schemas.microsoft.com/office/drawing/2014/main" id="{4E8DB063-0E55-4D86-B0EC-40C4F4EB2E6C}"/>
                  </a:ext>
                </a:extLst>
              </p:cNvPr>
              <p:cNvSpPr>
                <a:spLocks noEditPoints="1"/>
              </p:cNvSpPr>
              <p:nvPr/>
            </p:nvSpPr>
            <p:spPr bwMode="auto">
              <a:xfrm flipH="1">
                <a:off x="5239713" y="2596286"/>
                <a:ext cx="363574" cy="547416"/>
              </a:xfrm>
              <a:custGeom>
                <a:avLst/>
                <a:gdLst>
                  <a:gd name="T0" fmla="*/ 299 w 299"/>
                  <a:gd name="T1" fmla="*/ 151 h 450"/>
                  <a:gd name="T2" fmla="*/ 150 w 299"/>
                  <a:gd name="T3" fmla="*/ 1 h 450"/>
                  <a:gd name="T4" fmla="*/ 0 w 299"/>
                  <a:gd name="T5" fmla="*/ 150 h 450"/>
                  <a:gd name="T6" fmla="*/ 20 w 299"/>
                  <a:gd name="T7" fmla="*/ 225 h 450"/>
                  <a:gd name="T8" fmla="*/ 20 w 299"/>
                  <a:gd name="T9" fmla="*/ 225 h 450"/>
                  <a:gd name="T10" fmla="*/ 149 w 299"/>
                  <a:gd name="T11" fmla="*/ 450 h 450"/>
                  <a:gd name="T12" fmla="*/ 279 w 299"/>
                  <a:gd name="T13" fmla="*/ 226 h 450"/>
                  <a:gd name="T14" fmla="*/ 278 w 299"/>
                  <a:gd name="T15" fmla="*/ 226 h 450"/>
                  <a:gd name="T16" fmla="*/ 299 w 299"/>
                  <a:gd name="T17" fmla="*/ 151 h 450"/>
                  <a:gd name="T18" fmla="*/ 149 w 299"/>
                  <a:gd name="T19" fmla="*/ 275 h 450"/>
                  <a:gd name="T20" fmla="*/ 25 w 299"/>
                  <a:gd name="T21" fmla="*/ 150 h 450"/>
                  <a:gd name="T22" fmla="*/ 150 w 299"/>
                  <a:gd name="T23" fmla="*/ 26 h 450"/>
                  <a:gd name="T24" fmla="*/ 274 w 299"/>
                  <a:gd name="T25" fmla="*/ 151 h 450"/>
                  <a:gd name="T26" fmla="*/ 149 w 299"/>
                  <a:gd name="T27" fmla="*/ 275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9" h="450">
                    <a:moveTo>
                      <a:pt x="299" y="151"/>
                    </a:moveTo>
                    <a:cubicBezTo>
                      <a:pt x="299" y="68"/>
                      <a:pt x="232" y="1"/>
                      <a:pt x="150" y="1"/>
                    </a:cubicBezTo>
                    <a:cubicBezTo>
                      <a:pt x="67" y="0"/>
                      <a:pt x="0" y="67"/>
                      <a:pt x="0" y="150"/>
                    </a:cubicBezTo>
                    <a:cubicBezTo>
                      <a:pt x="0" y="177"/>
                      <a:pt x="7" y="203"/>
                      <a:pt x="20" y="225"/>
                    </a:cubicBezTo>
                    <a:cubicBezTo>
                      <a:pt x="20" y="225"/>
                      <a:pt x="20" y="225"/>
                      <a:pt x="20" y="225"/>
                    </a:cubicBezTo>
                    <a:cubicBezTo>
                      <a:pt x="149" y="450"/>
                      <a:pt x="149" y="450"/>
                      <a:pt x="149" y="450"/>
                    </a:cubicBezTo>
                    <a:cubicBezTo>
                      <a:pt x="279" y="226"/>
                      <a:pt x="279" y="226"/>
                      <a:pt x="279" y="226"/>
                    </a:cubicBezTo>
                    <a:cubicBezTo>
                      <a:pt x="278" y="226"/>
                      <a:pt x="278" y="226"/>
                      <a:pt x="278" y="226"/>
                    </a:cubicBezTo>
                    <a:cubicBezTo>
                      <a:pt x="291" y="203"/>
                      <a:pt x="299" y="178"/>
                      <a:pt x="299" y="151"/>
                    </a:cubicBezTo>
                    <a:close/>
                    <a:moveTo>
                      <a:pt x="149" y="275"/>
                    </a:moveTo>
                    <a:cubicBezTo>
                      <a:pt x="80" y="275"/>
                      <a:pt x="24" y="219"/>
                      <a:pt x="25" y="150"/>
                    </a:cubicBezTo>
                    <a:cubicBezTo>
                      <a:pt x="25" y="81"/>
                      <a:pt x="81" y="25"/>
                      <a:pt x="150" y="26"/>
                    </a:cubicBezTo>
                    <a:cubicBezTo>
                      <a:pt x="218" y="26"/>
                      <a:pt x="274" y="82"/>
                      <a:pt x="274" y="151"/>
                    </a:cubicBezTo>
                    <a:cubicBezTo>
                      <a:pt x="274" y="219"/>
                      <a:pt x="218" y="275"/>
                      <a:pt x="149" y="275"/>
                    </a:cubicBezTo>
                    <a:close/>
                  </a:path>
                </a:pathLst>
              </a:custGeom>
              <a:solidFill>
                <a:srgbClr val="51775B"/>
              </a:solidFill>
              <a:ln>
                <a:noFill/>
              </a:ln>
              <a:extLst/>
            </p:spPr>
            <p:txBody>
              <a:bodyPr vert="horz" wrap="square" lIns="68580" tIns="34290" rIns="68580" bIns="34290" numCol="1" anchor="t" anchorCtr="0" compatLnSpc="1">
                <a:prstTxWarp prst="textNoShape">
                  <a:avLst/>
                </a:prstTxWarp>
              </a:bodyPr>
              <a:lstStyle/>
              <a:p>
                <a:endParaRPr lang="zh-CN" altLang="en-US" sz="1350">
                  <a:solidFill>
                    <a:schemeClr val="tx1">
                      <a:lumMod val="75000"/>
                      <a:lumOff val="25000"/>
                    </a:schemeClr>
                  </a:solidFill>
                </a:endParaRPr>
              </a:p>
            </p:txBody>
          </p:sp>
          <p:sp>
            <p:nvSpPr>
              <p:cNvPr id="29" name="TextBox 57">
                <a:extLst>
                  <a:ext uri="{FF2B5EF4-FFF2-40B4-BE49-F238E27FC236}">
                    <a16:creationId xmlns:a16="http://schemas.microsoft.com/office/drawing/2014/main" id="{16B8F294-8004-403F-A8CF-A57CF2ABDBE2}"/>
                  </a:ext>
                </a:extLst>
              </p:cNvPr>
              <p:cNvSpPr txBox="1"/>
              <p:nvPr/>
            </p:nvSpPr>
            <p:spPr>
              <a:xfrm>
                <a:off x="5232345" y="2623261"/>
                <a:ext cx="455679" cy="338555"/>
              </a:xfrm>
              <a:prstGeom prst="rect">
                <a:avLst/>
              </a:prstGeom>
              <a:noFill/>
            </p:spPr>
            <p:txBody>
              <a:bodyPr wrap="none" rtlCol="0">
                <a:spAutoFit/>
              </a:bodyPr>
              <a:lstStyle/>
              <a:p>
                <a:r>
                  <a:rPr lang="en-US" sz="1050">
                    <a:solidFill>
                      <a:schemeClr val="tx1">
                        <a:lumMod val="75000"/>
                        <a:lumOff val="25000"/>
                      </a:schemeClr>
                    </a:solidFill>
                  </a:rPr>
                  <a:t>86</a:t>
                </a:r>
                <a:endParaRPr lang="vi-VN" sz="1050">
                  <a:solidFill>
                    <a:schemeClr val="tx1">
                      <a:lumMod val="75000"/>
                      <a:lumOff val="25000"/>
                    </a:schemeClr>
                  </a:solidFill>
                </a:endParaRPr>
              </a:p>
            </p:txBody>
          </p:sp>
        </p:grpSp>
        <p:grpSp>
          <p:nvGrpSpPr>
            <p:cNvPr id="19" name="Group 58">
              <a:extLst>
                <a:ext uri="{FF2B5EF4-FFF2-40B4-BE49-F238E27FC236}">
                  <a16:creationId xmlns:a16="http://schemas.microsoft.com/office/drawing/2014/main" id="{DF96117A-72B1-46C3-917C-D720B36212EE}"/>
                </a:ext>
              </a:extLst>
            </p:cNvPr>
            <p:cNvGrpSpPr/>
            <p:nvPr/>
          </p:nvGrpSpPr>
          <p:grpSpPr>
            <a:xfrm>
              <a:off x="7095312" y="1827552"/>
              <a:ext cx="341760" cy="411625"/>
              <a:chOff x="8061711" y="3212976"/>
              <a:chExt cx="455680" cy="548833"/>
            </a:xfrm>
          </p:grpSpPr>
          <p:sp>
            <p:nvSpPr>
              <p:cNvPr id="26" name="Freeform 5">
                <a:extLst>
                  <a:ext uri="{FF2B5EF4-FFF2-40B4-BE49-F238E27FC236}">
                    <a16:creationId xmlns:a16="http://schemas.microsoft.com/office/drawing/2014/main" id="{AC59BDFB-7E31-4E9A-98AE-FC3157FF14E0}"/>
                  </a:ext>
                </a:extLst>
              </p:cNvPr>
              <p:cNvSpPr>
                <a:spLocks noEditPoints="1"/>
              </p:cNvSpPr>
              <p:nvPr/>
            </p:nvSpPr>
            <p:spPr bwMode="auto">
              <a:xfrm flipH="1">
                <a:off x="8067372" y="3214393"/>
                <a:ext cx="363574" cy="547416"/>
              </a:xfrm>
              <a:custGeom>
                <a:avLst/>
                <a:gdLst>
                  <a:gd name="T0" fmla="*/ 299 w 299"/>
                  <a:gd name="T1" fmla="*/ 151 h 450"/>
                  <a:gd name="T2" fmla="*/ 150 w 299"/>
                  <a:gd name="T3" fmla="*/ 1 h 450"/>
                  <a:gd name="T4" fmla="*/ 0 w 299"/>
                  <a:gd name="T5" fmla="*/ 150 h 450"/>
                  <a:gd name="T6" fmla="*/ 20 w 299"/>
                  <a:gd name="T7" fmla="*/ 225 h 450"/>
                  <a:gd name="T8" fmla="*/ 20 w 299"/>
                  <a:gd name="T9" fmla="*/ 225 h 450"/>
                  <a:gd name="T10" fmla="*/ 149 w 299"/>
                  <a:gd name="T11" fmla="*/ 450 h 450"/>
                  <a:gd name="T12" fmla="*/ 279 w 299"/>
                  <a:gd name="T13" fmla="*/ 226 h 450"/>
                  <a:gd name="T14" fmla="*/ 278 w 299"/>
                  <a:gd name="T15" fmla="*/ 226 h 450"/>
                  <a:gd name="T16" fmla="*/ 299 w 299"/>
                  <a:gd name="T17" fmla="*/ 151 h 450"/>
                  <a:gd name="T18" fmla="*/ 149 w 299"/>
                  <a:gd name="T19" fmla="*/ 275 h 450"/>
                  <a:gd name="T20" fmla="*/ 25 w 299"/>
                  <a:gd name="T21" fmla="*/ 150 h 450"/>
                  <a:gd name="T22" fmla="*/ 150 w 299"/>
                  <a:gd name="T23" fmla="*/ 26 h 450"/>
                  <a:gd name="T24" fmla="*/ 274 w 299"/>
                  <a:gd name="T25" fmla="*/ 151 h 450"/>
                  <a:gd name="T26" fmla="*/ 149 w 299"/>
                  <a:gd name="T27" fmla="*/ 275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9" h="450">
                    <a:moveTo>
                      <a:pt x="299" y="151"/>
                    </a:moveTo>
                    <a:cubicBezTo>
                      <a:pt x="299" y="68"/>
                      <a:pt x="232" y="1"/>
                      <a:pt x="150" y="1"/>
                    </a:cubicBezTo>
                    <a:cubicBezTo>
                      <a:pt x="67" y="0"/>
                      <a:pt x="0" y="67"/>
                      <a:pt x="0" y="150"/>
                    </a:cubicBezTo>
                    <a:cubicBezTo>
                      <a:pt x="0" y="177"/>
                      <a:pt x="7" y="203"/>
                      <a:pt x="20" y="225"/>
                    </a:cubicBezTo>
                    <a:cubicBezTo>
                      <a:pt x="20" y="225"/>
                      <a:pt x="20" y="225"/>
                      <a:pt x="20" y="225"/>
                    </a:cubicBezTo>
                    <a:cubicBezTo>
                      <a:pt x="149" y="450"/>
                      <a:pt x="149" y="450"/>
                      <a:pt x="149" y="450"/>
                    </a:cubicBezTo>
                    <a:cubicBezTo>
                      <a:pt x="279" y="226"/>
                      <a:pt x="279" y="226"/>
                      <a:pt x="279" y="226"/>
                    </a:cubicBezTo>
                    <a:cubicBezTo>
                      <a:pt x="278" y="226"/>
                      <a:pt x="278" y="226"/>
                      <a:pt x="278" y="226"/>
                    </a:cubicBezTo>
                    <a:cubicBezTo>
                      <a:pt x="291" y="203"/>
                      <a:pt x="299" y="178"/>
                      <a:pt x="299" y="151"/>
                    </a:cubicBezTo>
                    <a:close/>
                    <a:moveTo>
                      <a:pt x="149" y="275"/>
                    </a:moveTo>
                    <a:cubicBezTo>
                      <a:pt x="80" y="275"/>
                      <a:pt x="24" y="219"/>
                      <a:pt x="25" y="150"/>
                    </a:cubicBezTo>
                    <a:cubicBezTo>
                      <a:pt x="25" y="81"/>
                      <a:pt x="81" y="25"/>
                      <a:pt x="150" y="26"/>
                    </a:cubicBezTo>
                    <a:cubicBezTo>
                      <a:pt x="218" y="26"/>
                      <a:pt x="274" y="82"/>
                      <a:pt x="274" y="151"/>
                    </a:cubicBezTo>
                    <a:cubicBezTo>
                      <a:pt x="274" y="219"/>
                      <a:pt x="218" y="275"/>
                      <a:pt x="149" y="275"/>
                    </a:cubicBezTo>
                    <a:close/>
                  </a:path>
                </a:pathLst>
              </a:custGeom>
              <a:solidFill>
                <a:srgbClr val="51775B"/>
              </a:solidFill>
              <a:ln>
                <a:noFill/>
              </a:ln>
              <a:extLst/>
            </p:spPr>
            <p:txBody>
              <a:bodyPr vert="horz" wrap="square" lIns="68580" tIns="34290" rIns="68580" bIns="34290" numCol="1" anchor="t" anchorCtr="0" compatLnSpc="1">
                <a:prstTxWarp prst="textNoShape">
                  <a:avLst/>
                </a:prstTxWarp>
              </a:bodyPr>
              <a:lstStyle/>
              <a:p>
                <a:endParaRPr lang="zh-CN" altLang="en-US" sz="1350">
                  <a:solidFill>
                    <a:schemeClr val="tx1">
                      <a:lumMod val="75000"/>
                      <a:lumOff val="25000"/>
                    </a:schemeClr>
                  </a:solidFill>
                </a:endParaRPr>
              </a:p>
            </p:txBody>
          </p:sp>
          <p:sp>
            <p:nvSpPr>
              <p:cNvPr id="27" name="TextBox 60">
                <a:extLst>
                  <a:ext uri="{FF2B5EF4-FFF2-40B4-BE49-F238E27FC236}">
                    <a16:creationId xmlns:a16="http://schemas.microsoft.com/office/drawing/2014/main" id="{73799BC6-1C61-470C-AD24-DAF2B43B41F1}"/>
                  </a:ext>
                </a:extLst>
              </p:cNvPr>
              <p:cNvSpPr txBox="1"/>
              <p:nvPr/>
            </p:nvSpPr>
            <p:spPr>
              <a:xfrm>
                <a:off x="8061711" y="3212976"/>
                <a:ext cx="455680" cy="338554"/>
              </a:xfrm>
              <a:prstGeom prst="rect">
                <a:avLst/>
              </a:prstGeom>
              <a:noFill/>
            </p:spPr>
            <p:txBody>
              <a:bodyPr wrap="none" rtlCol="0">
                <a:spAutoFit/>
              </a:bodyPr>
              <a:lstStyle/>
              <a:p>
                <a:r>
                  <a:rPr lang="en-US" sz="1050">
                    <a:solidFill>
                      <a:schemeClr val="tx1">
                        <a:lumMod val="75000"/>
                        <a:lumOff val="25000"/>
                      </a:schemeClr>
                    </a:solidFill>
                  </a:rPr>
                  <a:t>86</a:t>
                </a:r>
                <a:endParaRPr lang="vi-VN" sz="1050">
                  <a:solidFill>
                    <a:schemeClr val="tx1">
                      <a:lumMod val="75000"/>
                      <a:lumOff val="25000"/>
                    </a:schemeClr>
                  </a:solidFill>
                </a:endParaRPr>
              </a:p>
            </p:txBody>
          </p:sp>
        </p:grpSp>
        <p:grpSp>
          <p:nvGrpSpPr>
            <p:cNvPr id="20" name="Group 61">
              <a:extLst>
                <a:ext uri="{FF2B5EF4-FFF2-40B4-BE49-F238E27FC236}">
                  <a16:creationId xmlns:a16="http://schemas.microsoft.com/office/drawing/2014/main" id="{34BFED6D-32FA-49B7-9CF9-DD3BCD18E815}"/>
                </a:ext>
              </a:extLst>
            </p:cNvPr>
            <p:cNvGrpSpPr/>
            <p:nvPr/>
          </p:nvGrpSpPr>
          <p:grpSpPr>
            <a:xfrm>
              <a:off x="5269701" y="2869842"/>
              <a:ext cx="341760" cy="410562"/>
              <a:chOff x="5232345" y="2596286"/>
              <a:chExt cx="455679" cy="547416"/>
            </a:xfrm>
          </p:grpSpPr>
          <p:sp>
            <p:nvSpPr>
              <p:cNvPr id="24" name="Freeform 5">
                <a:extLst>
                  <a:ext uri="{FF2B5EF4-FFF2-40B4-BE49-F238E27FC236}">
                    <a16:creationId xmlns:a16="http://schemas.microsoft.com/office/drawing/2014/main" id="{2A66A67E-CA44-4DBA-ACDB-58EC6357A23A}"/>
                  </a:ext>
                </a:extLst>
              </p:cNvPr>
              <p:cNvSpPr>
                <a:spLocks noEditPoints="1"/>
              </p:cNvSpPr>
              <p:nvPr/>
            </p:nvSpPr>
            <p:spPr bwMode="auto">
              <a:xfrm flipH="1">
                <a:off x="5239713" y="2596286"/>
                <a:ext cx="363574" cy="547416"/>
              </a:xfrm>
              <a:custGeom>
                <a:avLst/>
                <a:gdLst>
                  <a:gd name="T0" fmla="*/ 299 w 299"/>
                  <a:gd name="T1" fmla="*/ 151 h 450"/>
                  <a:gd name="T2" fmla="*/ 150 w 299"/>
                  <a:gd name="T3" fmla="*/ 1 h 450"/>
                  <a:gd name="T4" fmla="*/ 0 w 299"/>
                  <a:gd name="T5" fmla="*/ 150 h 450"/>
                  <a:gd name="T6" fmla="*/ 20 w 299"/>
                  <a:gd name="T7" fmla="*/ 225 h 450"/>
                  <a:gd name="T8" fmla="*/ 20 w 299"/>
                  <a:gd name="T9" fmla="*/ 225 h 450"/>
                  <a:gd name="T10" fmla="*/ 149 w 299"/>
                  <a:gd name="T11" fmla="*/ 450 h 450"/>
                  <a:gd name="T12" fmla="*/ 279 w 299"/>
                  <a:gd name="T13" fmla="*/ 226 h 450"/>
                  <a:gd name="T14" fmla="*/ 278 w 299"/>
                  <a:gd name="T15" fmla="*/ 226 h 450"/>
                  <a:gd name="T16" fmla="*/ 299 w 299"/>
                  <a:gd name="T17" fmla="*/ 151 h 450"/>
                  <a:gd name="T18" fmla="*/ 149 w 299"/>
                  <a:gd name="T19" fmla="*/ 275 h 450"/>
                  <a:gd name="T20" fmla="*/ 25 w 299"/>
                  <a:gd name="T21" fmla="*/ 150 h 450"/>
                  <a:gd name="T22" fmla="*/ 150 w 299"/>
                  <a:gd name="T23" fmla="*/ 26 h 450"/>
                  <a:gd name="T24" fmla="*/ 274 w 299"/>
                  <a:gd name="T25" fmla="*/ 151 h 450"/>
                  <a:gd name="T26" fmla="*/ 149 w 299"/>
                  <a:gd name="T27" fmla="*/ 275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9" h="450">
                    <a:moveTo>
                      <a:pt x="299" y="151"/>
                    </a:moveTo>
                    <a:cubicBezTo>
                      <a:pt x="299" y="68"/>
                      <a:pt x="232" y="1"/>
                      <a:pt x="150" y="1"/>
                    </a:cubicBezTo>
                    <a:cubicBezTo>
                      <a:pt x="67" y="0"/>
                      <a:pt x="0" y="67"/>
                      <a:pt x="0" y="150"/>
                    </a:cubicBezTo>
                    <a:cubicBezTo>
                      <a:pt x="0" y="177"/>
                      <a:pt x="7" y="203"/>
                      <a:pt x="20" y="225"/>
                    </a:cubicBezTo>
                    <a:cubicBezTo>
                      <a:pt x="20" y="225"/>
                      <a:pt x="20" y="225"/>
                      <a:pt x="20" y="225"/>
                    </a:cubicBezTo>
                    <a:cubicBezTo>
                      <a:pt x="149" y="450"/>
                      <a:pt x="149" y="450"/>
                      <a:pt x="149" y="450"/>
                    </a:cubicBezTo>
                    <a:cubicBezTo>
                      <a:pt x="279" y="226"/>
                      <a:pt x="279" y="226"/>
                      <a:pt x="279" y="226"/>
                    </a:cubicBezTo>
                    <a:cubicBezTo>
                      <a:pt x="278" y="226"/>
                      <a:pt x="278" y="226"/>
                      <a:pt x="278" y="226"/>
                    </a:cubicBezTo>
                    <a:cubicBezTo>
                      <a:pt x="291" y="203"/>
                      <a:pt x="299" y="178"/>
                      <a:pt x="299" y="151"/>
                    </a:cubicBezTo>
                    <a:close/>
                    <a:moveTo>
                      <a:pt x="149" y="275"/>
                    </a:moveTo>
                    <a:cubicBezTo>
                      <a:pt x="80" y="275"/>
                      <a:pt x="24" y="219"/>
                      <a:pt x="25" y="150"/>
                    </a:cubicBezTo>
                    <a:cubicBezTo>
                      <a:pt x="25" y="81"/>
                      <a:pt x="81" y="25"/>
                      <a:pt x="150" y="26"/>
                    </a:cubicBezTo>
                    <a:cubicBezTo>
                      <a:pt x="218" y="26"/>
                      <a:pt x="274" y="82"/>
                      <a:pt x="274" y="151"/>
                    </a:cubicBezTo>
                    <a:cubicBezTo>
                      <a:pt x="274" y="219"/>
                      <a:pt x="218" y="275"/>
                      <a:pt x="149" y="275"/>
                    </a:cubicBezTo>
                    <a:close/>
                  </a:path>
                </a:pathLst>
              </a:custGeom>
              <a:solidFill>
                <a:srgbClr val="51775B"/>
              </a:solidFill>
              <a:ln>
                <a:noFill/>
              </a:ln>
              <a:extLst/>
            </p:spPr>
            <p:txBody>
              <a:bodyPr vert="horz" wrap="square" lIns="68580" tIns="34290" rIns="68580" bIns="34290" numCol="1" anchor="t" anchorCtr="0" compatLnSpc="1">
                <a:prstTxWarp prst="textNoShape">
                  <a:avLst/>
                </a:prstTxWarp>
              </a:bodyPr>
              <a:lstStyle/>
              <a:p>
                <a:endParaRPr lang="zh-CN" altLang="en-US" sz="1350">
                  <a:solidFill>
                    <a:schemeClr val="tx1">
                      <a:lumMod val="75000"/>
                      <a:lumOff val="25000"/>
                    </a:schemeClr>
                  </a:solidFill>
                </a:endParaRPr>
              </a:p>
            </p:txBody>
          </p:sp>
          <p:sp>
            <p:nvSpPr>
              <p:cNvPr id="25" name="TextBox 63">
                <a:extLst>
                  <a:ext uri="{FF2B5EF4-FFF2-40B4-BE49-F238E27FC236}">
                    <a16:creationId xmlns:a16="http://schemas.microsoft.com/office/drawing/2014/main" id="{72260052-3136-4BCE-BCF3-B3AA5BE3800C}"/>
                  </a:ext>
                </a:extLst>
              </p:cNvPr>
              <p:cNvSpPr txBox="1"/>
              <p:nvPr/>
            </p:nvSpPr>
            <p:spPr>
              <a:xfrm>
                <a:off x="5232345" y="2623261"/>
                <a:ext cx="455679" cy="338555"/>
              </a:xfrm>
              <a:prstGeom prst="rect">
                <a:avLst/>
              </a:prstGeom>
              <a:noFill/>
            </p:spPr>
            <p:txBody>
              <a:bodyPr wrap="none" rtlCol="0">
                <a:spAutoFit/>
              </a:bodyPr>
              <a:lstStyle/>
              <a:p>
                <a:r>
                  <a:rPr lang="en-US" sz="1050" dirty="0">
                    <a:solidFill>
                      <a:schemeClr val="tx1">
                        <a:lumMod val="75000"/>
                        <a:lumOff val="25000"/>
                      </a:schemeClr>
                    </a:solidFill>
                  </a:rPr>
                  <a:t>86</a:t>
                </a:r>
                <a:endParaRPr lang="vi-VN" sz="1050" dirty="0">
                  <a:solidFill>
                    <a:schemeClr val="tx1">
                      <a:lumMod val="75000"/>
                      <a:lumOff val="25000"/>
                    </a:schemeClr>
                  </a:solidFill>
                </a:endParaRPr>
              </a:p>
            </p:txBody>
          </p:sp>
        </p:grpSp>
        <p:grpSp>
          <p:nvGrpSpPr>
            <p:cNvPr id="21" name="Group 64">
              <a:extLst>
                <a:ext uri="{FF2B5EF4-FFF2-40B4-BE49-F238E27FC236}">
                  <a16:creationId xmlns:a16="http://schemas.microsoft.com/office/drawing/2014/main" id="{1D27B212-E4C7-4A57-9A56-036C8C5E10BC}"/>
                </a:ext>
              </a:extLst>
            </p:cNvPr>
            <p:cNvGrpSpPr/>
            <p:nvPr/>
          </p:nvGrpSpPr>
          <p:grpSpPr>
            <a:xfrm>
              <a:off x="6171075" y="2430341"/>
              <a:ext cx="341760" cy="410562"/>
              <a:chOff x="5232345" y="2596286"/>
              <a:chExt cx="455679" cy="547416"/>
            </a:xfrm>
          </p:grpSpPr>
          <p:sp>
            <p:nvSpPr>
              <p:cNvPr id="22" name="Freeform 5">
                <a:extLst>
                  <a:ext uri="{FF2B5EF4-FFF2-40B4-BE49-F238E27FC236}">
                    <a16:creationId xmlns:a16="http://schemas.microsoft.com/office/drawing/2014/main" id="{05A7E24C-496B-48FD-A859-E93E0EA9935B}"/>
                  </a:ext>
                </a:extLst>
              </p:cNvPr>
              <p:cNvSpPr>
                <a:spLocks noEditPoints="1"/>
              </p:cNvSpPr>
              <p:nvPr/>
            </p:nvSpPr>
            <p:spPr bwMode="auto">
              <a:xfrm flipH="1">
                <a:off x="5239713" y="2596286"/>
                <a:ext cx="363574" cy="547416"/>
              </a:xfrm>
              <a:custGeom>
                <a:avLst/>
                <a:gdLst>
                  <a:gd name="T0" fmla="*/ 299 w 299"/>
                  <a:gd name="T1" fmla="*/ 151 h 450"/>
                  <a:gd name="T2" fmla="*/ 150 w 299"/>
                  <a:gd name="T3" fmla="*/ 1 h 450"/>
                  <a:gd name="T4" fmla="*/ 0 w 299"/>
                  <a:gd name="T5" fmla="*/ 150 h 450"/>
                  <a:gd name="T6" fmla="*/ 20 w 299"/>
                  <a:gd name="T7" fmla="*/ 225 h 450"/>
                  <a:gd name="T8" fmla="*/ 20 w 299"/>
                  <a:gd name="T9" fmla="*/ 225 h 450"/>
                  <a:gd name="T10" fmla="*/ 149 w 299"/>
                  <a:gd name="T11" fmla="*/ 450 h 450"/>
                  <a:gd name="T12" fmla="*/ 279 w 299"/>
                  <a:gd name="T13" fmla="*/ 226 h 450"/>
                  <a:gd name="T14" fmla="*/ 278 w 299"/>
                  <a:gd name="T15" fmla="*/ 226 h 450"/>
                  <a:gd name="T16" fmla="*/ 299 w 299"/>
                  <a:gd name="T17" fmla="*/ 151 h 450"/>
                  <a:gd name="T18" fmla="*/ 149 w 299"/>
                  <a:gd name="T19" fmla="*/ 275 h 450"/>
                  <a:gd name="T20" fmla="*/ 25 w 299"/>
                  <a:gd name="T21" fmla="*/ 150 h 450"/>
                  <a:gd name="T22" fmla="*/ 150 w 299"/>
                  <a:gd name="T23" fmla="*/ 26 h 450"/>
                  <a:gd name="T24" fmla="*/ 274 w 299"/>
                  <a:gd name="T25" fmla="*/ 151 h 450"/>
                  <a:gd name="T26" fmla="*/ 149 w 299"/>
                  <a:gd name="T27" fmla="*/ 275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9" h="450">
                    <a:moveTo>
                      <a:pt x="299" y="151"/>
                    </a:moveTo>
                    <a:cubicBezTo>
                      <a:pt x="299" y="68"/>
                      <a:pt x="232" y="1"/>
                      <a:pt x="150" y="1"/>
                    </a:cubicBezTo>
                    <a:cubicBezTo>
                      <a:pt x="67" y="0"/>
                      <a:pt x="0" y="67"/>
                      <a:pt x="0" y="150"/>
                    </a:cubicBezTo>
                    <a:cubicBezTo>
                      <a:pt x="0" y="177"/>
                      <a:pt x="7" y="203"/>
                      <a:pt x="20" y="225"/>
                    </a:cubicBezTo>
                    <a:cubicBezTo>
                      <a:pt x="20" y="225"/>
                      <a:pt x="20" y="225"/>
                      <a:pt x="20" y="225"/>
                    </a:cubicBezTo>
                    <a:cubicBezTo>
                      <a:pt x="149" y="450"/>
                      <a:pt x="149" y="450"/>
                      <a:pt x="149" y="450"/>
                    </a:cubicBezTo>
                    <a:cubicBezTo>
                      <a:pt x="279" y="226"/>
                      <a:pt x="279" y="226"/>
                      <a:pt x="279" y="226"/>
                    </a:cubicBezTo>
                    <a:cubicBezTo>
                      <a:pt x="278" y="226"/>
                      <a:pt x="278" y="226"/>
                      <a:pt x="278" y="226"/>
                    </a:cubicBezTo>
                    <a:cubicBezTo>
                      <a:pt x="291" y="203"/>
                      <a:pt x="299" y="178"/>
                      <a:pt x="299" y="151"/>
                    </a:cubicBezTo>
                    <a:close/>
                    <a:moveTo>
                      <a:pt x="149" y="275"/>
                    </a:moveTo>
                    <a:cubicBezTo>
                      <a:pt x="80" y="275"/>
                      <a:pt x="24" y="219"/>
                      <a:pt x="25" y="150"/>
                    </a:cubicBezTo>
                    <a:cubicBezTo>
                      <a:pt x="25" y="81"/>
                      <a:pt x="81" y="25"/>
                      <a:pt x="150" y="26"/>
                    </a:cubicBezTo>
                    <a:cubicBezTo>
                      <a:pt x="218" y="26"/>
                      <a:pt x="274" y="82"/>
                      <a:pt x="274" y="151"/>
                    </a:cubicBezTo>
                    <a:cubicBezTo>
                      <a:pt x="274" y="219"/>
                      <a:pt x="218" y="275"/>
                      <a:pt x="149" y="275"/>
                    </a:cubicBezTo>
                    <a:close/>
                  </a:path>
                </a:pathLst>
              </a:custGeom>
              <a:solidFill>
                <a:srgbClr val="51775B"/>
              </a:solidFill>
              <a:ln>
                <a:noFill/>
              </a:ln>
              <a:extLst/>
            </p:spPr>
            <p:txBody>
              <a:bodyPr vert="horz" wrap="square" lIns="68580" tIns="34290" rIns="68580" bIns="34290" numCol="1" anchor="t" anchorCtr="0" compatLnSpc="1">
                <a:prstTxWarp prst="textNoShape">
                  <a:avLst/>
                </a:prstTxWarp>
              </a:bodyPr>
              <a:lstStyle/>
              <a:p>
                <a:endParaRPr lang="zh-CN" altLang="en-US" sz="1350">
                  <a:solidFill>
                    <a:schemeClr val="tx1">
                      <a:lumMod val="75000"/>
                      <a:lumOff val="25000"/>
                    </a:schemeClr>
                  </a:solidFill>
                </a:endParaRPr>
              </a:p>
            </p:txBody>
          </p:sp>
          <p:sp>
            <p:nvSpPr>
              <p:cNvPr id="23" name="TextBox 66">
                <a:extLst>
                  <a:ext uri="{FF2B5EF4-FFF2-40B4-BE49-F238E27FC236}">
                    <a16:creationId xmlns:a16="http://schemas.microsoft.com/office/drawing/2014/main" id="{A8E78D4F-01A6-4475-B751-17362A20C055}"/>
                  </a:ext>
                </a:extLst>
              </p:cNvPr>
              <p:cNvSpPr txBox="1"/>
              <p:nvPr/>
            </p:nvSpPr>
            <p:spPr>
              <a:xfrm>
                <a:off x="5232345" y="2623261"/>
                <a:ext cx="455679" cy="338555"/>
              </a:xfrm>
              <a:prstGeom prst="rect">
                <a:avLst/>
              </a:prstGeom>
              <a:noFill/>
            </p:spPr>
            <p:txBody>
              <a:bodyPr wrap="none" rtlCol="0">
                <a:spAutoFit/>
              </a:bodyPr>
              <a:lstStyle/>
              <a:p>
                <a:r>
                  <a:rPr lang="en-US" sz="1050">
                    <a:solidFill>
                      <a:schemeClr val="tx1">
                        <a:lumMod val="75000"/>
                        <a:lumOff val="25000"/>
                      </a:schemeClr>
                    </a:solidFill>
                  </a:rPr>
                  <a:t>86</a:t>
                </a:r>
                <a:endParaRPr lang="vi-VN" sz="1050">
                  <a:solidFill>
                    <a:schemeClr val="tx1">
                      <a:lumMod val="75000"/>
                      <a:lumOff val="25000"/>
                    </a:schemeClr>
                  </a:solidFill>
                </a:endParaRPr>
              </a:p>
            </p:txBody>
          </p:sp>
        </p:grpSp>
      </p:grpSp>
      <p:grpSp>
        <p:nvGrpSpPr>
          <p:cNvPr id="66" name="组合 65">
            <a:extLst>
              <a:ext uri="{FF2B5EF4-FFF2-40B4-BE49-F238E27FC236}">
                <a16:creationId xmlns:a16="http://schemas.microsoft.com/office/drawing/2014/main" id="{AB407F42-5654-4294-961F-1BFC0FF0A761}"/>
              </a:ext>
            </a:extLst>
          </p:cNvPr>
          <p:cNvGrpSpPr/>
          <p:nvPr/>
        </p:nvGrpSpPr>
        <p:grpSpPr>
          <a:xfrm>
            <a:off x="1357103" y="5196801"/>
            <a:ext cx="2383832" cy="1333277"/>
            <a:chOff x="1240486" y="4658632"/>
            <a:chExt cx="2383832" cy="1333277"/>
          </a:xfrm>
        </p:grpSpPr>
        <p:sp>
          <p:nvSpPr>
            <p:cNvPr id="67" name="文本框 36">
              <a:extLst>
                <a:ext uri="{FF2B5EF4-FFF2-40B4-BE49-F238E27FC236}">
                  <a16:creationId xmlns:a16="http://schemas.microsoft.com/office/drawing/2014/main" id="{13859F03-F9D2-4964-8F89-6651B30DB202}"/>
                </a:ext>
              </a:extLst>
            </p:cNvPr>
            <p:cNvSpPr txBox="1"/>
            <p:nvPr/>
          </p:nvSpPr>
          <p:spPr>
            <a:xfrm>
              <a:off x="1273148" y="4658632"/>
              <a:ext cx="2088784"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sz="2400" noProof="0" dirty="0">
                  <a:ln>
                    <a:noFill/>
                  </a:ln>
                  <a:solidFill>
                    <a:schemeClr val="tx1">
                      <a:lumMod val="75000"/>
                      <a:lumOff val="25000"/>
                    </a:schemeClr>
                  </a:solidFill>
                  <a:uLnTx/>
                  <a:uFillTx/>
                  <a:latin typeface="微软雅黑" panose="020B0503020204020204" pitchFamily="34" charset="-122"/>
                  <a:ea typeface="微软雅黑" panose="020B0503020204020204" pitchFamily="34" charset="-122"/>
                </a:rPr>
                <a:t> YOUR TEXT </a:t>
              </a:r>
            </a:p>
          </p:txBody>
        </p:sp>
        <p:sp>
          <p:nvSpPr>
            <p:cNvPr id="68" name="Text Placeholder 32">
              <a:extLst>
                <a:ext uri="{FF2B5EF4-FFF2-40B4-BE49-F238E27FC236}">
                  <a16:creationId xmlns:a16="http://schemas.microsoft.com/office/drawing/2014/main" id="{4DF6C70F-9326-4C37-B4E6-06CE50CEF77A}"/>
                </a:ext>
              </a:extLst>
            </p:cNvPr>
            <p:cNvSpPr txBox="1">
              <a:spLocks/>
            </p:cNvSpPr>
            <p:nvPr/>
          </p:nvSpPr>
          <p:spPr>
            <a:xfrm>
              <a:off x="1240486" y="5096782"/>
              <a:ext cx="2383832" cy="895127"/>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en-US" sz="1400" dirty="0">
                  <a:latin typeface="微软雅黑" panose="020B0503020204020204" pitchFamily="34" charset="-122"/>
                  <a:ea typeface="微软雅黑" panose="020B0503020204020204" pitchFamily="34" charset="-122"/>
                </a:rPr>
                <a:t>Lemon drops oat cake oat cake sugar plum. Jelly beans macaroon I love topping danish cake</a:t>
              </a:r>
            </a:p>
          </p:txBody>
        </p:sp>
      </p:grpSp>
      <p:grpSp>
        <p:nvGrpSpPr>
          <p:cNvPr id="69" name="组合 68">
            <a:extLst>
              <a:ext uri="{FF2B5EF4-FFF2-40B4-BE49-F238E27FC236}">
                <a16:creationId xmlns:a16="http://schemas.microsoft.com/office/drawing/2014/main" id="{D71C7FF5-CAA9-4B86-A978-B2D2736AE663}"/>
              </a:ext>
            </a:extLst>
          </p:cNvPr>
          <p:cNvGrpSpPr/>
          <p:nvPr/>
        </p:nvGrpSpPr>
        <p:grpSpPr>
          <a:xfrm>
            <a:off x="3823093" y="5196801"/>
            <a:ext cx="2383832" cy="1333277"/>
            <a:chOff x="1240486" y="4658632"/>
            <a:chExt cx="2383832" cy="1333277"/>
          </a:xfrm>
        </p:grpSpPr>
        <p:sp>
          <p:nvSpPr>
            <p:cNvPr id="70" name="文本框 36">
              <a:extLst>
                <a:ext uri="{FF2B5EF4-FFF2-40B4-BE49-F238E27FC236}">
                  <a16:creationId xmlns:a16="http://schemas.microsoft.com/office/drawing/2014/main" id="{9C8FA020-6105-49DC-AC18-CF651307C3AA}"/>
                </a:ext>
              </a:extLst>
            </p:cNvPr>
            <p:cNvSpPr txBox="1"/>
            <p:nvPr/>
          </p:nvSpPr>
          <p:spPr>
            <a:xfrm>
              <a:off x="1273148" y="4658632"/>
              <a:ext cx="2088784"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sz="2400" noProof="0" dirty="0">
                  <a:ln>
                    <a:noFill/>
                  </a:ln>
                  <a:solidFill>
                    <a:schemeClr val="tx1">
                      <a:lumMod val="75000"/>
                      <a:lumOff val="25000"/>
                    </a:schemeClr>
                  </a:solidFill>
                  <a:uLnTx/>
                  <a:uFillTx/>
                  <a:latin typeface="微软雅黑" panose="020B0503020204020204" pitchFamily="34" charset="-122"/>
                  <a:ea typeface="微软雅黑" panose="020B0503020204020204" pitchFamily="34" charset="-122"/>
                </a:rPr>
                <a:t> YOUR TEXT </a:t>
              </a:r>
            </a:p>
          </p:txBody>
        </p:sp>
        <p:sp>
          <p:nvSpPr>
            <p:cNvPr id="71" name="Text Placeholder 32">
              <a:extLst>
                <a:ext uri="{FF2B5EF4-FFF2-40B4-BE49-F238E27FC236}">
                  <a16:creationId xmlns:a16="http://schemas.microsoft.com/office/drawing/2014/main" id="{7B429BC3-0358-4771-B998-A59A7F763D5B}"/>
                </a:ext>
              </a:extLst>
            </p:cNvPr>
            <p:cNvSpPr txBox="1">
              <a:spLocks/>
            </p:cNvSpPr>
            <p:nvPr/>
          </p:nvSpPr>
          <p:spPr>
            <a:xfrm>
              <a:off x="1240486" y="5096782"/>
              <a:ext cx="2383832" cy="895127"/>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en-US" sz="1400" dirty="0">
                  <a:latin typeface="微软雅黑" panose="020B0503020204020204" pitchFamily="34" charset="-122"/>
                  <a:ea typeface="微软雅黑" panose="020B0503020204020204" pitchFamily="34" charset="-122"/>
                </a:rPr>
                <a:t>Lemon drops oat cake oat cake sugar plum. Jelly beans macaroon I love topping danish cake</a:t>
              </a:r>
            </a:p>
          </p:txBody>
        </p:sp>
      </p:grpSp>
      <p:grpSp>
        <p:nvGrpSpPr>
          <p:cNvPr id="72" name="组合 71">
            <a:extLst>
              <a:ext uri="{FF2B5EF4-FFF2-40B4-BE49-F238E27FC236}">
                <a16:creationId xmlns:a16="http://schemas.microsoft.com/office/drawing/2014/main" id="{99591EE2-BCEB-4590-A0A2-3853002D68D5}"/>
              </a:ext>
            </a:extLst>
          </p:cNvPr>
          <p:cNvGrpSpPr/>
          <p:nvPr/>
        </p:nvGrpSpPr>
        <p:grpSpPr>
          <a:xfrm>
            <a:off x="6208635" y="5196801"/>
            <a:ext cx="2383832" cy="1333277"/>
            <a:chOff x="1240486" y="4658632"/>
            <a:chExt cx="2383832" cy="1333277"/>
          </a:xfrm>
        </p:grpSpPr>
        <p:sp>
          <p:nvSpPr>
            <p:cNvPr id="73" name="文本框 36">
              <a:extLst>
                <a:ext uri="{FF2B5EF4-FFF2-40B4-BE49-F238E27FC236}">
                  <a16:creationId xmlns:a16="http://schemas.microsoft.com/office/drawing/2014/main" id="{B102B624-A35B-4548-825F-CBFF8299552C}"/>
                </a:ext>
              </a:extLst>
            </p:cNvPr>
            <p:cNvSpPr txBox="1"/>
            <p:nvPr/>
          </p:nvSpPr>
          <p:spPr>
            <a:xfrm>
              <a:off x="1273148" y="4658632"/>
              <a:ext cx="2088784"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sz="2400" noProof="0" dirty="0">
                  <a:ln>
                    <a:noFill/>
                  </a:ln>
                  <a:solidFill>
                    <a:schemeClr val="tx1">
                      <a:lumMod val="75000"/>
                      <a:lumOff val="25000"/>
                    </a:schemeClr>
                  </a:solidFill>
                  <a:uLnTx/>
                  <a:uFillTx/>
                  <a:latin typeface="微软雅黑" panose="020B0503020204020204" pitchFamily="34" charset="-122"/>
                  <a:ea typeface="微软雅黑" panose="020B0503020204020204" pitchFamily="34" charset="-122"/>
                </a:rPr>
                <a:t> YOUR TEXT </a:t>
              </a:r>
            </a:p>
          </p:txBody>
        </p:sp>
        <p:sp>
          <p:nvSpPr>
            <p:cNvPr id="74" name="Text Placeholder 32">
              <a:extLst>
                <a:ext uri="{FF2B5EF4-FFF2-40B4-BE49-F238E27FC236}">
                  <a16:creationId xmlns:a16="http://schemas.microsoft.com/office/drawing/2014/main" id="{DF0F3665-B4FC-4A16-837F-06537C5DBCA2}"/>
                </a:ext>
              </a:extLst>
            </p:cNvPr>
            <p:cNvSpPr txBox="1">
              <a:spLocks/>
            </p:cNvSpPr>
            <p:nvPr/>
          </p:nvSpPr>
          <p:spPr>
            <a:xfrm>
              <a:off x="1240486" y="5096782"/>
              <a:ext cx="2383832" cy="895127"/>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en-US" sz="1400" dirty="0">
                  <a:latin typeface="微软雅黑" panose="020B0503020204020204" pitchFamily="34" charset="-122"/>
                  <a:ea typeface="微软雅黑" panose="020B0503020204020204" pitchFamily="34" charset="-122"/>
                </a:rPr>
                <a:t>Lemon drops oat cake oat cake sugar plum. Jelly beans macaroon I love topping danish cake</a:t>
              </a:r>
            </a:p>
          </p:txBody>
        </p:sp>
      </p:grpSp>
      <p:grpSp>
        <p:nvGrpSpPr>
          <p:cNvPr id="75" name="组合 74">
            <a:extLst>
              <a:ext uri="{FF2B5EF4-FFF2-40B4-BE49-F238E27FC236}">
                <a16:creationId xmlns:a16="http://schemas.microsoft.com/office/drawing/2014/main" id="{83BBB43A-C1D9-4CA5-A70E-1A4170C36B04}"/>
              </a:ext>
            </a:extLst>
          </p:cNvPr>
          <p:cNvGrpSpPr/>
          <p:nvPr/>
        </p:nvGrpSpPr>
        <p:grpSpPr>
          <a:xfrm>
            <a:off x="8594177" y="5196801"/>
            <a:ext cx="2383832" cy="1333277"/>
            <a:chOff x="1240486" y="4658632"/>
            <a:chExt cx="2383832" cy="1333277"/>
          </a:xfrm>
        </p:grpSpPr>
        <p:sp>
          <p:nvSpPr>
            <p:cNvPr id="76" name="文本框 36">
              <a:extLst>
                <a:ext uri="{FF2B5EF4-FFF2-40B4-BE49-F238E27FC236}">
                  <a16:creationId xmlns:a16="http://schemas.microsoft.com/office/drawing/2014/main" id="{7B6AA2EC-E61C-4FB7-ADEE-DBCA97678D5A}"/>
                </a:ext>
              </a:extLst>
            </p:cNvPr>
            <p:cNvSpPr txBox="1"/>
            <p:nvPr/>
          </p:nvSpPr>
          <p:spPr>
            <a:xfrm>
              <a:off x="1273148" y="4658632"/>
              <a:ext cx="2088784"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sz="2400" noProof="0" dirty="0">
                  <a:ln>
                    <a:noFill/>
                  </a:ln>
                  <a:solidFill>
                    <a:schemeClr val="tx1">
                      <a:lumMod val="75000"/>
                      <a:lumOff val="25000"/>
                    </a:schemeClr>
                  </a:solidFill>
                  <a:uLnTx/>
                  <a:uFillTx/>
                  <a:latin typeface="微软雅黑" panose="020B0503020204020204" pitchFamily="34" charset="-122"/>
                  <a:ea typeface="微软雅黑" panose="020B0503020204020204" pitchFamily="34" charset="-122"/>
                </a:rPr>
                <a:t> YOUR TEXT </a:t>
              </a:r>
            </a:p>
          </p:txBody>
        </p:sp>
        <p:sp>
          <p:nvSpPr>
            <p:cNvPr id="77" name="Text Placeholder 32">
              <a:extLst>
                <a:ext uri="{FF2B5EF4-FFF2-40B4-BE49-F238E27FC236}">
                  <a16:creationId xmlns:a16="http://schemas.microsoft.com/office/drawing/2014/main" id="{52EB49A9-F784-4D57-B988-B1EE6B25C91C}"/>
                </a:ext>
              </a:extLst>
            </p:cNvPr>
            <p:cNvSpPr txBox="1">
              <a:spLocks/>
            </p:cNvSpPr>
            <p:nvPr/>
          </p:nvSpPr>
          <p:spPr>
            <a:xfrm>
              <a:off x="1240486" y="5096782"/>
              <a:ext cx="2383832" cy="895127"/>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en-US" sz="1400" dirty="0">
                  <a:latin typeface="微软雅黑" panose="020B0503020204020204" pitchFamily="34" charset="-122"/>
                  <a:ea typeface="微软雅黑" panose="020B0503020204020204" pitchFamily="34" charset="-122"/>
                </a:rPr>
                <a:t>Lemon drops oat cake oat cake sugar plum. Jelly beans macaroon I love topping danish cake</a:t>
              </a:r>
            </a:p>
          </p:txBody>
        </p:sp>
      </p:grpSp>
    </p:spTree>
    <p:extLst>
      <p:ext uri="{BB962C8B-B14F-4D97-AF65-F5344CB8AC3E}">
        <p14:creationId xmlns:p14="http://schemas.microsoft.com/office/powerpoint/2010/main" val="4278212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E7EBEC"/>
            </a:gs>
            <a:gs pos="35000">
              <a:srgbClr val="EFF0F2"/>
            </a:gs>
            <a:gs pos="68000">
              <a:srgbClr val="EFF3F4"/>
            </a:gs>
            <a:gs pos="93000">
              <a:srgbClr val="EFF3F4"/>
            </a:gs>
          </a:gsLst>
          <a:lin ang="5400000" scaled="1"/>
        </a:gradFill>
        <a:effectLst/>
      </p:bgPr>
    </p:bg>
    <p:spTree>
      <p:nvGrpSpPr>
        <p:cNvPr id="1" name=""/>
        <p:cNvGrpSpPr/>
        <p:nvPr/>
      </p:nvGrpSpPr>
      <p:grpSpPr>
        <a:xfrm>
          <a:off x="0" y="0"/>
          <a:ext cx="0" cy="0"/>
          <a:chOff x="0" y="0"/>
          <a:chExt cx="0" cy="0"/>
        </a:xfrm>
      </p:grpSpPr>
      <p:sp>
        <p:nvSpPr>
          <p:cNvPr id="6" name="矩形: 圆角 10">
            <a:extLst>
              <a:ext uri="{FF2B5EF4-FFF2-40B4-BE49-F238E27FC236}">
                <a16:creationId xmlns:a16="http://schemas.microsoft.com/office/drawing/2014/main" id="{804E1B74-D428-47AA-B785-9FB89C6F5A73}"/>
              </a:ext>
            </a:extLst>
          </p:cNvPr>
          <p:cNvSpPr/>
          <p:nvPr/>
        </p:nvSpPr>
        <p:spPr>
          <a:xfrm>
            <a:off x="251881" y="403136"/>
            <a:ext cx="652803" cy="370029"/>
          </a:xfrm>
          <a:prstGeom prst="roundRect">
            <a:avLst/>
          </a:prstGeom>
          <a:solidFill>
            <a:srgbClr val="51775B"/>
          </a:solidFill>
          <a:ln>
            <a:noFill/>
          </a:ln>
          <a:effectLst>
            <a:outerShdw blurRad="152400" dist="63500" dir="5400000" sx="104000" sy="104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027" rtl="0" eaLnBrk="1" latinLnBrk="0" hangingPunct="1">
              <a:defRPr sz="1400" kern="1200">
                <a:solidFill>
                  <a:schemeClr val="lt1"/>
                </a:solidFill>
                <a:latin typeface="+mn-lt"/>
                <a:ea typeface="+mn-ea"/>
                <a:cs typeface="+mn-cs"/>
              </a:defRPr>
            </a:lvl1pPr>
            <a:lvl2pPr marL="342518" algn="l" defTabSz="685027" rtl="0" eaLnBrk="1" latinLnBrk="0" hangingPunct="1">
              <a:defRPr sz="1400" kern="1200">
                <a:solidFill>
                  <a:schemeClr val="lt1"/>
                </a:solidFill>
                <a:latin typeface="+mn-lt"/>
                <a:ea typeface="+mn-ea"/>
                <a:cs typeface="+mn-cs"/>
              </a:defRPr>
            </a:lvl2pPr>
            <a:lvl3pPr marL="685027" algn="l" defTabSz="685027" rtl="0" eaLnBrk="1" latinLnBrk="0" hangingPunct="1">
              <a:defRPr sz="1400" kern="1200">
                <a:solidFill>
                  <a:schemeClr val="lt1"/>
                </a:solidFill>
                <a:latin typeface="+mn-lt"/>
                <a:ea typeface="+mn-ea"/>
                <a:cs typeface="+mn-cs"/>
              </a:defRPr>
            </a:lvl3pPr>
            <a:lvl4pPr marL="1027538" algn="l" defTabSz="685027" rtl="0" eaLnBrk="1" latinLnBrk="0" hangingPunct="1">
              <a:defRPr sz="1400" kern="1200">
                <a:solidFill>
                  <a:schemeClr val="lt1"/>
                </a:solidFill>
                <a:latin typeface="+mn-lt"/>
                <a:ea typeface="+mn-ea"/>
                <a:cs typeface="+mn-cs"/>
              </a:defRPr>
            </a:lvl4pPr>
            <a:lvl5pPr marL="1370054" algn="l" defTabSz="685027" rtl="0" eaLnBrk="1" latinLnBrk="0" hangingPunct="1">
              <a:defRPr sz="1400" kern="1200">
                <a:solidFill>
                  <a:schemeClr val="lt1"/>
                </a:solidFill>
                <a:latin typeface="+mn-lt"/>
                <a:ea typeface="+mn-ea"/>
                <a:cs typeface="+mn-cs"/>
              </a:defRPr>
            </a:lvl5pPr>
            <a:lvl6pPr marL="1712564" algn="l" defTabSz="685027" rtl="0" eaLnBrk="1" latinLnBrk="0" hangingPunct="1">
              <a:defRPr sz="1400" kern="1200">
                <a:solidFill>
                  <a:schemeClr val="lt1"/>
                </a:solidFill>
                <a:latin typeface="+mn-lt"/>
                <a:ea typeface="+mn-ea"/>
                <a:cs typeface="+mn-cs"/>
              </a:defRPr>
            </a:lvl6pPr>
            <a:lvl7pPr marL="2055079" algn="l" defTabSz="685027" rtl="0" eaLnBrk="1" latinLnBrk="0" hangingPunct="1">
              <a:defRPr sz="1400" kern="1200">
                <a:solidFill>
                  <a:schemeClr val="lt1"/>
                </a:solidFill>
                <a:latin typeface="+mn-lt"/>
                <a:ea typeface="+mn-ea"/>
                <a:cs typeface="+mn-cs"/>
              </a:defRPr>
            </a:lvl7pPr>
            <a:lvl8pPr marL="2397586" algn="l" defTabSz="685027" rtl="0" eaLnBrk="1" latinLnBrk="0" hangingPunct="1">
              <a:defRPr sz="1400" kern="1200">
                <a:solidFill>
                  <a:schemeClr val="lt1"/>
                </a:solidFill>
                <a:latin typeface="+mn-lt"/>
                <a:ea typeface="+mn-ea"/>
                <a:cs typeface="+mn-cs"/>
              </a:defRPr>
            </a:lvl8pPr>
            <a:lvl9pPr marL="2740102" algn="l" defTabSz="685027" rtl="0" eaLnBrk="1" latinLnBrk="0" hangingPunct="1">
              <a:defRPr sz="1400" kern="1200">
                <a:solidFill>
                  <a:schemeClr val="lt1"/>
                </a:solidFill>
                <a:latin typeface="+mn-lt"/>
                <a:ea typeface="+mn-ea"/>
                <a:cs typeface="+mn-cs"/>
              </a:defRPr>
            </a:lvl9pPr>
          </a:lstStyle>
          <a:p>
            <a:pPr algn="ctr" defTabSz="826821"/>
            <a:r>
              <a:rPr lang="en-US" altLang="zh-CN" sz="2000" dirty="0">
                <a:solidFill>
                  <a:schemeClr val="bg1"/>
                </a:solidFill>
                <a:latin typeface="微软雅黑" panose="020B0503020204020204" pitchFamily="34" charset="-122"/>
                <a:ea typeface="微软雅黑" panose="020B0503020204020204" pitchFamily="34" charset="-122"/>
              </a:rPr>
              <a:t>03</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7" name="文本框 6">
            <a:extLst>
              <a:ext uri="{FF2B5EF4-FFF2-40B4-BE49-F238E27FC236}">
                <a16:creationId xmlns:a16="http://schemas.microsoft.com/office/drawing/2014/main" id="{A7E793A3-E1D3-4D15-BAEC-39BC3F63146A}"/>
              </a:ext>
            </a:extLst>
          </p:cNvPr>
          <p:cNvSpPr txBox="1"/>
          <p:nvPr/>
        </p:nvSpPr>
        <p:spPr>
          <a:xfrm>
            <a:off x="904684" y="326540"/>
            <a:ext cx="3489158" cy="523220"/>
          </a:xfrm>
          <a:prstGeom prst="rect">
            <a:avLst/>
          </a:prstGeom>
          <a:noFill/>
        </p:spPr>
        <p:txBody>
          <a:bodyPr wrap="square" rtlCol="0">
            <a:spAutoFit/>
          </a:bodyPr>
          <a:lstStyle/>
          <a:p>
            <a:r>
              <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rPr>
              <a:t>遗留问题探讨</a:t>
            </a:r>
            <a:endPar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4" name="Group 1">
            <a:extLst>
              <a:ext uri="{FF2B5EF4-FFF2-40B4-BE49-F238E27FC236}">
                <a16:creationId xmlns:a16="http://schemas.microsoft.com/office/drawing/2014/main" id="{219567A1-1F80-469B-A43F-5F3FD7032B07}"/>
              </a:ext>
            </a:extLst>
          </p:cNvPr>
          <p:cNvGrpSpPr/>
          <p:nvPr/>
        </p:nvGrpSpPr>
        <p:grpSpPr>
          <a:xfrm>
            <a:off x="1662428" y="3966259"/>
            <a:ext cx="1420273" cy="343686"/>
            <a:chOff x="4621548" y="7220767"/>
            <a:chExt cx="2471894" cy="598164"/>
          </a:xfrm>
          <a:solidFill>
            <a:srgbClr val="51775B"/>
          </a:solidFill>
        </p:grpSpPr>
        <p:sp>
          <p:nvSpPr>
            <p:cNvPr id="5" name="Round Same Side Corner Rectangle 23">
              <a:extLst>
                <a:ext uri="{FF2B5EF4-FFF2-40B4-BE49-F238E27FC236}">
                  <a16:creationId xmlns:a16="http://schemas.microsoft.com/office/drawing/2014/main" id="{3426B58A-FE7F-4A50-9265-F1E3E193BC94}"/>
                </a:ext>
              </a:extLst>
            </p:cNvPr>
            <p:cNvSpPr/>
            <p:nvPr/>
          </p:nvSpPr>
          <p:spPr>
            <a:xfrm rot="16200000" flipH="1">
              <a:off x="5696560" y="6145755"/>
              <a:ext cx="321869" cy="2471894"/>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dirty="0">
                <a:latin typeface="Calibri Light"/>
              </a:endParaRPr>
            </a:p>
          </p:txBody>
        </p:sp>
        <p:sp>
          <p:nvSpPr>
            <p:cNvPr id="8" name="Freeform 734">
              <a:extLst>
                <a:ext uri="{FF2B5EF4-FFF2-40B4-BE49-F238E27FC236}">
                  <a16:creationId xmlns:a16="http://schemas.microsoft.com/office/drawing/2014/main" id="{0D619753-B153-4DD9-8387-BAD3028966EE}"/>
                </a:ext>
              </a:extLst>
            </p:cNvPr>
            <p:cNvSpPr>
              <a:spLocks noChangeArrowheads="1"/>
            </p:cNvSpPr>
            <p:nvPr/>
          </p:nvSpPr>
          <p:spPr bwMode="auto">
            <a:xfrm rot="5400000">
              <a:off x="5746002" y="7418886"/>
              <a:ext cx="342077" cy="458013"/>
            </a:xfrm>
            <a:custGeom>
              <a:avLst/>
              <a:gdLst>
                <a:gd name="T0" fmla="*/ 43 w 263"/>
                <a:gd name="T1" fmla="*/ 348 h 354"/>
                <a:gd name="T2" fmla="*/ 43 w 263"/>
                <a:gd name="T3" fmla="*/ 348 h 354"/>
                <a:gd name="T4" fmla="*/ 250 w 263"/>
                <a:gd name="T5" fmla="*/ 198 h 354"/>
                <a:gd name="T6" fmla="*/ 262 w 263"/>
                <a:gd name="T7" fmla="*/ 178 h 354"/>
                <a:gd name="T8" fmla="*/ 250 w 263"/>
                <a:gd name="T9" fmla="*/ 155 h 354"/>
                <a:gd name="T10" fmla="*/ 43 w 263"/>
                <a:gd name="T11" fmla="*/ 5 h 354"/>
                <a:gd name="T12" fmla="*/ 14 w 263"/>
                <a:gd name="T13" fmla="*/ 5 h 354"/>
                <a:gd name="T14" fmla="*/ 0 w 263"/>
                <a:gd name="T15" fmla="*/ 28 h 354"/>
                <a:gd name="T16" fmla="*/ 0 w 263"/>
                <a:gd name="T17" fmla="*/ 324 h 354"/>
                <a:gd name="T18" fmla="*/ 14 w 263"/>
                <a:gd name="T19" fmla="*/ 350 h 354"/>
                <a:gd name="T20" fmla="*/ 43 w 263"/>
                <a:gd name="T21" fmla="*/ 34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354">
                  <a:moveTo>
                    <a:pt x="43" y="348"/>
                  </a:moveTo>
                  <a:lnTo>
                    <a:pt x="43" y="348"/>
                  </a:lnTo>
                  <a:cubicBezTo>
                    <a:pt x="250" y="198"/>
                    <a:pt x="250" y="198"/>
                    <a:pt x="250" y="198"/>
                  </a:cubicBezTo>
                  <a:cubicBezTo>
                    <a:pt x="259" y="192"/>
                    <a:pt x="262" y="186"/>
                    <a:pt x="262" y="178"/>
                  </a:cubicBezTo>
                  <a:cubicBezTo>
                    <a:pt x="262" y="169"/>
                    <a:pt x="259" y="161"/>
                    <a:pt x="250" y="155"/>
                  </a:cubicBezTo>
                  <a:cubicBezTo>
                    <a:pt x="43" y="5"/>
                    <a:pt x="43" y="5"/>
                    <a:pt x="43" y="5"/>
                  </a:cubicBezTo>
                  <a:cubicBezTo>
                    <a:pt x="35" y="0"/>
                    <a:pt x="23" y="0"/>
                    <a:pt x="14" y="5"/>
                  </a:cubicBezTo>
                  <a:cubicBezTo>
                    <a:pt x="5" y="8"/>
                    <a:pt x="0" y="16"/>
                    <a:pt x="0" y="28"/>
                  </a:cubicBezTo>
                  <a:cubicBezTo>
                    <a:pt x="0" y="324"/>
                    <a:pt x="0" y="324"/>
                    <a:pt x="0" y="324"/>
                  </a:cubicBezTo>
                  <a:cubicBezTo>
                    <a:pt x="0" y="336"/>
                    <a:pt x="5" y="344"/>
                    <a:pt x="14" y="350"/>
                  </a:cubicBezTo>
                  <a:cubicBezTo>
                    <a:pt x="23" y="353"/>
                    <a:pt x="35" y="353"/>
                    <a:pt x="43" y="348"/>
                  </a:cubicBezTo>
                </a:path>
              </a:pathLst>
            </a:custGeom>
            <a:grpFill/>
            <a:ln>
              <a:noFill/>
            </a:ln>
            <a:effectLst/>
          </p:spPr>
          <p:txBody>
            <a:bodyPr wrap="none" anchor="ctr"/>
            <a:lstStyle/>
            <a:p>
              <a:endParaRPr lang="en-US" dirty="0">
                <a:latin typeface="Calibri Light"/>
              </a:endParaRPr>
            </a:p>
          </p:txBody>
        </p:sp>
      </p:grpSp>
      <p:grpSp>
        <p:nvGrpSpPr>
          <p:cNvPr id="9" name="Group 3">
            <a:extLst>
              <a:ext uri="{FF2B5EF4-FFF2-40B4-BE49-F238E27FC236}">
                <a16:creationId xmlns:a16="http://schemas.microsoft.com/office/drawing/2014/main" id="{B2B785F2-E65D-421E-98B3-5E66E515E89B}"/>
              </a:ext>
            </a:extLst>
          </p:cNvPr>
          <p:cNvGrpSpPr/>
          <p:nvPr/>
        </p:nvGrpSpPr>
        <p:grpSpPr>
          <a:xfrm>
            <a:off x="4553396" y="3966261"/>
            <a:ext cx="1420273" cy="355882"/>
            <a:chOff x="9653094" y="7220771"/>
            <a:chExt cx="2471894" cy="619391"/>
          </a:xfrm>
          <a:solidFill>
            <a:srgbClr val="51775B"/>
          </a:solidFill>
        </p:grpSpPr>
        <p:sp>
          <p:nvSpPr>
            <p:cNvPr id="10" name="Rectangle 25">
              <a:extLst>
                <a:ext uri="{FF2B5EF4-FFF2-40B4-BE49-F238E27FC236}">
                  <a16:creationId xmlns:a16="http://schemas.microsoft.com/office/drawing/2014/main" id="{5265A958-9E23-4B40-AF0E-407C1B69F7C7}"/>
                </a:ext>
              </a:extLst>
            </p:cNvPr>
            <p:cNvSpPr/>
            <p:nvPr/>
          </p:nvSpPr>
          <p:spPr>
            <a:xfrm>
              <a:off x="9653094" y="7220771"/>
              <a:ext cx="2471894" cy="32187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dirty="0">
                <a:latin typeface="Calibri Light"/>
              </a:endParaRPr>
            </a:p>
          </p:txBody>
        </p:sp>
        <p:sp>
          <p:nvSpPr>
            <p:cNvPr id="11" name="Freeform 734">
              <a:extLst>
                <a:ext uri="{FF2B5EF4-FFF2-40B4-BE49-F238E27FC236}">
                  <a16:creationId xmlns:a16="http://schemas.microsoft.com/office/drawing/2014/main" id="{D1F6E7DE-ECD0-426A-8CFD-2729DC5F25B7}"/>
                </a:ext>
              </a:extLst>
            </p:cNvPr>
            <p:cNvSpPr>
              <a:spLocks noChangeArrowheads="1"/>
            </p:cNvSpPr>
            <p:nvPr/>
          </p:nvSpPr>
          <p:spPr bwMode="auto">
            <a:xfrm rot="5400000">
              <a:off x="10755034" y="7440117"/>
              <a:ext cx="342077" cy="458013"/>
            </a:xfrm>
            <a:custGeom>
              <a:avLst/>
              <a:gdLst>
                <a:gd name="T0" fmla="*/ 43 w 263"/>
                <a:gd name="T1" fmla="*/ 348 h 354"/>
                <a:gd name="T2" fmla="*/ 43 w 263"/>
                <a:gd name="T3" fmla="*/ 348 h 354"/>
                <a:gd name="T4" fmla="*/ 250 w 263"/>
                <a:gd name="T5" fmla="*/ 198 h 354"/>
                <a:gd name="T6" fmla="*/ 262 w 263"/>
                <a:gd name="T7" fmla="*/ 178 h 354"/>
                <a:gd name="T8" fmla="*/ 250 w 263"/>
                <a:gd name="T9" fmla="*/ 155 h 354"/>
                <a:gd name="T10" fmla="*/ 43 w 263"/>
                <a:gd name="T11" fmla="*/ 5 h 354"/>
                <a:gd name="T12" fmla="*/ 14 w 263"/>
                <a:gd name="T13" fmla="*/ 5 h 354"/>
                <a:gd name="T14" fmla="*/ 0 w 263"/>
                <a:gd name="T15" fmla="*/ 28 h 354"/>
                <a:gd name="T16" fmla="*/ 0 w 263"/>
                <a:gd name="T17" fmla="*/ 324 h 354"/>
                <a:gd name="T18" fmla="*/ 14 w 263"/>
                <a:gd name="T19" fmla="*/ 350 h 354"/>
                <a:gd name="T20" fmla="*/ 43 w 263"/>
                <a:gd name="T21" fmla="*/ 34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354">
                  <a:moveTo>
                    <a:pt x="43" y="348"/>
                  </a:moveTo>
                  <a:lnTo>
                    <a:pt x="43" y="348"/>
                  </a:lnTo>
                  <a:cubicBezTo>
                    <a:pt x="250" y="198"/>
                    <a:pt x="250" y="198"/>
                    <a:pt x="250" y="198"/>
                  </a:cubicBezTo>
                  <a:cubicBezTo>
                    <a:pt x="259" y="192"/>
                    <a:pt x="262" y="186"/>
                    <a:pt x="262" y="178"/>
                  </a:cubicBezTo>
                  <a:cubicBezTo>
                    <a:pt x="262" y="169"/>
                    <a:pt x="259" y="161"/>
                    <a:pt x="250" y="155"/>
                  </a:cubicBezTo>
                  <a:cubicBezTo>
                    <a:pt x="43" y="5"/>
                    <a:pt x="43" y="5"/>
                    <a:pt x="43" y="5"/>
                  </a:cubicBezTo>
                  <a:cubicBezTo>
                    <a:pt x="35" y="0"/>
                    <a:pt x="23" y="0"/>
                    <a:pt x="14" y="5"/>
                  </a:cubicBezTo>
                  <a:cubicBezTo>
                    <a:pt x="5" y="8"/>
                    <a:pt x="0" y="16"/>
                    <a:pt x="0" y="28"/>
                  </a:cubicBezTo>
                  <a:cubicBezTo>
                    <a:pt x="0" y="324"/>
                    <a:pt x="0" y="324"/>
                    <a:pt x="0" y="324"/>
                  </a:cubicBezTo>
                  <a:cubicBezTo>
                    <a:pt x="0" y="336"/>
                    <a:pt x="5" y="344"/>
                    <a:pt x="14" y="350"/>
                  </a:cubicBezTo>
                  <a:cubicBezTo>
                    <a:pt x="23" y="353"/>
                    <a:pt x="35" y="353"/>
                    <a:pt x="43" y="348"/>
                  </a:cubicBezTo>
                </a:path>
              </a:pathLst>
            </a:custGeom>
            <a:grpFill/>
            <a:ln>
              <a:noFill/>
            </a:ln>
            <a:effectLst/>
          </p:spPr>
          <p:txBody>
            <a:bodyPr wrap="none" anchor="ctr"/>
            <a:lstStyle/>
            <a:p>
              <a:endParaRPr lang="en-US" dirty="0">
                <a:latin typeface="Calibri Light"/>
              </a:endParaRPr>
            </a:p>
          </p:txBody>
        </p:sp>
      </p:grpSp>
      <p:grpSp>
        <p:nvGrpSpPr>
          <p:cNvPr id="12" name="Group 5">
            <a:extLst>
              <a:ext uri="{FF2B5EF4-FFF2-40B4-BE49-F238E27FC236}">
                <a16:creationId xmlns:a16="http://schemas.microsoft.com/office/drawing/2014/main" id="{A7C86417-A1C0-4403-B3EF-43A8A1AFB527}"/>
              </a:ext>
            </a:extLst>
          </p:cNvPr>
          <p:cNvGrpSpPr/>
          <p:nvPr/>
        </p:nvGrpSpPr>
        <p:grpSpPr>
          <a:xfrm>
            <a:off x="7444365" y="3966260"/>
            <a:ext cx="1420273" cy="347132"/>
            <a:chOff x="14684641" y="7220769"/>
            <a:chExt cx="2471894" cy="604161"/>
          </a:xfrm>
          <a:solidFill>
            <a:srgbClr val="51775B"/>
          </a:solidFill>
        </p:grpSpPr>
        <p:sp>
          <p:nvSpPr>
            <p:cNvPr id="13" name="Rectangle 27">
              <a:extLst>
                <a:ext uri="{FF2B5EF4-FFF2-40B4-BE49-F238E27FC236}">
                  <a16:creationId xmlns:a16="http://schemas.microsoft.com/office/drawing/2014/main" id="{BBA32E3D-7B59-4E37-A6A4-A04E623EB3BD}"/>
                </a:ext>
              </a:extLst>
            </p:cNvPr>
            <p:cNvSpPr/>
            <p:nvPr/>
          </p:nvSpPr>
          <p:spPr>
            <a:xfrm>
              <a:off x="14684641" y="7220769"/>
              <a:ext cx="2471894" cy="32187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dirty="0">
                <a:latin typeface="Calibri Light"/>
              </a:endParaRPr>
            </a:p>
          </p:txBody>
        </p:sp>
        <p:sp>
          <p:nvSpPr>
            <p:cNvPr id="14" name="Freeform 734">
              <a:extLst>
                <a:ext uri="{FF2B5EF4-FFF2-40B4-BE49-F238E27FC236}">
                  <a16:creationId xmlns:a16="http://schemas.microsoft.com/office/drawing/2014/main" id="{2F8A9B39-C2B4-4E1F-9355-DFC1898942D5}"/>
                </a:ext>
              </a:extLst>
            </p:cNvPr>
            <p:cNvSpPr>
              <a:spLocks noChangeArrowheads="1"/>
            </p:cNvSpPr>
            <p:nvPr/>
          </p:nvSpPr>
          <p:spPr bwMode="auto">
            <a:xfrm rot="5400000">
              <a:off x="15834927" y="7424885"/>
              <a:ext cx="342077" cy="458013"/>
            </a:xfrm>
            <a:custGeom>
              <a:avLst/>
              <a:gdLst>
                <a:gd name="T0" fmla="*/ 43 w 263"/>
                <a:gd name="T1" fmla="*/ 348 h 354"/>
                <a:gd name="T2" fmla="*/ 43 w 263"/>
                <a:gd name="T3" fmla="*/ 348 h 354"/>
                <a:gd name="T4" fmla="*/ 250 w 263"/>
                <a:gd name="T5" fmla="*/ 198 h 354"/>
                <a:gd name="T6" fmla="*/ 262 w 263"/>
                <a:gd name="T7" fmla="*/ 178 h 354"/>
                <a:gd name="T8" fmla="*/ 250 w 263"/>
                <a:gd name="T9" fmla="*/ 155 h 354"/>
                <a:gd name="T10" fmla="*/ 43 w 263"/>
                <a:gd name="T11" fmla="*/ 5 h 354"/>
                <a:gd name="T12" fmla="*/ 14 w 263"/>
                <a:gd name="T13" fmla="*/ 5 h 354"/>
                <a:gd name="T14" fmla="*/ 0 w 263"/>
                <a:gd name="T15" fmla="*/ 28 h 354"/>
                <a:gd name="T16" fmla="*/ 0 w 263"/>
                <a:gd name="T17" fmla="*/ 324 h 354"/>
                <a:gd name="T18" fmla="*/ 14 w 263"/>
                <a:gd name="T19" fmla="*/ 350 h 354"/>
                <a:gd name="T20" fmla="*/ 43 w 263"/>
                <a:gd name="T21" fmla="*/ 34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354">
                  <a:moveTo>
                    <a:pt x="43" y="348"/>
                  </a:moveTo>
                  <a:lnTo>
                    <a:pt x="43" y="348"/>
                  </a:lnTo>
                  <a:cubicBezTo>
                    <a:pt x="250" y="198"/>
                    <a:pt x="250" y="198"/>
                    <a:pt x="250" y="198"/>
                  </a:cubicBezTo>
                  <a:cubicBezTo>
                    <a:pt x="259" y="192"/>
                    <a:pt x="262" y="186"/>
                    <a:pt x="262" y="178"/>
                  </a:cubicBezTo>
                  <a:cubicBezTo>
                    <a:pt x="262" y="169"/>
                    <a:pt x="259" y="161"/>
                    <a:pt x="250" y="155"/>
                  </a:cubicBezTo>
                  <a:cubicBezTo>
                    <a:pt x="43" y="5"/>
                    <a:pt x="43" y="5"/>
                    <a:pt x="43" y="5"/>
                  </a:cubicBezTo>
                  <a:cubicBezTo>
                    <a:pt x="35" y="0"/>
                    <a:pt x="23" y="0"/>
                    <a:pt x="14" y="5"/>
                  </a:cubicBezTo>
                  <a:cubicBezTo>
                    <a:pt x="5" y="8"/>
                    <a:pt x="0" y="16"/>
                    <a:pt x="0" y="28"/>
                  </a:cubicBezTo>
                  <a:cubicBezTo>
                    <a:pt x="0" y="324"/>
                    <a:pt x="0" y="324"/>
                    <a:pt x="0" y="324"/>
                  </a:cubicBezTo>
                  <a:cubicBezTo>
                    <a:pt x="0" y="336"/>
                    <a:pt x="5" y="344"/>
                    <a:pt x="14" y="350"/>
                  </a:cubicBezTo>
                  <a:cubicBezTo>
                    <a:pt x="23" y="353"/>
                    <a:pt x="35" y="353"/>
                    <a:pt x="43" y="348"/>
                  </a:cubicBezTo>
                </a:path>
              </a:pathLst>
            </a:custGeom>
            <a:grpFill/>
            <a:ln>
              <a:noFill/>
            </a:ln>
            <a:effectLst/>
          </p:spPr>
          <p:txBody>
            <a:bodyPr wrap="none" anchor="ctr"/>
            <a:lstStyle/>
            <a:p>
              <a:endParaRPr lang="en-US" dirty="0">
                <a:latin typeface="Calibri Light"/>
              </a:endParaRPr>
            </a:p>
          </p:txBody>
        </p:sp>
      </p:grpSp>
      <p:grpSp>
        <p:nvGrpSpPr>
          <p:cNvPr id="15" name="Group 7">
            <a:extLst>
              <a:ext uri="{FF2B5EF4-FFF2-40B4-BE49-F238E27FC236}">
                <a16:creationId xmlns:a16="http://schemas.microsoft.com/office/drawing/2014/main" id="{74EAABFE-D897-4105-91A0-E96DD7257B8F}"/>
              </a:ext>
            </a:extLst>
          </p:cNvPr>
          <p:cNvGrpSpPr/>
          <p:nvPr/>
        </p:nvGrpSpPr>
        <p:grpSpPr>
          <a:xfrm>
            <a:off x="8889849" y="3808105"/>
            <a:ext cx="1420273" cy="343086"/>
            <a:chOff x="17200415" y="6945511"/>
            <a:chExt cx="2471894" cy="597120"/>
          </a:xfrm>
          <a:solidFill>
            <a:srgbClr val="51775B"/>
          </a:solidFill>
        </p:grpSpPr>
        <p:sp>
          <p:nvSpPr>
            <p:cNvPr id="16" name="Round Same Side Corner Rectangle 6">
              <a:extLst>
                <a:ext uri="{FF2B5EF4-FFF2-40B4-BE49-F238E27FC236}">
                  <a16:creationId xmlns:a16="http://schemas.microsoft.com/office/drawing/2014/main" id="{039737D0-0320-45FE-877F-520026ECF369}"/>
                </a:ext>
              </a:extLst>
            </p:cNvPr>
            <p:cNvSpPr/>
            <p:nvPr/>
          </p:nvSpPr>
          <p:spPr>
            <a:xfrm rot="5400000">
              <a:off x="18275427" y="6145750"/>
              <a:ext cx="321869" cy="2471894"/>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dirty="0">
                <a:latin typeface="Calibri Light"/>
              </a:endParaRPr>
            </a:p>
          </p:txBody>
        </p:sp>
        <p:sp>
          <p:nvSpPr>
            <p:cNvPr id="17" name="Freeform 734">
              <a:extLst>
                <a:ext uri="{FF2B5EF4-FFF2-40B4-BE49-F238E27FC236}">
                  <a16:creationId xmlns:a16="http://schemas.microsoft.com/office/drawing/2014/main" id="{EB19EF5A-8BAF-45EE-8475-74615F91DAE9}"/>
                </a:ext>
              </a:extLst>
            </p:cNvPr>
            <p:cNvSpPr>
              <a:spLocks noChangeArrowheads="1"/>
            </p:cNvSpPr>
            <p:nvPr/>
          </p:nvSpPr>
          <p:spPr bwMode="auto">
            <a:xfrm rot="16200000">
              <a:off x="18271029" y="6887543"/>
              <a:ext cx="342077" cy="458013"/>
            </a:xfrm>
            <a:custGeom>
              <a:avLst/>
              <a:gdLst>
                <a:gd name="T0" fmla="*/ 43 w 263"/>
                <a:gd name="T1" fmla="*/ 348 h 354"/>
                <a:gd name="T2" fmla="*/ 43 w 263"/>
                <a:gd name="T3" fmla="*/ 348 h 354"/>
                <a:gd name="T4" fmla="*/ 250 w 263"/>
                <a:gd name="T5" fmla="*/ 198 h 354"/>
                <a:gd name="T6" fmla="*/ 262 w 263"/>
                <a:gd name="T7" fmla="*/ 178 h 354"/>
                <a:gd name="T8" fmla="*/ 250 w 263"/>
                <a:gd name="T9" fmla="*/ 155 h 354"/>
                <a:gd name="T10" fmla="*/ 43 w 263"/>
                <a:gd name="T11" fmla="*/ 5 h 354"/>
                <a:gd name="T12" fmla="*/ 14 w 263"/>
                <a:gd name="T13" fmla="*/ 5 h 354"/>
                <a:gd name="T14" fmla="*/ 0 w 263"/>
                <a:gd name="T15" fmla="*/ 28 h 354"/>
                <a:gd name="T16" fmla="*/ 0 w 263"/>
                <a:gd name="T17" fmla="*/ 324 h 354"/>
                <a:gd name="T18" fmla="*/ 14 w 263"/>
                <a:gd name="T19" fmla="*/ 350 h 354"/>
                <a:gd name="T20" fmla="*/ 43 w 263"/>
                <a:gd name="T21" fmla="*/ 34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354">
                  <a:moveTo>
                    <a:pt x="43" y="348"/>
                  </a:moveTo>
                  <a:lnTo>
                    <a:pt x="43" y="348"/>
                  </a:lnTo>
                  <a:cubicBezTo>
                    <a:pt x="250" y="198"/>
                    <a:pt x="250" y="198"/>
                    <a:pt x="250" y="198"/>
                  </a:cubicBezTo>
                  <a:cubicBezTo>
                    <a:pt x="259" y="192"/>
                    <a:pt x="262" y="186"/>
                    <a:pt x="262" y="178"/>
                  </a:cubicBezTo>
                  <a:cubicBezTo>
                    <a:pt x="262" y="169"/>
                    <a:pt x="259" y="161"/>
                    <a:pt x="250" y="155"/>
                  </a:cubicBezTo>
                  <a:cubicBezTo>
                    <a:pt x="43" y="5"/>
                    <a:pt x="43" y="5"/>
                    <a:pt x="43" y="5"/>
                  </a:cubicBezTo>
                  <a:cubicBezTo>
                    <a:pt x="35" y="0"/>
                    <a:pt x="23" y="0"/>
                    <a:pt x="14" y="5"/>
                  </a:cubicBezTo>
                  <a:cubicBezTo>
                    <a:pt x="5" y="8"/>
                    <a:pt x="0" y="16"/>
                    <a:pt x="0" y="28"/>
                  </a:cubicBezTo>
                  <a:cubicBezTo>
                    <a:pt x="0" y="324"/>
                    <a:pt x="0" y="324"/>
                    <a:pt x="0" y="324"/>
                  </a:cubicBezTo>
                  <a:cubicBezTo>
                    <a:pt x="0" y="336"/>
                    <a:pt x="5" y="344"/>
                    <a:pt x="14" y="350"/>
                  </a:cubicBezTo>
                  <a:cubicBezTo>
                    <a:pt x="23" y="353"/>
                    <a:pt x="35" y="353"/>
                    <a:pt x="43" y="348"/>
                  </a:cubicBezTo>
                </a:path>
              </a:pathLst>
            </a:custGeom>
            <a:grpFill/>
            <a:ln>
              <a:noFill/>
            </a:ln>
            <a:effectLst/>
          </p:spPr>
          <p:txBody>
            <a:bodyPr wrap="none" anchor="ctr"/>
            <a:lstStyle/>
            <a:p>
              <a:endParaRPr lang="en-US" dirty="0">
                <a:latin typeface="Calibri Light"/>
              </a:endParaRPr>
            </a:p>
          </p:txBody>
        </p:sp>
      </p:grpSp>
      <p:grpSp>
        <p:nvGrpSpPr>
          <p:cNvPr id="18" name="Group 4">
            <a:extLst>
              <a:ext uri="{FF2B5EF4-FFF2-40B4-BE49-F238E27FC236}">
                <a16:creationId xmlns:a16="http://schemas.microsoft.com/office/drawing/2014/main" id="{8A54A213-0A93-4853-A0DE-B64553A76778}"/>
              </a:ext>
            </a:extLst>
          </p:cNvPr>
          <p:cNvGrpSpPr/>
          <p:nvPr/>
        </p:nvGrpSpPr>
        <p:grpSpPr>
          <a:xfrm>
            <a:off x="5998881" y="3795906"/>
            <a:ext cx="1420273" cy="355290"/>
            <a:chOff x="12168868" y="6924280"/>
            <a:chExt cx="2471894" cy="618360"/>
          </a:xfrm>
          <a:solidFill>
            <a:srgbClr val="51775B"/>
          </a:solidFill>
        </p:grpSpPr>
        <p:sp>
          <p:nvSpPr>
            <p:cNvPr id="19" name="Rectangle 26">
              <a:extLst>
                <a:ext uri="{FF2B5EF4-FFF2-40B4-BE49-F238E27FC236}">
                  <a16:creationId xmlns:a16="http://schemas.microsoft.com/office/drawing/2014/main" id="{75FEE7EA-2954-469E-97C0-E9BA0058A99B}"/>
                </a:ext>
              </a:extLst>
            </p:cNvPr>
            <p:cNvSpPr/>
            <p:nvPr/>
          </p:nvSpPr>
          <p:spPr>
            <a:xfrm>
              <a:off x="12168868" y="7220769"/>
              <a:ext cx="2471894" cy="32187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dirty="0">
                <a:latin typeface="Calibri Light"/>
              </a:endParaRPr>
            </a:p>
          </p:txBody>
        </p:sp>
        <p:sp>
          <p:nvSpPr>
            <p:cNvPr id="20" name="Freeform 734">
              <a:extLst>
                <a:ext uri="{FF2B5EF4-FFF2-40B4-BE49-F238E27FC236}">
                  <a16:creationId xmlns:a16="http://schemas.microsoft.com/office/drawing/2014/main" id="{0B0C3685-76EB-4B3A-B0E8-3A1E54186E81}"/>
                </a:ext>
              </a:extLst>
            </p:cNvPr>
            <p:cNvSpPr>
              <a:spLocks noChangeArrowheads="1"/>
            </p:cNvSpPr>
            <p:nvPr/>
          </p:nvSpPr>
          <p:spPr bwMode="auto">
            <a:xfrm rot="16200000">
              <a:off x="13261997" y="6866312"/>
              <a:ext cx="342077" cy="458013"/>
            </a:xfrm>
            <a:custGeom>
              <a:avLst/>
              <a:gdLst>
                <a:gd name="T0" fmla="*/ 43 w 263"/>
                <a:gd name="T1" fmla="*/ 348 h 354"/>
                <a:gd name="T2" fmla="*/ 43 w 263"/>
                <a:gd name="T3" fmla="*/ 348 h 354"/>
                <a:gd name="T4" fmla="*/ 250 w 263"/>
                <a:gd name="T5" fmla="*/ 198 h 354"/>
                <a:gd name="T6" fmla="*/ 262 w 263"/>
                <a:gd name="T7" fmla="*/ 178 h 354"/>
                <a:gd name="T8" fmla="*/ 250 w 263"/>
                <a:gd name="T9" fmla="*/ 155 h 354"/>
                <a:gd name="T10" fmla="*/ 43 w 263"/>
                <a:gd name="T11" fmla="*/ 5 h 354"/>
                <a:gd name="T12" fmla="*/ 14 w 263"/>
                <a:gd name="T13" fmla="*/ 5 h 354"/>
                <a:gd name="T14" fmla="*/ 0 w 263"/>
                <a:gd name="T15" fmla="*/ 28 h 354"/>
                <a:gd name="T16" fmla="*/ 0 w 263"/>
                <a:gd name="T17" fmla="*/ 324 h 354"/>
                <a:gd name="T18" fmla="*/ 14 w 263"/>
                <a:gd name="T19" fmla="*/ 350 h 354"/>
                <a:gd name="T20" fmla="*/ 43 w 263"/>
                <a:gd name="T21" fmla="*/ 34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354">
                  <a:moveTo>
                    <a:pt x="43" y="348"/>
                  </a:moveTo>
                  <a:lnTo>
                    <a:pt x="43" y="348"/>
                  </a:lnTo>
                  <a:cubicBezTo>
                    <a:pt x="250" y="198"/>
                    <a:pt x="250" y="198"/>
                    <a:pt x="250" y="198"/>
                  </a:cubicBezTo>
                  <a:cubicBezTo>
                    <a:pt x="259" y="192"/>
                    <a:pt x="262" y="186"/>
                    <a:pt x="262" y="178"/>
                  </a:cubicBezTo>
                  <a:cubicBezTo>
                    <a:pt x="262" y="169"/>
                    <a:pt x="259" y="161"/>
                    <a:pt x="250" y="155"/>
                  </a:cubicBezTo>
                  <a:cubicBezTo>
                    <a:pt x="43" y="5"/>
                    <a:pt x="43" y="5"/>
                    <a:pt x="43" y="5"/>
                  </a:cubicBezTo>
                  <a:cubicBezTo>
                    <a:pt x="35" y="0"/>
                    <a:pt x="23" y="0"/>
                    <a:pt x="14" y="5"/>
                  </a:cubicBezTo>
                  <a:cubicBezTo>
                    <a:pt x="5" y="8"/>
                    <a:pt x="0" y="16"/>
                    <a:pt x="0" y="28"/>
                  </a:cubicBezTo>
                  <a:cubicBezTo>
                    <a:pt x="0" y="324"/>
                    <a:pt x="0" y="324"/>
                    <a:pt x="0" y="324"/>
                  </a:cubicBezTo>
                  <a:cubicBezTo>
                    <a:pt x="0" y="336"/>
                    <a:pt x="5" y="344"/>
                    <a:pt x="14" y="350"/>
                  </a:cubicBezTo>
                  <a:cubicBezTo>
                    <a:pt x="23" y="353"/>
                    <a:pt x="35" y="353"/>
                    <a:pt x="43" y="348"/>
                  </a:cubicBezTo>
                </a:path>
              </a:pathLst>
            </a:custGeom>
            <a:grpFill/>
            <a:ln>
              <a:noFill/>
            </a:ln>
            <a:effectLst/>
          </p:spPr>
          <p:txBody>
            <a:bodyPr wrap="none" anchor="ctr"/>
            <a:lstStyle/>
            <a:p>
              <a:endParaRPr lang="en-US" dirty="0">
                <a:latin typeface="Calibri Light"/>
              </a:endParaRPr>
            </a:p>
          </p:txBody>
        </p:sp>
      </p:grpSp>
      <p:grpSp>
        <p:nvGrpSpPr>
          <p:cNvPr id="21" name="Group 2">
            <a:extLst>
              <a:ext uri="{FF2B5EF4-FFF2-40B4-BE49-F238E27FC236}">
                <a16:creationId xmlns:a16="http://schemas.microsoft.com/office/drawing/2014/main" id="{83971640-638B-47B7-B615-0C8300F36512}"/>
              </a:ext>
            </a:extLst>
          </p:cNvPr>
          <p:cNvGrpSpPr/>
          <p:nvPr/>
        </p:nvGrpSpPr>
        <p:grpSpPr>
          <a:xfrm>
            <a:off x="3107912" y="3804658"/>
            <a:ext cx="1420273" cy="346541"/>
            <a:chOff x="7137321" y="6939512"/>
            <a:chExt cx="2471894" cy="603133"/>
          </a:xfrm>
          <a:solidFill>
            <a:srgbClr val="51775B"/>
          </a:solidFill>
        </p:grpSpPr>
        <p:sp>
          <p:nvSpPr>
            <p:cNvPr id="22" name="Rectangle 8">
              <a:extLst>
                <a:ext uri="{FF2B5EF4-FFF2-40B4-BE49-F238E27FC236}">
                  <a16:creationId xmlns:a16="http://schemas.microsoft.com/office/drawing/2014/main" id="{DB3D41DC-847A-43AD-9407-883AD5D1A949}"/>
                </a:ext>
              </a:extLst>
            </p:cNvPr>
            <p:cNvSpPr/>
            <p:nvPr/>
          </p:nvSpPr>
          <p:spPr>
            <a:xfrm>
              <a:off x="7137321" y="7220774"/>
              <a:ext cx="2471894" cy="32187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dirty="0">
                <a:latin typeface="Calibri Light"/>
              </a:endParaRPr>
            </a:p>
          </p:txBody>
        </p:sp>
        <p:sp>
          <p:nvSpPr>
            <p:cNvPr id="23" name="Freeform 734">
              <a:extLst>
                <a:ext uri="{FF2B5EF4-FFF2-40B4-BE49-F238E27FC236}">
                  <a16:creationId xmlns:a16="http://schemas.microsoft.com/office/drawing/2014/main" id="{E9DF690C-40C0-4D42-90D9-5B9A9AE165B1}"/>
                </a:ext>
              </a:extLst>
            </p:cNvPr>
            <p:cNvSpPr>
              <a:spLocks noChangeArrowheads="1"/>
            </p:cNvSpPr>
            <p:nvPr/>
          </p:nvSpPr>
          <p:spPr bwMode="auto">
            <a:xfrm rot="16200000">
              <a:off x="8182104" y="6881544"/>
              <a:ext cx="342077" cy="458013"/>
            </a:xfrm>
            <a:custGeom>
              <a:avLst/>
              <a:gdLst>
                <a:gd name="T0" fmla="*/ 43 w 263"/>
                <a:gd name="T1" fmla="*/ 348 h 354"/>
                <a:gd name="T2" fmla="*/ 43 w 263"/>
                <a:gd name="T3" fmla="*/ 348 h 354"/>
                <a:gd name="T4" fmla="*/ 250 w 263"/>
                <a:gd name="T5" fmla="*/ 198 h 354"/>
                <a:gd name="T6" fmla="*/ 262 w 263"/>
                <a:gd name="T7" fmla="*/ 178 h 354"/>
                <a:gd name="T8" fmla="*/ 250 w 263"/>
                <a:gd name="T9" fmla="*/ 155 h 354"/>
                <a:gd name="T10" fmla="*/ 43 w 263"/>
                <a:gd name="T11" fmla="*/ 5 h 354"/>
                <a:gd name="T12" fmla="*/ 14 w 263"/>
                <a:gd name="T13" fmla="*/ 5 h 354"/>
                <a:gd name="T14" fmla="*/ 0 w 263"/>
                <a:gd name="T15" fmla="*/ 28 h 354"/>
                <a:gd name="T16" fmla="*/ 0 w 263"/>
                <a:gd name="T17" fmla="*/ 324 h 354"/>
                <a:gd name="T18" fmla="*/ 14 w 263"/>
                <a:gd name="T19" fmla="*/ 350 h 354"/>
                <a:gd name="T20" fmla="*/ 43 w 263"/>
                <a:gd name="T21" fmla="*/ 34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354">
                  <a:moveTo>
                    <a:pt x="43" y="348"/>
                  </a:moveTo>
                  <a:lnTo>
                    <a:pt x="43" y="348"/>
                  </a:lnTo>
                  <a:cubicBezTo>
                    <a:pt x="250" y="198"/>
                    <a:pt x="250" y="198"/>
                    <a:pt x="250" y="198"/>
                  </a:cubicBezTo>
                  <a:cubicBezTo>
                    <a:pt x="259" y="192"/>
                    <a:pt x="262" y="186"/>
                    <a:pt x="262" y="178"/>
                  </a:cubicBezTo>
                  <a:cubicBezTo>
                    <a:pt x="262" y="169"/>
                    <a:pt x="259" y="161"/>
                    <a:pt x="250" y="155"/>
                  </a:cubicBezTo>
                  <a:cubicBezTo>
                    <a:pt x="43" y="5"/>
                    <a:pt x="43" y="5"/>
                    <a:pt x="43" y="5"/>
                  </a:cubicBezTo>
                  <a:cubicBezTo>
                    <a:pt x="35" y="0"/>
                    <a:pt x="23" y="0"/>
                    <a:pt x="14" y="5"/>
                  </a:cubicBezTo>
                  <a:cubicBezTo>
                    <a:pt x="5" y="8"/>
                    <a:pt x="0" y="16"/>
                    <a:pt x="0" y="28"/>
                  </a:cubicBezTo>
                  <a:cubicBezTo>
                    <a:pt x="0" y="324"/>
                    <a:pt x="0" y="324"/>
                    <a:pt x="0" y="324"/>
                  </a:cubicBezTo>
                  <a:cubicBezTo>
                    <a:pt x="0" y="336"/>
                    <a:pt x="5" y="344"/>
                    <a:pt x="14" y="350"/>
                  </a:cubicBezTo>
                  <a:cubicBezTo>
                    <a:pt x="23" y="353"/>
                    <a:pt x="35" y="353"/>
                    <a:pt x="43" y="348"/>
                  </a:cubicBezTo>
                </a:path>
              </a:pathLst>
            </a:custGeom>
            <a:grpFill/>
            <a:ln>
              <a:noFill/>
            </a:ln>
            <a:effectLst/>
          </p:spPr>
          <p:txBody>
            <a:bodyPr wrap="none" anchor="ctr"/>
            <a:lstStyle/>
            <a:p>
              <a:endParaRPr lang="en-US" dirty="0">
                <a:latin typeface="Calibri Light"/>
              </a:endParaRPr>
            </a:p>
          </p:txBody>
        </p:sp>
      </p:grpSp>
      <p:sp>
        <p:nvSpPr>
          <p:cNvPr id="24" name="AutoShape 19">
            <a:extLst>
              <a:ext uri="{FF2B5EF4-FFF2-40B4-BE49-F238E27FC236}">
                <a16:creationId xmlns:a16="http://schemas.microsoft.com/office/drawing/2014/main" id="{7C6F2507-ACE5-4993-8F43-F3797E5F22E0}"/>
              </a:ext>
            </a:extLst>
          </p:cNvPr>
          <p:cNvSpPr>
            <a:spLocks noChangeAspect="1"/>
          </p:cNvSpPr>
          <p:nvPr/>
        </p:nvSpPr>
        <p:spPr bwMode="auto">
          <a:xfrm>
            <a:off x="7950132" y="4400169"/>
            <a:ext cx="504168" cy="504302"/>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rgbClr val="51775B"/>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25" name="AutoShape 20">
            <a:extLst>
              <a:ext uri="{FF2B5EF4-FFF2-40B4-BE49-F238E27FC236}">
                <a16:creationId xmlns:a16="http://schemas.microsoft.com/office/drawing/2014/main" id="{1E59D0D9-207B-46D3-BD9F-4D8489D3F28C}"/>
              </a:ext>
            </a:extLst>
          </p:cNvPr>
          <p:cNvSpPr>
            <a:spLocks/>
          </p:cNvSpPr>
          <p:nvPr/>
        </p:nvSpPr>
        <p:spPr bwMode="auto">
          <a:xfrm>
            <a:off x="9340632" y="2161291"/>
            <a:ext cx="543854" cy="5418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87" y="2580"/>
                </a:moveTo>
                <a:cubicBezTo>
                  <a:pt x="20419" y="2580"/>
                  <a:pt x="20793" y="2735"/>
                  <a:pt x="21116" y="3052"/>
                </a:cubicBezTo>
                <a:cubicBezTo>
                  <a:pt x="21438" y="3372"/>
                  <a:pt x="21599" y="3743"/>
                  <a:pt x="21599" y="4175"/>
                </a:cubicBezTo>
                <a:lnTo>
                  <a:pt x="21599" y="19987"/>
                </a:lnTo>
                <a:cubicBezTo>
                  <a:pt x="21599" y="20419"/>
                  <a:pt x="21438" y="20796"/>
                  <a:pt x="21116" y="21116"/>
                </a:cubicBezTo>
                <a:cubicBezTo>
                  <a:pt x="20793" y="21438"/>
                  <a:pt x="20419" y="21599"/>
                  <a:pt x="19987" y="21599"/>
                </a:cubicBezTo>
                <a:lnTo>
                  <a:pt x="1612" y="21599"/>
                </a:lnTo>
                <a:cubicBezTo>
                  <a:pt x="1180" y="21599"/>
                  <a:pt x="806" y="21438"/>
                  <a:pt x="483" y="21116"/>
                </a:cubicBezTo>
                <a:cubicBezTo>
                  <a:pt x="161" y="20796"/>
                  <a:pt x="0" y="20419"/>
                  <a:pt x="0" y="19987"/>
                </a:cubicBezTo>
                <a:lnTo>
                  <a:pt x="0" y="4175"/>
                </a:lnTo>
                <a:cubicBezTo>
                  <a:pt x="0" y="3743"/>
                  <a:pt x="161" y="3372"/>
                  <a:pt x="483" y="3052"/>
                </a:cubicBezTo>
                <a:cubicBezTo>
                  <a:pt x="806" y="2735"/>
                  <a:pt x="1180" y="2580"/>
                  <a:pt x="1612" y="2580"/>
                </a:cubicBezTo>
                <a:lnTo>
                  <a:pt x="2150" y="2580"/>
                </a:lnTo>
                <a:lnTo>
                  <a:pt x="2150" y="2401"/>
                </a:lnTo>
                <a:cubicBezTo>
                  <a:pt x="2150" y="2116"/>
                  <a:pt x="2196" y="1828"/>
                  <a:pt x="2288" y="1540"/>
                </a:cubicBezTo>
                <a:cubicBezTo>
                  <a:pt x="2381" y="1249"/>
                  <a:pt x="2530" y="990"/>
                  <a:pt x="2738" y="766"/>
                </a:cubicBezTo>
                <a:cubicBezTo>
                  <a:pt x="2942" y="541"/>
                  <a:pt x="3216" y="360"/>
                  <a:pt x="3555" y="213"/>
                </a:cubicBezTo>
                <a:cubicBezTo>
                  <a:pt x="3895" y="75"/>
                  <a:pt x="4310" y="0"/>
                  <a:pt x="4796" y="0"/>
                </a:cubicBezTo>
                <a:cubicBezTo>
                  <a:pt x="5283" y="0"/>
                  <a:pt x="5698" y="75"/>
                  <a:pt x="6037" y="213"/>
                </a:cubicBezTo>
                <a:cubicBezTo>
                  <a:pt x="6377" y="360"/>
                  <a:pt x="6651" y="541"/>
                  <a:pt x="6858" y="766"/>
                </a:cubicBezTo>
                <a:cubicBezTo>
                  <a:pt x="7062" y="990"/>
                  <a:pt x="7215" y="1255"/>
                  <a:pt x="7313" y="1546"/>
                </a:cubicBezTo>
                <a:cubicBezTo>
                  <a:pt x="7411" y="1840"/>
                  <a:pt x="7457" y="2125"/>
                  <a:pt x="7457" y="2401"/>
                </a:cubicBezTo>
                <a:lnTo>
                  <a:pt x="7457" y="2580"/>
                </a:lnTo>
                <a:lnTo>
                  <a:pt x="8133" y="2580"/>
                </a:lnTo>
                <a:lnTo>
                  <a:pt x="8133" y="2401"/>
                </a:lnTo>
                <a:cubicBezTo>
                  <a:pt x="8133" y="2116"/>
                  <a:pt x="8179" y="1828"/>
                  <a:pt x="8269" y="1540"/>
                </a:cubicBezTo>
                <a:cubicBezTo>
                  <a:pt x="8364" y="1249"/>
                  <a:pt x="8511" y="990"/>
                  <a:pt x="8718" y="766"/>
                </a:cubicBezTo>
                <a:cubicBezTo>
                  <a:pt x="8925" y="541"/>
                  <a:pt x="9199" y="360"/>
                  <a:pt x="9538" y="213"/>
                </a:cubicBezTo>
                <a:cubicBezTo>
                  <a:pt x="9878" y="74"/>
                  <a:pt x="10293" y="0"/>
                  <a:pt x="10779" y="0"/>
                </a:cubicBezTo>
                <a:cubicBezTo>
                  <a:pt x="11266" y="0"/>
                  <a:pt x="11678" y="74"/>
                  <a:pt x="12020" y="213"/>
                </a:cubicBezTo>
                <a:cubicBezTo>
                  <a:pt x="12360" y="360"/>
                  <a:pt x="12636" y="541"/>
                  <a:pt x="12852" y="766"/>
                </a:cubicBezTo>
                <a:cubicBezTo>
                  <a:pt x="13068" y="990"/>
                  <a:pt x="13227" y="1255"/>
                  <a:pt x="13322" y="1546"/>
                </a:cubicBezTo>
                <a:cubicBezTo>
                  <a:pt x="13417" y="1840"/>
                  <a:pt x="13469" y="2125"/>
                  <a:pt x="13469" y="2401"/>
                </a:cubicBezTo>
                <a:lnTo>
                  <a:pt x="13469" y="2580"/>
                </a:lnTo>
                <a:lnTo>
                  <a:pt x="14142" y="2580"/>
                </a:lnTo>
                <a:lnTo>
                  <a:pt x="14142" y="2401"/>
                </a:lnTo>
                <a:cubicBezTo>
                  <a:pt x="14142" y="2116"/>
                  <a:pt x="14191" y="1828"/>
                  <a:pt x="14286" y="1540"/>
                </a:cubicBezTo>
                <a:cubicBezTo>
                  <a:pt x="14384" y="1249"/>
                  <a:pt x="14534" y="990"/>
                  <a:pt x="14741" y="765"/>
                </a:cubicBezTo>
                <a:cubicBezTo>
                  <a:pt x="14948" y="541"/>
                  <a:pt x="15219" y="359"/>
                  <a:pt x="15556" y="213"/>
                </a:cubicBezTo>
                <a:cubicBezTo>
                  <a:pt x="15890" y="74"/>
                  <a:pt x="16305" y="0"/>
                  <a:pt x="16803" y="0"/>
                </a:cubicBezTo>
                <a:cubicBezTo>
                  <a:pt x="17289" y="0"/>
                  <a:pt x="17704" y="74"/>
                  <a:pt x="18044" y="213"/>
                </a:cubicBezTo>
                <a:cubicBezTo>
                  <a:pt x="18383" y="359"/>
                  <a:pt x="18657" y="541"/>
                  <a:pt x="18864" y="765"/>
                </a:cubicBezTo>
                <a:cubicBezTo>
                  <a:pt x="19069" y="990"/>
                  <a:pt x="19218" y="1255"/>
                  <a:pt x="19311" y="1546"/>
                </a:cubicBezTo>
                <a:cubicBezTo>
                  <a:pt x="19403" y="1839"/>
                  <a:pt x="19449" y="2125"/>
                  <a:pt x="19449" y="2401"/>
                </a:cubicBezTo>
                <a:lnTo>
                  <a:pt x="19449" y="2580"/>
                </a:lnTo>
                <a:lnTo>
                  <a:pt x="19987" y="2580"/>
                </a:lnTo>
                <a:close/>
                <a:moveTo>
                  <a:pt x="6066" y="7968"/>
                </a:moveTo>
                <a:lnTo>
                  <a:pt x="2179" y="7968"/>
                </a:lnTo>
                <a:lnTo>
                  <a:pt x="2179" y="11443"/>
                </a:lnTo>
                <a:lnTo>
                  <a:pt x="6066" y="11443"/>
                </a:lnTo>
                <a:lnTo>
                  <a:pt x="6066" y="7968"/>
                </a:lnTo>
                <a:close/>
                <a:moveTo>
                  <a:pt x="6066" y="11976"/>
                </a:moveTo>
                <a:lnTo>
                  <a:pt x="2179" y="11976"/>
                </a:lnTo>
                <a:lnTo>
                  <a:pt x="2179" y="15452"/>
                </a:lnTo>
                <a:lnTo>
                  <a:pt x="6066" y="15452"/>
                </a:lnTo>
                <a:lnTo>
                  <a:pt x="6066" y="11976"/>
                </a:lnTo>
                <a:close/>
                <a:moveTo>
                  <a:pt x="6066" y="15976"/>
                </a:moveTo>
                <a:lnTo>
                  <a:pt x="2179" y="15976"/>
                </a:lnTo>
                <a:lnTo>
                  <a:pt x="2179" y="19422"/>
                </a:lnTo>
                <a:lnTo>
                  <a:pt x="6066" y="19422"/>
                </a:lnTo>
                <a:lnTo>
                  <a:pt x="6066" y="15976"/>
                </a:lnTo>
                <a:close/>
                <a:moveTo>
                  <a:pt x="3754" y="5543"/>
                </a:moveTo>
                <a:cubicBezTo>
                  <a:pt x="3754" y="6067"/>
                  <a:pt x="4102" y="6323"/>
                  <a:pt x="4799" y="6323"/>
                </a:cubicBezTo>
                <a:cubicBezTo>
                  <a:pt x="5499" y="6323"/>
                  <a:pt x="5847" y="6067"/>
                  <a:pt x="5847" y="5543"/>
                </a:cubicBezTo>
                <a:lnTo>
                  <a:pt x="5847" y="2398"/>
                </a:lnTo>
                <a:cubicBezTo>
                  <a:pt x="5847" y="1877"/>
                  <a:pt x="5499" y="1612"/>
                  <a:pt x="4799" y="1612"/>
                </a:cubicBezTo>
                <a:cubicBezTo>
                  <a:pt x="4102" y="1612"/>
                  <a:pt x="3754" y="1877"/>
                  <a:pt x="3754" y="2398"/>
                </a:cubicBezTo>
                <a:lnTo>
                  <a:pt x="3754" y="5543"/>
                </a:lnTo>
                <a:close/>
                <a:moveTo>
                  <a:pt x="10535" y="7968"/>
                </a:moveTo>
                <a:lnTo>
                  <a:pt x="6607" y="7968"/>
                </a:lnTo>
                <a:lnTo>
                  <a:pt x="6607" y="11443"/>
                </a:lnTo>
                <a:lnTo>
                  <a:pt x="10535" y="11443"/>
                </a:lnTo>
                <a:lnTo>
                  <a:pt x="10535" y="7968"/>
                </a:lnTo>
                <a:close/>
                <a:moveTo>
                  <a:pt x="10535" y="11976"/>
                </a:moveTo>
                <a:lnTo>
                  <a:pt x="6607" y="11976"/>
                </a:lnTo>
                <a:lnTo>
                  <a:pt x="6607" y="15452"/>
                </a:lnTo>
                <a:lnTo>
                  <a:pt x="10535" y="15452"/>
                </a:lnTo>
                <a:lnTo>
                  <a:pt x="10535" y="11976"/>
                </a:lnTo>
                <a:close/>
                <a:moveTo>
                  <a:pt x="10535" y="15976"/>
                </a:moveTo>
                <a:lnTo>
                  <a:pt x="6607" y="15976"/>
                </a:lnTo>
                <a:lnTo>
                  <a:pt x="6607" y="19422"/>
                </a:lnTo>
                <a:lnTo>
                  <a:pt x="10535" y="19422"/>
                </a:lnTo>
                <a:lnTo>
                  <a:pt x="10535" y="15976"/>
                </a:lnTo>
                <a:close/>
                <a:moveTo>
                  <a:pt x="9774" y="5543"/>
                </a:moveTo>
                <a:cubicBezTo>
                  <a:pt x="9774" y="5825"/>
                  <a:pt x="9849" y="6027"/>
                  <a:pt x="9996" y="6145"/>
                </a:cubicBezTo>
                <a:cubicBezTo>
                  <a:pt x="10143" y="6269"/>
                  <a:pt x="10405" y="6323"/>
                  <a:pt x="10782" y="6323"/>
                </a:cubicBezTo>
                <a:cubicBezTo>
                  <a:pt x="11159" y="6323"/>
                  <a:pt x="11427" y="6263"/>
                  <a:pt x="11588" y="6139"/>
                </a:cubicBezTo>
                <a:cubicBezTo>
                  <a:pt x="11750" y="6015"/>
                  <a:pt x="11830" y="5819"/>
                  <a:pt x="11830" y="5543"/>
                </a:cubicBezTo>
                <a:lnTo>
                  <a:pt x="11830" y="2398"/>
                </a:lnTo>
                <a:cubicBezTo>
                  <a:pt x="11830" y="2128"/>
                  <a:pt x="11750" y="1932"/>
                  <a:pt x="11588" y="1802"/>
                </a:cubicBezTo>
                <a:cubicBezTo>
                  <a:pt x="11427" y="1673"/>
                  <a:pt x="11159" y="1612"/>
                  <a:pt x="10782" y="1612"/>
                </a:cubicBezTo>
                <a:cubicBezTo>
                  <a:pt x="10405" y="1612"/>
                  <a:pt x="10143" y="1679"/>
                  <a:pt x="9996" y="1814"/>
                </a:cubicBezTo>
                <a:cubicBezTo>
                  <a:pt x="9849" y="1944"/>
                  <a:pt x="9774" y="2139"/>
                  <a:pt x="9774" y="2398"/>
                </a:cubicBezTo>
                <a:lnTo>
                  <a:pt x="9774" y="5543"/>
                </a:lnTo>
                <a:close/>
                <a:moveTo>
                  <a:pt x="14986" y="7968"/>
                </a:moveTo>
                <a:lnTo>
                  <a:pt x="11073" y="7968"/>
                </a:lnTo>
                <a:lnTo>
                  <a:pt x="11073" y="11443"/>
                </a:lnTo>
                <a:lnTo>
                  <a:pt x="14986" y="11443"/>
                </a:lnTo>
                <a:lnTo>
                  <a:pt x="14986" y="7968"/>
                </a:lnTo>
                <a:close/>
                <a:moveTo>
                  <a:pt x="14986" y="11976"/>
                </a:moveTo>
                <a:lnTo>
                  <a:pt x="11073" y="11976"/>
                </a:lnTo>
                <a:lnTo>
                  <a:pt x="11073" y="15452"/>
                </a:lnTo>
                <a:lnTo>
                  <a:pt x="14986" y="15452"/>
                </a:lnTo>
                <a:lnTo>
                  <a:pt x="14986" y="11976"/>
                </a:lnTo>
                <a:close/>
                <a:moveTo>
                  <a:pt x="14986" y="15976"/>
                </a:moveTo>
                <a:lnTo>
                  <a:pt x="11073" y="15976"/>
                </a:lnTo>
                <a:lnTo>
                  <a:pt x="11073" y="19422"/>
                </a:lnTo>
                <a:lnTo>
                  <a:pt x="14986" y="19422"/>
                </a:lnTo>
                <a:lnTo>
                  <a:pt x="14986" y="15976"/>
                </a:lnTo>
                <a:close/>
                <a:moveTo>
                  <a:pt x="19423" y="7968"/>
                </a:moveTo>
                <a:lnTo>
                  <a:pt x="15521" y="7968"/>
                </a:lnTo>
                <a:lnTo>
                  <a:pt x="15521" y="11443"/>
                </a:lnTo>
                <a:lnTo>
                  <a:pt x="19423" y="11443"/>
                </a:lnTo>
                <a:lnTo>
                  <a:pt x="19423" y="7968"/>
                </a:lnTo>
                <a:close/>
                <a:moveTo>
                  <a:pt x="19423" y="11976"/>
                </a:moveTo>
                <a:lnTo>
                  <a:pt x="15521" y="11976"/>
                </a:lnTo>
                <a:lnTo>
                  <a:pt x="15521" y="15452"/>
                </a:lnTo>
                <a:lnTo>
                  <a:pt x="19423" y="15452"/>
                </a:lnTo>
                <a:lnTo>
                  <a:pt x="19423" y="11976"/>
                </a:lnTo>
                <a:close/>
                <a:moveTo>
                  <a:pt x="19423" y="15976"/>
                </a:moveTo>
                <a:lnTo>
                  <a:pt x="15521" y="15976"/>
                </a:lnTo>
                <a:lnTo>
                  <a:pt x="15521" y="19422"/>
                </a:lnTo>
                <a:lnTo>
                  <a:pt x="19423" y="19422"/>
                </a:lnTo>
                <a:lnTo>
                  <a:pt x="19423" y="15976"/>
                </a:lnTo>
                <a:close/>
                <a:moveTo>
                  <a:pt x="15758" y="5543"/>
                </a:moveTo>
                <a:cubicBezTo>
                  <a:pt x="15758" y="6067"/>
                  <a:pt x="16106" y="6323"/>
                  <a:pt x="16806" y="6323"/>
                </a:cubicBezTo>
                <a:cubicBezTo>
                  <a:pt x="17502" y="6323"/>
                  <a:pt x="17848" y="6067"/>
                  <a:pt x="17839" y="5543"/>
                </a:cubicBezTo>
                <a:lnTo>
                  <a:pt x="17839" y="2398"/>
                </a:lnTo>
                <a:cubicBezTo>
                  <a:pt x="17839" y="1877"/>
                  <a:pt x="17494" y="1612"/>
                  <a:pt x="16806" y="1612"/>
                </a:cubicBezTo>
                <a:cubicBezTo>
                  <a:pt x="16106" y="1612"/>
                  <a:pt x="15758" y="1877"/>
                  <a:pt x="15758" y="2398"/>
                </a:cubicBezTo>
                <a:lnTo>
                  <a:pt x="15758" y="5543"/>
                </a:lnTo>
                <a:close/>
              </a:path>
            </a:pathLst>
          </a:custGeom>
          <a:solidFill>
            <a:srgbClr val="51775B"/>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26" name="AutoShape 82">
            <a:extLst>
              <a:ext uri="{FF2B5EF4-FFF2-40B4-BE49-F238E27FC236}">
                <a16:creationId xmlns:a16="http://schemas.microsoft.com/office/drawing/2014/main" id="{4B435A36-5A4D-40AC-B042-BEA637683146}"/>
              </a:ext>
            </a:extLst>
          </p:cNvPr>
          <p:cNvSpPr>
            <a:spLocks/>
          </p:cNvSpPr>
          <p:nvPr/>
        </p:nvSpPr>
        <p:spPr bwMode="auto">
          <a:xfrm>
            <a:off x="6532349" y="2226522"/>
            <a:ext cx="459863" cy="4599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67" y="5419"/>
                </a:moveTo>
                <a:cubicBezTo>
                  <a:pt x="4051" y="5419"/>
                  <a:pt x="4271" y="5505"/>
                  <a:pt x="4428" y="5687"/>
                </a:cubicBezTo>
                <a:cubicBezTo>
                  <a:pt x="4586" y="5865"/>
                  <a:pt x="4701" y="6078"/>
                  <a:pt x="4766" y="6326"/>
                </a:cubicBezTo>
                <a:cubicBezTo>
                  <a:pt x="4835" y="6574"/>
                  <a:pt x="4879" y="6836"/>
                  <a:pt x="4893" y="7106"/>
                </a:cubicBezTo>
                <a:cubicBezTo>
                  <a:pt x="4910" y="7377"/>
                  <a:pt x="4917" y="7596"/>
                  <a:pt x="4917" y="7760"/>
                </a:cubicBezTo>
                <a:lnTo>
                  <a:pt x="4917" y="9856"/>
                </a:lnTo>
                <a:cubicBezTo>
                  <a:pt x="4809" y="9928"/>
                  <a:pt x="4720" y="10015"/>
                  <a:pt x="4646" y="10110"/>
                </a:cubicBezTo>
                <a:cubicBezTo>
                  <a:pt x="4574" y="10208"/>
                  <a:pt x="4468" y="10257"/>
                  <a:pt x="4329" y="10257"/>
                </a:cubicBezTo>
                <a:lnTo>
                  <a:pt x="561" y="10257"/>
                </a:lnTo>
                <a:cubicBezTo>
                  <a:pt x="439" y="10257"/>
                  <a:pt x="338" y="10208"/>
                  <a:pt x="256" y="10110"/>
                </a:cubicBezTo>
                <a:cubicBezTo>
                  <a:pt x="177" y="10015"/>
                  <a:pt x="93" y="9928"/>
                  <a:pt x="0" y="9856"/>
                </a:cubicBezTo>
                <a:lnTo>
                  <a:pt x="0" y="7760"/>
                </a:lnTo>
                <a:cubicBezTo>
                  <a:pt x="0" y="7596"/>
                  <a:pt x="4" y="7377"/>
                  <a:pt x="12" y="7106"/>
                </a:cubicBezTo>
                <a:cubicBezTo>
                  <a:pt x="19" y="6836"/>
                  <a:pt x="57" y="6574"/>
                  <a:pt x="124" y="6326"/>
                </a:cubicBezTo>
                <a:cubicBezTo>
                  <a:pt x="196" y="6078"/>
                  <a:pt x="309" y="5865"/>
                  <a:pt x="465" y="5687"/>
                </a:cubicBezTo>
                <a:cubicBezTo>
                  <a:pt x="624" y="5508"/>
                  <a:pt x="842" y="5419"/>
                  <a:pt x="1123" y="5419"/>
                </a:cubicBezTo>
                <a:cubicBezTo>
                  <a:pt x="782" y="5151"/>
                  <a:pt x="508" y="4803"/>
                  <a:pt x="304" y="4377"/>
                </a:cubicBezTo>
                <a:cubicBezTo>
                  <a:pt x="103" y="3950"/>
                  <a:pt x="0" y="3469"/>
                  <a:pt x="0" y="2937"/>
                </a:cubicBezTo>
                <a:cubicBezTo>
                  <a:pt x="0" y="2539"/>
                  <a:pt x="64" y="2162"/>
                  <a:pt x="189" y="1805"/>
                </a:cubicBezTo>
                <a:cubicBezTo>
                  <a:pt x="316" y="1448"/>
                  <a:pt x="491" y="1134"/>
                  <a:pt x="717" y="861"/>
                </a:cubicBezTo>
                <a:cubicBezTo>
                  <a:pt x="943" y="590"/>
                  <a:pt x="1207" y="380"/>
                  <a:pt x="1504" y="227"/>
                </a:cubicBezTo>
                <a:cubicBezTo>
                  <a:pt x="1804" y="77"/>
                  <a:pt x="2119" y="0"/>
                  <a:pt x="2445" y="0"/>
                </a:cubicBezTo>
                <a:cubicBezTo>
                  <a:pt x="2793" y="0"/>
                  <a:pt x="3115" y="77"/>
                  <a:pt x="3412" y="227"/>
                </a:cubicBezTo>
                <a:cubicBezTo>
                  <a:pt x="3712" y="380"/>
                  <a:pt x="3969" y="590"/>
                  <a:pt x="4188" y="861"/>
                </a:cubicBezTo>
                <a:cubicBezTo>
                  <a:pt x="4406" y="1134"/>
                  <a:pt x="4584" y="1448"/>
                  <a:pt x="4716" y="1805"/>
                </a:cubicBezTo>
                <a:cubicBezTo>
                  <a:pt x="4850" y="2162"/>
                  <a:pt x="4917" y="2539"/>
                  <a:pt x="4917" y="2937"/>
                </a:cubicBezTo>
                <a:cubicBezTo>
                  <a:pt x="4917" y="3458"/>
                  <a:pt x="4814" y="3939"/>
                  <a:pt x="4603" y="4371"/>
                </a:cubicBezTo>
                <a:cubicBezTo>
                  <a:pt x="4392" y="4800"/>
                  <a:pt x="4115" y="5151"/>
                  <a:pt x="3767" y="5419"/>
                </a:cubicBezTo>
                <a:moveTo>
                  <a:pt x="18165" y="12062"/>
                </a:moveTo>
                <a:cubicBezTo>
                  <a:pt x="18672" y="12604"/>
                  <a:pt x="19070" y="13142"/>
                  <a:pt x="19356" y="13669"/>
                </a:cubicBezTo>
                <a:cubicBezTo>
                  <a:pt x="19641" y="14196"/>
                  <a:pt x="19788" y="14801"/>
                  <a:pt x="19788" y="15480"/>
                </a:cubicBezTo>
                <a:lnTo>
                  <a:pt x="19788" y="20816"/>
                </a:lnTo>
                <a:cubicBezTo>
                  <a:pt x="19694" y="20868"/>
                  <a:pt x="19620" y="20931"/>
                  <a:pt x="19557" y="20995"/>
                </a:cubicBezTo>
                <a:cubicBezTo>
                  <a:pt x="19497" y="21061"/>
                  <a:pt x="19425" y="21122"/>
                  <a:pt x="19344" y="21191"/>
                </a:cubicBezTo>
                <a:cubicBezTo>
                  <a:pt x="19262" y="21251"/>
                  <a:pt x="19173" y="21317"/>
                  <a:pt x="19075" y="21386"/>
                </a:cubicBezTo>
                <a:cubicBezTo>
                  <a:pt x="18976" y="21455"/>
                  <a:pt x="18835" y="21528"/>
                  <a:pt x="18662" y="21599"/>
                </a:cubicBezTo>
                <a:lnTo>
                  <a:pt x="2942" y="21599"/>
                </a:lnTo>
                <a:cubicBezTo>
                  <a:pt x="2675" y="21599"/>
                  <a:pt x="2467" y="21499"/>
                  <a:pt x="2318" y="21291"/>
                </a:cubicBezTo>
                <a:cubicBezTo>
                  <a:pt x="2167" y="21081"/>
                  <a:pt x="2003" y="20926"/>
                  <a:pt x="1819" y="20816"/>
                </a:cubicBezTo>
                <a:lnTo>
                  <a:pt x="1819" y="15480"/>
                </a:lnTo>
                <a:cubicBezTo>
                  <a:pt x="1819" y="14763"/>
                  <a:pt x="1989" y="14127"/>
                  <a:pt x="2335" y="13571"/>
                </a:cubicBezTo>
                <a:cubicBezTo>
                  <a:pt x="2678" y="13018"/>
                  <a:pt x="3052" y="12511"/>
                  <a:pt x="3460" y="12062"/>
                </a:cubicBezTo>
                <a:cubicBezTo>
                  <a:pt x="3535" y="11970"/>
                  <a:pt x="3633" y="11869"/>
                  <a:pt x="3753" y="11766"/>
                </a:cubicBezTo>
                <a:cubicBezTo>
                  <a:pt x="3873" y="11659"/>
                  <a:pt x="4000" y="11590"/>
                  <a:pt x="4137" y="11553"/>
                </a:cubicBezTo>
                <a:cubicBezTo>
                  <a:pt x="4276" y="11495"/>
                  <a:pt x="4432" y="11466"/>
                  <a:pt x="4610" y="11455"/>
                </a:cubicBezTo>
                <a:cubicBezTo>
                  <a:pt x="4785" y="11446"/>
                  <a:pt x="4956" y="11423"/>
                  <a:pt x="5126" y="11388"/>
                </a:cubicBezTo>
                <a:cubicBezTo>
                  <a:pt x="5594" y="11299"/>
                  <a:pt x="6091" y="11210"/>
                  <a:pt x="6621" y="11121"/>
                </a:cubicBezTo>
                <a:cubicBezTo>
                  <a:pt x="7149" y="11034"/>
                  <a:pt x="7665" y="10945"/>
                  <a:pt x="8172" y="10853"/>
                </a:cubicBezTo>
                <a:cubicBezTo>
                  <a:pt x="7483" y="10326"/>
                  <a:pt x="6928" y="9632"/>
                  <a:pt x="6513" y="8762"/>
                </a:cubicBezTo>
                <a:cubicBezTo>
                  <a:pt x="6093" y="7896"/>
                  <a:pt x="5884" y="6940"/>
                  <a:pt x="5884" y="5903"/>
                </a:cubicBezTo>
                <a:cubicBezTo>
                  <a:pt x="5884" y="5097"/>
                  <a:pt x="6016" y="4331"/>
                  <a:pt x="6275" y="3608"/>
                </a:cubicBezTo>
                <a:cubicBezTo>
                  <a:pt x="6535" y="2885"/>
                  <a:pt x="6887" y="2260"/>
                  <a:pt x="7331" y="1733"/>
                </a:cubicBezTo>
                <a:cubicBezTo>
                  <a:pt x="7778" y="1203"/>
                  <a:pt x="8299" y="786"/>
                  <a:pt x="8894" y="472"/>
                </a:cubicBezTo>
                <a:cubicBezTo>
                  <a:pt x="9494" y="158"/>
                  <a:pt x="10125" y="3"/>
                  <a:pt x="10802" y="3"/>
                </a:cubicBezTo>
                <a:cubicBezTo>
                  <a:pt x="11476" y="3"/>
                  <a:pt x="12112" y="158"/>
                  <a:pt x="12710" y="472"/>
                </a:cubicBezTo>
                <a:cubicBezTo>
                  <a:pt x="13307" y="786"/>
                  <a:pt x="13826" y="1203"/>
                  <a:pt x="14272" y="1733"/>
                </a:cubicBezTo>
                <a:cubicBezTo>
                  <a:pt x="14716" y="2260"/>
                  <a:pt x="15067" y="2885"/>
                  <a:pt x="15328" y="3608"/>
                </a:cubicBezTo>
                <a:cubicBezTo>
                  <a:pt x="15590" y="4331"/>
                  <a:pt x="15719" y="5097"/>
                  <a:pt x="15719" y="5903"/>
                </a:cubicBezTo>
                <a:cubicBezTo>
                  <a:pt x="15719" y="6939"/>
                  <a:pt x="15513" y="7890"/>
                  <a:pt x="15100" y="8757"/>
                </a:cubicBezTo>
                <a:cubicBezTo>
                  <a:pt x="14685" y="9620"/>
                  <a:pt x="14128" y="10320"/>
                  <a:pt x="13432" y="10853"/>
                </a:cubicBezTo>
                <a:cubicBezTo>
                  <a:pt x="13936" y="10945"/>
                  <a:pt x="14452" y="11031"/>
                  <a:pt x="14978" y="11115"/>
                </a:cubicBezTo>
                <a:cubicBezTo>
                  <a:pt x="15504" y="11198"/>
                  <a:pt x="16005" y="11288"/>
                  <a:pt x="16478" y="11388"/>
                </a:cubicBezTo>
                <a:cubicBezTo>
                  <a:pt x="16653" y="11426"/>
                  <a:pt x="16826" y="11449"/>
                  <a:pt x="16994" y="11455"/>
                </a:cubicBezTo>
                <a:cubicBezTo>
                  <a:pt x="17162" y="11466"/>
                  <a:pt x="17323" y="11495"/>
                  <a:pt x="17467" y="11553"/>
                </a:cubicBezTo>
                <a:cubicBezTo>
                  <a:pt x="17603" y="11590"/>
                  <a:pt x="17731" y="11659"/>
                  <a:pt x="17851" y="11766"/>
                </a:cubicBezTo>
                <a:cubicBezTo>
                  <a:pt x="17966" y="11869"/>
                  <a:pt x="18074" y="11970"/>
                  <a:pt x="18165" y="12062"/>
                </a:cubicBezTo>
                <a:moveTo>
                  <a:pt x="20474" y="5419"/>
                </a:moveTo>
                <a:cubicBezTo>
                  <a:pt x="20757" y="5419"/>
                  <a:pt x="20973" y="5505"/>
                  <a:pt x="21124" y="5687"/>
                </a:cubicBezTo>
                <a:cubicBezTo>
                  <a:pt x="21271" y="5865"/>
                  <a:pt x="21381" y="6078"/>
                  <a:pt x="21448" y="6326"/>
                </a:cubicBezTo>
                <a:cubicBezTo>
                  <a:pt x="21520" y="6574"/>
                  <a:pt x="21561" y="6836"/>
                  <a:pt x="21576" y="7106"/>
                </a:cubicBezTo>
                <a:cubicBezTo>
                  <a:pt x="21592" y="7377"/>
                  <a:pt x="21599" y="7596"/>
                  <a:pt x="21599" y="7760"/>
                </a:cubicBezTo>
                <a:lnTo>
                  <a:pt x="21599" y="9856"/>
                </a:lnTo>
                <a:cubicBezTo>
                  <a:pt x="21508" y="9928"/>
                  <a:pt x="21422" y="10015"/>
                  <a:pt x="21340" y="10110"/>
                </a:cubicBezTo>
                <a:cubicBezTo>
                  <a:pt x="21261" y="10208"/>
                  <a:pt x="21158" y="10257"/>
                  <a:pt x="21036" y="10257"/>
                </a:cubicBezTo>
                <a:lnTo>
                  <a:pt x="17268" y="10257"/>
                </a:lnTo>
                <a:cubicBezTo>
                  <a:pt x="17131" y="10257"/>
                  <a:pt x="17023" y="10208"/>
                  <a:pt x="16953" y="10110"/>
                </a:cubicBezTo>
                <a:cubicBezTo>
                  <a:pt x="16879" y="10015"/>
                  <a:pt x="16790" y="9928"/>
                  <a:pt x="16682" y="9856"/>
                </a:cubicBezTo>
                <a:lnTo>
                  <a:pt x="16682" y="7760"/>
                </a:lnTo>
                <a:cubicBezTo>
                  <a:pt x="16682" y="7596"/>
                  <a:pt x="16692" y="7377"/>
                  <a:pt x="16706" y="7106"/>
                </a:cubicBezTo>
                <a:cubicBezTo>
                  <a:pt x="16720" y="6836"/>
                  <a:pt x="16766" y="6574"/>
                  <a:pt x="16836" y="6326"/>
                </a:cubicBezTo>
                <a:cubicBezTo>
                  <a:pt x="16912" y="6078"/>
                  <a:pt x="17023" y="5865"/>
                  <a:pt x="17183" y="5687"/>
                </a:cubicBezTo>
                <a:cubicBezTo>
                  <a:pt x="17337" y="5508"/>
                  <a:pt x="17556" y="5419"/>
                  <a:pt x="17829" y="5419"/>
                </a:cubicBezTo>
                <a:cubicBezTo>
                  <a:pt x="17488" y="5151"/>
                  <a:pt x="17210" y="4803"/>
                  <a:pt x="16999" y="4377"/>
                </a:cubicBezTo>
                <a:cubicBezTo>
                  <a:pt x="16788" y="3950"/>
                  <a:pt x="16682" y="3469"/>
                  <a:pt x="16682" y="2937"/>
                </a:cubicBezTo>
                <a:cubicBezTo>
                  <a:pt x="16682" y="2539"/>
                  <a:pt x="16744" y="2162"/>
                  <a:pt x="16872" y="1805"/>
                </a:cubicBezTo>
                <a:cubicBezTo>
                  <a:pt x="16999" y="1448"/>
                  <a:pt x="17174" y="1134"/>
                  <a:pt x="17400" y="861"/>
                </a:cubicBezTo>
                <a:cubicBezTo>
                  <a:pt x="17625" y="590"/>
                  <a:pt x="17889" y="380"/>
                  <a:pt x="18187" y="227"/>
                </a:cubicBezTo>
                <a:cubicBezTo>
                  <a:pt x="18487" y="77"/>
                  <a:pt x="18808" y="0"/>
                  <a:pt x="19152" y="0"/>
                </a:cubicBezTo>
                <a:cubicBezTo>
                  <a:pt x="19480" y="0"/>
                  <a:pt x="19795" y="77"/>
                  <a:pt x="20095" y="227"/>
                </a:cubicBezTo>
                <a:cubicBezTo>
                  <a:pt x="20395" y="380"/>
                  <a:pt x="20656" y="590"/>
                  <a:pt x="20882" y="861"/>
                </a:cubicBezTo>
                <a:cubicBezTo>
                  <a:pt x="21108" y="1134"/>
                  <a:pt x="21285" y="1448"/>
                  <a:pt x="21412" y="1805"/>
                </a:cubicBezTo>
                <a:cubicBezTo>
                  <a:pt x="21537" y="2162"/>
                  <a:pt x="21599" y="2539"/>
                  <a:pt x="21599" y="2937"/>
                </a:cubicBezTo>
                <a:cubicBezTo>
                  <a:pt x="21599" y="3458"/>
                  <a:pt x="21499" y="3939"/>
                  <a:pt x="21295" y="4371"/>
                </a:cubicBezTo>
                <a:cubicBezTo>
                  <a:pt x="21093" y="4800"/>
                  <a:pt x="20820" y="5151"/>
                  <a:pt x="20474" y="5419"/>
                </a:cubicBezTo>
              </a:path>
            </a:pathLst>
          </a:custGeom>
          <a:solidFill>
            <a:srgbClr val="51775B"/>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27" name="Freeform 21">
            <a:extLst>
              <a:ext uri="{FF2B5EF4-FFF2-40B4-BE49-F238E27FC236}">
                <a16:creationId xmlns:a16="http://schemas.microsoft.com/office/drawing/2014/main" id="{C8C3737E-A526-4C75-8A19-8E3818FF7119}"/>
              </a:ext>
            </a:extLst>
          </p:cNvPr>
          <p:cNvSpPr>
            <a:spLocks noChangeArrowheads="1"/>
          </p:cNvSpPr>
          <p:nvPr/>
        </p:nvSpPr>
        <p:spPr bwMode="auto">
          <a:xfrm>
            <a:off x="2080321" y="4553025"/>
            <a:ext cx="634440" cy="353716"/>
          </a:xfrm>
          <a:custGeom>
            <a:avLst/>
            <a:gdLst>
              <a:gd name="T0" fmla="*/ 249 w 497"/>
              <a:gd name="T1" fmla="*/ 0 h 276"/>
              <a:gd name="T2" fmla="*/ 249 w 497"/>
              <a:gd name="T3" fmla="*/ 0 h 276"/>
              <a:gd name="T4" fmla="*/ 0 w 497"/>
              <a:gd name="T5" fmla="*/ 133 h 276"/>
              <a:gd name="T6" fmla="*/ 249 w 497"/>
              <a:gd name="T7" fmla="*/ 275 h 276"/>
              <a:gd name="T8" fmla="*/ 496 w 497"/>
              <a:gd name="T9" fmla="*/ 133 h 276"/>
              <a:gd name="T10" fmla="*/ 249 w 497"/>
              <a:gd name="T11" fmla="*/ 0 h 276"/>
              <a:gd name="T12" fmla="*/ 249 w 497"/>
              <a:gd name="T13" fmla="*/ 239 h 276"/>
              <a:gd name="T14" fmla="*/ 249 w 497"/>
              <a:gd name="T15" fmla="*/ 239 h 276"/>
              <a:gd name="T16" fmla="*/ 142 w 497"/>
              <a:gd name="T17" fmla="*/ 133 h 276"/>
              <a:gd name="T18" fmla="*/ 249 w 497"/>
              <a:gd name="T19" fmla="*/ 26 h 276"/>
              <a:gd name="T20" fmla="*/ 355 w 497"/>
              <a:gd name="T21" fmla="*/ 133 h 276"/>
              <a:gd name="T22" fmla="*/ 249 w 497"/>
              <a:gd name="T23" fmla="*/ 239 h 276"/>
              <a:gd name="T24" fmla="*/ 249 w 497"/>
              <a:gd name="T25" fmla="*/ 133 h 276"/>
              <a:gd name="T26" fmla="*/ 249 w 497"/>
              <a:gd name="T27" fmla="*/ 133 h 276"/>
              <a:gd name="T28" fmla="*/ 249 w 497"/>
              <a:gd name="T29" fmla="*/ 79 h 276"/>
              <a:gd name="T30" fmla="*/ 195 w 497"/>
              <a:gd name="T31" fmla="*/ 133 h 276"/>
              <a:gd name="T32" fmla="*/ 249 w 497"/>
              <a:gd name="T33" fmla="*/ 186 h 276"/>
              <a:gd name="T34" fmla="*/ 302 w 497"/>
              <a:gd name="T35" fmla="*/ 133 h 276"/>
              <a:gd name="T36" fmla="*/ 249 w 497"/>
              <a:gd name="T37" fmla="*/ 133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7" h="276">
                <a:moveTo>
                  <a:pt x="249" y="0"/>
                </a:moveTo>
                <a:lnTo>
                  <a:pt x="249" y="0"/>
                </a:lnTo>
                <a:cubicBezTo>
                  <a:pt x="89" y="0"/>
                  <a:pt x="0" y="115"/>
                  <a:pt x="0" y="133"/>
                </a:cubicBezTo>
                <a:cubicBezTo>
                  <a:pt x="0" y="151"/>
                  <a:pt x="89" y="275"/>
                  <a:pt x="249" y="275"/>
                </a:cubicBezTo>
                <a:cubicBezTo>
                  <a:pt x="408" y="275"/>
                  <a:pt x="496" y="151"/>
                  <a:pt x="496" y="133"/>
                </a:cubicBezTo>
                <a:cubicBezTo>
                  <a:pt x="496" y="115"/>
                  <a:pt x="408" y="0"/>
                  <a:pt x="249" y="0"/>
                </a:cubicBezTo>
                <a:close/>
                <a:moveTo>
                  <a:pt x="249" y="239"/>
                </a:moveTo>
                <a:lnTo>
                  <a:pt x="249" y="239"/>
                </a:lnTo>
                <a:cubicBezTo>
                  <a:pt x="186" y="239"/>
                  <a:pt x="142" y="195"/>
                  <a:pt x="142" y="133"/>
                </a:cubicBezTo>
                <a:cubicBezTo>
                  <a:pt x="142" y="79"/>
                  <a:pt x="186" y="26"/>
                  <a:pt x="249" y="26"/>
                </a:cubicBezTo>
                <a:cubicBezTo>
                  <a:pt x="310" y="26"/>
                  <a:pt x="355" y="79"/>
                  <a:pt x="355" y="133"/>
                </a:cubicBezTo>
                <a:cubicBezTo>
                  <a:pt x="355" y="195"/>
                  <a:pt x="310" y="239"/>
                  <a:pt x="249" y="239"/>
                </a:cubicBezTo>
                <a:close/>
                <a:moveTo>
                  <a:pt x="249" y="133"/>
                </a:moveTo>
                <a:lnTo>
                  <a:pt x="249" y="133"/>
                </a:lnTo>
                <a:cubicBezTo>
                  <a:pt x="239" y="123"/>
                  <a:pt x="266" y="79"/>
                  <a:pt x="249" y="79"/>
                </a:cubicBezTo>
                <a:cubicBezTo>
                  <a:pt x="221" y="79"/>
                  <a:pt x="195" y="107"/>
                  <a:pt x="195" y="133"/>
                </a:cubicBezTo>
                <a:cubicBezTo>
                  <a:pt x="195" y="168"/>
                  <a:pt x="221" y="186"/>
                  <a:pt x="249" y="186"/>
                </a:cubicBezTo>
                <a:cubicBezTo>
                  <a:pt x="274" y="186"/>
                  <a:pt x="302" y="168"/>
                  <a:pt x="302" y="133"/>
                </a:cubicBezTo>
                <a:cubicBezTo>
                  <a:pt x="302" y="123"/>
                  <a:pt x="257" y="142"/>
                  <a:pt x="249" y="133"/>
                </a:cubicBezTo>
                <a:close/>
              </a:path>
            </a:pathLst>
          </a:custGeom>
          <a:solidFill>
            <a:srgbClr val="51775B"/>
          </a:solidFill>
          <a:ln>
            <a:noFill/>
          </a:ln>
          <a:effectLst/>
          <a:extLst/>
        </p:spPr>
        <p:txBody>
          <a:bodyPr wrap="none" anchor="ctr"/>
          <a:lstStyle/>
          <a:p>
            <a:endParaRPr lang="en-US" dirty="0">
              <a:latin typeface="Calibri Light"/>
            </a:endParaRPr>
          </a:p>
        </p:txBody>
      </p:sp>
      <p:grpSp>
        <p:nvGrpSpPr>
          <p:cNvPr id="28" name="Group 58">
            <a:extLst>
              <a:ext uri="{FF2B5EF4-FFF2-40B4-BE49-F238E27FC236}">
                <a16:creationId xmlns:a16="http://schemas.microsoft.com/office/drawing/2014/main" id="{E32A4B09-2E42-4A2E-A9FC-38F744C40FF7}"/>
              </a:ext>
            </a:extLst>
          </p:cNvPr>
          <p:cNvGrpSpPr>
            <a:grpSpLocks noChangeAspect="1"/>
          </p:cNvGrpSpPr>
          <p:nvPr/>
        </p:nvGrpSpPr>
        <p:grpSpPr>
          <a:xfrm>
            <a:off x="3687711" y="2222027"/>
            <a:ext cx="311267" cy="481822"/>
            <a:chOff x="8468294" y="8301267"/>
            <a:chExt cx="385047" cy="596031"/>
          </a:xfrm>
          <a:solidFill>
            <a:srgbClr val="51775B"/>
          </a:solidFill>
        </p:grpSpPr>
        <p:sp>
          <p:nvSpPr>
            <p:cNvPr id="29" name="Freeform 40">
              <a:extLst>
                <a:ext uri="{FF2B5EF4-FFF2-40B4-BE49-F238E27FC236}">
                  <a16:creationId xmlns:a16="http://schemas.microsoft.com/office/drawing/2014/main" id="{C043C088-EF3A-4CFD-AA24-8E2BA05C6BA0}"/>
                </a:ext>
              </a:extLst>
            </p:cNvPr>
            <p:cNvSpPr>
              <a:spLocks noChangeArrowheads="1"/>
            </p:cNvSpPr>
            <p:nvPr/>
          </p:nvSpPr>
          <p:spPr bwMode="auto">
            <a:xfrm>
              <a:off x="8468294" y="8522801"/>
              <a:ext cx="385047" cy="374497"/>
            </a:xfrm>
            <a:custGeom>
              <a:avLst/>
              <a:gdLst>
                <a:gd name="T0" fmla="*/ 311 w 320"/>
                <a:gd name="T1" fmla="*/ 0 h 312"/>
                <a:gd name="T2" fmla="*/ 311 w 320"/>
                <a:gd name="T3" fmla="*/ 0 h 312"/>
                <a:gd name="T4" fmla="*/ 293 w 320"/>
                <a:gd name="T5" fmla="*/ 0 h 312"/>
                <a:gd name="T6" fmla="*/ 284 w 320"/>
                <a:gd name="T7" fmla="*/ 9 h 312"/>
                <a:gd name="T8" fmla="*/ 284 w 320"/>
                <a:gd name="T9" fmla="*/ 72 h 312"/>
                <a:gd name="T10" fmla="*/ 160 w 320"/>
                <a:gd name="T11" fmla="*/ 160 h 312"/>
                <a:gd name="T12" fmla="*/ 36 w 320"/>
                <a:gd name="T13" fmla="*/ 72 h 312"/>
                <a:gd name="T14" fmla="*/ 36 w 320"/>
                <a:gd name="T15" fmla="*/ 9 h 312"/>
                <a:gd name="T16" fmla="*/ 28 w 320"/>
                <a:gd name="T17" fmla="*/ 0 h 312"/>
                <a:gd name="T18" fmla="*/ 9 w 320"/>
                <a:gd name="T19" fmla="*/ 0 h 312"/>
                <a:gd name="T20" fmla="*/ 0 w 320"/>
                <a:gd name="T21" fmla="*/ 9 h 312"/>
                <a:gd name="T22" fmla="*/ 0 w 320"/>
                <a:gd name="T23" fmla="*/ 72 h 312"/>
                <a:gd name="T24" fmla="*/ 134 w 320"/>
                <a:gd name="T25" fmla="*/ 196 h 312"/>
                <a:gd name="T26" fmla="*/ 134 w 320"/>
                <a:gd name="T27" fmla="*/ 266 h 312"/>
                <a:gd name="T28" fmla="*/ 72 w 320"/>
                <a:gd name="T29" fmla="*/ 266 h 312"/>
                <a:gd name="T30" fmla="*/ 63 w 320"/>
                <a:gd name="T31" fmla="*/ 275 h 312"/>
                <a:gd name="T32" fmla="*/ 63 w 320"/>
                <a:gd name="T33" fmla="*/ 302 h 312"/>
                <a:gd name="T34" fmla="*/ 72 w 320"/>
                <a:gd name="T35" fmla="*/ 311 h 312"/>
                <a:gd name="T36" fmla="*/ 249 w 320"/>
                <a:gd name="T37" fmla="*/ 311 h 312"/>
                <a:gd name="T38" fmla="*/ 257 w 320"/>
                <a:gd name="T39" fmla="*/ 302 h 312"/>
                <a:gd name="T40" fmla="*/ 257 w 320"/>
                <a:gd name="T41" fmla="*/ 275 h 312"/>
                <a:gd name="T42" fmla="*/ 249 w 320"/>
                <a:gd name="T43" fmla="*/ 266 h 312"/>
                <a:gd name="T44" fmla="*/ 187 w 320"/>
                <a:gd name="T45" fmla="*/ 266 h 312"/>
                <a:gd name="T46" fmla="*/ 187 w 320"/>
                <a:gd name="T47" fmla="*/ 196 h 312"/>
                <a:gd name="T48" fmla="*/ 319 w 320"/>
                <a:gd name="T49" fmla="*/ 72 h 312"/>
                <a:gd name="T50" fmla="*/ 319 w 320"/>
                <a:gd name="T51" fmla="*/ 9 h 312"/>
                <a:gd name="T52" fmla="*/ 311 w 320"/>
                <a:gd name="T53" fmla="*/ 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0" h="312">
                  <a:moveTo>
                    <a:pt x="311" y="0"/>
                  </a:moveTo>
                  <a:lnTo>
                    <a:pt x="311" y="0"/>
                  </a:lnTo>
                  <a:cubicBezTo>
                    <a:pt x="293" y="0"/>
                    <a:pt x="293" y="0"/>
                    <a:pt x="293" y="0"/>
                  </a:cubicBezTo>
                  <a:cubicBezTo>
                    <a:pt x="284" y="0"/>
                    <a:pt x="284" y="0"/>
                    <a:pt x="284" y="9"/>
                  </a:cubicBezTo>
                  <a:cubicBezTo>
                    <a:pt x="284" y="72"/>
                    <a:pt x="284" y="72"/>
                    <a:pt x="284" y="72"/>
                  </a:cubicBezTo>
                  <a:cubicBezTo>
                    <a:pt x="284" y="107"/>
                    <a:pt x="257" y="160"/>
                    <a:pt x="160" y="160"/>
                  </a:cubicBezTo>
                  <a:cubicBezTo>
                    <a:pt x="63" y="160"/>
                    <a:pt x="36" y="107"/>
                    <a:pt x="36" y="72"/>
                  </a:cubicBezTo>
                  <a:cubicBezTo>
                    <a:pt x="36" y="9"/>
                    <a:pt x="36" y="9"/>
                    <a:pt x="36" y="9"/>
                  </a:cubicBezTo>
                  <a:cubicBezTo>
                    <a:pt x="36" y="0"/>
                    <a:pt x="28" y="0"/>
                    <a:pt x="28" y="0"/>
                  </a:cubicBezTo>
                  <a:cubicBezTo>
                    <a:pt x="9" y="0"/>
                    <a:pt x="9" y="0"/>
                    <a:pt x="9" y="0"/>
                  </a:cubicBezTo>
                  <a:cubicBezTo>
                    <a:pt x="9" y="0"/>
                    <a:pt x="0" y="0"/>
                    <a:pt x="0" y="9"/>
                  </a:cubicBezTo>
                  <a:cubicBezTo>
                    <a:pt x="0" y="72"/>
                    <a:pt x="0" y="72"/>
                    <a:pt x="0" y="72"/>
                  </a:cubicBezTo>
                  <a:cubicBezTo>
                    <a:pt x="0" y="134"/>
                    <a:pt x="44" y="187"/>
                    <a:pt x="134" y="196"/>
                  </a:cubicBezTo>
                  <a:cubicBezTo>
                    <a:pt x="134" y="266"/>
                    <a:pt x="134" y="266"/>
                    <a:pt x="134" y="266"/>
                  </a:cubicBezTo>
                  <a:cubicBezTo>
                    <a:pt x="72" y="266"/>
                    <a:pt x="72" y="266"/>
                    <a:pt x="72" y="266"/>
                  </a:cubicBezTo>
                  <a:cubicBezTo>
                    <a:pt x="63" y="266"/>
                    <a:pt x="63" y="266"/>
                    <a:pt x="63" y="275"/>
                  </a:cubicBezTo>
                  <a:cubicBezTo>
                    <a:pt x="63" y="302"/>
                    <a:pt x="63" y="302"/>
                    <a:pt x="63" y="302"/>
                  </a:cubicBezTo>
                  <a:cubicBezTo>
                    <a:pt x="63" y="311"/>
                    <a:pt x="63" y="311"/>
                    <a:pt x="72" y="311"/>
                  </a:cubicBezTo>
                  <a:cubicBezTo>
                    <a:pt x="249" y="311"/>
                    <a:pt x="249" y="311"/>
                    <a:pt x="249" y="311"/>
                  </a:cubicBezTo>
                  <a:cubicBezTo>
                    <a:pt x="257" y="311"/>
                    <a:pt x="257" y="311"/>
                    <a:pt x="257" y="302"/>
                  </a:cubicBezTo>
                  <a:cubicBezTo>
                    <a:pt x="257" y="275"/>
                    <a:pt x="257" y="275"/>
                    <a:pt x="257" y="275"/>
                  </a:cubicBezTo>
                  <a:cubicBezTo>
                    <a:pt x="257" y="266"/>
                    <a:pt x="257" y="266"/>
                    <a:pt x="249" y="266"/>
                  </a:cubicBezTo>
                  <a:cubicBezTo>
                    <a:pt x="187" y="266"/>
                    <a:pt x="187" y="266"/>
                    <a:pt x="187" y="266"/>
                  </a:cubicBezTo>
                  <a:cubicBezTo>
                    <a:pt x="187" y="196"/>
                    <a:pt x="187" y="196"/>
                    <a:pt x="187" y="196"/>
                  </a:cubicBezTo>
                  <a:cubicBezTo>
                    <a:pt x="275" y="187"/>
                    <a:pt x="319" y="134"/>
                    <a:pt x="319" y="72"/>
                  </a:cubicBezTo>
                  <a:cubicBezTo>
                    <a:pt x="319" y="9"/>
                    <a:pt x="319" y="9"/>
                    <a:pt x="319" y="9"/>
                  </a:cubicBezTo>
                  <a:cubicBezTo>
                    <a:pt x="319" y="0"/>
                    <a:pt x="311" y="0"/>
                    <a:pt x="311"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Calibri Light"/>
              </a:endParaRPr>
            </a:p>
          </p:txBody>
        </p:sp>
        <p:sp>
          <p:nvSpPr>
            <p:cNvPr id="30" name="Freeform 41">
              <a:extLst>
                <a:ext uri="{FF2B5EF4-FFF2-40B4-BE49-F238E27FC236}">
                  <a16:creationId xmlns:a16="http://schemas.microsoft.com/office/drawing/2014/main" id="{38996A48-064B-4A0E-8C1E-E71264F301A7}"/>
                </a:ext>
              </a:extLst>
            </p:cNvPr>
            <p:cNvSpPr>
              <a:spLocks noChangeArrowheads="1"/>
            </p:cNvSpPr>
            <p:nvPr/>
          </p:nvSpPr>
          <p:spPr bwMode="auto">
            <a:xfrm>
              <a:off x="8573786" y="8522801"/>
              <a:ext cx="168787" cy="142415"/>
            </a:xfrm>
            <a:custGeom>
              <a:avLst/>
              <a:gdLst>
                <a:gd name="T0" fmla="*/ 71 w 143"/>
                <a:gd name="T1" fmla="*/ 116 h 117"/>
                <a:gd name="T2" fmla="*/ 71 w 143"/>
                <a:gd name="T3" fmla="*/ 116 h 117"/>
                <a:gd name="T4" fmla="*/ 142 w 143"/>
                <a:gd name="T5" fmla="*/ 72 h 117"/>
                <a:gd name="T6" fmla="*/ 142 w 143"/>
                <a:gd name="T7" fmla="*/ 0 h 117"/>
                <a:gd name="T8" fmla="*/ 0 w 143"/>
                <a:gd name="T9" fmla="*/ 0 h 117"/>
                <a:gd name="T10" fmla="*/ 0 w 143"/>
                <a:gd name="T11" fmla="*/ 72 h 117"/>
                <a:gd name="T12" fmla="*/ 71 w 143"/>
                <a:gd name="T13" fmla="*/ 116 h 117"/>
              </a:gdLst>
              <a:ahLst/>
              <a:cxnLst>
                <a:cxn ang="0">
                  <a:pos x="T0" y="T1"/>
                </a:cxn>
                <a:cxn ang="0">
                  <a:pos x="T2" y="T3"/>
                </a:cxn>
                <a:cxn ang="0">
                  <a:pos x="T4" y="T5"/>
                </a:cxn>
                <a:cxn ang="0">
                  <a:pos x="T6" y="T7"/>
                </a:cxn>
                <a:cxn ang="0">
                  <a:pos x="T8" y="T9"/>
                </a:cxn>
                <a:cxn ang="0">
                  <a:pos x="T10" y="T11"/>
                </a:cxn>
                <a:cxn ang="0">
                  <a:pos x="T12" y="T13"/>
                </a:cxn>
              </a:cxnLst>
              <a:rect l="0" t="0" r="r" b="b"/>
              <a:pathLst>
                <a:path w="143" h="117">
                  <a:moveTo>
                    <a:pt x="71" y="116"/>
                  </a:moveTo>
                  <a:lnTo>
                    <a:pt x="71" y="116"/>
                  </a:lnTo>
                  <a:cubicBezTo>
                    <a:pt x="133" y="116"/>
                    <a:pt x="142" y="90"/>
                    <a:pt x="142" y="72"/>
                  </a:cubicBezTo>
                  <a:cubicBezTo>
                    <a:pt x="142" y="0"/>
                    <a:pt x="142" y="0"/>
                    <a:pt x="142" y="0"/>
                  </a:cubicBezTo>
                  <a:cubicBezTo>
                    <a:pt x="0" y="0"/>
                    <a:pt x="0" y="0"/>
                    <a:pt x="0" y="0"/>
                  </a:cubicBezTo>
                  <a:cubicBezTo>
                    <a:pt x="0" y="72"/>
                    <a:pt x="0" y="72"/>
                    <a:pt x="0" y="72"/>
                  </a:cubicBezTo>
                  <a:cubicBezTo>
                    <a:pt x="0" y="90"/>
                    <a:pt x="9" y="116"/>
                    <a:pt x="71" y="116"/>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Calibri Light"/>
              </a:endParaRPr>
            </a:p>
          </p:txBody>
        </p:sp>
        <p:sp>
          <p:nvSpPr>
            <p:cNvPr id="31" name="Freeform 42">
              <a:extLst>
                <a:ext uri="{FF2B5EF4-FFF2-40B4-BE49-F238E27FC236}">
                  <a16:creationId xmlns:a16="http://schemas.microsoft.com/office/drawing/2014/main" id="{A98C68B4-A65B-4CCD-AAB8-9B45C8283D14}"/>
                </a:ext>
              </a:extLst>
            </p:cNvPr>
            <p:cNvSpPr>
              <a:spLocks noChangeArrowheads="1"/>
            </p:cNvSpPr>
            <p:nvPr/>
          </p:nvSpPr>
          <p:spPr bwMode="auto">
            <a:xfrm>
              <a:off x="8573786" y="8301267"/>
              <a:ext cx="168787" cy="179337"/>
            </a:xfrm>
            <a:custGeom>
              <a:avLst/>
              <a:gdLst>
                <a:gd name="T0" fmla="*/ 142 w 143"/>
                <a:gd name="T1" fmla="*/ 44 h 151"/>
                <a:gd name="T2" fmla="*/ 142 w 143"/>
                <a:gd name="T3" fmla="*/ 44 h 151"/>
                <a:gd name="T4" fmla="*/ 71 w 143"/>
                <a:gd name="T5" fmla="*/ 0 h 151"/>
                <a:gd name="T6" fmla="*/ 0 w 143"/>
                <a:gd name="T7" fmla="*/ 44 h 151"/>
                <a:gd name="T8" fmla="*/ 0 w 143"/>
                <a:gd name="T9" fmla="*/ 150 h 151"/>
                <a:gd name="T10" fmla="*/ 142 w 143"/>
                <a:gd name="T11" fmla="*/ 150 h 151"/>
                <a:gd name="T12" fmla="*/ 142 w 143"/>
                <a:gd name="T13" fmla="*/ 44 h 151"/>
              </a:gdLst>
              <a:ahLst/>
              <a:cxnLst>
                <a:cxn ang="0">
                  <a:pos x="T0" y="T1"/>
                </a:cxn>
                <a:cxn ang="0">
                  <a:pos x="T2" y="T3"/>
                </a:cxn>
                <a:cxn ang="0">
                  <a:pos x="T4" y="T5"/>
                </a:cxn>
                <a:cxn ang="0">
                  <a:pos x="T6" y="T7"/>
                </a:cxn>
                <a:cxn ang="0">
                  <a:pos x="T8" y="T9"/>
                </a:cxn>
                <a:cxn ang="0">
                  <a:pos x="T10" y="T11"/>
                </a:cxn>
                <a:cxn ang="0">
                  <a:pos x="T12" y="T13"/>
                </a:cxn>
              </a:cxnLst>
              <a:rect l="0" t="0" r="r" b="b"/>
              <a:pathLst>
                <a:path w="143" h="151">
                  <a:moveTo>
                    <a:pt x="142" y="44"/>
                  </a:moveTo>
                  <a:lnTo>
                    <a:pt x="142" y="44"/>
                  </a:lnTo>
                  <a:cubicBezTo>
                    <a:pt x="142" y="26"/>
                    <a:pt x="133" y="0"/>
                    <a:pt x="71" y="0"/>
                  </a:cubicBezTo>
                  <a:cubicBezTo>
                    <a:pt x="9" y="0"/>
                    <a:pt x="0" y="26"/>
                    <a:pt x="0" y="44"/>
                  </a:cubicBezTo>
                  <a:cubicBezTo>
                    <a:pt x="0" y="150"/>
                    <a:pt x="0" y="150"/>
                    <a:pt x="0" y="150"/>
                  </a:cubicBezTo>
                  <a:cubicBezTo>
                    <a:pt x="142" y="150"/>
                    <a:pt x="142" y="150"/>
                    <a:pt x="142" y="150"/>
                  </a:cubicBezTo>
                  <a:lnTo>
                    <a:pt x="142" y="44"/>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Calibri Light"/>
              </a:endParaRPr>
            </a:p>
          </p:txBody>
        </p:sp>
      </p:grpSp>
      <p:sp>
        <p:nvSpPr>
          <p:cNvPr id="32" name="Freeform 141">
            <a:extLst>
              <a:ext uri="{FF2B5EF4-FFF2-40B4-BE49-F238E27FC236}">
                <a16:creationId xmlns:a16="http://schemas.microsoft.com/office/drawing/2014/main" id="{F29DE676-2EDF-46D2-90A9-E9182182FE80}"/>
              </a:ext>
            </a:extLst>
          </p:cNvPr>
          <p:cNvSpPr>
            <a:spLocks noChangeArrowheads="1"/>
          </p:cNvSpPr>
          <p:nvPr/>
        </p:nvSpPr>
        <p:spPr bwMode="auto">
          <a:xfrm>
            <a:off x="5031767" y="4432215"/>
            <a:ext cx="511619" cy="520674"/>
          </a:xfrm>
          <a:custGeom>
            <a:avLst/>
            <a:gdLst>
              <a:gd name="T0" fmla="*/ 479 w 497"/>
              <a:gd name="T1" fmla="*/ 186 h 506"/>
              <a:gd name="T2" fmla="*/ 479 w 497"/>
              <a:gd name="T3" fmla="*/ 186 h 506"/>
              <a:gd name="T4" fmla="*/ 292 w 497"/>
              <a:gd name="T5" fmla="*/ 142 h 506"/>
              <a:gd name="T6" fmla="*/ 266 w 497"/>
              <a:gd name="T7" fmla="*/ 17 h 506"/>
              <a:gd name="T8" fmla="*/ 239 w 497"/>
              <a:gd name="T9" fmla="*/ 0 h 506"/>
              <a:gd name="T10" fmla="*/ 17 w 497"/>
              <a:gd name="T11" fmla="*/ 61 h 506"/>
              <a:gd name="T12" fmla="*/ 0 w 497"/>
              <a:gd name="T13" fmla="*/ 89 h 506"/>
              <a:gd name="T14" fmla="*/ 79 w 497"/>
              <a:gd name="T15" fmla="*/ 390 h 506"/>
              <a:gd name="T16" fmla="*/ 107 w 497"/>
              <a:gd name="T17" fmla="*/ 399 h 506"/>
              <a:gd name="T18" fmla="*/ 195 w 497"/>
              <a:gd name="T19" fmla="*/ 372 h 506"/>
              <a:gd name="T20" fmla="*/ 177 w 497"/>
              <a:gd name="T21" fmla="*/ 425 h 506"/>
              <a:gd name="T22" fmla="*/ 195 w 497"/>
              <a:gd name="T23" fmla="*/ 443 h 506"/>
              <a:gd name="T24" fmla="*/ 398 w 497"/>
              <a:gd name="T25" fmla="*/ 496 h 506"/>
              <a:gd name="T26" fmla="*/ 426 w 497"/>
              <a:gd name="T27" fmla="*/ 487 h 506"/>
              <a:gd name="T28" fmla="*/ 496 w 497"/>
              <a:gd name="T29" fmla="*/ 212 h 506"/>
              <a:gd name="T30" fmla="*/ 479 w 497"/>
              <a:gd name="T31" fmla="*/ 186 h 506"/>
              <a:gd name="T32" fmla="*/ 35 w 497"/>
              <a:gd name="T33" fmla="*/ 97 h 506"/>
              <a:gd name="T34" fmla="*/ 35 w 497"/>
              <a:gd name="T35" fmla="*/ 97 h 506"/>
              <a:gd name="T36" fmla="*/ 230 w 497"/>
              <a:gd name="T37" fmla="*/ 44 h 506"/>
              <a:gd name="T38" fmla="*/ 310 w 497"/>
              <a:gd name="T39" fmla="*/ 310 h 506"/>
              <a:gd name="T40" fmla="*/ 116 w 497"/>
              <a:gd name="T41" fmla="*/ 364 h 506"/>
              <a:gd name="T42" fmla="*/ 35 w 497"/>
              <a:gd name="T43" fmla="*/ 97 h 506"/>
              <a:gd name="T44" fmla="*/ 389 w 497"/>
              <a:gd name="T45" fmla="*/ 461 h 506"/>
              <a:gd name="T46" fmla="*/ 389 w 497"/>
              <a:gd name="T47" fmla="*/ 461 h 506"/>
              <a:gd name="T48" fmla="*/ 222 w 497"/>
              <a:gd name="T49" fmla="*/ 417 h 506"/>
              <a:gd name="T50" fmla="*/ 230 w 497"/>
              <a:gd name="T51" fmla="*/ 364 h 506"/>
              <a:gd name="T52" fmla="*/ 328 w 497"/>
              <a:gd name="T53" fmla="*/ 336 h 506"/>
              <a:gd name="T54" fmla="*/ 345 w 497"/>
              <a:gd name="T55" fmla="*/ 319 h 506"/>
              <a:gd name="T56" fmla="*/ 310 w 497"/>
              <a:gd name="T57" fmla="*/ 177 h 506"/>
              <a:gd name="T58" fmla="*/ 451 w 497"/>
              <a:gd name="T59" fmla="*/ 212 h 506"/>
              <a:gd name="T60" fmla="*/ 389 w 497"/>
              <a:gd name="T61" fmla="*/ 461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506">
                <a:moveTo>
                  <a:pt x="479" y="186"/>
                </a:moveTo>
                <a:lnTo>
                  <a:pt x="479" y="186"/>
                </a:lnTo>
                <a:cubicBezTo>
                  <a:pt x="292" y="142"/>
                  <a:pt x="292" y="142"/>
                  <a:pt x="292" y="142"/>
                </a:cubicBezTo>
                <a:cubicBezTo>
                  <a:pt x="266" y="17"/>
                  <a:pt x="266" y="17"/>
                  <a:pt x="266" y="17"/>
                </a:cubicBezTo>
                <a:cubicBezTo>
                  <a:pt x="257" y="8"/>
                  <a:pt x="248" y="0"/>
                  <a:pt x="239" y="0"/>
                </a:cubicBezTo>
                <a:cubicBezTo>
                  <a:pt x="17" y="61"/>
                  <a:pt x="17" y="61"/>
                  <a:pt x="17" y="61"/>
                </a:cubicBezTo>
                <a:cubicBezTo>
                  <a:pt x="0" y="71"/>
                  <a:pt x="0" y="80"/>
                  <a:pt x="0" y="89"/>
                </a:cubicBezTo>
                <a:cubicBezTo>
                  <a:pt x="79" y="390"/>
                  <a:pt x="79" y="390"/>
                  <a:pt x="79" y="390"/>
                </a:cubicBezTo>
                <a:cubicBezTo>
                  <a:pt x="79" y="399"/>
                  <a:pt x="97" y="399"/>
                  <a:pt x="107" y="399"/>
                </a:cubicBezTo>
                <a:cubicBezTo>
                  <a:pt x="195" y="372"/>
                  <a:pt x="195" y="372"/>
                  <a:pt x="195" y="372"/>
                </a:cubicBezTo>
                <a:cubicBezTo>
                  <a:pt x="177" y="425"/>
                  <a:pt x="177" y="425"/>
                  <a:pt x="177" y="425"/>
                </a:cubicBezTo>
                <a:cubicBezTo>
                  <a:pt x="177" y="434"/>
                  <a:pt x="186" y="443"/>
                  <a:pt x="195" y="443"/>
                </a:cubicBezTo>
                <a:cubicBezTo>
                  <a:pt x="398" y="496"/>
                  <a:pt x="398" y="496"/>
                  <a:pt x="398" y="496"/>
                </a:cubicBezTo>
                <a:cubicBezTo>
                  <a:pt x="407" y="505"/>
                  <a:pt x="416" y="496"/>
                  <a:pt x="426" y="487"/>
                </a:cubicBezTo>
                <a:cubicBezTo>
                  <a:pt x="496" y="212"/>
                  <a:pt x="496" y="212"/>
                  <a:pt x="496" y="212"/>
                </a:cubicBezTo>
                <a:cubicBezTo>
                  <a:pt x="496" y="204"/>
                  <a:pt x="488" y="186"/>
                  <a:pt x="479" y="186"/>
                </a:cubicBezTo>
                <a:close/>
                <a:moveTo>
                  <a:pt x="35" y="97"/>
                </a:moveTo>
                <a:lnTo>
                  <a:pt x="35" y="97"/>
                </a:lnTo>
                <a:cubicBezTo>
                  <a:pt x="230" y="44"/>
                  <a:pt x="230" y="44"/>
                  <a:pt x="230" y="44"/>
                </a:cubicBezTo>
                <a:cubicBezTo>
                  <a:pt x="310" y="310"/>
                  <a:pt x="310" y="310"/>
                  <a:pt x="310" y="310"/>
                </a:cubicBezTo>
                <a:cubicBezTo>
                  <a:pt x="116" y="364"/>
                  <a:pt x="116" y="364"/>
                  <a:pt x="116" y="364"/>
                </a:cubicBezTo>
                <a:lnTo>
                  <a:pt x="35" y="97"/>
                </a:lnTo>
                <a:close/>
                <a:moveTo>
                  <a:pt x="389" y="461"/>
                </a:moveTo>
                <a:lnTo>
                  <a:pt x="389" y="461"/>
                </a:lnTo>
                <a:cubicBezTo>
                  <a:pt x="222" y="417"/>
                  <a:pt x="222" y="417"/>
                  <a:pt x="222" y="417"/>
                </a:cubicBezTo>
                <a:cubicBezTo>
                  <a:pt x="230" y="364"/>
                  <a:pt x="230" y="364"/>
                  <a:pt x="230" y="364"/>
                </a:cubicBezTo>
                <a:cubicBezTo>
                  <a:pt x="328" y="336"/>
                  <a:pt x="328" y="336"/>
                  <a:pt x="328" y="336"/>
                </a:cubicBezTo>
                <a:cubicBezTo>
                  <a:pt x="336" y="336"/>
                  <a:pt x="345" y="327"/>
                  <a:pt x="345" y="319"/>
                </a:cubicBezTo>
                <a:cubicBezTo>
                  <a:pt x="310" y="177"/>
                  <a:pt x="310" y="177"/>
                  <a:pt x="310" y="177"/>
                </a:cubicBezTo>
                <a:cubicBezTo>
                  <a:pt x="451" y="212"/>
                  <a:pt x="451" y="212"/>
                  <a:pt x="451" y="212"/>
                </a:cubicBezTo>
                <a:lnTo>
                  <a:pt x="389" y="461"/>
                </a:lnTo>
                <a:close/>
              </a:path>
            </a:pathLst>
          </a:custGeom>
          <a:solidFill>
            <a:srgbClr val="51775B"/>
          </a:solidFill>
          <a:ln>
            <a:noFill/>
          </a:ln>
          <a:effectLst/>
          <a:extLst/>
        </p:spPr>
        <p:txBody>
          <a:bodyPr wrap="none" anchor="ctr"/>
          <a:lstStyle/>
          <a:p>
            <a:endParaRPr lang="en-US" dirty="0">
              <a:latin typeface="Calibri Light"/>
            </a:endParaRPr>
          </a:p>
        </p:txBody>
      </p:sp>
      <p:grpSp>
        <p:nvGrpSpPr>
          <p:cNvPr id="33" name="组合 32">
            <a:extLst>
              <a:ext uri="{FF2B5EF4-FFF2-40B4-BE49-F238E27FC236}">
                <a16:creationId xmlns:a16="http://schemas.microsoft.com/office/drawing/2014/main" id="{442080B2-2D00-46D7-912D-6EC3F93723C1}"/>
              </a:ext>
            </a:extLst>
          </p:cNvPr>
          <p:cNvGrpSpPr/>
          <p:nvPr/>
        </p:nvGrpSpPr>
        <p:grpSpPr>
          <a:xfrm>
            <a:off x="1245905" y="2030120"/>
            <a:ext cx="2253318" cy="1398880"/>
            <a:chOff x="889215" y="1728429"/>
            <a:chExt cx="2253318" cy="1398880"/>
          </a:xfrm>
        </p:grpSpPr>
        <p:sp>
          <p:nvSpPr>
            <p:cNvPr id="34" name="文本框 36">
              <a:extLst>
                <a:ext uri="{FF2B5EF4-FFF2-40B4-BE49-F238E27FC236}">
                  <a16:creationId xmlns:a16="http://schemas.microsoft.com/office/drawing/2014/main" id="{3295443D-3326-488A-AE27-C8C3A547037D}"/>
                </a:ext>
              </a:extLst>
            </p:cNvPr>
            <p:cNvSpPr txBox="1"/>
            <p:nvPr/>
          </p:nvSpPr>
          <p:spPr>
            <a:xfrm>
              <a:off x="1102240" y="1728429"/>
              <a:ext cx="2040293"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sz="2400" noProof="0" dirty="0">
                  <a:ln>
                    <a:noFill/>
                  </a:ln>
                  <a:solidFill>
                    <a:schemeClr val="tx1">
                      <a:lumMod val="75000"/>
                      <a:lumOff val="25000"/>
                    </a:schemeClr>
                  </a:solidFill>
                  <a:uLnTx/>
                  <a:uFillTx/>
                  <a:latin typeface="微软雅黑" panose="020B0503020204020204" pitchFamily="34" charset="-122"/>
                  <a:ea typeface="微软雅黑" panose="020B0503020204020204" pitchFamily="34" charset="-122"/>
                </a:rPr>
                <a:t> YOUR TEXT </a:t>
              </a:r>
            </a:p>
          </p:txBody>
        </p:sp>
        <p:sp>
          <p:nvSpPr>
            <p:cNvPr id="35" name="Text Placeholder 32">
              <a:extLst>
                <a:ext uri="{FF2B5EF4-FFF2-40B4-BE49-F238E27FC236}">
                  <a16:creationId xmlns:a16="http://schemas.microsoft.com/office/drawing/2014/main" id="{DB507DB8-DB15-4CE3-A9B8-7C5EA6FCA876}"/>
                </a:ext>
              </a:extLst>
            </p:cNvPr>
            <p:cNvSpPr txBox="1">
              <a:spLocks/>
            </p:cNvSpPr>
            <p:nvPr/>
          </p:nvSpPr>
          <p:spPr>
            <a:xfrm>
              <a:off x="889215" y="2145095"/>
              <a:ext cx="2253318" cy="982214"/>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00000"/>
                </a:lnSpc>
                <a:buNone/>
              </a:pPr>
              <a:r>
                <a:rPr lang="en-US" sz="1400" dirty="0">
                  <a:solidFill>
                    <a:schemeClr val="tx1">
                      <a:lumMod val="75000"/>
                      <a:lumOff val="25000"/>
                    </a:schemeClr>
                  </a:solidFill>
                  <a:latin typeface="微软雅黑" panose="020B0503020204020204" pitchFamily="34" charset="-122"/>
                  <a:ea typeface="微软雅黑" panose="020B0503020204020204" pitchFamily="34" charset="-122"/>
                </a:rPr>
                <a:t>Lemon drops oat cake oat cake sugar plum. Jelly beans macaroon I love topping danish cake</a:t>
              </a:r>
            </a:p>
          </p:txBody>
        </p:sp>
      </p:grpSp>
      <p:grpSp>
        <p:nvGrpSpPr>
          <p:cNvPr id="36" name="组合 35">
            <a:extLst>
              <a:ext uri="{FF2B5EF4-FFF2-40B4-BE49-F238E27FC236}">
                <a16:creationId xmlns:a16="http://schemas.microsoft.com/office/drawing/2014/main" id="{87847ABD-E384-4879-A051-6F0EF6DBEA1C}"/>
              </a:ext>
            </a:extLst>
          </p:cNvPr>
          <p:cNvGrpSpPr/>
          <p:nvPr/>
        </p:nvGrpSpPr>
        <p:grpSpPr>
          <a:xfrm>
            <a:off x="4082616" y="2030120"/>
            <a:ext cx="2253318" cy="1398880"/>
            <a:chOff x="889215" y="1728429"/>
            <a:chExt cx="2253318" cy="1398880"/>
          </a:xfrm>
        </p:grpSpPr>
        <p:sp>
          <p:nvSpPr>
            <p:cNvPr id="37" name="文本框 36">
              <a:extLst>
                <a:ext uri="{FF2B5EF4-FFF2-40B4-BE49-F238E27FC236}">
                  <a16:creationId xmlns:a16="http://schemas.microsoft.com/office/drawing/2014/main" id="{BC3F5637-0B53-4D86-AF4A-BACCD2A9BBA7}"/>
                </a:ext>
              </a:extLst>
            </p:cNvPr>
            <p:cNvSpPr txBox="1"/>
            <p:nvPr/>
          </p:nvSpPr>
          <p:spPr>
            <a:xfrm>
              <a:off x="1102240" y="1728429"/>
              <a:ext cx="2040293"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sz="2400" noProof="0" dirty="0">
                  <a:ln>
                    <a:noFill/>
                  </a:ln>
                  <a:solidFill>
                    <a:schemeClr val="tx1">
                      <a:lumMod val="75000"/>
                      <a:lumOff val="25000"/>
                    </a:schemeClr>
                  </a:solidFill>
                  <a:uLnTx/>
                  <a:uFillTx/>
                  <a:latin typeface="微软雅黑" panose="020B0503020204020204" pitchFamily="34" charset="-122"/>
                  <a:ea typeface="微软雅黑" panose="020B0503020204020204" pitchFamily="34" charset="-122"/>
                </a:rPr>
                <a:t> YOUR TEXT </a:t>
              </a:r>
            </a:p>
          </p:txBody>
        </p:sp>
        <p:sp>
          <p:nvSpPr>
            <p:cNvPr id="38" name="Text Placeholder 32">
              <a:extLst>
                <a:ext uri="{FF2B5EF4-FFF2-40B4-BE49-F238E27FC236}">
                  <a16:creationId xmlns:a16="http://schemas.microsoft.com/office/drawing/2014/main" id="{45BF3698-73E8-4AE1-B45E-1577B6978ED8}"/>
                </a:ext>
              </a:extLst>
            </p:cNvPr>
            <p:cNvSpPr txBox="1">
              <a:spLocks/>
            </p:cNvSpPr>
            <p:nvPr/>
          </p:nvSpPr>
          <p:spPr>
            <a:xfrm>
              <a:off x="889215" y="2145095"/>
              <a:ext cx="2253318" cy="982214"/>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00000"/>
                </a:lnSpc>
                <a:buNone/>
              </a:pPr>
              <a:r>
                <a:rPr lang="en-US" sz="1400" dirty="0">
                  <a:solidFill>
                    <a:schemeClr val="tx1">
                      <a:lumMod val="75000"/>
                      <a:lumOff val="25000"/>
                    </a:schemeClr>
                  </a:solidFill>
                  <a:latin typeface="微软雅黑" panose="020B0503020204020204" pitchFamily="34" charset="-122"/>
                  <a:ea typeface="微软雅黑" panose="020B0503020204020204" pitchFamily="34" charset="-122"/>
                </a:rPr>
                <a:t>Lemon drops oat cake oat cake sugar plum. Jelly beans macaroon I love topping danish cake</a:t>
              </a:r>
            </a:p>
          </p:txBody>
        </p:sp>
      </p:grpSp>
      <p:grpSp>
        <p:nvGrpSpPr>
          <p:cNvPr id="39" name="组合 38">
            <a:extLst>
              <a:ext uri="{FF2B5EF4-FFF2-40B4-BE49-F238E27FC236}">
                <a16:creationId xmlns:a16="http://schemas.microsoft.com/office/drawing/2014/main" id="{3B9B24FB-B0AA-43AC-852D-7342591F03B6}"/>
              </a:ext>
            </a:extLst>
          </p:cNvPr>
          <p:cNvGrpSpPr/>
          <p:nvPr/>
        </p:nvGrpSpPr>
        <p:grpSpPr>
          <a:xfrm>
            <a:off x="6958865" y="2030120"/>
            <a:ext cx="2253318" cy="1398880"/>
            <a:chOff x="889215" y="1728429"/>
            <a:chExt cx="2253318" cy="1398880"/>
          </a:xfrm>
        </p:grpSpPr>
        <p:sp>
          <p:nvSpPr>
            <p:cNvPr id="40" name="文本框 36">
              <a:extLst>
                <a:ext uri="{FF2B5EF4-FFF2-40B4-BE49-F238E27FC236}">
                  <a16:creationId xmlns:a16="http://schemas.microsoft.com/office/drawing/2014/main" id="{6DF4860E-9766-4DE0-B5F8-2A22E62A8519}"/>
                </a:ext>
              </a:extLst>
            </p:cNvPr>
            <p:cNvSpPr txBox="1"/>
            <p:nvPr/>
          </p:nvSpPr>
          <p:spPr>
            <a:xfrm>
              <a:off x="1102240" y="1728429"/>
              <a:ext cx="2040293"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sz="2400" noProof="0" dirty="0">
                  <a:ln>
                    <a:noFill/>
                  </a:ln>
                  <a:solidFill>
                    <a:schemeClr val="tx1">
                      <a:lumMod val="75000"/>
                      <a:lumOff val="25000"/>
                    </a:schemeClr>
                  </a:solidFill>
                  <a:uLnTx/>
                  <a:uFillTx/>
                  <a:latin typeface="微软雅黑" panose="020B0503020204020204" pitchFamily="34" charset="-122"/>
                  <a:ea typeface="微软雅黑" panose="020B0503020204020204" pitchFamily="34" charset="-122"/>
                </a:rPr>
                <a:t> YOUR TEXT </a:t>
              </a:r>
            </a:p>
          </p:txBody>
        </p:sp>
        <p:sp>
          <p:nvSpPr>
            <p:cNvPr id="41" name="Text Placeholder 32">
              <a:extLst>
                <a:ext uri="{FF2B5EF4-FFF2-40B4-BE49-F238E27FC236}">
                  <a16:creationId xmlns:a16="http://schemas.microsoft.com/office/drawing/2014/main" id="{828B5E7E-A4EC-4BAE-8FCB-D6ABEA3CABA5}"/>
                </a:ext>
              </a:extLst>
            </p:cNvPr>
            <p:cNvSpPr txBox="1">
              <a:spLocks/>
            </p:cNvSpPr>
            <p:nvPr/>
          </p:nvSpPr>
          <p:spPr>
            <a:xfrm>
              <a:off x="889215" y="2145095"/>
              <a:ext cx="2253318" cy="982214"/>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00000"/>
                </a:lnSpc>
                <a:buNone/>
              </a:pPr>
              <a:r>
                <a:rPr lang="en-US" sz="1400" dirty="0">
                  <a:solidFill>
                    <a:schemeClr val="tx1">
                      <a:lumMod val="75000"/>
                      <a:lumOff val="25000"/>
                    </a:schemeClr>
                  </a:solidFill>
                  <a:latin typeface="微软雅黑" panose="020B0503020204020204" pitchFamily="34" charset="-122"/>
                  <a:ea typeface="微软雅黑" panose="020B0503020204020204" pitchFamily="34" charset="-122"/>
                </a:rPr>
                <a:t>Lemon drops oat cake oat cake sugar plum. Jelly beans macaroon I love topping danish cake</a:t>
              </a:r>
            </a:p>
          </p:txBody>
        </p:sp>
      </p:grpSp>
      <p:grpSp>
        <p:nvGrpSpPr>
          <p:cNvPr id="42" name="组合 41">
            <a:extLst>
              <a:ext uri="{FF2B5EF4-FFF2-40B4-BE49-F238E27FC236}">
                <a16:creationId xmlns:a16="http://schemas.microsoft.com/office/drawing/2014/main" id="{DE9AF950-2427-4D60-8E83-8BE28DD68506}"/>
              </a:ext>
            </a:extLst>
          </p:cNvPr>
          <p:cNvGrpSpPr/>
          <p:nvPr/>
        </p:nvGrpSpPr>
        <p:grpSpPr>
          <a:xfrm>
            <a:off x="2592100" y="4432215"/>
            <a:ext cx="2472589" cy="1398881"/>
            <a:chOff x="8159830" y="2152747"/>
            <a:chExt cx="2472589" cy="1398881"/>
          </a:xfrm>
        </p:grpSpPr>
        <p:sp>
          <p:nvSpPr>
            <p:cNvPr id="43" name="文本框 42">
              <a:extLst>
                <a:ext uri="{FF2B5EF4-FFF2-40B4-BE49-F238E27FC236}">
                  <a16:creationId xmlns:a16="http://schemas.microsoft.com/office/drawing/2014/main" id="{E625BCF1-8A20-421B-865E-3BB2BA9866B8}"/>
                </a:ext>
              </a:extLst>
            </p:cNvPr>
            <p:cNvSpPr txBox="1"/>
            <p:nvPr/>
          </p:nvSpPr>
          <p:spPr>
            <a:xfrm>
              <a:off x="8159830" y="2152747"/>
              <a:ext cx="2040293"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noProof="0" dirty="0">
                  <a:ln>
                    <a:noFill/>
                  </a:ln>
                  <a:solidFill>
                    <a:schemeClr val="tx1">
                      <a:lumMod val="75000"/>
                      <a:lumOff val="25000"/>
                    </a:schemeClr>
                  </a:solidFill>
                  <a:uLnTx/>
                  <a:uFillTx/>
                  <a:latin typeface="微软雅黑" panose="020B0503020204020204" pitchFamily="34" charset="-122"/>
                  <a:ea typeface="微软雅黑" panose="020B0503020204020204" pitchFamily="34" charset="-122"/>
                </a:rPr>
                <a:t> YOUR TEXT </a:t>
              </a:r>
            </a:p>
          </p:txBody>
        </p:sp>
        <p:sp>
          <p:nvSpPr>
            <p:cNvPr id="44" name="Text Placeholder 32">
              <a:extLst>
                <a:ext uri="{FF2B5EF4-FFF2-40B4-BE49-F238E27FC236}">
                  <a16:creationId xmlns:a16="http://schemas.microsoft.com/office/drawing/2014/main" id="{3AD434E3-DEA6-41E0-8E0B-EBD537138A30}"/>
                </a:ext>
              </a:extLst>
            </p:cNvPr>
            <p:cNvSpPr txBox="1">
              <a:spLocks/>
            </p:cNvSpPr>
            <p:nvPr/>
          </p:nvSpPr>
          <p:spPr>
            <a:xfrm>
              <a:off x="8379101" y="2569414"/>
              <a:ext cx="2253318" cy="982214"/>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None/>
              </a:pPr>
              <a:r>
                <a:rPr lang="en-US" sz="1400" dirty="0">
                  <a:solidFill>
                    <a:schemeClr val="tx1">
                      <a:lumMod val="75000"/>
                      <a:lumOff val="25000"/>
                    </a:schemeClr>
                  </a:solidFill>
                  <a:latin typeface="微软雅黑" panose="020B0503020204020204" pitchFamily="34" charset="-122"/>
                  <a:ea typeface="微软雅黑" panose="020B0503020204020204" pitchFamily="34" charset="-122"/>
                </a:rPr>
                <a:t>Lemon drops oat cake oat cake sugar plum. Jelly beans macaroon I love topping danish cake</a:t>
              </a:r>
            </a:p>
          </p:txBody>
        </p:sp>
      </p:grpSp>
      <p:grpSp>
        <p:nvGrpSpPr>
          <p:cNvPr id="45" name="组合 44">
            <a:extLst>
              <a:ext uri="{FF2B5EF4-FFF2-40B4-BE49-F238E27FC236}">
                <a16:creationId xmlns:a16="http://schemas.microsoft.com/office/drawing/2014/main" id="{AEF66D55-BEBA-4B3A-BC68-451385FE2F5E}"/>
              </a:ext>
            </a:extLst>
          </p:cNvPr>
          <p:cNvGrpSpPr/>
          <p:nvPr/>
        </p:nvGrpSpPr>
        <p:grpSpPr>
          <a:xfrm>
            <a:off x="5543386" y="4432215"/>
            <a:ext cx="2472589" cy="1398881"/>
            <a:chOff x="8159830" y="2152747"/>
            <a:chExt cx="2472589" cy="1398881"/>
          </a:xfrm>
        </p:grpSpPr>
        <p:sp>
          <p:nvSpPr>
            <p:cNvPr id="46" name="文本框 45">
              <a:extLst>
                <a:ext uri="{FF2B5EF4-FFF2-40B4-BE49-F238E27FC236}">
                  <a16:creationId xmlns:a16="http://schemas.microsoft.com/office/drawing/2014/main" id="{67A7F1B3-DDF5-49A5-9807-BE7250AC4FF3}"/>
                </a:ext>
              </a:extLst>
            </p:cNvPr>
            <p:cNvSpPr txBox="1"/>
            <p:nvPr/>
          </p:nvSpPr>
          <p:spPr>
            <a:xfrm>
              <a:off x="8159830" y="2152747"/>
              <a:ext cx="2040293"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noProof="0" dirty="0">
                  <a:ln>
                    <a:noFill/>
                  </a:ln>
                  <a:solidFill>
                    <a:schemeClr val="tx1">
                      <a:lumMod val="75000"/>
                      <a:lumOff val="25000"/>
                    </a:schemeClr>
                  </a:solidFill>
                  <a:uLnTx/>
                  <a:uFillTx/>
                  <a:latin typeface="微软雅黑" panose="020B0503020204020204" pitchFamily="34" charset="-122"/>
                  <a:ea typeface="微软雅黑" panose="020B0503020204020204" pitchFamily="34" charset="-122"/>
                </a:rPr>
                <a:t> YOUR TEXT </a:t>
              </a:r>
            </a:p>
          </p:txBody>
        </p:sp>
        <p:sp>
          <p:nvSpPr>
            <p:cNvPr id="47" name="Text Placeholder 32">
              <a:extLst>
                <a:ext uri="{FF2B5EF4-FFF2-40B4-BE49-F238E27FC236}">
                  <a16:creationId xmlns:a16="http://schemas.microsoft.com/office/drawing/2014/main" id="{3D821201-8477-4269-8A27-C7153EFD7286}"/>
                </a:ext>
              </a:extLst>
            </p:cNvPr>
            <p:cNvSpPr txBox="1">
              <a:spLocks/>
            </p:cNvSpPr>
            <p:nvPr/>
          </p:nvSpPr>
          <p:spPr>
            <a:xfrm>
              <a:off x="8379101" y="2569414"/>
              <a:ext cx="2253318" cy="982214"/>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None/>
              </a:pPr>
              <a:r>
                <a:rPr lang="en-US" sz="1400" dirty="0">
                  <a:solidFill>
                    <a:schemeClr val="tx1">
                      <a:lumMod val="75000"/>
                      <a:lumOff val="25000"/>
                    </a:schemeClr>
                  </a:solidFill>
                  <a:latin typeface="微软雅黑" panose="020B0503020204020204" pitchFamily="34" charset="-122"/>
                  <a:ea typeface="微软雅黑" panose="020B0503020204020204" pitchFamily="34" charset="-122"/>
                </a:rPr>
                <a:t>Lemon drops oat cake oat cake sugar plum. Jelly beans macaroon I love topping danish cake</a:t>
              </a:r>
            </a:p>
          </p:txBody>
        </p:sp>
      </p:grpSp>
      <p:grpSp>
        <p:nvGrpSpPr>
          <p:cNvPr id="48" name="组合 47">
            <a:extLst>
              <a:ext uri="{FF2B5EF4-FFF2-40B4-BE49-F238E27FC236}">
                <a16:creationId xmlns:a16="http://schemas.microsoft.com/office/drawing/2014/main" id="{373FA280-EB0C-4DA9-99D9-B8C86BFC7C49}"/>
              </a:ext>
            </a:extLst>
          </p:cNvPr>
          <p:cNvGrpSpPr/>
          <p:nvPr/>
        </p:nvGrpSpPr>
        <p:grpSpPr>
          <a:xfrm>
            <a:off x="8473507" y="4432215"/>
            <a:ext cx="2472589" cy="1398881"/>
            <a:chOff x="8159830" y="2152747"/>
            <a:chExt cx="2472589" cy="1398881"/>
          </a:xfrm>
        </p:grpSpPr>
        <p:sp>
          <p:nvSpPr>
            <p:cNvPr id="49" name="文本框 48">
              <a:extLst>
                <a:ext uri="{FF2B5EF4-FFF2-40B4-BE49-F238E27FC236}">
                  <a16:creationId xmlns:a16="http://schemas.microsoft.com/office/drawing/2014/main" id="{381FC27A-E198-45E5-9954-69FC940E9DE4}"/>
                </a:ext>
              </a:extLst>
            </p:cNvPr>
            <p:cNvSpPr txBox="1"/>
            <p:nvPr/>
          </p:nvSpPr>
          <p:spPr>
            <a:xfrm>
              <a:off x="8159830" y="2152747"/>
              <a:ext cx="2040293"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noProof="0" dirty="0">
                  <a:ln>
                    <a:noFill/>
                  </a:ln>
                  <a:solidFill>
                    <a:schemeClr val="tx1">
                      <a:lumMod val="75000"/>
                      <a:lumOff val="25000"/>
                    </a:schemeClr>
                  </a:solidFill>
                  <a:uLnTx/>
                  <a:uFillTx/>
                  <a:latin typeface="微软雅黑" panose="020B0503020204020204" pitchFamily="34" charset="-122"/>
                  <a:ea typeface="微软雅黑" panose="020B0503020204020204" pitchFamily="34" charset="-122"/>
                </a:rPr>
                <a:t> YOUR TEXT </a:t>
              </a:r>
            </a:p>
          </p:txBody>
        </p:sp>
        <p:sp>
          <p:nvSpPr>
            <p:cNvPr id="50" name="Text Placeholder 32">
              <a:extLst>
                <a:ext uri="{FF2B5EF4-FFF2-40B4-BE49-F238E27FC236}">
                  <a16:creationId xmlns:a16="http://schemas.microsoft.com/office/drawing/2014/main" id="{916AA51B-67AD-4162-8F1A-3A7BC990369C}"/>
                </a:ext>
              </a:extLst>
            </p:cNvPr>
            <p:cNvSpPr txBox="1">
              <a:spLocks/>
            </p:cNvSpPr>
            <p:nvPr/>
          </p:nvSpPr>
          <p:spPr>
            <a:xfrm>
              <a:off x="8379101" y="2569414"/>
              <a:ext cx="2253318" cy="982214"/>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None/>
              </a:pPr>
              <a:r>
                <a:rPr lang="en-US" sz="1400" dirty="0">
                  <a:solidFill>
                    <a:schemeClr val="tx1">
                      <a:lumMod val="75000"/>
                      <a:lumOff val="25000"/>
                    </a:schemeClr>
                  </a:solidFill>
                  <a:latin typeface="微软雅黑" panose="020B0503020204020204" pitchFamily="34" charset="-122"/>
                  <a:ea typeface="微软雅黑" panose="020B0503020204020204" pitchFamily="34" charset="-122"/>
                </a:rPr>
                <a:t>Lemon drops oat cake oat cake sugar plum. Jelly beans macaroon I love topping danish cake</a:t>
              </a:r>
            </a:p>
          </p:txBody>
        </p:sp>
      </p:grpSp>
    </p:spTree>
    <p:extLst>
      <p:ext uri="{BB962C8B-B14F-4D97-AF65-F5344CB8AC3E}">
        <p14:creationId xmlns:p14="http://schemas.microsoft.com/office/powerpoint/2010/main" val="1343615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E7EBEC"/>
            </a:gs>
            <a:gs pos="35000">
              <a:srgbClr val="EFF0F2"/>
            </a:gs>
            <a:gs pos="68000">
              <a:srgbClr val="EFF3F4"/>
            </a:gs>
            <a:gs pos="93000">
              <a:srgbClr val="EFF3F4"/>
            </a:gs>
          </a:gsLst>
          <a:lin ang="5400000" scaled="1"/>
        </a:gradFill>
        <a:effectLst/>
      </p:bgPr>
    </p:bg>
    <p:spTree>
      <p:nvGrpSpPr>
        <p:cNvPr id="1" name=""/>
        <p:cNvGrpSpPr/>
        <p:nvPr/>
      </p:nvGrpSpPr>
      <p:grpSpPr>
        <a:xfrm>
          <a:off x="0" y="0"/>
          <a:ext cx="0" cy="0"/>
          <a:chOff x="0" y="0"/>
          <a:chExt cx="0" cy="0"/>
        </a:xfrm>
      </p:grpSpPr>
      <p:sp>
        <p:nvSpPr>
          <p:cNvPr id="6" name="矩形: 圆角 10">
            <a:extLst>
              <a:ext uri="{FF2B5EF4-FFF2-40B4-BE49-F238E27FC236}">
                <a16:creationId xmlns:a16="http://schemas.microsoft.com/office/drawing/2014/main" id="{804E1B74-D428-47AA-B785-9FB89C6F5A73}"/>
              </a:ext>
            </a:extLst>
          </p:cNvPr>
          <p:cNvSpPr/>
          <p:nvPr/>
        </p:nvSpPr>
        <p:spPr>
          <a:xfrm>
            <a:off x="251881" y="403136"/>
            <a:ext cx="652803" cy="370029"/>
          </a:xfrm>
          <a:prstGeom prst="roundRect">
            <a:avLst/>
          </a:prstGeom>
          <a:solidFill>
            <a:srgbClr val="51775B"/>
          </a:solidFill>
          <a:ln>
            <a:noFill/>
          </a:ln>
          <a:effectLst>
            <a:outerShdw blurRad="152400" dist="63500" dir="5400000" sx="104000" sy="104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027" rtl="0" eaLnBrk="1" latinLnBrk="0" hangingPunct="1">
              <a:defRPr sz="1400" kern="1200">
                <a:solidFill>
                  <a:schemeClr val="lt1"/>
                </a:solidFill>
                <a:latin typeface="+mn-lt"/>
                <a:ea typeface="+mn-ea"/>
                <a:cs typeface="+mn-cs"/>
              </a:defRPr>
            </a:lvl1pPr>
            <a:lvl2pPr marL="342518" algn="l" defTabSz="685027" rtl="0" eaLnBrk="1" latinLnBrk="0" hangingPunct="1">
              <a:defRPr sz="1400" kern="1200">
                <a:solidFill>
                  <a:schemeClr val="lt1"/>
                </a:solidFill>
                <a:latin typeface="+mn-lt"/>
                <a:ea typeface="+mn-ea"/>
                <a:cs typeface="+mn-cs"/>
              </a:defRPr>
            </a:lvl2pPr>
            <a:lvl3pPr marL="685027" algn="l" defTabSz="685027" rtl="0" eaLnBrk="1" latinLnBrk="0" hangingPunct="1">
              <a:defRPr sz="1400" kern="1200">
                <a:solidFill>
                  <a:schemeClr val="lt1"/>
                </a:solidFill>
                <a:latin typeface="+mn-lt"/>
                <a:ea typeface="+mn-ea"/>
                <a:cs typeface="+mn-cs"/>
              </a:defRPr>
            </a:lvl3pPr>
            <a:lvl4pPr marL="1027538" algn="l" defTabSz="685027" rtl="0" eaLnBrk="1" latinLnBrk="0" hangingPunct="1">
              <a:defRPr sz="1400" kern="1200">
                <a:solidFill>
                  <a:schemeClr val="lt1"/>
                </a:solidFill>
                <a:latin typeface="+mn-lt"/>
                <a:ea typeface="+mn-ea"/>
                <a:cs typeface="+mn-cs"/>
              </a:defRPr>
            </a:lvl4pPr>
            <a:lvl5pPr marL="1370054" algn="l" defTabSz="685027" rtl="0" eaLnBrk="1" latinLnBrk="0" hangingPunct="1">
              <a:defRPr sz="1400" kern="1200">
                <a:solidFill>
                  <a:schemeClr val="lt1"/>
                </a:solidFill>
                <a:latin typeface="+mn-lt"/>
                <a:ea typeface="+mn-ea"/>
                <a:cs typeface="+mn-cs"/>
              </a:defRPr>
            </a:lvl5pPr>
            <a:lvl6pPr marL="1712564" algn="l" defTabSz="685027" rtl="0" eaLnBrk="1" latinLnBrk="0" hangingPunct="1">
              <a:defRPr sz="1400" kern="1200">
                <a:solidFill>
                  <a:schemeClr val="lt1"/>
                </a:solidFill>
                <a:latin typeface="+mn-lt"/>
                <a:ea typeface="+mn-ea"/>
                <a:cs typeface="+mn-cs"/>
              </a:defRPr>
            </a:lvl6pPr>
            <a:lvl7pPr marL="2055079" algn="l" defTabSz="685027" rtl="0" eaLnBrk="1" latinLnBrk="0" hangingPunct="1">
              <a:defRPr sz="1400" kern="1200">
                <a:solidFill>
                  <a:schemeClr val="lt1"/>
                </a:solidFill>
                <a:latin typeface="+mn-lt"/>
                <a:ea typeface="+mn-ea"/>
                <a:cs typeface="+mn-cs"/>
              </a:defRPr>
            </a:lvl7pPr>
            <a:lvl8pPr marL="2397586" algn="l" defTabSz="685027" rtl="0" eaLnBrk="1" latinLnBrk="0" hangingPunct="1">
              <a:defRPr sz="1400" kern="1200">
                <a:solidFill>
                  <a:schemeClr val="lt1"/>
                </a:solidFill>
                <a:latin typeface="+mn-lt"/>
                <a:ea typeface="+mn-ea"/>
                <a:cs typeface="+mn-cs"/>
              </a:defRPr>
            </a:lvl8pPr>
            <a:lvl9pPr marL="2740102" algn="l" defTabSz="685027" rtl="0" eaLnBrk="1" latinLnBrk="0" hangingPunct="1">
              <a:defRPr sz="1400" kern="1200">
                <a:solidFill>
                  <a:schemeClr val="lt1"/>
                </a:solidFill>
                <a:latin typeface="+mn-lt"/>
                <a:ea typeface="+mn-ea"/>
                <a:cs typeface="+mn-cs"/>
              </a:defRPr>
            </a:lvl9pPr>
          </a:lstStyle>
          <a:p>
            <a:pPr algn="ctr" defTabSz="826821"/>
            <a:r>
              <a:rPr lang="en-US" altLang="zh-CN" sz="2000" dirty="0">
                <a:solidFill>
                  <a:schemeClr val="bg1"/>
                </a:solidFill>
                <a:latin typeface="微软雅黑" panose="020B0503020204020204" pitchFamily="34" charset="-122"/>
                <a:ea typeface="微软雅黑" panose="020B0503020204020204" pitchFamily="34" charset="-122"/>
              </a:rPr>
              <a:t>03</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7" name="文本框 6">
            <a:extLst>
              <a:ext uri="{FF2B5EF4-FFF2-40B4-BE49-F238E27FC236}">
                <a16:creationId xmlns:a16="http://schemas.microsoft.com/office/drawing/2014/main" id="{A7E793A3-E1D3-4D15-BAEC-39BC3F63146A}"/>
              </a:ext>
            </a:extLst>
          </p:cNvPr>
          <p:cNvSpPr txBox="1"/>
          <p:nvPr/>
        </p:nvSpPr>
        <p:spPr>
          <a:xfrm>
            <a:off x="904684" y="326540"/>
            <a:ext cx="3489158" cy="523220"/>
          </a:xfrm>
          <a:prstGeom prst="rect">
            <a:avLst/>
          </a:prstGeom>
          <a:noFill/>
        </p:spPr>
        <p:txBody>
          <a:bodyPr wrap="square" rtlCol="0">
            <a:spAutoFit/>
          </a:bodyPr>
          <a:lstStyle/>
          <a:p>
            <a:r>
              <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rPr>
              <a:t>遗留问题探讨</a:t>
            </a:r>
            <a:endPar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5" name="组合 4">
            <a:extLst>
              <a:ext uri="{FF2B5EF4-FFF2-40B4-BE49-F238E27FC236}">
                <a16:creationId xmlns:a16="http://schemas.microsoft.com/office/drawing/2014/main" id="{8EEAF1D3-CC5D-4387-87C8-5AAC571F60B1}"/>
              </a:ext>
            </a:extLst>
          </p:cNvPr>
          <p:cNvGrpSpPr/>
          <p:nvPr/>
        </p:nvGrpSpPr>
        <p:grpSpPr>
          <a:xfrm>
            <a:off x="3452643" y="2047044"/>
            <a:ext cx="5286715" cy="3678313"/>
            <a:chOff x="2185818" y="2282951"/>
            <a:chExt cx="4754149" cy="3307773"/>
          </a:xfrm>
        </p:grpSpPr>
        <p:sp>
          <p:nvSpPr>
            <p:cNvPr id="11" name="Line 19">
              <a:extLst>
                <a:ext uri="{FF2B5EF4-FFF2-40B4-BE49-F238E27FC236}">
                  <a16:creationId xmlns:a16="http://schemas.microsoft.com/office/drawing/2014/main" id="{64850DF5-6F76-49EB-88F4-873F13B42543}"/>
                </a:ext>
              </a:extLst>
            </p:cNvPr>
            <p:cNvSpPr>
              <a:spLocks noChangeShapeType="1"/>
            </p:cNvSpPr>
            <p:nvPr/>
          </p:nvSpPr>
          <p:spPr bwMode="auto">
            <a:xfrm>
              <a:off x="5180186" y="2525581"/>
              <a:ext cx="691158" cy="0"/>
            </a:xfrm>
            <a:prstGeom prst="line">
              <a:avLst/>
            </a:prstGeom>
            <a:noFill/>
            <a:ln w="25400">
              <a:solidFill>
                <a:srgbClr val="51775B"/>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sz="675"/>
            </a:p>
          </p:txBody>
        </p:sp>
        <p:sp>
          <p:nvSpPr>
            <p:cNvPr id="12" name="Line 20">
              <a:extLst>
                <a:ext uri="{FF2B5EF4-FFF2-40B4-BE49-F238E27FC236}">
                  <a16:creationId xmlns:a16="http://schemas.microsoft.com/office/drawing/2014/main" id="{69307312-B07C-4946-B493-B3D6176234A0}"/>
                </a:ext>
              </a:extLst>
            </p:cNvPr>
            <p:cNvSpPr>
              <a:spLocks noChangeShapeType="1"/>
            </p:cNvSpPr>
            <p:nvPr/>
          </p:nvSpPr>
          <p:spPr bwMode="auto">
            <a:xfrm>
              <a:off x="3199580" y="5353315"/>
              <a:ext cx="690563" cy="0"/>
            </a:xfrm>
            <a:prstGeom prst="line">
              <a:avLst/>
            </a:prstGeom>
            <a:noFill/>
            <a:ln w="25400">
              <a:solidFill>
                <a:srgbClr val="51775B"/>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sz="675"/>
            </a:p>
          </p:txBody>
        </p:sp>
        <p:sp>
          <p:nvSpPr>
            <p:cNvPr id="13" name="Line 21">
              <a:extLst>
                <a:ext uri="{FF2B5EF4-FFF2-40B4-BE49-F238E27FC236}">
                  <a16:creationId xmlns:a16="http://schemas.microsoft.com/office/drawing/2014/main" id="{FB6F3471-1D3B-4D01-949A-18B9EA79C09A}"/>
                </a:ext>
              </a:extLst>
            </p:cNvPr>
            <p:cNvSpPr>
              <a:spLocks noChangeShapeType="1"/>
            </p:cNvSpPr>
            <p:nvPr/>
          </p:nvSpPr>
          <p:spPr bwMode="auto">
            <a:xfrm>
              <a:off x="2185818" y="3991240"/>
              <a:ext cx="528043" cy="0"/>
            </a:xfrm>
            <a:prstGeom prst="line">
              <a:avLst/>
            </a:prstGeom>
            <a:noFill/>
            <a:ln w="25400">
              <a:solidFill>
                <a:srgbClr val="51775B"/>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sz="675"/>
            </a:p>
          </p:txBody>
        </p:sp>
        <p:sp>
          <p:nvSpPr>
            <p:cNvPr id="14" name="Line 22">
              <a:extLst>
                <a:ext uri="{FF2B5EF4-FFF2-40B4-BE49-F238E27FC236}">
                  <a16:creationId xmlns:a16="http://schemas.microsoft.com/office/drawing/2014/main" id="{473A1C48-436D-4CF0-8348-2B81B2108FC8}"/>
                </a:ext>
              </a:extLst>
            </p:cNvPr>
            <p:cNvSpPr>
              <a:spLocks noChangeShapeType="1"/>
            </p:cNvSpPr>
            <p:nvPr/>
          </p:nvSpPr>
          <p:spPr bwMode="auto">
            <a:xfrm>
              <a:off x="6411924" y="3991240"/>
              <a:ext cx="528043" cy="0"/>
            </a:xfrm>
            <a:prstGeom prst="line">
              <a:avLst/>
            </a:prstGeom>
            <a:noFill/>
            <a:ln w="25400">
              <a:solidFill>
                <a:srgbClr val="51775B"/>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sz="675"/>
            </a:p>
          </p:txBody>
        </p:sp>
        <p:sp>
          <p:nvSpPr>
            <p:cNvPr id="15" name="AutoShape 1">
              <a:extLst>
                <a:ext uri="{FF2B5EF4-FFF2-40B4-BE49-F238E27FC236}">
                  <a16:creationId xmlns:a16="http://schemas.microsoft.com/office/drawing/2014/main" id="{DA9C0156-47C7-41C4-BCDC-41C4B438087B}"/>
                </a:ext>
              </a:extLst>
            </p:cNvPr>
            <p:cNvSpPr>
              <a:spLocks/>
            </p:cNvSpPr>
            <p:nvPr/>
          </p:nvSpPr>
          <p:spPr bwMode="auto">
            <a:xfrm rot="14459580">
              <a:off x="3242287" y="2854992"/>
              <a:ext cx="831273" cy="913534"/>
            </a:xfrm>
            <a:custGeom>
              <a:avLst/>
              <a:gdLst>
                <a:gd name="T0" fmla="*/ 17429 w 21600"/>
                <a:gd name="T1" fmla="*/ 15329 h 21600"/>
                <a:gd name="T2" fmla="*/ 0 w 21600"/>
                <a:gd name="T3" fmla="*/ 0 h 21600"/>
                <a:gd name="T4" fmla="*/ 0 w 21600"/>
                <a:gd name="T5" fmla="*/ 4605 h 21600"/>
                <a:gd name="T6" fmla="*/ 12373 w 21600"/>
                <a:gd name="T7" fmla="*/ 15329 h 21600"/>
                <a:gd name="T8" fmla="*/ 7839 w 21600"/>
                <a:gd name="T9" fmla="*/ 15329 h 21600"/>
                <a:gd name="T10" fmla="*/ 14719 w 21600"/>
                <a:gd name="T11" fmla="*/ 21600 h 21600"/>
                <a:gd name="T12" fmla="*/ 21600 w 21600"/>
                <a:gd name="T13" fmla="*/ 15329 h 21600"/>
                <a:gd name="T14" fmla="*/ 17429 w 21600"/>
                <a:gd name="T15" fmla="*/ 15329 h 21600"/>
                <a:gd name="T16" fmla="*/ 17429 w 21600"/>
                <a:gd name="T17" fmla="*/ 15329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600" h="21600">
                  <a:moveTo>
                    <a:pt x="17429" y="15329"/>
                  </a:moveTo>
                  <a:cubicBezTo>
                    <a:pt x="17069" y="6826"/>
                    <a:pt x="9410" y="30"/>
                    <a:pt x="0" y="0"/>
                  </a:cubicBezTo>
                  <a:lnTo>
                    <a:pt x="0" y="4605"/>
                  </a:lnTo>
                  <a:cubicBezTo>
                    <a:pt x="6619" y="4635"/>
                    <a:pt x="12017" y="9370"/>
                    <a:pt x="12373" y="15329"/>
                  </a:cubicBezTo>
                  <a:lnTo>
                    <a:pt x="7839" y="15329"/>
                  </a:lnTo>
                  <a:lnTo>
                    <a:pt x="14719" y="21600"/>
                  </a:lnTo>
                  <a:lnTo>
                    <a:pt x="21600" y="15329"/>
                  </a:lnTo>
                  <a:cubicBezTo>
                    <a:pt x="21600" y="15329"/>
                    <a:pt x="17429" y="15329"/>
                    <a:pt x="17429" y="15329"/>
                  </a:cubicBezTo>
                  <a:close/>
                  <a:moveTo>
                    <a:pt x="17429" y="15329"/>
                  </a:moveTo>
                </a:path>
              </a:pathLst>
            </a:custGeom>
            <a:solidFill>
              <a:srgbClr val="51775B"/>
            </a:solidFill>
            <a:ln>
              <a:noFill/>
            </a:ln>
            <a:extLs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endParaRPr lang="en-US" sz="675"/>
            </a:p>
          </p:txBody>
        </p:sp>
        <p:sp>
          <p:nvSpPr>
            <p:cNvPr id="16" name="AutoShape 2">
              <a:extLst>
                <a:ext uri="{FF2B5EF4-FFF2-40B4-BE49-F238E27FC236}">
                  <a16:creationId xmlns:a16="http://schemas.microsoft.com/office/drawing/2014/main" id="{AFB796E4-CF44-4701-9F02-87B84C0550AE}"/>
                </a:ext>
              </a:extLst>
            </p:cNvPr>
            <p:cNvSpPr>
              <a:spLocks/>
            </p:cNvSpPr>
            <p:nvPr/>
          </p:nvSpPr>
          <p:spPr bwMode="auto">
            <a:xfrm rot="8884243">
              <a:off x="3560508" y="4313507"/>
              <a:ext cx="831273" cy="913535"/>
            </a:xfrm>
            <a:custGeom>
              <a:avLst/>
              <a:gdLst>
                <a:gd name="T0" fmla="*/ 17429 w 21600"/>
                <a:gd name="T1" fmla="*/ 15329 h 21600"/>
                <a:gd name="T2" fmla="*/ 0 w 21600"/>
                <a:gd name="T3" fmla="*/ 0 h 21600"/>
                <a:gd name="T4" fmla="*/ 0 w 21600"/>
                <a:gd name="T5" fmla="*/ 4605 h 21600"/>
                <a:gd name="T6" fmla="*/ 12373 w 21600"/>
                <a:gd name="T7" fmla="*/ 15329 h 21600"/>
                <a:gd name="T8" fmla="*/ 7839 w 21600"/>
                <a:gd name="T9" fmla="*/ 15329 h 21600"/>
                <a:gd name="T10" fmla="*/ 14719 w 21600"/>
                <a:gd name="T11" fmla="*/ 21600 h 21600"/>
                <a:gd name="T12" fmla="*/ 21600 w 21600"/>
                <a:gd name="T13" fmla="*/ 15329 h 21600"/>
                <a:gd name="T14" fmla="*/ 17429 w 21600"/>
                <a:gd name="T15" fmla="*/ 15329 h 21600"/>
                <a:gd name="T16" fmla="*/ 17429 w 21600"/>
                <a:gd name="T17" fmla="*/ 15329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600" h="21600">
                  <a:moveTo>
                    <a:pt x="17429" y="15329"/>
                  </a:moveTo>
                  <a:cubicBezTo>
                    <a:pt x="17069" y="6826"/>
                    <a:pt x="9410" y="30"/>
                    <a:pt x="0" y="0"/>
                  </a:cubicBezTo>
                  <a:lnTo>
                    <a:pt x="0" y="4605"/>
                  </a:lnTo>
                  <a:cubicBezTo>
                    <a:pt x="6619" y="4635"/>
                    <a:pt x="12017" y="9370"/>
                    <a:pt x="12373" y="15329"/>
                  </a:cubicBezTo>
                  <a:lnTo>
                    <a:pt x="7839" y="15329"/>
                  </a:lnTo>
                  <a:lnTo>
                    <a:pt x="14719" y="21600"/>
                  </a:lnTo>
                  <a:lnTo>
                    <a:pt x="21600" y="15329"/>
                  </a:lnTo>
                  <a:cubicBezTo>
                    <a:pt x="21600" y="15329"/>
                    <a:pt x="17429" y="15329"/>
                    <a:pt x="17429" y="15329"/>
                  </a:cubicBezTo>
                  <a:close/>
                  <a:moveTo>
                    <a:pt x="17429" y="15329"/>
                  </a:moveTo>
                </a:path>
              </a:pathLst>
            </a:custGeom>
            <a:solidFill>
              <a:srgbClr val="51775B"/>
            </a:solidFill>
            <a:ln>
              <a:noFill/>
            </a:ln>
            <a:extLs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endParaRPr lang="en-US" sz="675"/>
            </a:p>
          </p:txBody>
        </p:sp>
        <p:sp>
          <p:nvSpPr>
            <p:cNvPr id="17" name="AutoShape 3">
              <a:extLst>
                <a:ext uri="{FF2B5EF4-FFF2-40B4-BE49-F238E27FC236}">
                  <a16:creationId xmlns:a16="http://schemas.microsoft.com/office/drawing/2014/main" id="{D9FDC2D7-B90E-40A1-9B38-E676BF3D033B}"/>
                </a:ext>
              </a:extLst>
            </p:cNvPr>
            <p:cNvSpPr>
              <a:spLocks/>
            </p:cNvSpPr>
            <p:nvPr/>
          </p:nvSpPr>
          <p:spPr bwMode="auto">
            <a:xfrm rot="3659580">
              <a:off x="5006576" y="4115972"/>
              <a:ext cx="831273" cy="913534"/>
            </a:xfrm>
            <a:custGeom>
              <a:avLst/>
              <a:gdLst>
                <a:gd name="T0" fmla="*/ 17429 w 21600"/>
                <a:gd name="T1" fmla="*/ 15329 h 21600"/>
                <a:gd name="T2" fmla="*/ 0 w 21600"/>
                <a:gd name="T3" fmla="*/ 0 h 21600"/>
                <a:gd name="T4" fmla="*/ 0 w 21600"/>
                <a:gd name="T5" fmla="*/ 4605 h 21600"/>
                <a:gd name="T6" fmla="*/ 12373 w 21600"/>
                <a:gd name="T7" fmla="*/ 15329 h 21600"/>
                <a:gd name="T8" fmla="*/ 7839 w 21600"/>
                <a:gd name="T9" fmla="*/ 15329 h 21600"/>
                <a:gd name="T10" fmla="*/ 14719 w 21600"/>
                <a:gd name="T11" fmla="*/ 21600 h 21600"/>
                <a:gd name="T12" fmla="*/ 21600 w 21600"/>
                <a:gd name="T13" fmla="*/ 15329 h 21600"/>
                <a:gd name="T14" fmla="*/ 17429 w 21600"/>
                <a:gd name="T15" fmla="*/ 15329 h 21600"/>
                <a:gd name="T16" fmla="*/ 17429 w 21600"/>
                <a:gd name="T17" fmla="*/ 15329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600" h="21600">
                  <a:moveTo>
                    <a:pt x="17429" y="15329"/>
                  </a:moveTo>
                  <a:cubicBezTo>
                    <a:pt x="17069" y="6826"/>
                    <a:pt x="9410" y="30"/>
                    <a:pt x="0" y="0"/>
                  </a:cubicBezTo>
                  <a:lnTo>
                    <a:pt x="0" y="4605"/>
                  </a:lnTo>
                  <a:cubicBezTo>
                    <a:pt x="6619" y="4635"/>
                    <a:pt x="12017" y="9370"/>
                    <a:pt x="12373" y="15329"/>
                  </a:cubicBezTo>
                  <a:lnTo>
                    <a:pt x="7839" y="15329"/>
                  </a:lnTo>
                  <a:lnTo>
                    <a:pt x="14719" y="21600"/>
                  </a:lnTo>
                  <a:lnTo>
                    <a:pt x="21600" y="15329"/>
                  </a:lnTo>
                  <a:cubicBezTo>
                    <a:pt x="21600" y="15329"/>
                    <a:pt x="17429" y="15329"/>
                    <a:pt x="17429" y="15329"/>
                  </a:cubicBezTo>
                  <a:close/>
                  <a:moveTo>
                    <a:pt x="17429" y="15329"/>
                  </a:moveTo>
                </a:path>
              </a:pathLst>
            </a:custGeom>
            <a:solidFill>
              <a:srgbClr val="51775B"/>
            </a:solidFill>
            <a:ln>
              <a:noFill/>
            </a:ln>
            <a:extLs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endParaRPr lang="en-US" sz="675"/>
            </a:p>
          </p:txBody>
        </p:sp>
        <p:sp>
          <p:nvSpPr>
            <p:cNvPr id="18" name="AutoShape 4">
              <a:extLst>
                <a:ext uri="{FF2B5EF4-FFF2-40B4-BE49-F238E27FC236}">
                  <a16:creationId xmlns:a16="http://schemas.microsoft.com/office/drawing/2014/main" id="{B05D78D7-B39D-4C2A-9BB4-76589DC68078}"/>
                </a:ext>
              </a:extLst>
            </p:cNvPr>
            <p:cNvSpPr>
              <a:spLocks/>
            </p:cNvSpPr>
            <p:nvPr/>
          </p:nvSpPr>
          <p:spPr bwMode="auto">
            <a:xfrm rot="20186679">
              <a:off x="4831230" y="2616866"/>
              <a:ext cx="831273" cy="913535"/>
            </a:xfrm>
            <a:custGeom>
              <a:avLst/>
              <a:gdLst>
                <a:gd name="T0" fmla="*/ 17429 w 21600"/>
                <a:gd name="T1" fmla="*/ 15329 h 21600"/>
                <a:gd name="T2" fmla="*/ 0 w 21600"/>
                <a:gd name="T3" fmla="*/ 0 h 21600"/>
                <a:gd name="T4" fmla="*/ 0 w 21600"/>
                <a:gd name="T5" fmla="*/ 4605 h 21600"/>
                <a:gd name="T6" fmla="*/ 12373 w 21600"/>
                <a:gd name="T7" fmla="*/ 15329 h 21600"/>
                <a:gd name="T8" fmla="*/ 7839 w 21600"/>
                <a:gd name="T9" fmla="*/ 15329 h 21600"/>
                <a:gd name="T10" fmla="*/ 14719 w 21600"/>
                <a:gd name="T11" fmla="*/ 21600 h 21600"/>
                <a:gd name="T12" fmla="*/ 21600 w 21600"/>
                <a:gd name="T13" fmla="*/ 15329 h 21600"/>
                <a:gd name="T14" fmla="*/ 17429 w 21600"/>
                <a:gd name="T15" fmla="*/ 15329 h 21600"/>
                <a:gd name="T16" fmla="*/ 17429 w 21600"/>
                <a:gd name="T17" fmla="*/ 15329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600" h="21600">
                  <a:moveTo>
                    <a:pt x="17429" y="15329"/>
                  </a:moveTo>
                  <a:cubicBezTo>
                    <a:pt x="17069" y="6826"/>
                    <a:pt x="9410" y="30"/>
                    <a:pt x="0" y="0"/>
                  </a:cubicBezTo>
                  <a:lnTo>
                    <a:pt x="0" y="4605"/>
                  </a:lnTo>
                  <a:cubicBezTo>
                    <a:pt x="6619" y="4635"/>
                    <a:pt x="12017" y="9370"/>
                    <a:pt x="12373" y="15329"/>
                  </a:cubicBezTo>
                  <a:lnTo>
                    <a:pt x="7839" y="15329"/>
                  </a:lnTo>
                  <a:lnTo>
                    <a:pt x="14719" y="21600"/>
                  </a:lnTo>
                  <a:lnTo>
                    <a:pt x="21600" y="15329"/>
                  </a:lnTo>
                  <a:cubicBezTo>
                    <a:pt x="21600" y="15329"/>
                    <a:pt x="17429" y="15329"/>
                    <a:pt x="17429" y="15329"/>
                  </a:cubicBezTo>
                  <a:close/>
                  <a:moveTo>
                    <a:pt x="17429" y="15329"/>
                  </a:moveTo>
                </a:path>
              </a:pathLst>
            </a:custGeom>
            <a:solidFill>
              <a:srgbClr val="51775B"/>
            </a:solidFill>
            <a:ln>
              <a:noFill/>
            </a:ln>
            <a:extLs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endParaRPr lang="en-US" sz="675"/>
            </a:p>
          </p:txBody>
        </p:sp>
        <p:grpSp>
          <p:nvGrpSpPr>
            <p:cNvPr id="19" name="Group 53">
              <a:extLst>
                <a:ext uri="{FF2B5EF4-FFF2-40B4-BE49-F238E27FC236}">
                  <a16:creationId xmlns:a16="http://schemas.microsoft.com/office/drawing/2014/main" id="{C22F2AD6-A24C-433C-8DD0-28520CB1628B}"/>
                </a:ext>
              </a:extLst>
            </p:cNvPr>
            <p:cNvGrpSpPr/>
            <p:nvPr/>
          </p:nvGrpSpPr>
          <p:grpSpPr>
            <a:xfrm>
              <a:off x="4045615" y="4534142"/>
              <a:ext cx="1056015" cy="1056582"/>
              <a:chOff x="5394153" y="4902522"/>
              <a:chExt cx="1408020" cy="1408776"/>
            </a:xfrm>
          </p:grpSpPr>
          <p:sp>
            <p:nvSpPr>
              <p:cNvPr id="41" name="AutoShape 8">
                <a:extLst>
                  <a:ext uri="{FF2B5EF4-FFF2-40B4-BE49-F238E27FC236}">
                    <a16:creationId xmlns:a16="http://schemas.microsoft.com/office/drawing/2014/main" id="{41C3DBED-D050-4009-BEF1-8CF2E6A1C9B3}"/>
                  </a:ext>
                </a:extLst>
              </p:cNvPr>
              <p:cNvSpPr>
                <a:spLocks/>
              </p:cNvSpPr>
              <p:nvPr/>
            </p:nvSpPr>
            <p:spPr bwMode="auto">
              <a:xfrm>
                <a:off x="5394153" y="4902522"/>
                <a:ext cx="1408020" cy="1408776"/>
              </a:xfrm>
              <a:custGeom>
                <a:avLst/>
                <a:gdLst>
                  <a:gd name="T0" fmla="*/ 21600 w 21600"/>
                  <a:gd name="T1" fmla="*/ 10800 h 21600"/>
                  <a:gd name="T2" fmla="*/ 10800 w 21600"/>
                  <a:gd name="T3" fmla="*/ 21600 h 21600"/>
                  <a:gd name="T4" fmla="*/ 0 w 21600"/>
                  <a:gd name="T5" fmla="*/ 10800 h 21600"/>
                  <a:gd name="T6" fmla="*/ 10800 w 21600"/>
                  <a:gd name="T7" fmla="*/ 0 h 21600"/>
                  <a:gd name="T8" fmla="*/ 21600 w 21600"/>
                  <a:gd name="T9" fmla="*/ 10800 h 21600"/>
                  <a:gd name="T10" fmla="*/ 21600 w 21600"/>
                  <a:gd name="T11" fmla="*/ 10800 h 21600"/>
                </a:gdLst>
                <a:ahLst/>
                <a:cxnLst>
                  <a:cxn ang="0">
                    <a:pos x="T0" y="T1"/>
                  </a:cxn>
                  <a:cxn ang="0">
                    <a:pos x="T2" y="T3"/>
                  </a:cxn>
                  <a:cxn ang="0">
                    <a:pos x="T4" y="T5"/>
                  </a:cxn>
                  <a:cxn ang="0">
                    <a:pos x="T6" y="T7"/>
                  </a:cxn>
                  <a:cxn ang="0">
                    <a:pos x="T8" y="T9"/>
                  </a:cxn>
                  <a:cxn ang="0">
                    <a:pos x="T10" y="T11"/>
                  </a:cxn>
                </a:cxnLst>
                <a:rect l="0" t="0" r="r" b="b"/>
                <a:pathLst>
                  <a:path w="21600" h="2160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moveTo>
                      <a:pt x="21600" y="10800"/>
                    </a:moveTo>
                  </a:path>
                </a:pathLst>
              </a:custGeom>
              <a:solidFill>
                <a:srgbClr val="51775B"/>
              </a:solidFill>
              <a:ln>
                <a:noFill/>
              </a:ln>
              <a:extLs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endParaRPr lang="en-US" sz="675"/>
              </a:p>
            </p:txBody>
          </p:sp>
          <p:grpSp>
            <p:nvGrpSpPr>
              <p:cNvPr id="42" name="Group 17">
                <a:extLst>
                  <a:ext uri="{FF2B5EF4-FFF2-40B4-BE49-F238E27FC236}">
                    <a16:creationId xmlns:a16="http://schemas.microsoft.com/office/drawing/2014/main" id="{B2CCE3EB-9453-45D6-AEC7-D2F2D30161D5}"/>
                  </a:ext>
                </a:extLst>
              </p:cNvPr>
              <p:cNvGrpSpPr/>
              <p:nvPr/>
            </p:nvGrpSpPr>
            <p:grpSpPr>
              <a:xfrm>
                <a:off x="5831727" y="5393713"/>
                <a:ext cx="524033" cy="426392"/>
                <a:chOff x="6582763" y="5110407"/>
                <a:chExt cx="464344" cy="377825"/>
              </a:xfrm>
            </p:grpSpPr>
            <p:sp>
              <p:nvSpPr>
                <p:cNvPr id="43" name="AutoShape 5">
                  <a:extLst>
                    <a:ext uri="{FF2B5EF4-FFF2-40B4-BE49-F238E27FC236}">
                      <a16:creationId xmlns:a16="http://schemas.microsoft.com/office/drawing/2014/main" id="{D7F6B544-367A-461C-8EEB-A13ED18BAECC}"/>
                    </a:ext>
                  </a:extLst>
                </p:cNvPr>
                <p:cNvSpPr>
                  <a:spLocks/>
                </p:cNvSpPr>
                <p:nvPr/>
              </p:nvSpPr>
              <p:spPr bwMode="auto">
                <a:xfrm>
                  <a:off x="6898301" y="5240978"/>
                  <a:ext cx="87313" cy="116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99" y="18900"/>
                      </a:moveTo>
                      <a:lnTo>
                        <a:pt x="3600" y="18900"/>
                      </a:lnTo>
                      <a:lnTo>
                        <a:pt x="3600" y="2700"/>
                      </a:lnTo>
                      <a:lnTo>
                        <a:pt x="7200" y="2700"/>
                      </a:lnTo>
                      <a:lnTo>
                        <a:pt x="17999" y="14850"/>
                      </a:lnTo>
                      <a:cubicBezTo>
                        <a:pt x="17999" y="14850"/>
                        <a:pt x="17999" y="18900"/>
                        <a:pt x="17999" y="18900"/>
                      </a:cubicBezTo>
                      <a:close/>
                      <a:moveTo>
                        <a:pt x="10195" y="1202"/>
                      </a:moveTo>
                      <a:cubicBezTo>
                        <a:pt x="9527" y="450"/>
                        <a:pt x="8402" y="0"/>
                        <a:pt x="7200" y="0"/>
                      </a:cubicBezTo>
                      <a:lnTo>
                        <a:pt x="3600" y="0"/>
                      </a:lnTo>
                      <a:cubicBezTo>
                        <a:pt x="1610" y="0"/>
                        <a:pt x="0" y="1207"/>
                        <a:pt x="0" y="2700"/>
                      </a:cubicBezTo>
                      <a:lnTo>
                        <a:pt x="0" y="18900"/>
                      </a:lnTo>
                      <a:cubicBezTo>
                        <a:pt x="0" y="20392"/>
                        <a:pt x="1610" y="21599"/>
                        <a:pt x="3600" y="21599"/>
                      </a:cubicBezTo>
                      <a:lnTo>
                        <a:pt x="17999" y="21599"/>
                      </a:lnTo>
                      <a:cubicBezTo>
                        <a:pt x="19989" y="21599"/>
                        <a:pt x="21600" y="20392"/>
                        <a:pt x="21600" y="18900"/>
                      </a:cubicBezTo>
                      <a:lnTo>
                        <a:pt x="21600" y="14850"/>
                      </a:lnTo>
                      <a:cubicBezTo>
                        <a:pt x="21600" y="14317"/>
                        <a:pt x="21389" y="13795"/>
                        <a:pt x="20995" y="13352"/>
                      </a:cubicBezTo>
                      <a:cubicBezTo>
                        <a:pt x="20995" y="13352"/>
                        <a:pt x="10195" y="1202"/>
                        <a:pt x="10195" y="1202"/>
                      </a:cubicBezTo>
                      <a:close/>
                    </a:path>
                  </a:pathLst>
                </a:custGeom>
                <a:solidFill>
                  <a:schemeClr val="bg1"/>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sp>
              <p:nvSpPr>
                <p:cNvPr id="44" name="AutoShape 6">
                  <a:extLst>
                    <a:ext uri="{FF2B5EF4-FFF2-40B4-BE49-F238E27FC236}">
                      <a16:creationId xmlns:a16="http://schemas.microsoft.com/office/drawing/2014/main" id="{2850A64B-0B3E-4C86-84AD-B9A7111F4514}"/>
                    </a:ext>
                  </a:extLst>
                </p:cNvPr>
                <p:cNvSpPr>
                  <a:spLocks/>
                </p:cNvSpPr>
                <p:nvPr/>
              </p:nvSpPr>
              <p:spPr bwMode="auto">
                <a:xfrm>
                  <a:off x="6582763" y="5110407"/>
                  <a:ext cx="464344" cy="3778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50" y="16615"/>
                      </a:moveTo>
                      <a:cubicBezTo>
                        <a:pt x="20250" y="17074"/>
                        <a:pt x="19948" y="17446"/>
                        <a:pt x="19575" y="17446"/>
                      </a:cubicBezTo>
                      <a:lnTo>
                        <a:pt x="18803" y="17446"/>
                      </a:lnTo>
                      <a:cubicBezTo>
                        <a:pt x="18501" y="16016"/>
                        <a:pt x="17453" y="14953"/>
                        <a:pt x="16200" y="14953"/>
                      </a:cubicBezTo>
                      <a:cubicBezTo>
                        <a:pt x="14945" y="14953"/>
                        <a:pt x="13897" y="16016"/>
                        <a:pt x="13595" y="17446"/>
                      </a:cubicBezTo>
                      <a:lnTo>
                        <a:pt x="10029" y="17446"/>
                      </a:lnTo>
                      <a:cubicBezTo>
                        <a:pt x="9727" y="16016"/>
                        <a:pt x="8679" y="14953"/>
                        <a:pt x="7425" y="14953"/>
                      </a:cubicBezTo>
                      <a:cubicBezTo>
                        <a:pt x="6170" y="14953"/>
                        <a:pt x="5122" y="16016"/>
                        <a:pt x="4820" y="17446"/>
                      </a:cubicBezTo>
                      <a:lnTo>
                        <a:pt x="4050" y="17446"/>
                      </a:lnTo>
                      <a:cubicBezTo>
                        <a:pt x="3677" y="17446"/>
                        <a:pt x="3375" y="17074"/>
                        <a:pt x="3375" y="16615"/>
                      </a:cubicBezTo>
                      <a:lnTo>
                        <a:pt x="3375" y="14123"/>
                      </a:lnTo>
                      <a:lnTo>
                        <a:pt x="12150" y="14123"/>
                      </a:lnTo>
                      <a:cubicBezTo>
                        <a:pt x="13266" y="14123"/>
                        <a:pt x="14175" y="13005"/>
                        <a:pt x="14175" y="11630"/>
                      </a:cubicBezTo>
                      <a:lnTo>
                        <a:pt x="14175" y="5815"/>
                      </a:lnTo>
                      <a:lnTo>
                        <a:pt x="16875" y="5815"/>
                      </a:lnTo>
                      <a:cubicBezTo>
                        <a:pt x="17100" y="5815"/>
                        <a:pt x="17311" y="5954"/>
                        <a:pt x="17436" y="6185"/>
                      </a:cubicBezTo>
                      <a:lnTo>
                        <a:pt x="20136" y="11169"/>
                      </a:lnTo>
                      <a:cubicBezTo>
                        <a:pt x="20210" y="11306"/>
                        <a:pt x="20250" y="11466"/>
                        <a:pt x="20250" y="11630"/>
                      </a:cubicBezTo>
                      <a:cubicBezTo>
                        <a:pt x="20250" y="11630"/>
                        <a:pt x="20250" y="16615"/>
                        <a:pt x="20250" y="16615"/>
                      </a:cubicBezTo>
                      <a:close/>
                      <a:moveTo>
                        <a:pt x="16200" y="19938"/>
                      </a:moveTo>
                      <a:cubicBezTo>
                        <a:pt x="15454" y="19938"/>
                        <a:pt x="14850" y="19193"/>
                        <a:pt x="14850" y="18276"/>
                      </a:cubicBezTo>
                      <a:cubicBezTo>
                        <a:pt x="14850" y="17360"/>
                        <a:pt x="15454" y="16615"/>
                        <a:pt x="16200" y="16615"/>
                      </a:cubicBezTo>
                      <a:cubicBezTo>
                        <a:pt x="16945" y="16615"/>
                        <a:pt x="17550" y="17360"/>
                        <a:pt x="17550" y="18276"/>
                      </a:cubicBezTo>
                      <a:cubicBezTo>
                        <a:pt x="17550" y="19193"/>
                        <a:pt x="16945" y="19938"/>
                        <a:pt x="16200" y="19938"/>
                      </a:cubicBezTo>
                      <a:moveTo>
                        <a:pt x="7425" y="19938"/>
                      </a:moveTo>
                      <a:cubicBezTo>
                        <a:pt x="6679" y="19938"/>
                        <a:pt x="6075" y="19193"/>
                        <a:pt x="6075" y="18276"/>
                      </a:cubicBezTo>
                      <a:cubicBezTo>
                        <a:pt x="6075" y="17360"/>
                        <a:pt x="6679" y="16615"/>
                        <a:pt x="7425" y="16615"/>
                      </a:cubicBezTo>
                      <a:cubicBezTo>
                        <a:pt x="8170" y="16615"/>
                        <a:pt x="8775" y="17360"/>
                        <a:pt x="8775" y="18276"/>
                      </a:cubicBezTo>
                      <a:cubicBezTo>
                        <a:pt x="8775" y="19193"/>
                        <a:pt x="8170" y="19938"/>
                        <a:pt x="7425" y="19938"/>
                      </a:cubicBezTo>
                      <a:moveTo>
                        <a:pt x="2024" y="12461"/>
                      </a:moveTo>
                      <a:cubicBezTo>
                        <a:pt x="1652" y="12461"/>
                        <a:pt x="1349" y="12089"/>
                        <a:pt x="1349" y="11630"/>
                      </a:cubicBezTo>
                      <a:lnTo>
                        <a:pt x="1349" y="2492"/>
                      </a:lnTo>
                      <a:cubicBezTo>
                        <a:pt x="1349" y="2033"/>
                        <a:pt x="1652" y="1661"/>
                        <a:pt x="2024" y="1661"/>
                      </a:cubicBezTo>
                      <a:lnTo>
                        <a:pt x="12150" y="1661"/>
                      </a:lnTo>
                      <a:cubicBezTo>
                        <a:pt x="12523" y="1661"/>
                        <a:pt x="12825" y="2033"/>
                        <a:pt x="12825" y="2492"/>
                      </a:cubicBezTo>
                      <a:lnTo>
                        <a:pt x="12825" y="4153"/>
                      </a:lnTo>
                      <a:lnTo>
                        <a:pt x="12825" y="5815"/>
                      </a:lnTo>
                      <a:lnTo>
                        <a:pt x="12825" y="11630"/>
                      </a:lnTo>
                      <a:cubicBezTo>
                        <a:pt x="12825" y="12089"/>
                        <a:pt x="12523" y="12461"/>
                        <a:pt x="12150" y="12461"/>
                      </a:cubicBezTo>
                      <a:cubicBezTo>
                        <a:pt x="12150" y="12461"/>
                        <a:pt x="2024" y="12461"/>
                        <a:pt x="2024" y="12461"/>
                      </a:cubicBezTo>
                      <a:close/>
                      <a:moveTo>
                        <a:pt x="21259" y="10248"/>
                      </a:moveTo>
                      <a:lnTo>
                        <a:pt x="18559" y="5263"/>
                      </a:lnTo>
                      <a:cubicBezTo>
                        <a:pt x="18182" y="4568"/>
                        <a:pt x="17552" y="4153"/>
                        <a:pt x="16875" y="4153"/>
                      </a:cubicBezTo>
                      <a:lnTo>
                        <a:pt x="14175" y="4153"/>
                      </a:lnTo>
                      <a:lnTo>
                        <a:pt x="14175" y="2492"/>
                      </a:lnTo>
                      <a:cubicBezTo>
                        <a:pt x="14175" y="1117"/>
                        <a:pt x="13266" y="0"/>
                        <a:pt x="12150" y="0"/>
                      </a:cubicBezTo>
                      <a:lnTo>
                        <a:pt x="2024" y="0"/>
                      </a:lnTo>
                      <a:cubicBezTo>
                        <a:pt x="908" y="0"/>
                        <a:pt x="0" y="1117"/>
                        <a:pt x="0" y="2492"/>
                      </a:cubicBezTo>
                      <a:lnTo>
                        <a:pt x="0" y="11630"/>
                      </a:lnTo>
                      <a:cubicBezTo>
                        <a:pt x="0" y="13005"/>
                        <a:pt x="908" y="14123"/>
                        <a:pt x="2024" y="14123"/>
                      </a:cubicBezTo>
                      <a:lnTo>
                        <a:pt x="2025" y="14123"/>
                      </a:lnTo>
                      <a:lnTo>
                        <a:pt x="2025" y="16615"/>
                      </a:lnTo>
                      <a:cubicBezTo>
                        <a:pt x="2025" y="17989"/>
                        <a:pt x="2933" y="19107"/>
                        <a:pt x="4050" y="19107"/>
                      </a:cubicBezTo>
                      <a:lnTo>
                        <a:pt x="4820" y="19107"/>
                      </a:lnTo>
                      <a:cubicBezTo>
                        <a:pt x="5122" y="20537"/>
                        <a:pt x="6170" y="21600"/>
                        <a:pt x="7425" y="21600"/>
                      </a:cubicBezTo>
                      <a:cubicBezTo>
                        <a:pt x="8679" y="21600"/>
                        <a:pt x="9727" y="20537"/>
                        <a:pt x="10029" y="19107"/>
                      </a:cubicBezTo>
                      <a:lnTo>
                        <a:pt x="13595" y="19107"/>
                      </a:lnTo>
                      <a:cubicBezTo>
                        <a:pt x="13897" y="20537"/>
                        <a:pt x="14945" y="21600"/>
                        <a:pt x="16200" y="21600"/>
                      </a:cubicBezTo>
                      <a:cubicBezTo>
                        <a:pt x="17453" y="21600"/>
                        <a:pt x="18501" y="20537"/>
                        <a:pt x="18803" y="19107"/>
                      </a:cubicBezTo>
                      <a:lnTo>
                        <a:pt x="19575" y="19107"/>
                      </a:lnTo>
                      <a:cubicBezTo>
                        <a:pt x="20691" y="19107"/>
                        <a:pt x="21599" y="17989"/>
                        <a:pt x="21599" y="16615"/>
                      </a:cubicBezTo>
                      <a:lnTo>
                        <a:pt x="21599" y="11630"/>
                      </a:lnTo>
                      <a:cubicBezTo>
                        <a:pt x="21599" y="11137"/>
                        <a:pt x="21482" y="10658"/>
                        <a:pt x="21259" y="10248"/>
                      </a:cubicBezTo>
                    </a:path>
                  </a:pathLst>
                </a:custGeom>
                <a:solidFill>
                  <a:schemeClr val="bg1"/>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20" name="Group 52">
              <a:extLst>
                <a:ext uri="{FF2B5EF4-FFF2-40B4-BE49-F238E27FC236}">
                  <a16:creationId xmlns:a16="http://schemas.microsoft.com/office/drawing/2014/main" id="{BE21ECBC-8642-49BD-9E0B-2575E7C19D68}"/>
                </a:ext>
              </a:extLst>
            </p:cNvPr>
            <p:cNvGrpSpPr/>
            <p:nvPr/>
          </p:nvGrpSpPr>
          <p:grpSpPr>
            <a:xfrm>
              <a:off x="5266987" y="3445895"/>
              <a:ext cx="1056015" cy="1056582"/>
              <a:chOff x="7022649" y="3451526"/>
              <a:chExt cx="1408020" cy="1408776"/>
            </a:xfrm>
          </p:grpSpPr>
          <p:sp>
            <p:nvSpPr>
              <p:cNvPr id="30" name="AutoShape 6">
                <a:extLst>
                  <a:ext uri="{FF2B5EF4-FFF2-40B4-BE49-F238E27FC236}">
                    <a16:creationId xmlns:a16="http://schemas.microsoft.com/office/drawing/2014/main" id="{E4FCEA17-0785-49F3-ABE1-AACCAA0AE0A7}"/>
                  </a:ext>
                </a:extLst>
              </p:cNvPr>
              <p:cNvSpPr>
                <a:spLocks/>
              </p:cNvSpPr>
              <p:nvPr/>
            </p:nvSpPr>
            <p:spPr bwMode="auto">
              <a:xfrm rot="7235955">
                <a:off x="7022271" y="3451904"/>
                <a:ext cx="1408776" cy="1408020"/>
              </a:xfrm>
              <a:custGeom>
                <a:avLst/>
                <a:gdLst>
                  <a:gd name="T0" fmla="*/ 21591 w 21595"/>
                  <a:gd name="T1" fmla="*/ 10790 h 21595"/>
                  <a:gd name="T2" fmla="*/ 10789 w 21595"/>
                  <a:gd name="T3" fmla="*/ 21592 h 21595"/>
                  <a:gd name="T4" fmla="*/ -5 w 21595"/>
                  <a:gd name="T5" fmla="*/ 10798 h 21595"/>
                  <a:gd name="T6" fmla="*/ 10797 w 21595"/>
                  <a:gd name="T7" fmla="*/ -4 h 21595"/>
                  <a:gd name="T8" fmla="*/ 21591 w 21595"/>
                  <a:gd name="T9" fmla="*/ 10790 h 21595"/>
                  <a:gd name="T10" fmla="*/ 21591 w 21595"/>
                  <a:gd name="T11" fmla="*/ 10790 h 21595"/>
                </a:gdLst>
                <a:ahLst/>
                <a:cxnLst>
                  <a:cxn ang="0">
                    <a:pos x="T0" y="T1"/>
                  </a:cxn>
                  <a:cxn ang="0">
                    <a:pos x="T2" y="T3"/>
                  </a:cxn>
                  <a:cxn ang="0">
                    <a:pos x="T4" y="T5"/>
                  </a:cxn>
                  <a:cxn ang="0">
                    <a:pos x="T6" y="T7"/>
                  </a:cxn>
                  <a:cxn ang="0">
                    <a:pos x="T8" y="T9"/>
                  </a:cxn>
                  <a:cxn ang="0">
                    <a:pos x="T10" y="T11"/>
                  </a:cxn>
                </a:cxnLst>
                <a:rect l="0" t="0" r="r" b="b"/>
                <a:pathLst>
                  <a:path w="21595" h="21595">
                    <a:moveTo>
                      <a:pt x="21591" y="10790"/>
                    </a:moveTo>
                    <a:cubicBezTo>
                      <a:pt x="21588" y="16753"/>
                      <a:pt x="16752" y="21589"/>
                      <a:pt x="10789" y="21592"/>
                    </a:cubicBezTo>
                    <a:cubicBezTo>
                      <a:pt x="4825" y="21594"/>
                      <a:pt x="-7" y="16762"/>
                      <a:pt x="-5" y="10798"/>
                    </a:cubicBezTo>
                    <a:cubicBezTo>
                      <a:pt x="-2" y="4835"/>
                      <a:pt x="4834" y="-1"/>
                      <a:pt x="10797" y="-4"/>
                    </a:cubicBezTo>
                    <a:cubicBezTo>
                      <a:pt x="16761" y="-6"/>
                      <a:pt x="21593" y="4826"/>
                      <a:pt x="21591" y="10790"/>
                    </a:cubicBezTo>
                    <a:close/>
                    <a:moveTo>
                      <a:pt x="21591" y="10790"/>
                    </a:moveTo>
                  </a:path>
                </a:pathLst>
              </a:custGeom>
              <a:solidFill>
                <a:srgbClr val="51775B"/>
              </a:solidFill>
              <a:ln>
                <a:noFill/>
              </a:ln>
              <a:extLs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endParaRPr lang="en-US" sz="675"/>
              </a:p>
            </p:txBody>
          </p:sp>
          <p:grpSp>
            <p:nvGrpSpPr>
              <p:cNvPr id="31" name="Group 18">
                <a:extLst>
                  <a:ext uri="{FF2B5EF4-FFF2-40B4-BE49-F238E27FC236}">
                    <a16:creationId xmlns:a16="http://schemas.microsoft.com/office/drawing/2014/main" id="{51CBB262-E7A7-4B21-9D32-E6D5AACABA10}"/>
                  </a:ext>
                </a:extLst>
              </p:cNvPr>
              <p:cNvGrpSpPr/>
              <p:nvPr/>
            </p:nvGrpSpPr>
            <p:grpSpPr>
              <a:xfrm>
                <a:off x="7459786" y="3886896"/>
                <a:ext cx="524033" cy="524929"/>
                <a:chOff x="9145588" y="4435475"/>
                <a:chExt cx="464344" cy="465138"/>
              </a:xfrm>
              <a:solidFill>
                <a:schemeClr val="bg1"/>
              </a:solidFill>
            </p:grpSpPr>
            <p:sp>
              <p:nvSpPr>
                <p:cNvPr id="32" name="AutoShape 7">
                  <a:extLst>
                    <a:ext uri="{FF2B5EF4-FFF2-40B4-BE49-F238E27FC236}">
                      <a16:creationId xmlns:a16="http://schemas.microsoft.com/office/drawing/2014/main" id="{259E5AB5-CA26-4665-BA6A-BF4FFFA8B16C}"/>
                    </a:ext>
                  </a:extLst>
                </p:cNvPr>
                <p:cNvSpPr>
                  <a:spLocks/>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sp>
              <p:nvSpPr>
                <p:cNvPr id="33" name="AutoShape 8">
                  <a:extLst>
                    <a:ext uri="{FF2B5EF4-FFF2-40B4-BE49-F238E27FC236}">
                      <a16:creationId xmlns:a16="http://schemas.microsoft.com/office/drawing/2014/main" id="{F349A8FD-9DCA-40B3-9093-F62E9C2BC3A4}"/>
                    </a:ext>
                  </a:extLst>
                </p:cNvPr>
                <p:cNvSpPr>
                  <a:spLocks/>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sp>
              <p:nvSpPr>
                <p:cNvPr id="34" name="AutoShape 9">
                  <a:extLst>
                    <a:ext uri="{FF2B5EF4-FFF2-40B4-BE49-F238E27FC236}">
                      <a16:creationId xmlns:a16="http://schemas.microsoft.com/office/drawing/2014/main" id="{640A3965-F236-4683-BA09-81747F2B389C}"/>
                    </a:ext>
                  </a:extLst>
                </p:cNvPr>
                <p:cNvSpPr>
                  <a:spLocks/>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sp>
              <p:nvSpPr>
                <p:cNvPr id="35" name="AutoShape 10">
                  <a:extLst>
                    <a:ext uri="{FF2B5EF4-FFF2-40B4-BE49-F238E27FC236}">
                      <a16:creationId xmlns:a16="http://schemas.microsoft.com/office/drawing/2014/main" id="{284DA11E-9770-4407-98CF-C13FA03EEB73}"/>
                    </a:ext>
                  </a:extLst>
                </p:cNvPr>
                <p:cNvSpPr>
                  <a:spLocks/>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sp>
              <p:nvSpPr>
                <p:cNvPr id="36" name="AutoShape 11">
                  <a:extLst>
                    <a:ext uri="{FF2B5EF4-FFF2-40B4-BE49-F238E27FC236}">
                      <a16:creationId xmlns:a16="http://schemas.microsoft.com/office/drawing/2014/main" id="{B5315EA5-B2A1-4B4F-BE53-4A6FC8E5C698}"/>
                    </a:ext>
                  </a:extLst>
                </p:cNvPr>
                <p:cNvSpPr>
                  <a:spLocks/>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sp>
              <p:nvSpPr>
                <p:cNvPr id="37" name="AutoShape 12">
                  <a:extLst>
                    <a:ext uri="{FF2B5EF4-FFF2-40B4-BE49-F238E27FC236}">
                      <a16:creationId xmlns:a16="http://schemas.microsoft.com/office/drawing/2014/main" id="{8398331D-CA94-4338-BD40-796568ED5E71}"/>
                    </a:ext>
                  </a:extLst>
                </p:cNvPr>
                <p:cNvSpPr>
                  <a:spLocks/>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sp>
              <p:nvSpPr>
                <p:cNvPr id="38" name="AutoShape 13">
                  <a:extLst>
                    <a:ext uri="{FF2B5EF4-FFF2-40B4-BE49-F238E27FC236}">
                      <a16:creationId xmlns:a16="http://schemas.microsoft.com/office/drawing/2014/main" id="{0ECDD3D4-5AD5-44F3-BD9B-B1F31D9547C2}"/>
                    </a:ext>
                  </a:extLst>
                </p:cNvPr>
                <p:cNvSpPr>
                  <a:spLocks/>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sp>
              <p:nvSpPr>
                <p:cNvPr id="39" name="AutoShape 14">
                  <a:extLst>
                    <a:ext uri="{FF2B5EF4-FFF2-40B4-BE49-F238E27FC236}">
                      <a16:creationId xmlns:a16="http://schemas.microsoft.com/office/drawing/2014/main" id="{11BAF50E-AC91-48D2-A730-8A0656AC3EDC}"/>
                    </a:ext>
                  </a:extLst>
                </p:cNvPr>
                <p:cNvSpPr>
                  <a:spLocks/>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sp>
              <p:nvSpPr>
                <p:cNvPr id="40" name="AutoShape 15">
                  <a:extLst>
                    <a:ext uri="{FF2B5EF4-FFF2-40B4-BE49-F238E27FC236}">
                      <a16:creationId xmlns:a16="http://schemas.microsoft.com/office/drawing/2014/main" id="{1545474C-4B3A-475E-A3F4-8B96647C3381}"/>
                    </a:ext>
                  </a:extLst>
                </p:cNvPr>
                <p:cNvSpPr>
                  <a:spLocks/>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21" name="Group 51">
              <a:extLst>
                <a:ext uri="{FF2B5EF4-FFF2-40B4-BE49-F238E27FC236}">
                  <a16:creationId xmlns:a16="http://schemas.microsoft.com/office/drawing/2014/main" id="{68330212-BF04-45E6-A48E-09E1B477CB67}"/>
                </a:ext>
              </a:extLst>
            </p:cNvPr>
            <p:cNvGrpSpPr/>
            <p:nvPr/>
          </p:nvGrpSpPr>
          <p:grpSpPr>
            <a:xfrm>
              <a:off x="4043450" y="2282951"/>
              <a:ext cx="1056015" cy="1056582"/>
              <a:chOff x="5391266" y="1900934"/>
              <a:chExt cx="1408020" cy="1408776"/>
            </a:xfrm>
          </p:grpSpPr>
          <p:sp>
            <p:nvSpPr>
              <p:cNvPr id="28" name="AutoShape 5">
                <a:extLst>
                  <a:ext uri="{FF2B5EF4-FFF2-40B4-BE49-F238E27FC236}">
                    <a16:creationId xmlns:a16="http://schemas.microsoft.com/office/drawing/2014/main" id="{73BDDE57-CF39-4CD6-9477-267513575E1B}"/>
                  </a:ext>
                </a:extLst>
              </p:cNvPr>
              <p:cNvSpPr>
                <a:spLocks/>
              </p:cNvSpPr>
              <p:nvPr/>
            </p:nvSpPr>
            <p:spPr bwMode="auto">
              <a:xfrm>
                <a:off x="5391266" y="1900934"/>
                <a:ext cx="1408020" cy="1408776"/>
              </a:xfrm>
              <a:custGeom>
                <a:avLst/>
                <a:gdLst>
                  <a:gd name="T0" fmla="*/ 21600 w 21600"/>
                  <a:gd name="T1" fmla="*/ 10800 h 21600"/>
                  <a:gd name="T2" fmla="*/ 10800 w 21600"/>
                  <a:gd name="T3" fmla="*/ 21600 h 21600"/>
                  <a:gd name="T4" fmla="*/ 0 w 21600"/>
                  <a:gd name="T5" fmla="*/ 10800 h 21600"/>
                  <a:gd name="T6" fmla="*/ 10800 w 21600"/>
                  <a:gd name="T7" fmla="*/ 0 h 21600"/>
                  <a:gd name="T8" fmla="*/ 21600 w 21600"/>
                  <a:gd name="T9" fmla="*/ 10800 h 21600"/>
                  <a:gd name="T10" fmla="*/ 21600 w 21600"/>
                  <a:gd name="T11" fmla="*/ 10800 h 21600"/>
                </a:gdLst>
                <a:ahLst/>
                <a:cxnLst>
                  <a:cxn ang="0">
                    <a:pos x="T0" y="T1"/>
                  </a:cxn>
                  <a:cxn ang="0">
                    <a:pos x="T2" y="T3"/>
                  </a:cxn>
                  <a:cxn ang="0">
                    <a:pos x="T4" y="T5"/>
                  </a:cxn>
                  <a:cxn ang="0">
                    <a:pos x="T6" y="T7"/>
                  </a:cxn>
                  <a:cxn ang="0">
                    <a:pos x="T8" y="T9"/>
                  </a:cxn>
                  <a:cxn ang="0">
                    <a:pos x="T10" y="T11"/>
                  </a:cxn>
                </a:cxnLst>
                <a:rect l="0" t="0" r="r" b="b"/>
                <a:pathLst>
                  <a:path w="21600" h="2160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moveTo>
                      <a:pt x="21600" y="10800"/>
                    </a:moveTo>
                  </a:path>
                </a:pathLst>
              </a:custGeom>
              <a:solidFill>
                <a:srgbClr val="51775B"/>
              </a:solidFill>
              <a:ln>
                <a:noFill/>
              </a:ln>
              <a:extLs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endParaRPr lang="en-US" sz="675"/>
              </a:p>
            </p:txBody>
          </p:sp>
          <p:sp>
            <p:nvSpPr>
              <p:cNvPr id="29" name="AutoShape 117">
                <a:extLst>
                  <a:ext uri="{FF2B5EF4-FFF2-40B4-BE49-F238E27FC236}">
                    <a16:creationId xmlns:a16="http://schemas.microsoft.com/office/drawing/2014/main" id="{5F96B751-DFBC-4DAE-BF13-CAA3544B3A10}"/>
                  </a:ext>
                </a:extLst>
              </p:cNvPr>
              <p:cNvSpPr>
                <a:spLocks/>
              </p:cNvSpPr>
              <p:nvPr/>
            </p:nvSpPr>
            <p:spPr bwMode="auto">
              <a:xfrm>
                <a:off x="5815670" y="2402439"/>
                <a:ext cx="524033" cy="393248"/>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bg1"/>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grpSp>
        <p:grpSp>
          <p:nvGrpSpPr>
            <p:cNvPr id="22" name="Group 54">
              <a:extLst>
                <a:ext uri="{FF2B5EF4-FFF2-40B4-BE49-F238E27FC236}">
                  <a16:creationId xmlns:a16="http://schemas.microsoft.com/office/drawing/2014/main" id="{C4608A21-EC7B-4AC4-BBDE-E8B45E5B1F8E}"/>
                </a:ext>
              </a:extLst>
            </p:cNvPr>
            <p:cNvGrpSpPr/>
            <p:nvPr/>
          </p:nvGrpSpPr>
          <p:grpSpPr>
            <a:xfrm>
              <a:off x="2816665" y="3446436"/>
              <a:ext cx="1056015" cy="1056582"/>
              <a:chOff x="3755553" y="3452248"/>
              <a:chExt cx="1408020" cy="1408776"/>
            </a:xfrm>
          </p:grpSpPr>
          <p:sp>
            <p:nvSpPr>
              <p:cNvPr id="23" name="AutoShape 7">
                <a:extLst>
                  <a:ext uri="{FF2B5EF4-FFF2-40B4-BE49-F238E27FC236}">
                    <a16:creationId xmlns:a16="http://schemas.microsoft.com/office/drawing/2014/main" id="{7BC2F058-AAC5-4C04-A3FE-641E2E9F8A6F}"/>
                  </a:ext>
                </a:extLst>
              </p:cNvPr>
              <p:cNvSpPr>
                <a:spLocks/>
              </p:cNvSpPr>
              <p:nvPr/>
            </p:nvSpPr>
            <p:spPr bwMode="auto">
              <a:xfrm rot="14431501">
                <a:off x="3755175" y="3452626"/>
                <a:ext cx="1408776" cy="1408020"/>
              </a:xfrm>
              <a:custGeom>
                <a:avLst/>
                <a:gdLst>
                  <a:gd name="T0" fmla="*/ 21599 w 21597"/>
                  <a:gd name="T1" fmla="*/ 10806 h 21596"/>
                  <a:gd name="T2" fmla="*/ 10804 w 21597"/>
                  <a:gd name="T3" fmla="*/ 21600 h 21596"/>
                  <a:gd name="T4" fmla="*/ 3 w 21597"/>
                  <a:gd name="T5" fmla="*/ 10798 h 21596"/>
                  <a:gd name="T6" fmla="*/ 10798 w 21597"/>
                  <a:gd name="T7" fmla="*/ 4 h 21596"/>
                  <a:gd name="T8" fmla="*/ 21599 w 21597"/>
                  <a:gd name="T9" fmla="*/ 10806 h 21596"/>
                  <a:gd name="T10" fmla="*/ 21599 w 21597"/>
                  <a:gd name="T11" fmla="*/ 10806 h 21596"/>
                </a:gdLst>
                <a:ahLst/>
                <a:cxnLst>
                  <a:cxn ang="0">
                    <a:pos x="T0" y="T1"/>
                  </a:cxn>
                  <a:cxn ang="0">
                    <a:pos x="T2" y="T3"/>
                  </a:cxn>
                  <a:cxn ang="0">
                    <a:pos x="T4" y="T5"/>
                  </a:cxn>
                  <a:cxn ang="0">
                    <a:pos x="T6" y="T7"/>
                  </a:cxn>
                  <a:cxn ang="0">
                    <a:pos x="T8" y="T9"/>
                  </a:cxn>
                  <a:cxn ang="0">
                    <a:pos x="T10" y="T11"/>
                  </a:cxn>
                </a:cxnLst>
                <a:rect l="0" t="0" r="r" b="b"/>
                <a:pathLst>
                  <a:path w="21597" h="21596">
                    <a:moveTo>
                      <a:pt x="21599" y="10806"/>
                    </a:moveTo>
                    <a:cubicBezTo>
                      <a:pt x="21601" y="16769"/>
                      <a:pt x="16768" y="21602"/>
                      <a:pt x="10804" y="21600"/>
                    </a:cubicBezTo>
                    <a:cubicBezTo>
                      <a:pt x="4840" y="21598"/>
                      <a:pt x="4" y="16762"/>
                      <a:pt x="3" y="10798"/>
                    </a:cubicBezTo>
                    <a:cubicBezTo>
                      <a:pt x="1" y="4835"/>
                      <a:pt x="4834" y="2"/>
                      <a:pt x="10798" y="4"/>
                    </a:cubicBezTo>
                    <a:cubicBezTo>
                      <a:pt x="16762" y="6"/>
                      <a:pt x="21598" y="4842"/>
                      <a:pt x="21599" y="10806"/>
                    </a:cubicBezTo>
                    <a:close/>
                    <a:moveTo>
                      <a:pt x="21599" y="10806"/>
                    </a:moveTo>
                  </a:path>
                </a:pathLst>
              </a:custGeom>
              <a:solidFill>
                <a:srgbClr val="51775B"/>
              </a:solidFill>
              <a:ln>
                <a:noFill/>
              </a:ln>
              <a:extLs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endParaRPr lang="en-US" sz="675"/>
              </a:p>
            </p:txBody>
          </p:sp>
          <p:grpSp>
            <p:nvGrpSpPr>
              <p:cNvPr id="24" name="Group 20">
                <a:extLst>
                  <a:ext uri="{FF2B5EF4-FFF2-40B4-BE49-F238E27FC236}">
                    <a16:creationId xmlns:a16="http://schemas.microsoft.com/office/drawing/2014/main" id="{E533E3BA-8F9E-48B0-A898-7EAA2C4538FD}"/>
                  </a:ext>
                </a:extLst>
              </p:cNvPr>
              <p:cNvGrpSpPr/>
              <p:nvPr/>
            </p:nvGrpSpPr>
            <p:grpSpPr>
              <a:xfrm>
                <a:off x="4160386" y="3911978"/>
                <a:ext cx="524033" cy="524033"/>
                <a:chOff x="4439444" y="1652588"/>
                <a:chExt cx="464344" cy="464344"/>
              </a:xfrm>
              <a:solidFill>
                <a:schemeClr val="bg1"/>
              </a:solidFill>
            </p:grpSpPr>
            <p:sp>
              <p:nvSpPr>
                <p:cNvPr id="25" name="AutoShape 136">
                  <a:extLst>
                    <a:ext uri="{FF2B5EF4-FFF2-40B4-BE49-F238E27FC236}">
                      <a16:creationId xmlns:a16="http://schemas.microsoft.com/office/drawing/2014/main" id="{E2CF5495-E468-4E01-8C15-6F5E0622B234}"/>
                    </a:ext>
                  </a:extLst>
                </p:cNvPr>
                <p:cNvSpPr>
                  <a:spLocks/>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sp>
              <p:nvSpPr>
                <p:cNvPr id="26" name="AutoShape 137">
                  <a:extLst>
                    <a:ext uri="{FF2B5EF4-FFF2-40B4-BE49-F238E27FC236}">
                      <a16:creationId xmlns:a16="http://schemas.microsoft.com/office/drawing/2014/main" id="{0E04EBBB-EAA4-4EC7-BFED-5E17E4A97AAE}"/>
                    </a:ext>
                  </a:extLst>
                </p:cNvPr>
                <p:cNvSpPr>
                  <a:spLocks/>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sp>
              <p:nvSpPr>
                <p:cNvPr id="27" name="AutoShape 138">
                  <a:extLst>
                    <a:ext uri="{FF2B5EF4-FFF2-40B4-BE49-F238E27FC236}">
                      <a16:creationId xmlns:a16="http://schemas.microsoft.com/office/drawing/2014/main" id="{CD84E9BF-ACEE-40F6-959D-03E52A2EC057}"/>
                    </a:ext>
                  </a:extLst>
                </p:cNvPr>
                <p:cNvSpPr>
                  <a:spLocks/>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grpSp>
        </p:grpSp>
      </p:grpSp>
      <p:grpSp>
        <p:nvGrpSpPr>
          <p:cNvPr id="8" name="Group 108">
            <a:extLst>
              <a:ext uri="{FF2B5EF4-FFF2-40B4-BE49-F238E27FC236}">
                <a16:creationId xmlns:a16="http://schemas.microsoft.com/office/drawing/2014/main" id="{71BE3A79-AFF7-4C08-9F6A-510203BA9725}"/>
              </a:ext>
            </a:extLst>
          </p:cNvPr>
          <p:cNvGrpSpPr/>
          <p:nvPr/>
        </p:nvGrpSpPr>
        <p:grpSpPr>
          <a:xfrm>
            <a:off x="5906064" y="3610015"/>
            <a:ext cx="379872" cy="552370"/>
            <a:chOff x="10146507" y="3505994"/>
            <a:chExt cx="319881" cy="465138"/>
          </a:xfrm>
          <a:solidFill>
            <a:srgbClr val="51775B"/>
          </a:solidFill>
        </p:grpSpPr>
        <p:sp>
          <p:nvSpPr>
            <p:cNvPr id="9" name="AutoShape 30">
              <a:extLst>
                <a:ext uri="{FF2B5EF4-FFF2-40B4-BE49-F238E27FC236}">
                  <a16:creationId xmlns:a16="http://schemas.microsoft.com/office/drawing/2014/main" id="{CBD5552D-C4A0-4CFB-87E2-DC02FB922B1F}"/>
                </a:ext>
              </a:extLst>
            </p:cNvPr>
            <p:cNvSpPr>
              <a:spLocks/>
            </p:cNvSpPr>
            <p:nvPr/>
          </p:nvSpPr>
          <p:spPr bwMode="auto">
            <a:xfrm>
              <a:off x="10146507" y="3505994"/>
              <a:ext cx="319881" cy="465138"/>
            </a:xfrm>
            <a:custGeom>
              <a:avLst/>
              <a:gdLst>
                <a:gd name="T0" fmla="*/ 10383 w 20767"/>
                <a:gd name="T1" fmla="*/ 10800 h 21600"/>
                <a:gd name="T2" fmla="*/ 10383 w 20767"/>
                <a:gd name="T3" fmla="*/ 10800 h 21600"/>
                <a:gd name="T4" fmla="*/ 10383 w 20767"/>
                <a:gd name="T5" fmla="*/ 10800 h 21600"/>
                <a:gd name="T6" fmla="*/ 10383 w 20767"/>
                <a:gd name="T7" fmla="*/ 10800 h 21600"/>
              </a:gdLst>
              <a:ahLst/>
              <a:cxnLst>
                <a:cxn ang="0">
                  <a:pos x="T0" y="T1"/>
                </a:cxn>
                <a:cxn ang="0">
                  <a:pos x="T2" y="T3"/>
                </a:cxn>
                <a:cxn ang="0">
                  <a:pos x="T4" y="T5"/>
                </a:cxn>
                <a:cxn ang="0">
                  <a:pos x="T6" y="T7"/>
                </a:cxn>
              </a:cxnLst>
              <a:rect l="0" t="0" r="r" b="b"/>
              <a:pathLst>
                <a:path w="20767" h="21600">
                  <a:moveTo>
                    <a:pt x="18566" y="16551"/>
                  </a:moveTo>
                  <a:cubicBezTo>
                    <a:pt x="17960" y="18284"/>
                    <a:pt x="17274" y="20249"/>
                    <a:pt x="9436" y="20249"/>
                  </a:cubicBezTo>
                  <a:cubicBezTo>
                    <a:pt x="4711" y="20249"/>
                    <a:pt x="1888" y="17809"/>
                    <a:pt x="1888" y="15451"/>
                  </a:cubicBezTo>
                  <a:cubicBezTo>
                    <a:pt x="1888" y="13645"/>
                    <a:pt x="2349" y="12161"/>
                    <a:pt x="2835" y="10591"/>
                  </a:cubicBezTo>
                  <a:cubicBezTo>
                    <a:pt x="3454" y="8600"/>
                    <a:pt x="4088" y="6563"/>
                    <a:pt x="3813" y="3868"/>
                  </a:cubicBezTo>
                  <a:cubicBezTo>
                    <a:pt x="6723" y="6750"/>
                    <a:pt x="7759" y="10567"/>
                    <a:pt x="7759" y="10567"/>
                  </a:cubicBezTo>
                  <a:cubicBezTo>
                    <a:pt x="7759" y="10567"/>
                    <a:pt x="10468" y="7846"/>
                    <a:pt x="11196" y="6582"/>
                  </a:cubicBezTo>
                  <a:cubicBezTo>
                    <a:pt x="11755" y="7395"/>
                    <a:pt x="12267" y="10124"/>
                    <a:pt x="12267" y="12825"/>
                  </a:cubicBezTo>
                  <a:cubicBezTo>
                    <a:pt x="12267" y="12825"/>
                    <a:pt x="14773" y="11347"/>
                    <a:pt x="16653" y="9127"/>
                  </a:cubicBezTo>
                  <a:cubicBezTo>
                    <a:pt x="18632" y="11666"/>
                    <a:pt x="19346" y="14320"/>
                    <a:pt x="18566" y="16551"/>
                  </a:cubicBezTo>
                  <a:moveTo>
                    <a:pt x="16041" y="6075"/>
                  </a:moveTo>
                  <a:cubicBezTo>
                    <a:pt x="15982" y="7879"/>
                    <a:pt x="14088" y="9404"/>
                    <a:pt x="14088" y="9404"/>
                  </a:cubicBezTo>
                  <a:cubicBezTo>
                    <a:pt x="14088" y="6046"/>
                    <a:pt x="10380" y="3375"/>
                    <a:pt x="10380" y="3375"/>
                  </a:cubicBezTo>
                  <a:cubicBezTo>
                    <a:pt x="10380" y="3375"/>
                    <a:pt x="10330" y="5373"/>
                    <a:pt x="8452" y="7389"/>
                  </a:cubicBezTo>
                  <a:cubicBezTo>
                    <a:pt x="6574" y="2686"/>
                    <a:pt x="938" y="0"/>
                    <a:pt x="938" y="0"/>
                  </a:cubicBezTo>
                  <a:cubicBezTo>
                    <a:pt x="3756" y="7389"/>
                    <a:pt x="0" y="10076"/>
                    <a:pt x="0" y="15451"/>
                  </a:cubicBezTo>
                  <a:cubicBezTo>
                    <a:pt x="0" y="18604"/>
                    <a:pt x="3730" y="21599"/>
                    <a:pt x="9436" y="21599"/>
                  </a:cubicBezTo>
                  <a:cubicBezTo>
                    <a:pt x="17888" y="21599"/>
                    <a:pt x="19523" y="19379"/>
                    <a:pt x="20396" y="16878"/>
                  </a:cubicBezTo>
                  <a:cubicBezTo>
                    <a:pt x="21599" y="13436"/>
                    <a:pt x="19797" y="9432"/>
                    <a:pt x="16041" y="6075"/>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sp>
          <p:nvSpPr>
            <p:cNvPr id="10" name="AutoShape 31">
              <a:extLst>
                <a:ext uri="{FF2B5EF4-FFF2-40B4-BE49-F238E27FC236}">
                  <a16:creationId xmlns:a16="http://schemas.microsoft.com/office/drawing/2014/main" id="{F862CA83-8D34-4D38-9F8A-737985DA9AD3}"/>
                </a:ext>
              </a:extLst>
            </p:cNvPr>
            <p:cNvSpPr>
              <a:spLocks/>
            </p:cNvSpPr>
            <p:nvPr/>
          </p:nvSpPr>
          <p:spPr bwMode="auto">
            <a:xfrm>
              <a:off x="10205244" y="3709194"/>
              <a:ext cx="205581" cy="166688"/>
            </a:xfrm>
            <a:custGeom>
              <a:avLst/>
              <a:gdLst>
                <a:gd name="T0" fmla="*/ 10641 w 21282"/>
                <a:gd name="T1" fmla="*/ 10800 h 21600"/>
                <a:gd name="T2" fmla="*/ 10641 w 21282"/>
                <a:gd name="T3" fmla="*/ 10800 h 21600"/>
                <a:gd name="T4" fmla="*/ 10641 w 21282"/>
                <a:gd name="T5" fmla="*/ 10800 h 21600"/>
                <a:gd name="T6" fmla="*/ 10641 w 21282"/>
                <a:gd name="T7" fmla="*/ 10800 h 21600"/>
              </a:gdLst>
              <a:ahLst/>
              <a:cxnLst>
                <a:cxn ang="0">
                  <a:pos x="T0" y="T1"/>
                </a:cxn>
                <a:cxn ang="0">
                  <a:pos x="T2" y="T3"/>
                </a:cxn>
                <a:cxn ang="0">
                  <a:pos x="T4" y="T5"/>
                </a:cxn>
                <a:cxn ang="0">
                  <a:pos x="T6" y="T7"/>
                </a:cxn>
              </a:cxnLst>
              <a:rect l="0" t="0" r="r" b="b"/>
              <a:pathLst>
                <a:path w="21282" h="21600">
                  <a:moveTo>
                    <a:pt x="20698" y="5891"/>
                  </a:moveTo>
                  <a:lnTo>
                    <a:pt x="19424" y="7749"/>
                  </a:lnTo>
                  <a:cubicBezTo>
                    <a:pt x="17846" y="10064"/>
                    <a:pt x="16352" y="12259"/>
                    <a:pt x="12365" y="14784"/>
                  </a:cubicBezTo>
                  <a:cubicBezTo>
                    <a:pt x="11794" y="12631"/>
                    <a:pt x="11275" y="10259"/>
                    <a:pt x="11275" y="6631"/>
                  </a:cubicBezTo>
                  <a:lnTo>
                    <a:pt x="11275" y="3408"/>
                  </a:lnTo>
                  <a:lnTo>
                    <a:pt x="9000" y="7893"/>
                  </a:lnTo>
                  <a:cubicBezTo>
                    <a:pt x="8233" y="9421"/>
                    <a:pt x="7598" y="10690"/>
                    <a:pt x="6649" y="12373"/>
                  </a:cubicBezTo>
                  <a:cubicBezTo>
                    <a:pt x="5211" y="8296"/>
                    <a:pt x="4195" y="5281"/>
                    <a:pt x="3422" y="2545"/>
                  </a:cubicBezTo>
                  <a:lnTo>
                    <a:pt x="2705" y="0"/>
                  </a:lnTo>
                  <a:lnTo>
                    <a:pt x="1926" y="2847"/>
                  </a:lnTo>
                  <a:cubicBezTo>
                    <a:pt x="936" y="6469"/>
                    <a:pt x="0" y="9891"/>
                    <a:pt x="0" y="18771"/>
                  </a:cubicBezTo>
                  <a:cubicBezTo>
                    <a:pt x="0" y="19292"/>
                    <a:pt x="333" y="19714"/>
                    <a:pt x="749" y="19714"/>
                  </a:cubicBezTo>
                  <a:cubicBezTo>
                    <a:pt x="1162" y="19714"/>
                    <a:pt x="1499" y="19292"/>
                    <a:pt x="1499" y="18771"/>
                  </a:cubicBezTo>
                  <a:cubicBezTo>
                    <a:pt x="1499" y="11964"/>
                    <a:pt x="2037" y="8594"/>
                    <a:pt x="2758" y="5681"/>
                  </a:cubicBezTo>
                  <a:cubicBezTo>
                    <a:pt x="3537" y="8174"/>
                    <a:pt x="4520" y="11009"/>
                    <a:pt x="5812" y="14638"/>
                  </a:cubicBezTo>
                  <a:lnTo>
                    <a:pt x="6339" y="16117"/>
                  </a:lnTo>
                  <a:lnTo>
                    <a:pt x="7100" y="14811"/>
                  </a:lnTo>
                  <a:cubicBezTo>
                    <a:pt x="8344" y="12681"/>
                    <a:pt x="9085" y="11248"/>
                    <a:pt x="9896" y="9638"/>
                  </a:cubicBezTo>
                  <a:cubicBezTo>
                    <a:pt x="10133" y="12428"/>
                    <a:pt x="10681" y="14428"/>
                    <a:pt x="11223" y="16408"/>
                  </a:cubicBezTo>
                  <a:lnTo>
                    <a:pt x="11495" y="17404"/>
                  </a:lnTo>
                  <a:lnTo>
                    <a:pt x="12253" y="16953"/>
                  </a:lnTo>
                  <a:cubicBezTo>
                    <a:pt x="16306" y="14531"/>
                    <a:pt x="18203" y="12327"/>
                    <a:pt x="19708" y="10211"/>
                  </a:cubicBezTo>
                  <a:cubicBezTo>
                    <a:pt x="19942" y="13727"/>
                    <a:pt x="19573" y="17574"/>
                    <a:pt x="18698" y="20305"/>
                  </a:cubicBezTo>
                  <a:cubicBezTo>
                    <a:pt x="18543" y="20787"/>
                    <a:pt x="18730" y="21336"/>
                    <a:pt x="19114" y="21531"/>
                  </a:cubicBezTo>
                  <a:cubicBezTo>
                    <a:pt x="19204" y="21577"/>
                    <a:pt x="19301" y="21599"/>
                    <a:pt x="19395" y="21599"/>
                  </a:cubicBezTo>
                  <a:cubicBezTo>
                    <a:pt x="19690" y="21599"/>
                    <a:pt x="19972" y="21377"/>
                    <a:pt x="20089" y="21008"/>
                  </a:cubicBezTo>
                  <a:cubicBezTo>
                    <a:pt x="21251" y="17380"/>
                    <a:pt x="21600" y="12213"/>
                    <a:pt x="20976" y="7841"/>
                  </a:cubicBezTo>
                  <a:cubicBezTo>
                    <a:pt x="20976" y="7841"/>
                    <a:pt x="20698" y="5891"/>
                    <a:pt x="20698" y="5891"/>
                  </a:cubicBezTo>
                  <a:close/>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grpSp>
      <p:grpSp>
        <p:nvGrpSpPr>
          <p:cNvPr id="45" name="组合 44">
            <a:extLst>
              <a:ext uri="{FF2B5EF4-FFF2-40B4-BE49-F238E27FC236}">
                <a16:creationId xmlns:a16="http://schemas.microsoft.com/office/drawing/2014/main" id="{9C7997BA-8A75-43A1-A948-53EE6265B850}"/>
              </a:ext>
            </a:extLst>
          </p:cNvPr>
          <p:cNvGrpSpPr/>
          <p:nvPr/>
        </p:nvGrpSpPr>
        <p:grpSpPr>
          <a:xfrm>
            <a:off x="825390" y="3400965"/>
            <a:ext cx="2580527" cy="1412035"/>
            <a:chOff x="167562" y="2706191"/>
            <a:chExt cx="2580527" cy="1412035"/>
          </a:xfrm>
        </p:grpSpPr>
        <p:sp>
          <p:nvSpPr>
            <p:cNvPr id="46" name="文本框 45">
              <a:extLst>
                <a:ext uri="{FF2B5EF4-FFF2-40B4-BE49-F238E27FC236}">
                  <a16:creationId xmlns:a16="http://schemas.microsoft.com/office/drawing/2014/main" id="{560C905F-FDEB-4868-9ED8-B318351033E4}"/>
                </a:ext>
              </a:extLst>
            </p:cNvPr>
            <p:cNvSpPr txBox="1"/>
            <p:nvPr/>
          </p:nvSpPr>
          <p:spPr>
            <a:xfrm>
              <a:off x="707796" y="2706191"/>
              <a:ext cx="2040293"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sz="2400" noProof="0" dirty="0">
                  <a:ln>
                    <a:noFill/>
                  </a:ln>
                  <a:solidFill>
                    <a:schemeClr val="tx1">
                      <a:lumMod val="75000"/>
                      <a:lumOff val="25000"/>
                    </a:schemeClr>
                  </a:solidFill>
                  <a:uLnTx/>
                  <a:uFillTx/>
                  <a:latin typeface="微软雅黑" panose="020B0503020204020204" pitchFamily="34" charset="-122"/>
                  <a:ea typeface="微软雅黑" panose="020B0503020204020204" pitchFamily="34" charset="-122"/>
                </a:rPr>
                <a:t> YOUR TEXT </a:t>
              </a:r>
            </a:p>
          </p:txBody>
        </p:sp>
        <p:sp>
          <p:nvSpPr>
            <p:cNvPr id="47" name="Text Placeholder 32">
              <a:extLst>
                <a:ext uri="{FF2B5EF4-FFF2-40B4-BE49-F238E27FC236}">
                  <a16:creationId xmlns:a16="http://schemas.microsoft.com/office/drawing/2014/main" id="{3D2690DE-5A8C-491F-AD15-246E3EA92CC9}"/>
                </a:ext>
              </a:extLst>
            </p:cNvPr>
            <p:cNvSpPr txBox="1">
              <a:spLocks/>
            </p:cNvSpPr>
            <p:nvPr/>
          </p:nvSpPr>
          <p:spPr>
            <a:xfrm>
              <a:off x="167562" y="3136012"/>
              <a:ext cx="2450149" cy="982214"/>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00000"/>
                </a:lnSpc>
                <a:buNone/>
              </a:pPr>
              <a:r>
                <a:rPr lang="en-US" sz="1400" dirty="0">
                  <a:solidFill>
                    <a:schemeClr val="tx1">
                      <a:lumMod val="75000"/>
                      <a:lumOff val="25000"/>
                    </a:schemeClr>
                  </a:solidFill>
                  <a:latin typeface="微软雅黑" panose="020B0503020204020204" pitchFamily="34" charset="-122"/>
                  <a:ea typeface="微软雅黑" panose="020B0503020204020204" pitchFamily="34" charset="-122"/>
                </a:rPr>
                <a:t>Lemon drops oat cake oat cake sugar plum. Jelly beans macaroon I love topping danish cake</a:t>
              </a:r>
            </a:p>
          </p:txBody>
        </p:sp>
      </p:grpSp>
      <p:grpSp>
        <p:nvGrpSpPr>
          <p:cNvPr id="48" name="组合 47">
            <a:extLst>
              <a:ext uri="{FF2B5EF4-FFF2-40B4-BE49-F238E27FC236}">
                <a16:creationId xmlns:a16="http://schemas.microsoft.com/office/drawing/2014/main" id="{B6C05055-DC0E-44C6-90AA-6386D3EDDB15}"/>
              </a:ext>
            </a:extLst>
          </p:cNvPr>
          <p:cNvGrpSpPr/>
          <p:nvPr/>
        </p:nvGrpSpPr>
        <p:grpSpPr>
          <a:xfrm>
            <a:off x="1950791" y="4875957"/>
            <a:ext cx="2580527" cy="1412035"/>
            <a:chOff x="167562" y="2706191"/>
            <a:chExt cx="2580527" cy="1412035"/>
          </a:xfrm>
        </p:grpSpPr>
        <p:sp>
          <p:nvSpPr>
            <p:cNvPr id="49" name="文本框 48">
              <a:extLst>
                <a:ext uri="{FF2B5EF4-FFF2-40B4-BE49-F238E27FC236}">
                  <a16:creationId xmlns:a16="http://schemas.microsoft.com/office/drawing/2014/main" id="{0159F552-D458-4C27-BB31-E1824FC207BA}"/>
                </a:ext>
              </a:extLst>
            </p:cNvPr>
            <p:cNvSpPr txBox="1"/>
            <p:nvPr/>
          </p:nvSpPr>
          <p:spPr>
            <a:xfrm>
              <a:off x="707796" y="2706191"/>
              <a:ext cx="2040293"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sz="2400" noProof="0" dirty="0">
                  <a:ln>
                    <a:noFill/>
                  </a:ln>
                  <a:solidFill>
                    <a:schemeClr val="tx1">
                      <a:lumMod val="75000"/>
                      <a:lumOff val="25000"/>
                    </a:schemeClr>
                  </a:solidFill>
                  <a:uLnTx/>
                  <a:uFillTx/>
                  <a:latin typeface="微软雅黑" panose="020B0503020204020204" pitchFamily="34" charset="-122"/>
                  <a:ea typeface="微软雅黑" panose="020B0503020204020204" pitchFamily="34" charset="-122"/>
                </a:rPr>
                <a:t> YOUR TEXT </a:t>
              </a:r>
            </a:p>
          </p:txBody>
        </p:sp>
        <p:sp>
          <p:nvSpPr>
            <p:cNvPr id="50" name="Text Placeholder 32">
              <a:extLst>
                <a:ext uri="{FF2B5EF4-FFF2-40B4-BE49-F238E27FC236}">
                  <a16:creationId xmlns:a16="http://schemas.microsoft.com/office/drawing/2014/main" id="{52968A39-B245-4AD5-8665-FF6F6D2E22A5}"/>
                </a:ext>
              </a:extLst>
            </p:cNvPr>
            <p:cNvSpPr txBox="1">
              <a:spLocks/>
            </p:cNvSpPr>
            <p:nvPr/>
          </p:nvSpPr>
          <p:spPr>
            <a:xfrm>
              <a:off x="167562" y="3136012"/>
              <a:ext cx="2450149" cy="982214"/>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00000"/>
                </a:lnSpc>
                <a:buNone/>
              </a:pPr>
              <a:r>
                <a:rPr lang="en-US" sz="1400" dirty="0">
                  <a:solidFill>
                    <a:schemeClr val="tx1">
                      <a:lumMod val="75000"/>
                      <a:lumOff val="25000"/>
                    </a:schemeClr>
                  </a:solidFill>
                  <a:latin typeface="微软雅黑" panose="020B0503020204020204" pitchFamily="34" charset="-122"/>
                  <a:ea typeface="微软雅黑" panose="020B0503020204020204" pitchFamily="34" charset="-122"/>
                </a:rPr>
                <a:t>Lemon drops oat cake oat cake sugar plum. Jelly beans macaroon I love topping danish cake</a:t>
              </a:r>
            </a:p>
          </p:txBody>
        </p:sp>
      </p:grpSp>
      <p:grpSp>
        <p:nvGrpSpPr>
          <p:cNvPr id="51" name="组合 50">
            <a:extLst>
              <a:ext uri="{FF2B5EF4-FFF2-40B4-BE49-F238E27FC236}">
                <a16:creationId xmlns:a16="http://schemas.microsoft.com/office/drawing/2014/main" id="{027553A2-361F-41E5-9C77-38887198D7F4}"/>
              </a:ext>
            </a:extLst>
          </p:cNvPr>
          <p:cNvGrpSpPr/>
          <p:nvPr/>
        </p:nvGrpSpPr>
        <p:grpSpPr>
          <a:xfrm>
            <a:off x="7523336" y="1757057"/>
            <a:ext cx="2843663" cy="1373122"/>
            <a:chOff x="8253554" y="1628971"/>
            <a:chExt cx="2843663" cy="1373122"/>
          </a:xfrm>
        </p:grpSpPr>
        <p:sp>
          <p:nvSpPr>
            <p:cNvPr id="52" name="文本框 51">
              <a:extLst>
                <a:ext uri="{FF2B5EF4-FFF2-40B4-BE49-F238E27FC236}">
                  <a16:creationId xmlns:a16="http://schemas.microsoft.com/office/drawing/2014/main" id="{F6C464DC-304E-4CA1-9C88-D84D64E1FBB6}"/>
                </a:ext>
              </a:extLst>
            </p:cNvPr>
            <p:cNvSpPr txBox="1"/>
            <p:nvPr/>
          </p:nvSpPr>
          <p:spPr>
            <a:xfrm>
              <a:off x="8253554" y="1628971"/>
              <a:ext cx="2040293"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noProof="0" dirty="0">
                  <a:ln>
                    <a:noFill/>
                  </a:ln>
                  <a:solidFill>
                    <a:schemeClr val="tx1">
                      <a:lumMod val="75000"/>
                      <a:lumOff val="25000"/>
                    </a:schemeClr>
                  </a:solidFill>
                  <a:uLnTx/>
                  <a:uFillTx/>
                  <a:latin typeface="微软雅黑" panose="020B0503020204020204" pitchFamily="34" charset="-122"/>
                  <a:ea typeface="微软雅黑" panose="020B0503020204020204" pitchFamily="34" charset="-122"/>
                </a:rPr>
                <a:t> YOUR TEXT </a:t>
              </a:r>
            </a:p>
          </p:txBody>
        </p:sp>
        <p:sp>
          <p:nvSpPr>
            <p:cNvPr id="53" name="Text Placeholder 32">
              <a:extLst>
                <a:ext uri="{FF2B5EF4-FFF2-40B4-BE49-F238E27FC236}">
                  <a16:creationId xmlns:a16="http://schemas.microsoft.com/office/drawing/2014/main" id="{4F702B56-584F-4116-8AD9-8175E75D8EC1}"/>
                </a:ext>
              </a:extLst>
            </p:cNvPr>
            <p:cNvSpPr txBox="1">
              <a:spLocks/>
            </p:cNvSpPr>
            <p:nvPr/>
          </p:nvSpPr>
          <p:spPr>
            <a:xfrm>
              <a:off x="8462516" y="2019879"/>
              <a:ext cx="2634701" cy="982214"/>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None/>
              </a:pPr>
              <a:r>
                <a:rPr lang="en-US" sz="1400" dirty="0">
                  <a:solidFill>
                    <a:schemeClr val="tx1">
                      <a:lumMod val="75000"/>
                      <a:lumOff val="25000"/>
                    </a:schemeClr>
                  </a:solidFill>
                  <a:latin typeface="微软雅黑" panose="020B0503020204020204" pitchFamily="34" charset="-122"/>
                  <a:ea typeface="微软雅黑" panose="020B0503020204020204" pitchFamily="34" charset="-122"/>
                </a:rPr>
                <a:t>Lemon drops oat cake oat cake sugar plum. Jelly beans macaroon I love topping danish cake</a:t>
              </a:r>
            </a:p>
          </p:txBody>
        </p:sp>
      </p:grpSp>
      <p:grpSp>
        <p:nvGrpSpPr>
          <p:cNvPr id="54" name="组合 53">
            <a:extLst>
              <a:ext uri="{FF2B5EF4-FFF2-40B4-BE49-F238E27FC236}">
                <a16:creationId xmlns:a16="http://schemas.microsoft.com/office/drawing/2014/main" id="{8D82A95C-9952-49F8-B4A4-87806A280FC3}"/>
              </a:ext>
            </a:extLst>
          </p:cNvPr>
          <p:cNvGrpSpPr/>
          <p:nvPr/>
        </p:nvGrpSpPr>
        <p:grpSpPr>
          <a:xfrm>
            <a:off x="8646313" y="3390355"/>
            <a:ext cx="2843663" cy="1373122"/>
            <a:chOff x="8253554" y="1628971"/>
            <a:chExt cx="2843663" cy="1373122"/>
          </a:xfrm>
        </p:grpSpPr>
        <p:sp>
          <p:nvSpPr>
            <p:cNvPr id="55" name="文本框 54">
              <a:extLst>
                <a:ext uri="{FF2B5EF4-FFF2-40B4-BE49-F238E27FC236}">
                  <a16:creationId xmlns:a16="http://schemas.microsoft.com/office/drawing/2014/main" id="{148B5E3C-CA50-4BE9-A8E5-B3D910D9108B}"/>
                </a:ext>
              </a:extLst>
            </p:cNvPr>
            <p:cNvSpPr txBox="1"/>
            <p:nvPr/>
          </p:nvSpPr>
          <p:spPr>
            <a:xfrm>
              <a:off x="8253554" y="1628971"/>
              <a:ext cx="2040293"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noProof="0" dirty="0">
                  <a:ln>
                    <a:noFill/>
                  </a:ln>
                  <a:solidFill>
                    <a:schemeClr val="tx1">
                      <a:lumMod val="75000"/>
                      <a:lumOff val="25000"/>
                    </a:schemeClr>
                  </a:solidFill>
                  <a:uLnTx/>
                  <a:uFillTx/>
                  <a:latin typeface="微软雅黑" panose="020B0503020204020204" pitchFamily="34" charset="-122"/>
                  <a:ea typeface="微软雅黑" panose="020B0503020204020204" pitchFamily="34" charset="-122"/>
                </a:rPr>
                <a:t> YOUR TEXT </a:t>
              </a:r>
            </a:p>
          </p:txBody>
        </p:sp>
        <p:sp>
          <p:nvSpPr>
            <p:cNvPr id="56" name="Text Placeholder 32">
              <a:extLst>
                <a:ext uri="{FF2B5EF4-FFF2-40B4-BE49-F238E27FC236}">
                  <a16:creationId xmlns:a16="http://schemas.microsoft.com/office/drawing/2014/main" id="{4A39BB48-9317-4DD2-90DF-5C524FC9397A}"/>
                </a:ext>
              </a:extLst>
            </p:cNvPr>
            <p:cNvSpPr txBox="1">
              <a:spLocks/>
            </p:cNvSpPr>
            <p:nvPr/>
          </p:nvSpPr>
          <p:spPr>
            <a:xfrm>
              <a:off x="8462516" y="2019879"/>
              <a:ext cx="2634701" cy="982214"/>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None/>
              </a:pPr>
              <a:r>
                <a:rPr lang="en-US" sz="1400" dirty="0">
                  <a:solidFill>
                    <a:schemeClr val="tx1">
                      <a:lumMod val="75000"/>
                      <a:lumOff val="25000"/>
                    </a:schemeClr>
                  </a:solidFill>
                  <a:latin typeface="微软雅黑" panose="020B0503020204020204" pitchFamily="34" charset="-122"/>
                  <a:ea typeface="微软雅黑" panose="020B0503020204020204" pitchFamily="34" charset="-122"/>
                </a:rPr>
                <a:t>Lemon drops oat cake oat cake sugar plum. Jelly beans macaroon I love topping danish cake</a:t>
              </a:r>
            </a:p>
          </p:txBody>
        </p:sp>
      </p:grpSp>
    </p:spTree>
    <p:extLst>
      <p:ext uri="{BB962C8B-B14F-4D97-AF65-F5344CB8AC3E}">
        <p14:creationId xmlns:p14="http://schemas.microsoft.com/office/powerpoint/2010/main" val="589106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E7EBEC"/>
            </a:gs>
            <a:gs pos="35000">
              <a:srgbClr val="EFF0F2"/>
            </a:gs>
            <a:gs pos="68000">
              <a:srgbClr val="EFF3F4"/>
            </a:gs>
            <a:gs pos="93000">
              <a:srgbClr val="EFF3F4"/>
            </a:gs>
          </a:gsLst>
          <a:lin ang="5400000" scaled="1"/>
        </a:gradFill>
        <a:effectLst/>
      </p:bgPr>
    </p:bg>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1B908933-0F87-4AEC-8931-712900462F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0287000" cy="6858000"/>
          </a:xfrm>
          <a:prstGeom prst="rect">
            <a:avLst/>
          </a:prstGeom>
        </p:spPr>
      </p:pic>
      <p:grpSp>
        <p:nvGrpSpPr>
          <p:cNvPr id="15" name="组合 14">
            <a:extLst>
              <a:ext uri="{FF2B5EF4-FFF2-40B4-BE49-F238E27FC236}">
                <a16:creationId xmlns:a16="http://schemas.microsoft.com/office/drawing/2014/main" id="{3126A14A-6535-44E9-89DE-F80E72734757}"/>
              </a:ext>
            </a:extLst>
          </p:cNvPr>
          <p:cNvGrpSpPr/>
          <p:nvPr/>
        </p:nvGrpSpPr>
        <p:grpSpPr>
          <a:xfrm>
            <a:off x="6790045" y="2864391"/>
            <a:ext cx="4653907" cy="1953340"/>
            <a:chOff x="8039077" y="2905035"/>
            <a:chExt cx="4653907" cy="1953340"/>
          </a:xfrm>
        </p:grpSpPr>
        <p:sp>
          <p:nvSpPr>
            <p:cNvPr id="16" name="文本框 15">
              <a:extLst>
                <a:ext uri="{FF2B5EF4-FFF2-40B4-BE49-F238E27FC236}">
                  <a16:creationId xmlns:a16="http://schemas.microsoft.com/office/drawing/2014/main" id="{8F261FCF-44A2-4CE4-9CFA-13FD1F077BEB}"/>
                </a:ext>
              </a:extLst>
            </p:cNvPr>
            <p:cNvSpPr txBox="1"/>
            <p:nvPr/>
          </p:nvSpPr>
          <p:spPr>
            <a:xfrm>
              <a:off x="8039077" y="2905035"/>
              <a:ext cx="4653907" cy="1446550"/>
            </a:xfrm>
            <a:prstGeom prst="rect">
              <a:avLst/>
            </a:prstGeom>
            <a:noFill/>
          </p:spPr>
          <p:txBody>
            <a:bodyPr wrap="square" rtlCol="0">
              <a:spAutoFit/>
            </a:bodyPr>
            <a:lstStyle/>
            <a:p>
              <a:pPr algn="ctr"/>
              <a:r>
                <a:rPr lang="en-US" altLang="zh-CN" sz="8800" dirty="0">
                  <a:solidFill>
                    <a:schemeClr val="tx1">
                      <a:lumMod val="75000"/>
                      <a:lumOff val="25000"/>
                    </a:schemeClr>
                  </a:solidFill>
                  <a:latin typeface="微软雅黑" panose="020B0503020204020204" pitchFamily="34" charset="-122"/>
                  <a:ea typeface="微软雅黑" panose="020B0503020204020204" pitchFamily="34" charset="-122"/>
                </a:rPr>
                <a:t>Part 04</a:t>
              </a:r>
            </a:p>
          </p:txBody>
        </p:sp>
        <p:sp>
          <p:nvSpPr>
            <p:cNvPr id="17" name="文本框 16">
              <a:extLst>
                <a:ext uri="{FF2B5EF4-FFF2-40B4-BE49-F238E27FC236}">
                  <a16:creationId xmlns:a16="http://schemas.microsoft.com/office/drawing/2014/main" id="{74453564-5A41-425A-9C1C-9A0512D57EC1}"/>
                </a:ext>
              </a:extLst>
            </p:cNvPr>
            <p:cNvSpPr txBox="1"/>
            <p:nvPr/>
          </p:nvSpPr>
          <p:spPr>
            <a:xfrm>
              <a:off x="8234671" y="4212044"/>
              <a:ext cx="4262718" cy="646331"/>
            </a:xfrm>
            <a:prstGeom prst="rect">
              <a:avLst/>
            </a:prstGeom>
            <a:noFill/>
          </p:spPr>
          <p:txBody>
            <a:bodyPr wrap="square" rtlCol="0">
              <a:spAutoFit/>
            </a:bodyPr>
            <a:lstStyle/>
            <a:p>
              <a:pPr algn="ctr" defTabSz="685800">
                <a:defRPr/>
              </a:pPr>
              <a:r>
                <a:rPr lang="zh-CN" altLang="en-US" sz="3600" spc="600" dirty="0">
                  <a:solidFill>
                    <a:schemeClr val="tx1">
                      <a:lumMod val="75000"/>
                      <a:lumOff val="25000"/>
                    </a:schemeClr>
                  </a:solidFill>
                  <a:latin typeface="微软雅黑" panose="020B0503020204020204" pitchFamily="34" charset="-122"/>
                  <a:ea typeface="微软雅黑" panose="020B0503020204020204" pitchFamily="34" charset="-122"/>
                </a:rPr>
                <a:t>论文归档总结</a:t>
              </a:r>
            </a:p>
          </p:txBody>
        </p:sp>
      </p:grpSp>
      <p:grpSp>
        <p:nvGrpSpPr>
          <p:cNvPr id="18" name="组合 17">
            <a:extLst>
              <a:ext uri="{FF2B5EF4-FFF2-40B4-BE49-F238E27FC236}">
                <a16:creationId xmlns:a16="http://schemas.microsoft.com/office/drawing/2014/main" id="{0496B009-5E31-40F4-8261-1323620D2BBF}"/>
              </a:ext>
            </a:extLst>
          </p:cNvPr>
          <p:cNvGrpSpPr/>
          <p:nvPr/>
        </p:nvGrpSpPr>
        <p:grpSpPr>
          <a:xfrm>
            <a:off x="8502708" y="4981829"/>
            <a:ext cx="1120683" cy="162424"/>
            <a:chOff x="5145681" y="4540621"/>
            <a:chExt cx="1120683" cy="162424"/>
          </a:xfrm>
          <a:solidFill>
            <a:srgbClr val="51775B"/>
          </a:solidFill>
        </p:grpSpPr>
        <p:sp>
          <p:nvSpPr>
            <p:cNvPr id="19" name="矩形 18">
              <a:extLst>
                <a:ext uri="{FF2B5EF4-FFF2-40B4-BE49-F238E27FC236}">
                  <a16:creationId xmlns:a16="http://schemas.microsoft.com/office/drawing/2014/main" id="{8B53BD87-F39E-4050-B73C-2371FE1334F2}"/>
                </a:ext>
              </a:extLst>
            </p:cNvPr>
            <p:cNvSpPr/>
            <p:nvPr/>
          </p:nvSpPr>
          <p:spPr>
            <a:xfrm>
              <a:off x="5145681" y="4540621"/>
              <a:ext cx="169689" cy="1624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a16="http://schemas.microsoft.com/office/drawing/2014/main" id="{4160819A-52DF-49C2-89DC-76C9B71CF051}"/>
                </a:ext>
              </a:extLst>
            </p:cNvPr>
            <p:cNvSpPr/>
            <p:nvPr/>
          </p:nvSpPr>
          <p:spPr>
            <a:xfrm>
              <a:off x="5449309" y="4540621"/>
              <a:ext cx="169689" cy="1624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a:extLst>
                <a:ext uri="{FF2B5EF4-FFF2-40B4-BE49-F238E27FC236}">
                  <a16:creationId xmlns:a16="http://schemas.microsoft.com/office/drawing/2014/main" id="{51650D11-DD54-4FFC-AA89-F92DD3CE9B11}"/>
                </a:ext>
              </a:extLst>
            </p:cNvPr>
            <p:cNvSpPr/>
            <p:nvPr/>
          </p:nvSpPr>
          <p:spPr>
            <a:xfrm>
              <a:off x="5772992" y="4540621"/>
              <a:ext cx="169689" cy="1624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a:extLst>
                <a:ext uri="{FF2B5EF4-FFF2-40B4-BE49-F238E27FC236}">
                  <a16:creationId xmlns:a16="http://schemas.microsoft.com/office/drawing/2014/main" id="{F0104D4B-D1F8-4B2C-A098-4A15CACEDC4A}"/>
                </a:ext>
              </a:extLst>
            </p:cNvPr>
            <p:cNvSpPr/>
            <p:nvPr/>
          </p:nvSpPr>
          <p:spPr>
            <a:xfrm>
              <a:off x="6096675" y="4540621"/>
              <a:ext cx="169689" cy="1624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1453175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E7EBEC"/>
            </a:gs>
            <a:gs pos="35000">
              <a:srgbClr val="EFF0F2"/>
            </a:gs>
            <a:gs pos="68000">
              <a:srgbClr val="EFF3F4"/>
            </a:gs>
            <a:gs pos="93000">
              <a:srgbClr val="EFF3F4"/>
            </a:gs>
          </a:gsLst>
          <a:lin ang="5400000" scaled="1"/>
        </a:gradFill>
        <a:effectLst/>
      </p:bgPr>
    </p:bg>
    <p:spTree>
      <p:nvGrpSpPr>
        <p:cNvPr id="1" name=""/>
        <p:cNvGrpSpPr/>
        <p:nvPr/>
      </p:nvGrpSpPr>
      <p:grpSpPr>
        <a:xfrm>
          <a:off x="0" y="0"/>
          <a:ext cx="0" cy="0"/>
          <a:chOff x="0" y="0"/>
          <a:chExt cx="0" cy="0"/>
        </a:xfrm>
      </p:grpSpPr>
      <p:sp>
        <p:nvSpPr>
          <p:cNvPr id="4" name="矩形: 圆角 10">
            <a:extLst>
              <a:ext uri="{FF2B5EF4-FFF2-40B4-BE49-F238E27FC236}">
                <a16:creationId xmlns:a16="http://schemas.microsoft.com/office/drawing/2014/main" id="{7CBDF09F-BEF7-4389-B06E-C4EE2FF7B705}"/>
              </a:ext>
            </a:extLst>
          </p:cNvPr>
          <p:cNvSpPr/>
          <p:nvPr/>
        </p:nvSpPr>
        <p:spPr>
          <a:xfrm>
            <a:off x="251881" y="403136"/>
            <a:ext cx="652803" cy="370029"/>
          </a:xfrm>
          <a:prstGeom prst="roundRect">
            <a:avLst/>
          </a:prstGeom>
          <a:solidFill>
            <a:srgbClr val="51775B"/>
          </a:solidFill>
          <a:ln>
            <a:noFill/>
          </a:ln>
          <a:effectLst>
            <a:outerShdw blurRad="152400" dist="63500" dir="5400000" sx="104000" sy="104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027" rtl="0" eaLnBrk="1" latinLnBrk="0" hangingPunct="1">
              <a:defRPr sz="1400" kern="1200">
                <a:solidFill>
                  <a:schemeClr val="lt1"/>
                </a:solidFill>
                <a:latin typeface="+mn-lt"/>
                <a:ea typeface="+mn-ea"/>
                <a:cs typeface="+mn-cs"/>
              </a:defRPr>
            </a:lvl1pPr>
            <a:lvl2pPr marL="342518" algn="l" defTabSz="685027" rtl="0" eaLnBrk="1" latinLnBrk="0" hangingPunct="1">
              <a:defRPr sz="1400" kern="1200">
                <a:solidFill>
                  <a:schemeClr val="lt1"/>
                </a:solidFill>
                <a:latin typeface="+mn-lt"/>
                <a:ea typeface="+mn-ea"/>
                <a:cs typeface="+mn-cs"/>
              </a:defRPr>
            </a:lvl2pPr>
            <a:lvl3pPr marL="685027" algn="l" defTabSz="685027" rtl="0" eaLnBrk="1" latinLnBrk="0" hangingPunct="1">
              <a:defRPr sz="1400" kern="1200">
                <a:solidFill>
                  <a:schemeClr val="lt1"/>
                </a:solidFill>
                <a:latin typeface="+mn-lt"/>
                <a:ea typeface="+mn-ea"/>
                <a:cs typeface="+mn-cs"/>
              </a:defRPr>
            </a:lvl3pPr>
            <a:lvl4pPr marL="1027538" algn="l" defTabSz="685027" rtl="0" eaLnBrk="1" latinLnBrk="0" hangingPunct="1">
              <a:defRPr sz="1400" kern="1200">
                <a:solidFill>
                  <a:schemeClr val="lt1"/>
                </a:solidFill>
                <a:latin typeface="+mn-lt"/>
                <a:ea typeface="+mn-ea"/>
                <a:cs typeface="+mn-cs"/>
              </a:defRPr>
            </a:lvl4pPr>
            <a:lvl5pPr marL="1370054" algn="l" defTabSz="685027" rtl="0" eaLnBrk="1" latinLnBrk="0" hangingPunct="1">
              <a:defRPr sz="1400" kern="1200">
                <a:solidFill>
                  <a:schemeClr val="lt1"/>
                </a:solidFill>
                <a:latin typeface="+mn-lt"/>
                <a:ea typeface="+mn-ea"/>
                <a:cs typeface="+mn-cs"/>
              </a:defRPr>
            </a:lvl5pPr>
            <a:lvl6pPr marL="1712564" algn="l" defTabSz="685027" rtl="0" eaLnBrk="1" latinLnBrk="0" hangingPunct="1">
              <a:defRPr sz="1400" kern="1200">
                <a:solidFill>
                  <a:schemeClr val="lt1"/>
                </a:solidFill>
                <a:latin typeface="+mn-lt"/>
                <a:ea typeface="+mn-ea"/>
                <a:cs typeface="+mn-cs"/>
              </a:defRPr>
            </a:lvl6pPr>
            <a:lvl7pPr marL="2055079" algn="l" defTabSz="685027" rtl="0" eaLnBrk="1" latinLnBrk="0" hangingPunct="1">
              <a:defRPr sz="1400" kern="1200">
                <a:solidFill>
                  <a:schemeClr val="lt1"/>
                </a:solidFill>
                <a:latin typeface="+mn-lt"/>
                <a:ea typeface="+mn-ea"/>
                <a:cs typeface="+mn-cs"/>
              </a:defRPr>
            </a:lvl7pPr>
            <a:lvl8pPr marL="2397586" algn="l" defTabSz="685027" rtl="0" eaLnBrk="1" latinLnBrk="0" hangingPunct="1">
              <a:defRPr sz="1400" kern="1200">
                <a:solidFill>
                  <a:schemeClr val="lt1"/>
                </a:solidFill>
                <a:latin typeface="+mn-lt"/>
                <a:ea typeface="+mn-ea"/>
                <a:cs typeface="+mn-cs"/>
              </a:defRPr>
            </a:lvl8pPr>
            <a:lvl9pPr marL="2740102" algn="l" defTabSz="685027" rtl="0" eaLnBrk="1" latinLnBrk="0" hangingPunct="1">
              <a:defRPr sz="1400" kern="1200">
                <a:solidFill>
                  <a:schemeClr val="lt1"/>
                </a:solidFill>
                <a:latin typeface="+mn-lt"/>
                <a:ea typeface="+mn-ea"/>
                <a:cs typeface="+mn-cs"/>
              </a:defRPr>
            </a:lvl9pPr>
          </a:lstStyle>
          <a:p>
            <a:pPr algn="ctr" defTabSz="826821"/>
            <a:r>
              <a:rPr lang="en-US" altLang="zh-CN" sz="2000" dirty="0">
                <a:solidFill>
                  <a:schemeClr val="bg1"/>
                </a:solidFill>
                <a:latin typeface="微软雅黑" panose="020B0503020204020204" pitchFamily="34" charset="-122"/>
                <a:ea typeface="微软雅黑" panose="020B0503020204020204" pitchFamily="34" charset="-122"/>
              </a:rPr>
              <a:t>04</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5" name="文本框 4">
            <a:extLst>
              <a:ext uri="{FF2B5EF4-FFF2-40B4-BE49-F238E27FC236}">
                <a16:creationId xmlns:a16="http://schemas.microsoft.com/office/drawing/2014/main" id="{7216857D-8E41-4EF9-9D6E-6A72EB06DC91}"/>
              </a:ext>
            </a:extLst>
          </p:cNvPr>
          <p:cNvSpPr txBox="1"/>
          <p:nvPr/>
        </p:nvSpPr>
        <p:spPr>
          <a:xfrm>
            <a:off x="904684" y="326540"/>
            <a:ext cx="3489158" cy="523220"/>
          </a:xfrm>
          <a:prstGeom prst="rect">
            <a:avLst/>
          </a:prstGeom>
          <a:noFill/>
        </p:spPr>
        <p:txBody>
          <a:bodyPr wrap="square" rtlCol="0">
            <a:spAutoFit/>
          </a:bodyPr>
          <a:lstStyle/>
          <a:p>
            <a:r>
              <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rPr>
              <a:t>论文归档与总结</a:t>
            </a:r>
            <a:endPar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6" name="组合 5">
            <a:extLst>
              <a:ext uri="{FF2B5EF4-FFF2-40B4-BE49-F238E27FC236}">
                <a16:creationId xmlns:a16="http://schemas.microsoft.com/office/drawing/2014/main" id="{013F71CC-D18F-40E2-AAD7-0E55926A4D59}"/>
              </a:ext>
            </a:extLst>
          </p:cNvPr>
          <p:cNvGrpSpPr/>
          <p:nvPr/>
        </p:nvGrpSpPr>
        <p:grpSpPr>
          <a:xfrm>
            <a:off x="1223422" y="2130538"/>
            <a:ext cx="9775738" cy="1781475"/>
            <a:chOff x="451064" y="2705906"/>
            <a:chExt cx="8320374" cy="1516258"/>
          </a:xfrm>
        </p:grpSpPr>
        <p:grpSp>
          <p:nvGrpSpPr>
            <p:cNvPr id="7" name="Group 4">
              <a:extLst>
                <a:ext uri="{FF2B5EF4-FFF2-40B4-BE49-F238E27FC236}">
                  <a16:creationId xmlns:a16="http://schemas.microsoft.com/office/drawing/2014/main" id="{EE2BF1E2-6EEE-4967-8B67-3F26A0577EF1}"/>
                </a:ext>
              </a:extLst>
            </p:cNvPr>
            <p:cNvGrpSpPr/>
            <p:nvPr/>
          </p:nvGrpSpPr>
          <p:grpSpPr>
            <a:xfrm>
              <a:off x="4989869" y="2709996"/>
              <a:ext cx="1512168" cy="1512168"/>
              <a:chOff x="7032103" y="2132856"/>
              <a:chExt cx="2016224" cy="2016224"/>
            </a:xfrm>
          </p:grpSpPr>
          <p:sp>
            <p:nvSpPr>
              <p:cNvPr id="17" name="同心圆 17">
                <a:extLst>
                  <a:ext uri="{FF2B5EF4-FFF2-40B4-BE49-F238E27FC236}">
                    <a16:creationId xmlns:a16="http://schemas.microsoft.com/office/drawing/2014/main" id="{491D99E2-58BD-433E-AD29-80E1B1795C04}"/>
                  </a:ext>
                </a:extLst>
              </p:cNvPr>
              <p:cNvSpPr/>
              <p:nvPr/>
            </p:nvSpPr>
            <p:spPr>
              <a:xfrm>
                <a:off x="7176120" y="2240868"/>
                <a:ext cx="1800200" cy="1800200"/>
              </a:xfrm>
              <a:prstGeom prst="donut">
                <a:avLst>
                  <a:gd name="adj" fmla="val 12301"/>
                </a:avLst>
              </a:prstGeom>
              <a:solidFill>
                <a:schemeClr val="bg1">
                  <a:lumMod val="75000"/>
                </a:schemeClr>
              </a:solidFill>
              <a:ln>
                <a:noFill/>
              </a:ln>
            </p:spPr>
            <p:txBody>
              <a:bodyPr vert="horz" wrap="square" lIns="68580" tIns="34290" rIns="68580" bIns="34290" numCol="1" anchor="t" anchorCtr="0" compatLnSpc="1">
                <a:prstTxWarp prst="textNoShape">
                  <a:avLst/>
                </a:prstTxWarp>
              </a:bodyPr>
              <a:lstStyle/>
              <a:p>
                <a:endParaRPr lang="zh-CN" altLang="en-US" sz="1350"/>
              </a:p>
            </p:txBody>
          </p:sp>
          <p:sp>
            <p:nvSpPr>
              <p:cNvPr id="18" name="空心弧 18">
                <a:extLst>
                  <a:ext uri="{FF2B5EF4-FFF2-40B4-BE49-F238E27FC236}">
                    <a16:creationId xmlns:a16="http://schemas.microsoft.com/office/drawing/2014/main" id="{E331F6D2-7193-4966-A763-7FE836234555}"/>
                  </a:ext>
                </a:extLst>
              </p:cNvPr>
              <p:cNvSpPr/>
              <p:nvPr/>
            </p:nvSpPr>
            <p:spPr>
              <a:xfrm rot="16200000">
                <a:off x="7032103" y="2132856"/>
                <a:ext cx="2016224" cy="2016224"/>
              </a:xfrm>
              <a:prstGeom prst="blockArc">
                <a:avLst>
                  <a:gd name="adj1" fmla="val 12049133"/>
                  <a:gd name="adj2" fmla="val 18209"/>
                  <a:gd name="adj3" fmla="val 19876"/>
                </a:avLst>
              </a:prstGeom>
              <a:solidFill>
                <a:srgbClr val="51775B"/>
              </a:solidFill>
              <a:ln>
                <a:noFill/>
              </a:ln>
            </p:spPr>
            <p:txBody>
              <a:bodyPr vert="horz" wrap="square" lIns="68580" tIns="34290" rIns="68580" bIns="34290" numCol="1" anchor="t" anchorCtr="0" compatLnSpc="1">
                <a:prstTxWarp prst="textNoShape">
                  <a:avLst/>
                </a:prstTxWarp>
              </a:bodyPr>
              <a:lstStyle/>
              <a:p>
                <a:endParaRPr lang="zh-CN" altLang="en-US" sz="1350"/>
              </a:p>
            </p:txBody>
          </p:sp>
        </p:grpSp>
        <p:grpSp>
          <p:nvGrpSpPr>
            <p:cNvPr id="8" name="Group 7">
              <a:extLst>
                <a:ext uri="{FF2B5EF4-FFF2-40B4-BE49-F238E27FC236}">
                  <a16:creationId xmlns:a16="http://schemas.microsoft.com/office/drawing/2014/main" id="{C4199FE1-7E42-437A-B6FC-BD56EDE2CB8C}"/>
                </a:ext>
              </a:extLst>
            </p:cNvPr>
            <p:cNvGrpSpPr/>
            <p:nvPr/>
          </p:nvGrpSpPr>
          <p:grpSpPr>
            <a:xfrm>
              <a:off x="451064" y="2709996"/>
              <a:ext cx="1512168" cy="1512168"/>
              <a:chOff x="2495600" y="2132856"/>
              <a:chExt cx="2016224" cy="2016224"/>
            </a:xfrm>
          </p:grpSpPr>
          <p:sp>
            <p:nvSpPr>
              <p:cNvPr id="15" name="同心圆 4">
                <a:extLst>
                  <a:ext uri="{FF2B5EF4-FFF2-40B4-BE49-F238E27FC236}">
                    <a16:creationId xmlns:a16="http://schemas.microsoft.com/office/drawing/2014/main" id="{C09299F0-6B6E-41CB-8410-15E1AD31AFAD}"/>
                  </a:ext>
                </a:extLst>
              </p:cNvPr>
              <p:cNvSpPr/>
              <p:nvPr/>
            </p:nvSpPr>
            <p:spPr>
              <a:xfrm>
                <a:off x="2603612" y="2261498"/>
                <a:ext cx="1800200" cy="1800200"/>
              </a:xfrm>
              <a:prstGeom prst="donut">
                <a:avLst>
                  <a:gd name="adj" fmla="val 12301"/>
                </a:avLst>
              </a:prstGeom>
              <a:solidFill>
                <a:schemeClr val="bg1">
                  <a:lumMod val="75000"/>
                </a:schemeClr>
              </a:solidFill>
              <a:ln>
                <a:noFill/>
              </a:ln>
            </p:spPr>
            <p:txBody>
              <a:bodyPr vert="horz" wrap="square" lIns="68580" tIns="34290" rIns="68580" bIns="34290" numCol="1" anchor="t" anchorCtr="0" compatLnSpc="1">
                <a:prstTxWarp prst="textNoShape">
                  <a:avLst/>
                </a:prstTxWarp>
              </a:bodyPr>
              <a:lstStyle/>
              <a:p>
                <a:endParaRPr lang="zh-CN" altLang="en-US" sz="1350"/>
              </a:p>
            </p:txBody>
          </p:sp>
          <p:sp>
            <p:nvSpPr>
              <p:cNvPr id="16" name="空心弧 7">
                <a:extLst>
                  <a:ext uri="{FF2B5EF4-FFF2-40B4-BE49-F238E27FC236}">
                    <a16:creationId xmlns:a16="http://schemas.microsoft.com/office/drawing/2014/main" id="{6AF64A95-B5CA-4CB7-A175-CD0B93E69E5F}"/>
                  </a:ext>
                </a:extLst>
              </p:cNvPr>
              <p:cNvSpPr/>
              <p:nvPr/>
            </p:nvSpPr>
            <p:spPr>
              <a:xfrm rot="16200000">
                <a:off x="2495600" y="2132856"/>
                <a:ext cx="2016224" cy="2016224"/>
              </a:xfrm>
              <a:prstGeom prst="blockArc">
                <a:avLst>
                  <a:gd name="adj1" fmla="val 5411419"/>
                  <a:gd name="adj2" fmla="val 21545576"/>
                  <a:gd name="adj3" fmla="val 20293"/>
                </a:avLst>
              </a:prstGeom>
              <a:solidFill>
                <a:srgbClr val="51775B"/>
              </a:solidFill>
              <a:ln>
                <a:noFill/>
              </a:ln>
            </p:spPr>
            <p:txBody>
              <a:bodyPr vert="horz" wrap="square" lIns="68580" tIns="34290" rIns="68580" bIns="34290" numCol="1" anchor="t" anchorCtr="0" compatLnSpc="1">
                <a:prstTxWarp prst="textNoShape">
                  <a:avLst/>
                </a:prstTxWarp>
              </a:bodyPr>
              <a:lstStyle/>
              <a:p>
                <a:endParaRPr lang="zh-CN" altLang="en-US" sz="1350"/>
              </a:p>
            </p:txBody>
          </p:sp>
        </p:grpSp>
        <p:grpSp>
          <p:nvGrpSpPr>
            <p:cNvPr id="9" name="Group 10">
              <a:extLst>
                <a:ext uri="{FF2B5EF4-FFF2-40B4-BE49-F238E27FC236}">
                  <a16:creationId xmlns:a16="http://schemas.microsoft.com/office/drawing/2014/main" id="{EF02164A-72B6-4E64-9697-4AE1F007B875}"/>
                </a:ext>
              </a:extLst>
            </p:cNvPr>
            <p:cNvGrpSpPr/>
            <p:nvPr/>
          </p:nvGrpSpPr>
          <p:grpSpPr>
            <a:xfrm>
              <a:off x="2720467" y="2709996"/>
              <a:ext cx="1512168" cy="1512168"/>
              <a:chOff x="2495600" y="2132856"/>
              <a:chExt cx="2016224" cy="2016224"/>
            </a:xfrm>
          </p:grpSpPr>
          <p:sp>
            <p:nvSpPr>
              <p:cNvPr id="13" name="同心圆 4">
                <a:extLst>
                  <a:ext uri="{FF2B5EF4-FFF2-40B4-BE49-F238E27FC236}">
                    <a16:creationId xmlns:a16="http://schemas.microsoft.com/office/drawing/2014/main" id="{160BFC05-B0D6-48AA-82AC-9EAD2FEC026F}"/>
                  </a:ext>
                </a:extLst>
              </p:cNvPr>
              <p:cNvSpPr/>
              <p:nvPr/>
            </p:nvSpPr>
            <p:spPr>
              <a:xfrm>
                <a:off x="2603612" y="2261498"/>
                <a:ext cx="1800200" cy="1800200"/>
              </a:xfrm>
              <a:prstGeom prst="donut">
                <a:avLst>
                  <a:gd name="adj" fmla="val 12301"/>
                </a:avLst>
              </a:prstGeom>
              <a:solidFill>
                <a:schemeClr val="bg1">
                  <a:lumMod val="75000"/>
                </a:schemeClr>
              </a:solidFill>
              <a:ln>
                <a:noFill/>
              </a:ln>
            </p:spPr>
            <p:txBody>
              <a:bodyPr vert="horz" wrap="square" lIns="68580" tIns="34290" rIns="68580" bIns="34290" numCol="1" anchor="t" anchorCtr="0" compatLnSpc="1">
                <a:prstTxWarp prst="textNoShape">
                  <a:avLst/>
                </a:prstTxWarp>
              </a:bodyPr>
              <a:lstStyle/>
              <a:p>
                <a:endParaRPr lang="zh-CN" altLang="en-US" sz="1350"/>
              </a:p>
            </p:txBody>
          </p:sp>
          <p:sp>
            <p:nvSpPr>
              <p:cNvPr id="14" name="空心弧 7">
                <a:extLst>
                  <a:ext uri="{FF2B5EF4-FFF2-40B4-BE49-F238E27FC236}">
                    <a16:creationId xmlns:a16="http://schemas.microsoft.com/office/drawing/2014/main" id="{F5816974-30D2-4640-97DA-C7F495DB8806}"/>
                  </a:ext>
                </a:extLst>
              </p:cNvPr>
              <p:cNvSpPr/>
              <p:nvPr/>
            </p:nvSpPr>
            <p:spPr>
              <a:xfrm rot="16200000">
                <a:off x="2495600" y="2132856"/>
                <a:ext cx="2016224" cy="2016224"/>
              </a:xfrm>
              <a:prstGeom prst="blockArc">
                <a:avLst>
                  <a:gd name="adj1" fmla="val 8457034"/>
                  <a:gd name="adj2" fmla="val 21545576"/>
                  <a:gd name="adj3" fmla="val 20293"/>
                </a:avLst>
              </a:prstGeom>
              <a:solidFill>
                <a:srgbClr val="51775B"/>
              </a:solidFill>
              <a:ln>
                <a:noFill/>
              </a:ln>
            </p:spPr>
            <p:txBody>
              <a:bodyPr vert="horz" wrap="square" lIns="68580" tIns="34290" rIns="68580" bIns="34290" numCol="1" anchor="t" anchorCtr="0" compatLnSpc="1">
                <a:prstTxWarp prst="textNoShape">
                  <a:avLst/>
                </a:prstTxWarp>
              </a:bodyPr>
              <a:lstStyle/>
              <a:p>
                <a:endParaRPr lang="zh-CN" altLang="en-US" sz="1350" dirty="0"/>
              </a:p>
            </p:txBody>
          </p:sp>
        </p:grpSp>
        <p:grpSp>
          <p:nvGrpSpPr>
            <p:cNvPr id="10" name="Group 13">
              <a:extLst>
                <a:ext uri="{FF2B5EF4-FFF2-40B4-BE49-F238E27FC236}">
                  <a16:creationId xmlns:a16="http://schemas.microsoft.com/office/drawing/2014/main" id="{9115A43C-25F3-4BA1-8DB1-05AC6D7FF36B}"/>
                </a:ext>
              </a:extLst>
            </p:cNvPr>
            <p:cNvGrpSpPr/>
            <p:nvPr/>
          </p:nvGrpSpPr>
          <p:grpSpPr>
            <a:xfrm>
              <a:off x="7259270" y="2705906"/>
              <a:ext cx="1512168" cy="1512168"/>
              <a:chOff x="7032103" y="2132856"/>
              <a:chExt cx="2016224" cy="2016224"/>
            </a:xfrm>
          </p:grpSpPr>
          <p:sp>
            <p:nvSpPr>
              <p:cNvPr id="11" name="同心圆 17">
                <a:extLst>
                  <a:ext uri="{FF2B5EF4-FFF2-40B4-BE49-F238E27FC236}">
                    <a16:creationId xmlns:a16="http://schemas.microsoft.com/office/drawing/2014/main" id="{D388EC58-7A28-4792-871E-AE98E881E20A}"/>
                  </a:ext>
                </a:extLst>
              </p:cNvPr>
              <p:cNvSpPr/>
              <p:nvPr/>
            </p:nvSpPr>
            <p:spPr>
              <a:xfrm>
                <a:off x="7176120" y="2240868"/>
                <a:ext cx="1800200" cy="1800200"/>
              </a:xfrm>
              <a:prstGeom prst="donut">
                <a:avLst>
                  <a:gd name="adj" fmla="val 12301"/>
                </a:avLst>
              </a:prstGeom>
              <a:solidFill>
                <a:schemeClr val="bg1">
                  <a:lumMod val="75000"/>
                </a:schemeClr>
              </a:solidFill>
              <a:ln>
                <a:noFill/>
              </a:ln>
            </p:spPr>
            <p:txBody>
              <a:bodyPr vert="horz" wrap="square" lIns="68580" tIns="34290" rIns="68580" bIns="34290" numCol="1" anchor="t" anchorCtr="0" compatLnSpc="1">
                <a:prstTxWarp prst="textNoShape">
                  <a:avLst/>
                </a:prstTxWarp>
              </a:bodyPr>
              <a:lstStyle/>
              <a:p>
                <a:endParaRPr lang="zh-CN" altLang="en-US" sz="1350"/>
              </a:p>
            </p:txBody>
          </p:sp>
          <p:sp>
            <p:nvSpPr>
              <p:cNvPr id="12" name="空心弧 18">
                <a:extLst>
                  <a:ext uri="{FF2B5EF4-FFF2-40B4-BE49-F238E27FC236}">
                    <a16:creationId xmlns:a16="http://schemas.microsoft.com/office/drawing/2014/main" id="{D32F7143-EDF7-4874-933D-BB54A61A1943}"/>
                  </a:ext>
                </a:extLst>
              </p:cNvPr>
              <p:cNvSpPr/>
              <p:nvPr/>
            </p:nvSpPr>
            <p:spPr>
              <a:xfrm rot="16200000">
                <a:off x="7032103" y="2132856"/>
                <a:ext cx="2016224" cy="2016224"/>
              </a:xfrm>
              <a:prstGeom prst="blockArc">
                <a:avLst>
                  <a:gd name="adj1" fmla="val 10488498"/>
                  <a:gd name="adj2" fmla="val 18209"/>
                  <a:gd name="adj3" fmla="val 19876"/>
                </a:avLst>
              </a:prstGeom>
              <a:solidFill>
                <a:srgbClr val="51775B"/>
              </a:solidFill>
              <a:ln>
                <a:noFill/>
              </a:ln>
            </p:spPr>
            <p:txBody>
              <a:bodyPr vert="horz" wrap="square" lIns="68580" tIns="34290" rIns="68580" bIns="34290" numCol="1" anchor="t" anchorCtr="0" compatLnSpc="1">
                <a:prstTxWarp prst="textNoShape">
                  <a:avLst/>
                </a:prstTxWarp>
              </a:bodyPr>
              <a:lstStyle/>
              <a:p>
                <a:endParaRPr lang="zh-CN" altLang="en-US" sz="1350" dirty="0"/>
              </a:p>
            </p:txBody>
          </p:sp>
        </p:grpSp>
      </p:grpSp>
      <p:sp>
        <p:nvSpPr>
          <p:cNvPr id="19" name="文本框 18">
            <a:extLst>
              <a:ext uri="{FF2B5EF4-FFF2-40B4-BE49-F238E27FC236}">
                <a16:creationId xmlns:a16="http://schemas.microsoft.com/office/drawing/2014/main" id="{48EACDEA-39FE-4059-9E08-C0C1EAF6D708}"/>
              </a:ext>
            </a:extLst>
          </p:cNvPr>
          <p:cNvSpPr txBox="1"/>
          <p:nvPr/>
        </p:nvSpPr>
        <p:spPr>
          <a:xfrm>
            <a:off x="1758703" y="2834208"/>
            <a:ext cx="782320" cy="369332"/>
          </a:xfrm>
          <a:prstGeom prst="rect">
            <a:avLst/>
          </a:prstGeom>
          <a:noFill/>
        </p:spPr>
        <p:txBody>
          <a:bodyPr wrap="square" rtlCol="0">
            <a:spAutoFit/>
          </a:bodyPr>
          <a:lstStyle/>
          <a:p>
            <a:pPr algn="ctr"/>
            <a:r>
              <a:rPr lang="en-US" altLang="zh-CN" dirty="0">
                <a:latin typeface="微软雅黑" panose="020B0503020204020204" pitchFamily="34" charset="-122"/>
                <a:ea typeface="微软雅黑" panose="020B0503020204020204" pitchFamily="34" charset="-122"/>
              </a:rPr>
              <a:t>79%</a:t>
            </a:r>
            <a:endParaRPr lang="zh-CN" altLang="en-US" dirty="0">
              <a:latin typeface="微软雅黑" panose="020B0503020204020204" pitchFamily="34" charset="-122"/>
              <a:ea typeface="微软雅黑" panose="020B0503020204020204" pitchFamily="34" charset="-122"/>
            </a:endParaRPr>
          </a:p>
        </p:txBody>
      </p:sp>
      <p:sp>
        <p:nvSpPr>
          <p:cNvPr id="20" name="文本框 19">
            <a:extLst>
              <a:ext uri="{FF2B5EF4-FFF2-40B4-BE49-F238E27FC236}">
                <a16:creationId xmlns:a16="http://schemas.microsoft.com/office/drawing/2014/main" id="{5E3D25CA-8C84-4FDB-A3AF-20F62B189DD8}"/>
              </a:ext>
            </a:extLst>
          </p:cNvPr>
          <p:cNvSpPr txBox="1"/>
          <p:nvPr/>
        </p:nvSpPr>
        <p:spPr>
          <a:xfrm>
            <a:off x="4425060" y="2834208"/>
            <a:ext cx="782320" cy="369332"/>
          </a:xfrm>
          <a:prstGeom prst="rect">
            <a:avLst/>
          </a:prstGeom>
          <a:noFill/>
        </p:spPr>
        <p:txBody>
          <a:bodyPr wrap="square" rtlCol="0">
            <a:spAutoFit/>
          </a:bodyPr>
          <a:lstStyle/>
          <a:p>
            <a:pPr algn="ctr"/>
            <a:r>
              <a:rPr lang="en-US" altLang="zh-CN" dirty="0">
                <a:latin typeface="微软雅黑" panose="020B0503020204020204" pitchFamily="34" charset="-122"/>
                <a:ea typeface="微软雅黑" panose="020B0503020204020204" pitchFamily="34" charset="-122"/>
              </a:rPr>
              <a:t>69%</a:t>
            </a:r>
            <a:endParaRPr lang="zh-CN" altLang="en-US" dirty="0">
              <a:latin typeface="微软雅黑" panose="020B0503020204020204" pitchFamily="34" charset="-122"/>
              <a:ea typeface="微软雅黑" panose="020B0503020204020204" pitchFamily="34" charset="-122"/>
            </a:endParaRPr>
          </a:p>
        </p:txBody>
      </p:sp>
      <p:sp>
        <p:nvSpPr>
          <p:cNvPr id="21" name="文本框 20">
            <a:extLst>
              <a:ext uri="{FF2B5EF4-FFF2-40B4-BE49-F238E27FC236}">
                <a16:creationId xmlns:a16="http://schemas.microsoft.com/office/drawing/2014/main" id="{D78FC0A4-7B8E-46F0-9B21-1AFB79AF2DC5}"/>
              </a:ext>
            </a:extLst>
          </p:cNvPr>
          <p:cNvSpPr txBox="1"/>
          <p:nvPr/>
        </p:nvSpPr>
        <p:spPr>
          <a:xfrm>
            <a:off x="7091417" y="2834208"/>
            <a:ext cx="782320" cy="369332"/>
          </a:xfrm>
          <a:prstGeom prst="rect">
            <a:avLst/>
          </a:prstGeom>
          <a:noFill/>
        </p:spPr>
        <p:txBody>
          <a:bodyPr wrap="square" rtlCol="0">
            <a:spAutoFit/>
          </a:bodyPr>
          <a:lstStyle/>
          <a:p>
            <a:pPr algn="ctr"/>
            <a:r>
              <a:rPr lang="en-US" altLang="zh-CN" dirty="0">
                <a:latin typeface="微软雅黑" panose="020B0503020204020204" pitchFamily="34" charset="-122"/>
                <a:ea typeface="微软雅黑" panose="020B0503020204020204" pitchFamily="34" charset="-122"/>
              </a:rPr>
              <a:t>66%</a:t>
            </a:r>
            <a:endParaRPr lang="zh-CN" altLang="en-US" dirty="0">
              <a:latin typeface="微软雅黑" panose="020B0503020204020204" pitchFamily="34" charset="-122"/>
              <a:ea typeface="微软雅黑" panose="020B0503020204020204" pitchFamily="34" charset="-122"/>
            </a:endParaRPr>
          </a:p>
        </p:txBody>
      </p:sp>
      <p:sp>
        <p:nvSpPr>
          <p:cNvPr id="22" name="文本框 21">
            <a:extLst>
              <a:ext uri="{FF2B5EF4-FFF2-40B4-BE49-F238E27FC236}">
                <a16:creationId xmlns:a16="http://schemas.microsoft.com/office/drawing/2014/main" id="{AAAF5553-C59B-4C2A-96E6-1CF59A81232D}"/>
              </a:ext>
            </a:extLst>
          </p:cNvPr>
          <p:cNvSpPr txBox="1"/>
          <p:nvPr/>
        </p:nvSpPr>
        <p:spPr>
          <a:xfrm>
            <a:off x="9757774" y="2834208"/>
            <a:ext cx="782320" cy="369332"/>
          </a:xfrm>
          <a:prstGeom prst="rect">
            <a:avLst/>
          </a:prstGeom>
          <a:noFill/>
        </p:spPr>
        <p:txBody>
          <a:bodyPr wrap="square" rtlCol="0">
            <a:spAutoFit/>
          </a:bodyPr>
          <a:lstStyle/>
          <a:p>
            <a:pPr algn="ctr"/>
            <a:r>
              <a:rPr lang="en-US" altLang="zh-CN" dirty="0">
                <a:latin typeface="微软雅黑" panose="020B0503020204020204" pitchFamily="34" charset="-122"/>
                <a:ea typeface="微软雅黑" panose="020B0503020204020204" pitchFamily="34" charset="-122"/>
              </a:rPr>
              <a:t>39%</a:t>
            </a:r>
            <a:endParaRPr lang="zh-CN" altLang="en-US" dirty="0">
              <a:latin typeface="微软雅黑" panose="020B0503020204020204" pitchFamily="34" charset="-122"/>
              <a:ea typeface="微软雅黑" panose="020B0503020204020204" pitchFamily="34" charset="-122"/>
            </a:endParaRPr>
          </a:p>
        </p:txBody>
      </p:sp>
      <p:grpSp>
        <p:nvGrpSpPr>
          <p:cNvPr id="23" name="组合 22">
            <a:extLst>
              <a:ext uri="{FF2B5EF4-FFF2-40B4-BE49-F238E27FC236}">
                <a16:creationId xmlns:a16="http://schemas.microsoft.com/office/drawing/2014/main" id="{02FBE479-E6ED-4B34-AC96-921550F646B1}"/>
              </a:ext>
            </a:extLst>
          </p:cNvPr>
          <p:cNvGrpSpPr/>
          <p:nvPr/>
        </p:nvGrpSpPr>
        <p:grpSpPr>
          <a:xfrm>
            <a:off x="957947" y="4217463"/>
            <a:ext cx="2383832" cy="1333277"/>
            <a:chOff x="1240486" y="4658632"/>
            <a:chExt cx="2383832" cy="1333277"/>
          </a:xfrm>
        </p:grpSpPr>
        <p:sp>
          <p:nvSpPr>
            <p:cNvPr id="24" name="文本框 36">
              <a:extLst>
                <a:ext uri="{FF2B5EF4-FFF2-40B4-BE49-F238E27FC236}">
                  <a16:creationId xmlns:a16="http://schemas.microsoft.com/office/drawing/2014/main" id="{5CF7A83E-93F2-4F67-AE62-A2ABBA10816B}"/>
                </a:ext>
              </a:extLst>
            </p:cNvPr>
            <p:cNvSpPr txBox="1"/>
            <p:nvPr/>
          </p:nvSpPr>
          <p:spPr>
            <a:xfrm>
              <a:off x="1273148" y="4658632"/>
              <a:ext cx="2088784"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sz="2400" noProof="0" dirty="0">
                  <a:ln>
                    <a:noFill/>
                  </a:ln>
                  <a:solidFill>
                    <a:schemeClr val="tx1">
                      <a:lumMod val="75000"/>
                      <a:lumOff val="25000"/>
                    </a:schemeClr>
                  </a:solidFill>
                  <a:uLnTx/>
                  <a:uFillTx/>
                  <a:latin typeface="微软雅黑" panose="020B0503020204020204" pitchFamily="34" charset="-122"/>
                  <a:ea typeface="微软雅黑" panose="020B0503020204020204" pitchFamily="34" charset="-122"/>
                </a:rPr>
                <a:t> YOUR TEXT </a:t>
              </a:r>
            </a:p>
          </p:txBody>
        </p:sp>
        <p:sp>
          <p:nvSpPr>
            <p:cNvPr id="25" name="Text Placeholder 32">
              <a:extLst>
                <a:ext uri="{FF2B5EF4-FFF2-40B4-BE49-F238E27FC236}">
                  <a16:creationId xmlns:a16="http://schemas.microsoft.com/office/drawing/2014/main" id="{EA81DBC9-4374-4FB4-8EC0-ACC9B7544484}"/>
                </a:ext>
              </a:extLst>
            </p:cNvPr>
            <p:cNvSpPr txBox="1">
              <a:spLocks/>
            </p:cNvSpPr>
            <p:nvPr/>
          </p:nvSpPr>
          <p:spPr>
            <a:xfrm>
              <a:off x="1240486" y="5096782"/>
              <a:ext cx="2383832" cy="895127"/>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en-US" sz="1400" dirty="0">
                  <a:latin typeface="微软雅黑" panose="020B0503020204020204" pitchFamily="34" charset="-122"/>
                  <a:ea typeface="微软雅黑" panose="020B0503020204020204" pitchFamily="34" charset="-122"/>
                </a:rPr>
                <a:t>Lemon drops oat cake oat cake sugar plum. Jelly beans macaroon I love topping danish cake</a:t>
              </a:r>
            </a:p>
          </p:txBody>
        </p:sp>
      </p:grpSp>
      <p:grpSp>
        <p:nvGrpSpPr>
          <p:cNvPr id="26" name="组合 25">
            <a:extLst>
              <a:ext uri="{FF2B5EF4-FFF2-40B4-BE49-F238E27FC236}">
                <a16:creationId xmlns:a16="http://schemas.microsoft.com/office/drawing/2014/main" id="{8C4AA11C-2CC3-403F-B533-DAEEB37469D0}"/>
              </a:ext>
            </a:extLst>
          </p:cNvPr>
          <p:cNvGrpSpPr/>
          <p:nvPr/>
        </p:nvGrpSpPr>
        <p:grpSpPr>
          <a:xfrm>
            <a:off x="3624304" y="4217463"/>
            <a:ext cx="2383832" cy="1333277"/>
            <a:chOff x="1240486" y="4658632"/>
            <a:chExt cx="2383832" cy="1333277"/>
          </a:xfrm>
        </p:grpSpPr>
        <p:sp>
          <p:nvSpPr>
            <p:cNvPr id="27" name="文本框 36">
              <a:extLst>
                <a:ext uri="{FF2B5EF4-FFF2-40B4-BE49-F238E27FC236}">
                  <a16:creationId xmlns:a16="http://schemas.microsoft.com/office/drawing/2014/main" id="{50266AFD-F5E4-40F9-BC73-3D3CC040DEFA}"/>
                </a:ext>
              </a:extLst>
            </p:cNvPr>
            <p:cNvSpPr txBox="1"/>
            <p:nvPr/>
          </p:nvSpPr>
          <p:spPr>
            <a:xfrm>
              <a:off x="1273148" y="4658632"/>
              <a:ext cx="2088784"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sz="2400" noProof="0" dirty="0">
                  <a:ln>
                    <a:noFill/>
                  </a:ln>
                  <a:solidFill>
                    <a:schemeClr val="tx1">
                      <a:lumMod val="75000"/>
                      <a:lumOff val="25000"/>
                    </a:schemeClr>
                  </a:solidFill>
                  <a:uLnTx/>
                  <a:uFillTx/>
                  <a:latin typeface="微软雅黑" panose="020B0503020204020204" pitchFamily="34" charset="-122"/>
                  <a:ea typeface="微软雅黑" panose="020B0503020204020204" pitchFamily="34" charset="-122"/>
                </a:rPr>
                <a:t> YOUR TEXT </a:t>
              </a:r>
            </a:p>
          </p:txBody>
        </p:sp>
        <p:sp>
          <p:nvSpPr>
            <p:cNvPr id="28" name="Text Placeholder 32">
              <a:extLst>
                <a:ext uri="{FF2B5EF4-FFF2-40B4-BE49-F238E27FC236}">
                  <a16:creationId xmlns:a16="http://schemas.microsoft.com/office/drawing/2014/main" id="{6C253C5B-1853-4D11-8B78-4F97DA143DF5}"/>
                </a:ext>
              </a:extLst>
            </p:cNvPr>
            <p:cNvSpPr txBox="1">
              <a:spLocks/>
            </p:cNvSpPr>
            <p:nvPr/>
          </p:nvSpPr>
          <p:spPr>
            <a:xfrm>
              <a:off x="1240486" y="5096782"/>
              <a:ext cx="2383832" cy="895127"/>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en-US" sz="1400" dirty="0">
                  <a:latin typeface="微软雅黑" panose="020B0503020204020204" pitchFamily="34" charset="-122"/>
                  <a:ea typeface="微软雅黑" panose="020B0503020204020204" pitchFamily="34" charset="-122"/>
                </a:rPr>
                <a:t>Lemon drops oat cake oat cake sugar plum. Jelly beans macaroon I love topping danish cake</a:t>
              </a:r>
            </a:p>
          </p:txBody>
        </p:sp>
      </p:grpSp>
      <p:grpSp>
        <p:nvGrpSpPr>
          <p:cNvPr id="29" name="组合 28">
            <a:extLst>
              <a:ext uri="{FF2B5EF4-FFF2-40B4-BE49-F238E27FC236}">
                <a16:creationId xmlns:a16="http://schemas.microsoft.com/office/drawing/2014/main" id="{6F1FED1C-4FB4-47A3-95D0-E468FB7CEA9E}"/>
              </a:ext>
            </a:extLst>
          </p:cNvPr>
          <p:cNvGrpSpPr/>
          <p:nvPr/>
        </p:nvGrpSpPr>
        <p:grpSpPr>
          <a:xfrm>
            <a:off x="6290661" y="4217463"/>
            <a:ext cx="2383832" cy="1333277"/>
            <a:chOff x="1240486" y="4658632"/>
            <a:chExt cx="2383832" cy="1333277"/>
          </a:xfrm>
        </p:grpSpPr>
        <p:sp>
          <p:nvSpPr>
            <p:cNvPr id="30" name="文本框 36">
              <a:extLst>
                <a:ext uri="{FF2B5EF4-FFF2-40B4-BE49-F238E27FC236}">
                  <a16:creationId xmlns:a16="http://schemas.microsoft.com/office/drawing/2014/main" id="{436FA7CD-225E-41E2-9CB5-BDB853B99896}"/>
                </a:ext>
              </a:extLst>
            </p:cNvPr>
            <p:cNvSpPr txBox="1"/>
            <p:nvPr/>
          </p:nvSpPr>
          <p:spPr>
            <a:xfrm>
              <a:off x="1273148" y="4658632"/>
              <a:ext cx="2088784"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sz="2400" noProof="0" dirty="0">
                  <a:ln>
                    <a:noFill/>
                  </a:ln>
                  <a:solidFill>
                    <a:schemeClr val="tx1">
                      <a:lumMod val="75000"/>
                      <a:lumOff val="25000"/>
                    </a:schemeClr>
                  </a:solidFill>
                  <a:uLnTx/>
                  <a:uFillTx/>
                  <a:latin typeface="微软雅黑" panose="020B0503020204020204" pitchFamily="34" charset="-122"/>
                  <a:ea typeface="微软雅黑" panose="020B0503020204020204" pitchFamily="34" charset="-122"/>
                </a:rPr>
                <a:t> YOUR TEXT </a:t>
              </a:r>
            </a:p>
          </p:txBody>
        </p:sp>
        <p:sp>
          <p:nvSpPr>
            <p:cNvPr id="31" name="Text Placeholder 32">
              <a:extLst>
                <a:ext uri="{FF2B5EF4-FFF2-40B4-BE49-F238E27FC236}">
                  <a16:creationId xmlns:a16="http://schemas.microsoft.com/office/drawing/2014/main" id="{D6A44726-5DF7-48DA-9C27-DF59C9E1C224}"/>
                </a:ext>
              </a:extLst>
            </p:cNvPr>
            <p:cNvSpPr txBox="1">
              <a:spLocks/>
            </p:cNvSpPr>
            <p:nvPr/>
          </p:nvSpPr>
          <p:spPr>
            <a:xfrm>
              <a:off x="1240486" y="5096782"/>
              <a:ext cx="2383832" cy="895127"/>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en-US" sz="1400" dirty="0">
                  <a:latin typeface="微软雅黑" panose="020B0503020204020204" pitchFamily="34" charset="-122"/>
                  <a:ea typeface="微软雅黑" panose="020B0503020204020204" pitchFamily="34" charset="-122"/>
                </a:rPr>
                <a:t>Lemon drops oat cake oat cake sugar plum. Jelly beans macaroon I love topping danish cake</a:t>
              </a:r>
            </a:p>
          </p:txBody>
        </p:sp>
      </p:grpSp>
      <p:grpSp>
        <p:nvGrpSpPr>
          <p:cNvPr id="32" name="组合 31">
            <a:extLst>
              <a:ext uri="{FF2B5EF4-FFF2-40B4-BE49-F238E27FC236}">
                <a16:creationId xmlns:a16="http://schemas.microsoft.com/office/drawing/2014/main" id="{74256585-4475-41E2-9547-4F553049C051}"/>
              </a:ext>
            </a:extLst>
          </p:cNvPr>
          <p:cNvGrpSpPr/>
          <p:nvPr/>
        </p:nvGrpSpPr>
        <p:grpSpPr>
          <a:xfrm>
            <a:off x="8957018" y="4217463"/>
            <a:ext cx="2383832" cy="1333277"/>
            <a:chOff x="1240486" y="4658632"/>
            <a:chExt cx="2383832" cy="1333277"/>
          </a:xfrm>
        </p:grpSpPr>
        <p:sp>
          <p:nvSpPr>
            <p:cNvPr id="33" name="文本框 36">
              <a:extLst>
                <a:ext uri="{FF2B5EF4-FFF2-40B4-BE49-F238E27FC236}">
                  <a16:creationId xmlns:a16="http://schemas.microsoft.com/office/drawing/2014/main" id="{2545AA12-6E75-4BE7-B2BE-47D6C25A62D5}"/>
                </a:ext>
              </a:extLst>
            </p:cNvPr>
            <p:cNvSpPr txBox="1"/>
            <p:nvPr/>
          </p:nvSpPr>
          <p:spPr>
            <a:xfrm>
              <a:off x="1273148" y="4658632"/>
              <a:ext cx="2088784"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sz="2400" noProof="0" dirty="0">
                  <a:ln>
                    <a:noFill/>
                  </a:ln>
                  <a:solidFill>
                    <a:schemeClr val="tx1">
                      <a:lumMod val="75000"/>
                      <a:lumOff val="25000"/>
                    </a:schemeClr>
                  </a:solidFill>
                  <a:uLnTx/>
                  <a:uFillTx/>
                  <a:latin typeface="微软雅黑" panose="020B0503020204020204" pitchFamily="34" charset="-122"/>
                  <a:ea typeface="微软雅黑" panose="020B0503020204020204" pitchFamily="34" charset="-122"/>
                </a:rPr>
                <a:t> YOUR TEXT </a:t>
              </a:r>
            </a:p>
          </p:txBody>
        </p:sp>
        <p:sp>
          <p:nvSpPr>
            <p:cNvPr id="34" name="Text Placeholder 32">
              <a:extLst>
                <a:ext uri="{FF2B5EF4-FFF2-40B4-BE49-F238E27FC236}">
                  <a16:creationId xmlns:a16="http://schemas.microsoft.com/office/drawing/2014/main" id="{49AD5B28-4F11-4BF9-8DE8-7C0D1BB336B9}"/>
                </a:ext>
              </a:extLst>
            </p:cNvPr>
            <p:cNvSpPr txBox="1">
              <a:spLocks/>
            </p:cNvSpPr>
            <p:nvPr/>
          </p:nvSpPr>
          <p:spPr>
            <a:xfrm>
              <a:off x="1240486" y="5096782"/>
              <a:ext cx="2383832" cy="895127"/>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en-US" sz="1400" dirty="0">
                  <a:latin typeface="微软雅黑" panose="020B0503020204020204" pitchFamily="34" charset="-122"/>
                  <a:ea typeface="微软雅黑" panose="020B0503020204020204" pitchFamily="34" charset="-122"/>
                </a:rPr>
                <a:t>Lemon drops oat cake oat cake sugar plum. Jelly beans macaroon I love topping danish cake</a:t>
              </a:r>
            </a:p>
          </p:txBody>
        </p:sp>
      </p:grpSp>
    </p:spTree>
    <p:extLst>
      <p:ext uri="{BB962C8B-B14F-4D97-AF65-F5344CB8AC3E}">
        <p14:creationId xmlns:p14="http://schemas.microsoft.com/office/powerpoint/2010/main" val="4043328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E7EBEC"/>
            </a:gs>
            <a:gs pos="35000">
              <a:srgbClr val="EFF0F2"/>
            </a:gs>
            <a:gs pos="68000">
              <a:srgbClr val="EFF3F4"/>
            </a:gs>
            <a:gs pos="93000">
              <a:srgbClr val="EFF3F4"/>
            </a:gs>
          </a:gsLst>
          <a:lin ang="5400000" scaled="1"/>
        </a:gradFill>
        <a:effectLst/>
      </p:bgPr>
    </p:bg>
    <p:spTree>
      <p:nvGrpSpPr>
        <p:cNvPr id="1" name=""/>
        <p:cNvGrpSpPr/>
        <p:nvPr/>
      </p:nvGrpSpPr>
      <p:grpSpPr>
        <a:xfrm>
          <a:off x="0" y="0"/>
          <a:ext cx="0" cy="0"/>
          <a:chOff x="0" y="0"/>
          <a:chExt cx="0" cy="0"/>
        </a:xfrm>
      </p:grpSpPr>
      <p:sp>
        <p:nvSpPr>
          <p:cNvPr id="4" name="矩形: 圆角 10">
            <a:extLst>
              <a:ext uri="{FF2B5EF4-FFF2-40B4-BE49-F238E27FC236}">
                <a16:creationId xmlns:a16="http://schemas.microsoft.com/office/drawing/2014/main" id="{7CBDF09F-BEF7-4389-B06E-C4EE2FF7B705}"/>
              </a:ext>
            </a:extLst>
          </p:cNvPr>
          <p:cNvSpPr/>
          <p:nvPr/>
        </p:nvSpPr>
        <p:spPr>
          <a:xfrm>
            <a:off x="251881" y="403136"/>
            <a:ext cx="652803" cy="370029"/>
          </a:xfrm>
          <a:prstGeom prst="roundRect">
            <a:avLst/>
          </a:prstGeom>
          <a:solidFill>
            <a:srgbClr val="51775B"/>
          </a:solidFill>
          <a:ln>
            <a:noFill/>
          </a:ln>
          <a:effectLst>
            <a:outerShdw blurRad="152400" dist="63500" dir="5400000" sx="104000" sy="104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027" rtl="0" eaLnBrk="1" latinLnBrk="0" hangingPunct="1">
              <a:defRPr sz="1400" kern="1200">
                <a:solidFill>
                  <a:schemeClr val="lt1"/>
                </a:solidFill>
                <a:latin typeface="+mn-lt"/>
                <a:ea typeface="+mn-ea"/>
                <a:cs typeface="+mn-cs"/>
              </a:defRPr>
            </a:lvl1pPr>
            <a:lvl2pPr marL="342518" algn="l" defTabSz="685027" rtl="0" eaLnBrk="1" latinLnBrk="0" hangingPunct="1">
              <a:defRPr sz="1400" kern="1200">
                <a:solidFill>
                  <a:schemeClr val="lt1"/>
                </a:solidFill>
                <a:latin typeface="+mn-lt"/>
                <a:ea typeface="+mn-ea"/>
                <a:cs typeface="+mn-cs"/>
              </a:defRPr>
            </a:lvl2pPr>
            <a:lvl3pPr marL="685027" algn="l" defTabSz="685027" rtl="0" eaLnBrk="1" latinLnBrk="0" hangingPunct="1">
              <a:defRPr sz="1400" kern="1200">
                <a:solidFill>
                  <a:schemeClr val="lt1"/>
                </a:solidFill>
                <a:latin typeface="+mn-lt"/>
                <a:ea typeface="+mn-ea"/>
                <a:cs typeface="+mn-cs"/>
              </a:defRPr>
            </a:lvl3pPr>
            <a:lvl4pPr marL="1027538" algn="l" defTabSz="685027" rtl="0" eaLnBrk="1" latinLnBrk="0" hangingPunct="1">
              <a:defRPr sz="1400" kern="1200">
                <a:solidFill>
                  <a:schemeClr val="lt1"/>
                </a:solidFill>
                <a:latin typeface="+mn-lt"/>
                <a:ea typeface="+mn-ea"/>
                <a:cs typeface="+mn-cs"/>
              </a:defRPr>
            </a:lvl4pPr>
            <a:lvl5pPr marL="1370054" algn="l" defTabSz="685027" rtl="0" eaLnBrk="1" latinLnBrk="0" hangingPunct="1">
              <a:defRPr sz="1400" kern="1200">
                <a:solidFill>
                  <a:schemeClr val="lt1"/>
                </a:solidFill>
                <a:latin typeface="+mn-lt"/>
                <a:ea typeface="+mn-ea"/>
                <a:cs typeface="+mn-cs"/>
              </a:defRPr>
            </a:lvl5pPr>
            <a:lvl6pPr marL="1712564" algn="l" defTabSz="685027" rtl="0" eaLnBrk="1" latinLnBrk="0" hangingPunct="1">
              <a:defRPr sz="1400" kern="1200">
                <a:solidFill>
                  <a:schemeClr val="lt1"/>
                </a:solidFill>
                <a:latin typeface="+mn-lt"/>
                <a:ea typeface="+mn-ea"/>
                <a:cs typeface="+mn-cs"/>
              </a:defRPr>
            </a:lvl6pPr>
            <a:lvl7pPr marL="2055079" algn="l" defTabSz="685027" rtl="0" eaLnBrk="1" latinLnBrk="0" hangingPunct="1">
              <a:defRPr sz="1400" kern="1200">
                <a:solidFill>
                  <a:schemeClr val="lt1"/>
                </a:solidFill>
                <a:latin typeface="+mn-lt"/>
                <a:ea typeface="+mn-ea"/>
                <a:cs typeface="+mn-cs"/>
              </a:defRPr>
            </a:lvl7pPr>
            <a:lvl8pPr marL="2397586" algn="l" defTabSz="685027" rtl="0" eaLnBrk="1" latinLnBrk="0" hangingPunct="1">
              <a:defRPr sz="1400" kern="1200">
                <a:solidFill>
                  <a:schemeClr val="lt1"/>
                </a:solidFill>
                <a:latin typeface="+mn-lt"/>
                <a:ea typeface="+mn-ea"/>
                <a:cs typeface="+mn-cs"/>
              </a:defRPr>
            </a:lvl8pPr>
            <a:lvl9pPr marL="2740102" algn="l" defTabSz="685027" rtl="0" eaLnBrk="1" latinLnBrk="0" hangingPunct="1">
              <a:defRPr sz="1400" kern="1200">
                <a:solidFill>
                  <a:schemeClr val="lt1"/>
                </a:solidFill>
                <a:latin typeface="+mn-lt"/>
                <a:ea typeface="+mn-ea"/>
                <a:cs typeface="+mn-cs"/>
              </a:defRPr>
            </a:lvl9pPr>
          </a:lstStyle>
          <a:p>
            <a:pPr algn="ctr" defTabSz="826821"/>
            <a:r>
              <a:rPr lang="en-US" altLang="zh-CN" sz="2000" dirty="0">
                <a:solidFill>
                  <a:schemeClr val="bg1"/>
                </a:solidFill>
                <a:latin typeface="微软雅黑" panose="020B0503020204020204" pitchFamily="34" charset="-122"/>
                <a:ea typeface="微软雅黑" panose="020B0503020204020204" pitchFamily="34" charset="-122"/>
              </a:rPr>
              <a:t>04</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5" name="文本框 4">
            <a:extLst>
              <a:ext uri="{FF2B5EF4-FFF2-40B4-BE49-F238E27FC236}">
                <a16:creationId xmlns:a16="http://schemas.microsoft.com/office/drawing/2014/main" id="{7216857D-8E41-4EF9-9D6E-6A72EB06DC91}"/>
              </a:ext>
            </a:extLst>
          </p:cNvPr>
          <p:cNvSpPr txBox="1"/>
          <p:nvPr/>
        </p:nvSpPr>
        <p:spPr>
          <a:xfrm>
            <a:off x="904684" y="326540"/>
            <a:ext cx="3489158" cy="523220"/>
          </a:xfrm>
          <a:prstGeom prst="rect">
            <a:avLst/>
          </a:prstGeom>
          <a:noFill/>
        </p:spPr>
        <p:txBody>
          <a:bodyPr wrap="square" rtlCol="0">
            <a:spAutoFit/>
          </a:bodyPr>
          <a:lstStyle/>
          <a:p>
            <a:r>
              <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rPr>
              <a:t>论文归档与总结</a:t>
            </a:r>
            <a:endPar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6" name="组合 5">
            <a:extLst>
              <a:ext uri="{FF2B5EF4-FFF2-40B4-BE49-F238E27FC236}">
                <a16:creationId xmlns:a16="http://schemas.microsoft.com/office/drawing/2014/main" id="{BA07CA15-C6FD-4BBD-8505-14933BC18B33}"/>
              </a:ext>
            </a:extLst>
          </p:cNvPr>
          <p:cNvGrpSpPr/>
          <p:nvPr/>
        </p:nvGrpSpPr>
        <p:grpSpPr>
          <a:xfrm>
            <a:off x="900841" y="2052320"/>
            <a:ext cx="10390318" cy="3948288"/>
            <a:chOff x="471255" y="2385400"/>
            <a:chExt cx="8637249" cy="3282128"/>
          </a:xfrm>
        </p:grpSpPr>
        <p:graphicFrame>
          <p:nvGraphicFramePr>
            <p:cNvPr id="7" name="Chart 4">
              <a:extLst>
                <a:ext uri="{FF2B5EF4-FFF2-40B4-BE49-F238E27FC236}">
                  <a16:creationId xmlns:a16="http://schemas.microsoft.com/office/drawing/2014/main" id="{768A3812-51DA-4D57-AF6C-0026C5D858F4}"/>
                </a:ext>
              </a:extLst>
            </p:cNvPr>
            <p:cNvGraphicFramePr/>
            <p:nvPr>
              <p:extLst>
                <p:ext uri="{D42A27DB-BD31-4B8C-83A1-F6EECF244321}">
                  <p14:modId xmlns:p14="http://schemas.microsoft.com/office/powerpoint/2010/main" val="4104206531"/>
                </p:ext>
              </p:extLst>
            </p:nvPr>
          </p:nvGraphicFramePr>
          <p:xfrm>
            <a:off x="471255" y="2385400"/>
            <a:ext cx="6174347" cy="2102029"/>
          </p:xfrm>
          <a:graphic>
            <a:graphicData uri="http://schemas.openxmlformats.org/drawingml/2006/chart">
              <c:chart xmlns:c="http://schemas.openxmlformats.org/drawingml/2006/chart" xmlns:r="http://schemas.openxmlformats.org/officeDocument/2006/relationships" r:id="rId2"/>
            </a:graphicData>
          </a:graphic>
        </p:graphicFrame>
        <p:sp>
          <p:nvSpPr>
            <p:cNvPr id="8" name="Rounded Rectangle 5">
              <a:extLst>
                <a:ext uri="{FF2B5EF4-FFF2-40B4-BE49-F238E27FC236}">
                  <a16:creationId xmlns:a16="http://schemas.microsoft.com/office/drawing/2014/main" id="{BF2146C9-473C-4217-9F99-751B3347783E}"/>
                </a:ext>
              </a:extLst>
            </p:cNvPr>
            <p:cNvSpPr/>
            <p:nvPr/>
          </p:nvSpPr>
          <p:spPr>
            <a:xfrm>
              <a:off x="6879459" y="3184325"/>
              <a:ext cx="232604" cy="232604"/>
            </a:xfrm>
            <a:prstGeom prst="roundRect">
              <a:avLst/>
            </a:prstGeom>
            <a:solidFill>
              <a:srgbClr val="51775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6">
              <a:extLst>
                <a:ext uri="{FF2B5EF4-FFF2-40B4-BE49-F238E27FC236}">
                  <a16:creationId xmlns:a16="http://schemas.microsoft.com/office/drawing/2014/main" id="{DC2554FD-5F48-4BC2-8C63-2C6C5FC9A78B}"/>
                </a:ext>
              </a:extLst>
            </p:cNvPr>
            <p:cNvSpPr/>
            <p:nvPr/>
          </p:nvSpPr>
          <p:spPr>
            <a:xfrm>
              <a:off x="7102308" y="3148964"/>
              <a:ext cx="1708697" cy="307018"/>
            </a:xfrm>
            <a:prstGeom prst="rect">
              <a:avLst/>
            </a:prstGeom>
          </p:spPr>
          <p:txBody>
            <a:bodyPr wrap="square">
              <a:spAutoFit/>
            </a:bodyPr>
            <a:lstStyle/>
            <a:p>
              <a:r>
                <a:rPr lang="en-US" sz="900" dirty="0">
                  <a:solidFill>
                    <a:schemeClr val="tx1">
                      <a:lumMod val="75000"/>
                      <a:lumOff val="25000"/>
                    </a:schemeClr>
                  </a:solidFill>
                </a:rPr>
                <a:t>Lorem ipsum dolor sit </a:t>
              </a:r>
              <a:r>
                <a:rPr lang="en-US" sz="900" dirty="0" err="1">
                  <a:solidFill>
                    <a:schemeClr val="tx1">
                      <a:lumMod val="75000"/>
                      <a:lumOff val="25000"/>
                    </a:schemeClr>
                  </a:solidFill>
                </a:rPr>
                <a:t>amet</a:t>
              </a:r>
              <a:r>
                <a:rPr lang="en-US" sz="900" dirty="0">
                  <a:solidFill>
                    <a:schemeClr val="tx1">
                      <a:lumMod val="75000"/>
                      <a:lumOff val="25000"/>
                    </a:schemeClr>
                  </a:solidFill>
                </a:rPr>
                <a:t>, </a:t>
              </a:r>
              <a:r>
                <a:rPr lang="en-US" sz="900" dirty="0" err="1">
                  <a:solidFill>
                    <a:schemeClr val="tx1">
                      <a:lumMod val="75000"/>
                      <a:lumOff val="25000"/>
                    </a:schemeClr>
                  </a:solidFill>
                </a:rPr>
                <a:t>consectetur</a:t>
              </a:r>
              <a:r>
                <a:rPr lang="en-US" sz="900" dirty="0">
                  <a:solidFill>
                    <a:schemeClr val="tx1">
                      <a:lumMod val="75000"/>
                      <a:lumOff val="25000"/>
                    </a:schemeClr>
                  </a:solidFill>
                </a:rPr>
                <a:t> </a:t>
              </a:r>
              <a:r>
                <a:rPr lang="en-US" sz="900" dirty="0" err="1">
                  <a:solidFill>
                    <a:schemeClr val="tx1">
                      <a:lumMod val="75000"/>
                      <a:lumOff val="25000"/>
                    </a:schemeClr>
                  </a:solidFill>
                </a:rPr>
                <a:t>adipiscing</a:t>
              </a:r>
              <a:r>
                <a:rPr lang="en-US" sz="900" dirty="0">
                  <a:solidFill>
                    <a:schemeClr val="tx1">
                      <a:lumMod val="75000"/>
                      <a:lumOff val="25000"/>
                    </a:schemeClr>
                  </a:solidFill>
                </a:rPr>
                <a:t> </a:t>
              </a:r>
              <a:r>
                <a:rPr lang="en-US" sz="900" dirty="0" err="1">
                  <a:solidFill>
                    <a:schemeClr val="tx1">
                      <a:lumMod val="75000"/>
                      <a:lumOff val="25000"/>
                    </a:schemeClr>
                  </a:solidFill>
                </a:rPr>
                <a:t>elit</a:t>
              </a:r>
              <a:endParaRPr lang="en-US" sz="900" dirty="0">
                <a:solidFill>
                  <a:schemeClr val="tx1">
                    <a:lumMod val="75000"/>
                    <a:lumOff val="25000"/>
                  </a:schemeClr>
                </a:solidFill>
              </a:endParaRPr>
            </a:p>
          </p:txBody>
        </p:sp>
        <p:sp>
          <p:nvSpPr>
            <p:cNvPr id="10" name="Rounded Rectangle 7">
              <a:extLst>
                <a:ext uri="{FF2B5EF4-FFF2-40B4-BE49-F238E27FC236}">
                  <a16:creationId xmlns:a16="http://schemas.microsoft.com/office/drawing/2014/main" id="{D1A28C6C-CF4A-4EBC-BEE9-F06264F1127B}"/>
                </a:ext>
              </a:extLst>
            </p:cNvPr>
            <p:cNvSpPr/>
            <p:nvPr/>
          </p:nvSpPr>
          <p:spPr>
            <a:xfrm>
              <a:off x="6879459" y="3577954"/>
              <a:ext cx="232604" cy="232604"/>
            </a:xfrm>
            <a:prstGeom prst="roundRect">
              <a:avLst/>
            </a:prstGeom>
            <a:solidFill>
              <a:srgbClr val="51775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8">
              <a:extLst>
                <a:ext uri="{FF2B5EF4-FFF2-40B4-BE49-F238E27FC236}">
                  <a16:creationId xmlns:a16="http://schemas.microsoft.com/office/drawing/2014/main" id="{F39C4948-C95F-4BE2-A9DA-92768C5923B2}"/>
                </a:ext>
              </a:extLst>
            </p:cNvPr>
            <p:cNvSpPr/>
            <p:nvPr/>
          </p:nvSpPr>
          <p:spPr>
            <a:xfrm>
              <a:off x="7112062" y="3595169"/>
              <a:ext cx="1996442" cy="191886"/>
            </a:xfrm>
            <a:prstGeom prst="rect">
              <a:avLst/>
            </a:prstGeom>
          </p:spPr>
          <p:txBody>
            <a:bodyPr wrap="square">
              <a:spAutoFit/>
            </a:bodyPr>
            <a:lstStyle/>
            <a:p>
              <a:r>
                <a:rPr lang="en-US" sz="900">
                  <a:solidFill>
                    <a:schemeClr val="tx1">
                      <a:lumMod val="75000"/>
                      <a:lumOff val="25000"/>
                    </a:schemeClr>
                  </a:solidFill>
                </a:rPr>
                <a:t>Lorem ipsum dolor sit amet</a:t>
              </a:r>
            </a:p>
          </p:txBody>
        </p:sp>
        <p:sp>
          <p:nvSpPr>
            <p:cNvPr id="12" name="Rounded Rectangle 9">
              <a:extLst>
                <a:ext uri="{FF2B5EF4-FFF2-40B4-BE49-F238E27FC236}">
                  <a16:creationId xmlns:a16="http://schemas.microsoft.com/office/drawing/2014/main" id="{0E20220D-9A4E-441E-A52A-B389B7EFE06E}"/>
                </a:ext>
              </a:extLst>
            </p:cNvPr>
            <p:cNvSpPr/>
            <p:nvPr/>
          </p:nvSpPr>
          <p:spPr>
            <a:xfrm>
              <a:off x="6879459" y="3942636"/>
              <a:ext cx="232604" cy="232604"/>
            </a:xfrm>
            <a:prstGeom prst="roundRect">
              <a:avLst/>
            </a:prstGeom>
            <a:solidFill>
              <a:srgbClr val="51775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0">
              <a:extLst>
                <a:ext uri="{FF2B5EF4-FFF2-40B4-BE49-F238E27FC236}">
                  <a16:creationId xmlns:a16="http://schemas.microsoft.com/office/drawing/2014/main" id="{56319BF3-316E-4D2F-A406-8FA73CBEE75D}"/>
                </a:ext>
              </a:extLst>
            </p:cNvPr>
            <p:cNvSpPr/>
            <p:nvPr/>
          </p:nvSpPr>
          <p:spPr>
            <a:xfrm>
              <a:off x="7112062" y="3959873"/>
              <a:ext cx="1996442" cy="191886"/>
            </a:xfrm>
            <a:prstGeom prst="rect">
              <a:avLst/>
            </a:prstGeom>
          </p:spPr>
          <p:txBody>
            <a:bodyPr wrap="square">
              <a:spAutoFit/>
            </a:bodyPr>
            <a:lstStyle/>
            <a:p>
              <a:r>
                <a:rPr lang="en-US" sz="900">
                  <a:solidFill>
                    <a:schemeClr val="tx1">
                      <a:lumMod val="75000"/>
                      <a:lumOff val="25000"/>
                    </a:schemeClr>
                  </a:solidFill>
                </a:rPr>
                <a:t>Lorem ipsum dolor</a:t>
              </a:r>
            </a:p>
          </p:txBody>
        </p:sp>
        <p:sp>
          <p:nvSpPr>
            <p:cNvPr id="14" name="Content Placeholder 2">
              <a:extLst>
                <a:ext uri="{FF2B5EF4-FFF2-40B4-BE49-F238E27FC236}">
                  <a16:creationId xmlns:a16="http://schemas.microsoft.com/office/drawing/2014/main" id="{16735BBC-2E52-418D-BAFF-299AA405CDC7}"/>
                </a:ext>
              </a:extLst>
            </p:cNvPr>
            <p:cNvSpPr txBox="1">
              <a:spLocks/>
            </p:cNvSpPr>
            <p:nvPr/>
          </p:nvSpPr>
          <p:spPr>
            <a:xfrm>
              <a:off x="1308624" y="4966993"/>
              <a:ext cx="6526752" cy="70053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900" dirty="0">
                  <a:solidFill>
                    <a:schemeClr val="tx1">
                      <a:lumMod val="75000"/>
                      <a:lumOff val="25000"/>
                    </a:schemeClr>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cxnSp>
          <p:nvCxnSpPr>
            <p:cNvPr id="15" name="Straight Connector 12">
              <a:extLst>
                <a:ext uri="{FF2B5EF4-FFF2-40B4-BE49-F238E27FC236}">
                  <a16:creationId xmlns:a16="http://schemas.microsoft.com/office/drawing/2014/main" id="{65357C80-CFB8-4DCF-B588-11E4AF6102B7}"/>
                </a:ext>
              </a:extLst>
            </p:cNvPr>
            <p:cNvCxnSpPr>
              <a:cxnSpLocks/>
            </p:cNvCxnSpPr>
            <p:nvPr/>
          </p:nvCxnSpPr>
          <p:spPr>
            <a:xfrm>
              <a:off x="1560167" y="4857930"/>
              <a:ext cx="5878912" cy="0"/>
            </a:xfrm>
            <a:prstGeom prst="line">
              <a:avLst/>
            </a:prstGeom>
            <a:ln w="25400">
              <a:solidFill>
                <a:srgbClr val="51775B"/>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92106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E7EBEC"/>
            </a:gs>
            <a:gs pos="35000">
              <a:srgbClr val="EFF0F2"/>
            </a:gs>
            <a:gs pos="68000">
              <a:srgbClr val="EFF3F4"/>
            </a:gs>
            <a:gs pos="93000">
              <a:srgbClr val="EFF3F4"/>
            </a:gs>
          </a:gsLst>
          <a:lin ang="5400000" scaled="1"/>
        </a:gradFill>
        <a:effectLst/>
      </p:bgPr>
    </p:bg>
    <p:spTree>
      <p:nvGrpSpPr>
        <p:cNvPr id="1" name=""/>
        <p:cNvGrpSpPr/>
        <p:nvPr/>
      </p:nvGrpSpPr>
      <p:grpSpPr>
        <a:xfrm>
          <a:off x="0" y="0"/>
          <a:ext cx="0" cy="0"/>
          <a:chOff x="0" y="0"/>
          <a:chExt cx="0" cy="0"/>
        </a:xfrm>
      </p:grpSpPr>
      <p:sp>
        <p:nvSpPr>
          <p:cNvPr id="4" name="矩形: 圆角 10">
            <a:extLst>
              <a:ext uri="{FF2B5EF4-FFF2-40B4-BE49-F238E27FC236}">
                <a16:creationId xmlns:a16="http://schemas.microsoft.com/office/drawing/2014/main" id="{7CBDF09F-BEF7-4389-B06E-C4EE2FF7B705}"/>
              </a:ext>
            </a:extLst>
          </p:cNvPr>
          <p:cNvSpPr/>
          <p:nvPr/>
        </p:nvSpPr>
        <p:spPr>
          <a:xfrm>
            <a:off x="251881" y="403136"/>
            <a:ext cx="652803" cy="370029"/>
          </a:xfrm>
          <a:prstGeom prst="roundRect">
            <a:avLst/>
          </a:prstGeom>
          <a:solidFill>
            <a:srgbClr val="51775B"/>
          </a:solidFill>
          <a:ln>
            <a:noFill/>
          </a:ln>
          <a:effectLst>
            <a:outerShdw blurRad="152400" dist="63500" dir="5400000" sx="104000" sy="104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027" rtl="0" eaLnBrk="1" latinLnBrk="0" hangingPunct="1">
              <a:defRPr sz="1400" kern="1200">
                <a:solidFill>
                  <a:schemeClr val="lt1"/>
                </a:solidFill>
                <a:latin typeface="+mn-lt"/>
                <a:ea typeface="+mn-ea"/>
                <a:cs typeface="+mn-cs"/>
              </a:defRPr>
            </a:lvl1pPr>
            <a:lvl2pPr marL="342518" algn="l" defTabSz="685027" rtl="0" eaLnBrk="1" latinLnBrk="0" hangingPunct="1">
              <a:defRPr sz="1400" kern="1200">
                <a:solidFill>
                  <a:schemeClr val="lt1"/>
                </a:solidFill>
                <a:latin typeface="+mn-lt"/>
                <a:ea typeface="+mn-ea"/>
                <a:cs typeface="+mn-cs"/>
              </a:defRPr>
            </a:lvl2pPr>
            <a:lvl3pPr marL="685027" algn="l" defTabSz="685027" rtl="0" eaLnBrk="1" latinLnBrk="0" hangingPunct="1">
              <a:defRPr sz="1400" kern="1200">
                <a:solidFill>
                  <a:schemeClr val="lt1"/>
                </a:solidFill>
                <a:latin typeface="+mn-lt"/>
                <a:ea typeface="+mn-ea"/>
                <a:cs typeface="+mn-cs"/>
              </a:defRPr>
            </a:lvl3pPr>
            <a:lvl4pPr marL="1027538" algn="l" defTabSz="685027" rtl="0" eaLnBrk="1" latinLnBrk="0" hangingPunct="1">
              <a:defRPr sz="1400" kern="1200">
                <a:solidFill>
                  <a:schemeClr val="lt1"/>
                </a:solidFill>
                <a:latin typeface="+mn-lt"/>
                <a:ea typeface="+mn-ea"/>
                <a:cs typeface="+mn-cs"/>
              </a:defRPr>
            </a:lvl4pPr>
            <a:lvl5pPr marL="1370054" algn="l" defTabSz="685027" rtl="0" eaLnBrk="1" latinLnBrk="0" hangingPunct="1">
              <a:defRPr sz="1400" kern="1200">
                <a:solidFill>
                  <a:schemeClr val="lt1"/>
                </a:solidFill>
                <a:latin typeface="+mn-lt"/>
                <a:ea typeface="+mn-ea"/>
                <a:cs typeface="+mn-cs"/>
              </a:defRPr>
            </a:lvl5pPr>
            <a:lvl6pPr marL="1712564" algn="l" defTabSz="685027" rtl="0" eaLnBrk="1" latinLnBrk="0" hangingPunct="1">
              <a:defRPr sz="1400" kern="1200">
                <a:solidFill>
                  <a:schemeClr val="lt1"/>
                </a:solidFill>
                <a:latin typeface="+mn-lt"/>
                <a:ea typeface="+mn-ea"/>
                <a:cs typeface="+mn-cs"/>
              </a:defRPr>
            </a:lvl6pPr>
            <a:lvl7pPr marL="2055079" algn="l" defTabSz="685027" rtl="0" eaLnBrk="1" latinLnBrk="0" hangingPunct="1">
              <a:defRPr sz="1400" kern="1200">
                <a:solidFill>
                  <a:schemeClr val="lt1"/>
                </a:solidFill>
                <a:latin typeface="+mn-lt"/>
                <a:ea typeface="+mn-ea"/>
                <a:cs typeface="+mn-cs"/>
              </a:defRPr>
            </a:lvl7pPr>
            <a:lvl8pPr marL="2397586" algn="l" defTabSz="685027" rtl="0" eaLnBrk="1" latinLnBrk="0" hangingPunct="1">
              <a:defRPr sz="1400" kern="1200">
                <a:solidFill>
                  <a:schemeClr val="lt1"/>
                </a:solidFill>
                <a:latin typeface="+mn-lt"/>
                <a:ea typeface="+mn-ea"/>
                <a:cs typeface="+mn-cs"/>
              </a:defRPr>
            </a:lvl8pPr>
            <a:lvl9pPr marL="2740102" algn="l" defTabSz="685027" rtl="0" eaLnBrk="1" latinLnBrk="0" hangingPunct="1">
              <a:defRPr sz="1400" kern="1200">
                <a:solidFill>
                  <a:schemeClr val="lt1"/>
                </a:solidFill>
                <a:latin typeface="+mn-lt"/>
                <a:ea typeface="+mn-ea"/>
                <a:cs typeface="+mn-cs"/>
              </a:defRPr>
            </a:lvl9pPr>
          </a:lstStyle>
          <a:p>
            <a:pPr algn="ctr" defTabSz="826821"/>
            <a:r>
              <a:rPr lang="en-US" altLang="zh-CN" sz="2000" dirty="0">
                <a:solidFill>
                  <a:schemeClr val="bg1"/>
                </a:solidFill>
                <a:latin typeface="微软雅黑" panose="020B0503020204020204" pitchFamily="34" charset="-122"/>
                <a:ea typeface="微软雅黑" panose="020B0503020204020204" pitchFamily="34" charset="-122"/>
              </a:rPr>
              <a:t>04</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5" name="文本框 4">
            <a:extLst>
              <a:ext uri="{FF2B5EF4-FFF2-40B4-BE49-F238E27FC236}">
                <a16:creationId xmlns:a16="http://schemas.microsoft.com/office/drawing/2014/main" id="{7216857D-8E41-4EF9-9D6E-6A72EB06DC91}"/>
              </a:ext>
            </a:extLst>
          </p:cNvPr>
          <p:cNvSpPr txBox="1"/>
          <p:nvPr/>
        </p:nvSpPr>
        <p:spPr>
          <a:xfrm>
            <a:off x="904684" y="326540"/>
            <a:ext cx="3489158" cy="523220"/>
          </a:xfrm>
          <a:prstGeom prst="rect">
            <a:avLst/>
          </a:prstGeom>
          <a:noFill/>
        </p:spPr>
        <p:txBody>
          <a:bodyPr wrap="square" rtlCol="0">
            <a:spAutoFit/>
          </a:bodyPr>
          <a:lstStyle/>
          <a:p>
            <a:r>
              <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rPr>
              <a:t>论文归档与总结</a:t>
            </a:r>
            <a:endPar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6" name="组合 5">
            <a:extLst>
              <a:ext uri="{FF2B5EF4-FFF2-40B4-BE49-F238E27FC236}">
                <a16:creationId xmlns:a16="http://schemas.microsoft.com/office/drawing/2014/main" id="{E9161822-CC29-4B93-B000-18A33A3C8207}"/>
              </a:ext>
            </a:extLst>
          </p:cNvPr>
          <p:cNvGrpSpPr/>
          <p:nvPr/>
        </p:nvGrpSpPr>
        <p:grpSpPr>
          <a:xfrm>
            <a:off x="1051684" y="1663015"/>
            <a:ext cx="10088633" cy="4095002"/>
            <a:chOff x="1107942" y="1551255"/>
            <a:chExt cx="10088633" cy="4095002"/>
          </a:xfrm>
        </p:grpSpPr>
        <p:grpSp>
          <p:nvGrpSpPr>
            <p:cNvPr id="7" name="组合 6">
              <a:extLst>
                <a:ext uri="{FF2B5EF4-FFF2-40B4-BE49-F238E27FC236}">
                  <a16:creationId xmlns:a16="http://schemas.microsoft.com/office/drawing/2014/main" id="{63661158-AFA1-497F-9ACF-47BF00ADDE4E}"/>
                </a:ext>
              </a:extLst>
            </p:cNvPr>
            <p:cNvGrpSpPr/>
            <p:nvPr/>
          </p:nvGrpSpPr>
          <p:grpSpPr>
            <a:xfrm>
              <a:off x="3663076" y="1551255"/>
              <a:ext cx="4865847" cy="4095002"/>
              <a:chOff x="3672114" y="1276935"/>
              <a:chExt cx="4865847" cy="4095002"/>
            </a:xfrm>
          </p:grpSpPr>
          <p:grpSp>
            <p:nvGrpSpPr>
              <p:cNvPr id="20" name="Group 30">
                <a:extLst>
                  <a:ext uri="{FF2B5EF4-FFF2-40B4-BE49-F238E27FC236}">
                    <a16:creationId xmlns:a16="http://schemas.microsoft.com/office/drawing/2014/main" id="{C4CC2D31-9F3A-4A82-9D66-D8BA0A7E60FB}"/>
                  </a:ext>
                </a:extLst>
              </p:cNvPr>
              <p:cNvGrpSpPr/>
              <p:nvPr/>
            </p:nvGrpSpPr>
            <p:grpSpPr>
              <a:xfrm>
                <a:off x="5722956" y="3430901"/>
                <a:ext cx="720000" cy="1941036"/>
                <a:chOff x="5588618" y="3680520"/>
                <a:chExt cx="988675" cy="1941036"/>
              </a:xfrm>
              <a:solidFill>
                <a:schemeClr val="accent5"/>
              </a:solidFill>
            </p:grpSpPr>
            <p:cxnSp>
              <p:nvCxnSpPr>
                <p:cNvPr id="46" name="Straight Connector 18">
                  <a:extLst>
                    <a:ext uri="{FF2B5EF4-FFF2-40B4-BE49-F238E27FC236}">
                      <a16:creationId xmlns:a16="http://schemas.microsoft.com/office/drawing/2014/main" id="{4B44AA64-2E6B-46F6-9A8A-0A6106F80356}"/>
                    </a:ext>
                  </a:extLst>
                </p:cNvPr>
                <p:cNvCxnSpPr/>
                <p:nvPr/>
              </p:nvCxnSpPr>
              <p:spPr>
                <a:xfrm>
                  <a:off x="5616754" y="3786455"/>
                  <a:ext cx="4375" cy="1220057"/>
                </a:xfrm>
                <a:prstGeom prst="line">
                  <a:avLst/>
                </a:prstGeom>
                <a:solidFill>
                  <a:srgbClr val="8C9C7B"/>
                </a:solidFill>
                <a:ln w="63500">
                  <a:solidFill>
                    <a:srgbClr val="51775B"/>
                  </a:solidFill>
                </a:ln>
              </p:spPr>
              <p:style>
                <a:lnRef idx="1">
                  <a:schemeClr val="accent1"/>
                </a:lnRef>
                <a:fillRef idx="0">
                  <a:schemeClr val="accent1"/>
                </a:fillRef>
                <a:effectRef idx="0">
                  <a:schemeClr val="accent1"/>
                </a:effectRef>
                <a:fontRef idx="minor">
                  <a:schemeClr val="tx1"/>
                </a:fontRef>
              </p:style>
            </p:cxnSp>
            <p:cxnSp>
              <p:nvCxnSpPr>
                <p:cNvPr id="47" name="Straight Connector 27">
                  <a:extLst>
                    <a:ext uri="{FF2B5EF4-FFF2-40B4-BE49-F238E27FC236}">
                      <a16:creationId xmlns:a16="http://schemas.microsoft.com/office/drawing/2014/main" id="{E2C59990-B351-478A-85EF-19DA20C13991}"/>
                    </a:ext>
                  </a:extLst>
                </p:cNvPr>
                <p:cNvCxnSpPr/>
                <p:nvPr/>
              </p:nvCxnSpPr>
              <p:spPr>
                <a:xfrm>
                  <a:off x="6525816" y="3783820"/>
                  <a:ext cx="4375" cy="1220057"/>
                </a:xfrm>
                <a:prstGeom prst="line">
                  <a:avLst/>
                </a:prstGeom>
                <a:solidFill>
                  <a:srgbClr val="8C9C7B"/>
                </a:solidFill>
                <a:ln w="63500">
                  <a:solidFill>
                    <a:srgbClr val="51775B"/>
                  </a:solidFill>
                </a:ln>
              </p:spPr>
              <p:style>
                <a:lnRef idx="1">
                  <a:schemeClr val="accent1"/>
                </a:lnRef>
                <a:fillRef idx="0">
                  <a:schemeClr val="accent1"/>
                </a:fillRef>
                <a:effectRef idx="0">
                  <a:schemeClr val="accent1"/>
                </a:effectRef>
                <a:fontRef idx="minor">
                  <a:schemeClr val="tx1"/>
                </a:fontRef>
              </p:style>
            </p:cxnSp>
            <p:cxnSp>
              <p:nvCxnSpPr>
                <p:cNvPr id="48" name="Straight Connector 28">
                  <a:extLst>
                    <a:ext uri="{FF2B5EF4-FFF2-40B4-BE49-F238E27FC236}">
                      <a16:creationId xmlns:a16="http://schemas.microsoft.com/office/drawing/2014/main" id="{2FDBE0C8-6C39-482E-899E-D1443A275116}"/>
                    </a:ext>
                  </a:extLst>
                </p:cNvPr>
                <p:cNvCxnSpPr/>
                <p:nvPr/>
              </p:nvCxnSpPr>
              <p:spPr>
                <a:xfrm>
                  <a:off x="5833054" y="3682011"/>
                  <a:ext cx="4375" cy="1220057"/>
                </a:xfrm>
                <a:prstGeom prst="line">
                  <a:avLst/>
                </a:prstGeom>
                <a:solidFill>
                  <a:srgbClr val="8C9C7B"/>
                </a:solidFill>
                <a:ln w="63500">
                  <a:solidFill>
                    <a:srgbClr val="51775B"/>
                  </a:solidFill>
                </a:ln>
              </p:spPr>
              <p:style>
                <a:lnRef idx="1">
                  <a:schemeClr val="accent1"/>
                </a:lnRef>
                <a:fillRef idx="0">
                  <a:schemeClr val="accent1"/>
                </a:fillRef>
                <a:effectRef idx="0">
                  <a:schemeClr val="accent1"/>
                </a:effectRef>
                <a:fontRef idx="minor">
                  <a:schemeClr val="tx1"/>
                </a:fontRef>
              </p:style>
            </p:cxnSp>
            <p:cxnSp>
              <p:nvCxnSpPr>
                <p:cNvPr id="49" name="Straight Connector 29">
                  <a:extLst>
                    <a:ext uri="{FF2B5EF4-FFF2-40B4-BE49-F238E27FC236}">
                      <a16:creationId xmlns:a16="http://schemas.microsoft.com/office/drawing/2014/main" id="{FFB99231-A5C0-446C-A62C-22A5AABDC729}"/>
                    </a:ext>
                  </a:extLst>
                </p:cNvPr>
                <p:cNvCxnSpPr/>
                <p:nvPr/>
              </p:nvCxnSpPr>
              <p:spPr>
                <a:xfrm>
                  <a:off x="6328716" y="3680520"/>
                  <a:ext cx="4375" cy="1220057"/>
                </a:xfrm>
                <a:prstGeom prst="line">
                  <a:avLst/>
                </a:prstGeom>
                <a:grpFill/>
                <a:ln w="63500">
                  <a:solidFill>
                    <a:srgbClr val="51775B"/>
                  </a:solidFill>
                </a:ln>
              </p:spPr>
              <p:style>
                <a:lnRef idx="1">
                  <a:schemeClr val="accent1"/>
                </a:lnRef>
                <a:fillRef idx="0">
                  <a:schemeClr val="accent1"/>
                </a:fillRef>
                <a:effectRef idx="0">
                  <a:schemeClr val="accent1"/>
                </a:effectRef>
                <a:fontRef idx="minor">
                  <a:schemeClr val="tx1"/>
                </a:fontRef>
              </p:style>
            </p:cxnSp>
            <p:sp>
              <p:nvSpPr>
                <p:cNvPr id="50" name="Freeform 27">
                  <a:extLst>
                    <a:ext uri="{FF2B5EF4-FFF2-40B4-BE49-F238E27FC236}">
                      <a16:creationId xmlns:a16="http://schemas.microsoft.com/office/drawing/2014/main" id="{586C2F9C-6556-4943-AEFE-D45001779EEA}"/>
                    </a:ext>
                  </a:extLst>
                </p:cNvPr>
                <p:cNvSpPr>
                  <a:spLocks noChangeAspect="1" noEditPoints="1"/>
                </p:cNvSpPr>
                <p:nvPr/>
              </p:nvSpPr>
              <p:spPr bwMode="auto">
                <a:xfrm>
                  <a:off x="5588618" y="4770963"/>
                  <a:ext cx="988675" cy="850593"/>
                </a:xfrm>
                <a:custGeom>
                  <a:avLst/>
                  <a:gdLst>
                    <a:gd name="T0" fmla="*/ 2 w 226"/>
                    <a:gd name="T1" fmla="*/ 61 h 195"/>
                    <a:gd name="T2" fmla="*/ 56 w 226"/>
                    <a:gd name="T3" fmla="*/ 128 h 195"/>
                    <a:gd name="T4" fmla="*/ 56 w 226"/>
                    <a:gd name="T5" fmla="*/ 128 h 195"/>
                    <a:gd name="T6" fmla="*/ 108 w 226"/>
                    <a:gd name="T7" fmla="*/ 192 h 195"/>
                    <a:gd name="T8" fmla="*/ 113 w 226"/>
                    <a:gd name="T9" fmla="*/ 195 h 195"/>
                    <a:gd name="T10" fmla="*/ 119 w 226"/>
                    <a:gd name="T11" fmla="*/ 192 h 195"/>
                    <a:gd name="T12" fmla="*/ 171 w 226"/>
                    <a:gd name="T13" fmla="*/ 128 h 195"/>
                    <a:gd name="T14" fmla="*/ 171 w 226"/>
                    <a:gd name="T15" fmla="*/ 128 h 195"/>
                    <a:gd name="T16" fmla="*/ 224 w 226"/>
                    <a:gd name="T17" fmla="*/ 61 h 195"/>
                    <a:gd name="T18" fmla="*/ 225 w 226"/>
                    <a:gd name="T19" fmla="*/ 54 h 195"/>
                    <a:gd name="T20" fmla="*/ 219 w 226"/>
                    <a:gd name="T21" fmla="*/ 49 h 195"/>
                    <a:gd name="T22" fmla="*/ 178 w 226"/>
                    <a:gd name="T23" fmla="*/ 7 h 195"/>
                    <a:gd name="T24" fmla="*/ 177 w 226"/>
                    <a:gd name="T25" fmla="*/ 5 h 195"/>
                    <a:gd name="T26" fmla="*/ 169 w 226"/>
                    <a:gd name="T27" fmla="*/ 1 h 195"/>
                    <a:gd name="T28" fmla="*/ 166 w 226"/>
                    <a:gd name="T29" fmla="*/ 2 h 195"/>
                    <a:gd name="T30" fmla="*/ 163 w 226"/>
                    <a:gd name="T31" fmla="*/ 7 h 195"/>
                    <a:gd name="T32" fmla="*/ 113 w 226"/>
                    <a:gd name="T33" fmla="*/ 50 h 195"/>
                    <a:gd name="T34" fmla="*/ 64 w 226"/>
                    <a:gd name="T35" fmla="*/ 7 h 195"/>
                    <a:gd name="T36" fmla="*/ 56 w 226"/>
                    <a:gd name="T37" fmla="*/ 1 h 195"/>
                    <a:gd name="T38" fmla="*/ 56 w 226"/>
                    <a:gd name="T39" fmla="*/ 1 h 195"/>
                    <a:gd name="T40" fmla="*/ 53 w 226"/>
                    <a:gd name="T41" fmla="*/ 2 h 195"/>
                    <a:gd name="T42" fmla="*/ 50 w 226"/>
                    <a:gd name="T43" fmla="*/ 5 h 195"/>
                    <a:gd name="T44" fmla="*/ 49 w 226"/>
                    <a:gd name="T45" fmla="*/ 7 h 195"/>
                    <a:gd name="T46" fmla="*/ 7 w 226"/>
                    <a:gd name="T47" fmla="*/ 49 h 195"/>
                    <a:gd name="T48" fmla="*/ 1 w 226"/>
                    <a:gd name="T49" fmla="*/ 54 h 195"/>
                    <a:gd name="T50" fmla="*/ 2 w 226"/>
                    <a:gd name="T51" fmla="*/ 61 h 195"/>
                    <a:gd name="T52" fmla="*/ 75 w 226"/>
                    <a:gd name="T53" fmla="*/ 128 h 195"/>
                    <a:gd name="T54" fmla="*/ 152 w 226"/>
                    <a:gd name="T55" fmla="*/ 128 h 195"/>
                    <a:gd name="T56" fmla="*/ 113 w 226"/>
                    <a:gd name="T57" fmla="*/ 175 h 195"/>
                    <a:gd name="T58" fmla="*/ 75 w 226"/>
                    <a:gd name="T59" fmla="*/ 128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6" h="195">
                      <a:moveTo>
                        <a:pt x="2" y="61"/>
                      </a:moveTo>
                      <a:cubicBezTo>
                        <a:pt x="56" y="128"/>
                        <a:pt x="56" y="128"/>
                        <a:pt x="56" y="128"/>
                      </a:cubicBezTo>
                      <a:cubicBezTo>
                        <a:pt x="56" y="128"/>
                        <a:pt x="56" y="128"/>
                        <a:pt x="56" y="128"/>
                      </a:cubicBezTo>
                      <a:cubicBezTo>
                        <a:pt x="108" y="192"/>
                        <a:pt x="108" y="192"/>
                        <a:pt x="108" y="192"/>
                      </a:cubicBezTo>
                      <a:cubicBezTo>
                        <a:pt x="109" y="194"/>
                        <a:pt x="111" y="195"/>
                        <a:pt x="113" y="195"/>
                      </a:cubicBezTo>
                      <a:cubicBezTo>
                        <a:pt x="116" y="195"/>
                        <a:pt x="118" y="194"/>
                        <a:pt x="119" y="192"/>
                      </a:cubicBezTo>
                      <a:cubicBezTo>
                        <a:pt x="171" y="128"/>
                        <a:pt x="171" y="128"/>
                        <a:pt x="171" y="128"/>
                      </a:cubicBezTo>
                      <a:cubicBezTo>
                        <a:pt x="171" y="128"/>
                        <a:pt x="171" y="128"/>
                        <a:pt x="171" y="128"/>
                      </a:cubicBezTo>
                      <a:cubicBezTo>
                        <a:pt x="224" y="61"/>
                        <a:pt x="224" y="61"/>
                        <a:pt x="224" y="61"/>
                      </a:cubicBezTo>
                      <a:cubicBezTo>
                        <a:pt x="226" y="59"/>
                        <a:pt x="226" y="56"/>
                        <a:pt x="225" y="54"/>
                      </a:cubicBezTo>
                      <a:cubicBezTo>
                        <a:pt x="224" y="51"/>
                        <a:pt x="222" y="50"/>
                        <a:pt x="219" y="49"/>
                      </a:cubicBezTo>
                      <a:cubicBezTo>
                        <a:pt x="198" y="46"/>
                        <a:pt x="180" y="29"/>
                        <a:pt x="178" y="7"/>
                      </a:cubicBezTo>
                      <a:cubicBezTo>
                        <a:pt x="178" y="6"/>
                        <a:pt x="177" y="5"/>
                        <a:pt x="177" y="5"/>
                      </a:cubicBezTo>
                      <a:cubicBezTo>
                        <a:pt x="175" y="2"/>
                        <a:pt x="172" y="0"/>
                        <a:pt x="169" y="1"/>
                      </a:cubicBezTo>
                      <a:cubicBezTo>
                        <a:pt x="168" y="1"/>
                        <a:pt x="167" y="1"/>
                        <a:pt x="166" y="2"/>
                      </a:cubicBezTo>
                      <a:cubicBezTo>
                        <a:pt x="164" y="3"/>
                        <a:pt x="163" y="5"/>
                        <a:pt x="163" y="7"/>
                      </a:cubicBezTo>
                      <a:cubicBezTo>
                        <a:pt x="160" y="31"/>
                        <a:pt x="138" y="50"/>
                        <a:pt x="113" y="50"/>
                      </a:cubicBezTo>
                      <a:cubicBezTo>
                        <a:pt x="88" y="50"/>
                        <a:pt x="67" y="31"/>
                        <a:pt x="64" y="7"/>
                      </a:cubicBezTo>
                      <a:cubicBezTo>
                        <a:pt x="63" y="3"/>
                        <a:pt x="60" y="1"/>
                        <a:pt x="56" y="1"/>
                      </a:cubicBezTo>
                      <a:cubicBezTo>
                        <a:pt x="56" y="1"/>
                        <a:pt x="56" y="1"/>
                        <a:pt x="56" y="1"/>
                      </a:cubicBezTo>
                      <a:cubicBezTo>
                        <a:pt x="55" y="1"/>
                        <a:pt x="54" y="1"/>
                        <a:pt x="53" y="2"/>
                      </a:cubicBezTo>
                      <a:cubicBezTo>
                        <a:pt x="51" y="2"/>
                        <a:pt x="50" y="3"/>
                        <a:pt x="50" y="5"/>
                      </a:cubicBezTo>
                      <a:cubicBezTo>
                        <a:pt x="49" y="5"/>
                        <a:pt x="49" y="6"/>
                        <a:pt x="49" y="7"/>
                      </a:cubicBezTo>
                      <a:cubicBezTo>
                        <a:pt x="46" y="29"/>
                        <a:pt x="29" y="46"/>
                        <a:pt x="7" y="49"/>
                      </a:cubicBezTo>
                      <a:cubicBezTo>
                        <a:pt x="4" y="50"/>
                        <a:pt x="2" y="51"/>
                        <a:pt x="1" y="54"/>
                      </a:cubicBezTo>
                      <a:cubicBezTo>
                        <a:pt x="0" y="56"/>
                        <a:pt x="1" y="59"/>
                        <a:pt x="2" y="61"/>
                      </a:cubicBezTo>
                      <a:close/>
                      <a:moveTo>
                        <a:pt x="75" y="128"/>
                      </a:moveTo>
                      <a:cubicBezTo>
                        <a:pt x="101" y="123"/>
                        <a:pt x="126" y="123"/>
                        <a:pt x="152" y="128"/>
                      </a:cubicBezTo>
                      <a:cubicBezTo>
                        <a:pt x="113" y="175"/>
                        <a:pt x="113" y="175"/>
                        <a:pt x="113" y="175"/>
                      </a:cubicBezTo>
                      <a:lnTo>
                        <a:pt x="75" y="128"/>
                      </a:lnTo>
                      <a:close/>
                    </a:path>
                  </a:pathLst>
                </a:custGeom>
                <a:solidFill>
                  <a:srgbClr val="51775B"/>
                </a:solidFill>
                <a:ln>
                  <a:noFill/>
                </a:ln>
              </p:spPr>
              <p:txBody>
                <a:bodyPr vert="horz" wrap="square" lIns="68580" tIns="34290" rIns="68580" bIns="34290" numCol="1" anchor="t" anchorCtr="0" compatLnSpc="1">
                  <a:prstTxWarp prst="textNoShape">
                    <a:avLst/>
                  </a:prstTxWarp>
                </a:bodyPr>
                <a:lstStyle/>
                <a:p>
                  <a:endParaRPr lang="id-ID" sz="1350"/>
                </a:p>
              </p:txBody>
            </p:sp>
          </p:grpSp>
          <p:sp>
            <p:nvSpPr>
              <p:cNvPr id="21" name="Rectangle 20">
                <a:extLst>
                  <a:ext uri="{FF2B5EF4-FFF2-40B4-BE49-F238E27FC236}">
                    <a16:creationId xmlns:a16="http://schemas.microsoft.com/office/drawing/2014/main" id="{F9F06E8D-CA21-4C32-B489-A36C510328FA}"/>
                  </a:ext>
                </a:extLst>
              </p:cNvPr>
              <p:cNvSpPr/>
              <p:nvPr/>
            </p:nvSpPr>
            <p:spPr>
              <a:xfrm>
                <a:off x="5867399" y="1276935"/>
                <a:ext cx="457200" cy="23461"/>
              </a:xfrm>
              <a:prstGeom prst="rect">
                <a:avLst/>
              </a:prstGeom>
              <a:solidFill>
                <a:srgbClr val="51775B"/>
              </a:solidFill>
              <a:ln>
                <a:solidFill>
                  <a:srgbClr val="5177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9">
                <a:extLst>
                  <a:ext uri="{FF2B5EF4-FFF2-40B4-BE49-F238E27FC236}">
                    <a16:creationId xmlns:a16="http://schemas.microsoft.com/office/drawing/2014/main" id="{D94512D1-BAB5-4BC9-970C-CAC47601D62F}"/>
                  </a:ext>
                </a:extLst>
              </p:cNvPr>
              <p:cNvGrpSpPr>
                <a:grpSpLocks noChangeAspect="1"/>
              </p:cNvGrpSpPr>
              <p:nvPr/>
            </p:nvGrpSpPr>
            <p:grpSpPr>
              <a:xfrm>
                <a:off x="4514273" y="1460055"/>
                <a:ext cx="3177966" cy="2268349"/>
                <a:chOff x="1969112" y="2879890"/>
                <a:chExt cx="4032281" cy="2863085"/>
              </a:xfrm>
            </p:grpSpPr>
            <p:sp>
              <p:nvSpPr>
                <p:cNvPr id="41" name="Freeform 10">
                  <a:extLst>
                    <a:ext uri="{FF2B5EF4-FFF2-40B4-BE49-F238E27FC236}">
                      <a16:creationId xmlns:a16="http://schemas.microsoft.com/office/drawing/2014/main" id="{6C8DF60E-65E5-42D5-82EA-46391ED5BC6D}"/>
                    </a:ext>
                  </a:extLst>
                </p:cNvPr>
                <p:cNvSpPr/>
                <p:nvPr/>
              </p:nvSpPr>
              <p:spPr>
                <a:xfrm>
                  <a:off x="2983489" y="3790960"/>
                  <a:ext cx="1952014" cy="1952015"/>
                </a:xfrm>
                <a:custGeom>
                  <a:avLst/>
                  <a:gdLst>
                    <a:gd name="connsiteX0" fmla="*/ 0 w 1952015"/>
                    <a:gd name="connsiteY0" fmla="*/ 976008 h 1952015"/>
                    <a:gd name="connsiteX1" fmla="*/ 976008 w 1952015"/>
                    <a:gd name="connsiteY1" fmla="*/ 0 h 1952015"/>
                    <a:gd name="connsiteX2" fmla="*/ 1952016 w 1952015"/>
                    <a:gd name="connsiteY2" fmla="*/ 976008 h 1952015"/>
                    <a:gd name="connsiteX3" fmla="*/ 976008 w 1952015"/>
                    <a:gd name="connsiteY3" fmla="*/ 1952016 h 1952015"/>
                    <a:gd name="connsiteX4" fmla="*/ 0 w 1952015"/>
                    <a:gd name="connsiteY4" fmla="*/ 976008 h 1952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2015" h="1952015">
                      <a:moveTo>
                        <a:pt x="0" y="976008"/>
                      </a:moveTo>
                      <a:cubicBezTo>
                        <a:pt x="0" y="436974"/>
                        <a:pt x="436974" y="0"/>
                        <a:pt x="976008" y="0"/>
                      </a:cubicBezTo>
                      <a:cubicBezTo>
                        <a:pt x="1515042" y="0"/>
                        <a:pt x="1952016" y="436974"/>
                        <a:pt x="1952016" y="976008"/>
                      </a:cubicBezTo>
                      <a:cubicBezTo>
                        <a:pt x="1952016" y="1515042"/>
                        <a:pt x="1515042" y="1952016"/>
                        <a:pt x="976008" y="1952016"/>
                      </a:cubicBezTo>
                      <a:cubicBezTo>
                        <a:pt x="436974" y="1952016"/>
                        <a:pt x="0" y="1515042"/>
                        <a:pt x="0" y="976008"/>
                      </a:cubicBezTo>
                      <a:close/>
                    </a:path>
                  </a:pathLst>
                </a:custGeom>
                <a:solidFill>
                  <a:srgbClr val="51775B"/>
                </a:solidFill>
                <a:ln>
                  <a:solidFill>
                    <a:schemeClr val="bg1"/>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341746" tIns="341746" rIns="341746" bIns="341746" numCol="1" spcCol="1270" anchor="ctr" anchorCtr="0">
                  <a:noAutofit/>
                </a:bodyPr>
                <a:lstStyle/>
                <a:p>
                  <a:pPr lvl="0" algn="ctr" defTabSz="1955800">
                    <a:lnSpc>
                      <a:spcPct val="90000"/>
                    </a:lnSpc>
                    <a:spcBef>
                      <a:spcPct val="0"/>
                    </a:spcBef>
                    <a:spcAft>
                      <a:spcPct val="35000"/>
                    </a:spcAft>
                  </a:pPr>
                  <a:endParaRPr lang="id-ID" sz="4400" kern="1200"/>
                </a:p>
              </p:txBody>
            </p:sp>
            <p:sp>
              <p:nvSpPr>
                <p:cNvPr id="42" name="Freeform 11">
                  <a:extLst>
                    <a:ext uri="{FF2B5EF4-FFF2-40B4-BE49-F238E27FC236}">
                      <a16:creationId xmlns:a16="http://schemas.microsoft.com/office/drawing/2014/main" id="{210E83B5-6226-4F7B-9C50-742E35327D40}"/>
                    </a:ext>
                  </a:extLst>
                </p:cNvPr>
                <p:cNvSpPr/>
                <p:nvPr/>
              </p:nvSpPr>
              <p:spPr>
                <a:xfrm>
                  <a:off x="2240403" y="3119262"/>
                  <a:ext cx="1419647" cy="1419647"/>
                </a:xfrm>
                <a:custGeom>
                  <a:avLst/>
                  <a:gdLst>
                    <a:gd name="connsiteX0" fmla="*/ 0 w 1419647"/>
                    <a:gd name="connsiteY0" fmla="*/ 709824 h 1419647"/>
                    <a:gd name="connsiteX1" fmla="*/ 709824 w 1419647"/>
                    <a:gd name="connsiteY1" fmla="*/ 0 h 1419647"/>
                    <a:gd name="connsiteX2" fmla="*/ 1419648 w 1419647"/>
                    <a:gd name="connsiteY2" fmla="*/ 709824 h 1419647"/>
                    <a:gd name="connsiteX3" fmla="*/ 709824 w 1419647"/>
                    <a:gd name="connsiteY3" fmla="*/ 1419648 h 1419647"/>
                    <a:gd name="connsiteX4" fmla="*/ 0 w 1419647"/>
                    <a:gd name="connsiteY4" fmla="*/ 709824 h 1419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647" h="1419647">
                      <a:moveTo>
                        <a:pt x="0" y="709824"/>
                      </a:moveTo>
                      <a:cubicBezTo>
                        <a:pt x="0" y="317799"/>
                        <a:pt x="317799" y="0"/>
                        <a:pt x="709824" y="0"/>
                      </a:cubicBezTo>
                      <a:cubicBezTo>
                        <a:pt x="1101849" y="0"/>
                        <a:pt x="1419648" y="317799"/>
                        <a:pt x="1419648" y="709824"/>
                      </a:cubicBezTo>
                      <a:cubicBezTo>
                        <a:pt x="1419648" y="1101849"/>
                        <a:pt x="1101849" y="1419648"/>
                        <a:pt x="709824" y="1419648"/>
                      </a:cubicBezTo>
                      <a:cubicBezTo>
                        <a:pt x="317799" y="1419648"/>
                        <a:pt x="0" y="1101849"/>
                        <a:pt x="0" y="709824"/>
                      </a:cubicBezTo>
                      <a:close/>
                    </a:path>
                  </a:pathLst>
                </a:custGeom>
                <a:solidFill>
                  <a:srgbClr val="51775B"/>
                </a:solidFill>
                <a:ln>
                  <a:solidFill>
                    <a:schemeClr val="bg1"/>
                  </a:solidFill>
                </a:ln>
              </p:spPr>
              <p:style>
                <a:lnRef idx="2">
                  <a:schemeClr val="lt1">
                    <a:hueOff val="0"/>
                    <a:satOff val="0"/>
                    <a:lumOff val="0"/>
                    <a:alphaOff val="0"/>
                  </a:schemeClr>
                </a:lnRef>
                <a:fillRef idx="1">
                  <a:schemeClr val="accent2">
                    <a:hueOff val="-716791"/>
                    <a:satOff val="-17272"/>
                    <a:lumOff val="-10393"/>
                    <a:alphaOff val="0"/>
                  </a:schemeClr>
                </a:fillRef>
                <a:effectRef idx="0">
                  <a:schemeClr val="accent2">
                    <a:hueOff val="-716791"/>
                    <a:satOff val="-17272"/>
                    <a:lumOff val="-10393"/>
                    <a:alphaOff val="0"/>
                  </a:schemeClr>
                </a:effectRef>
                <a:fontRef idx="minor">
                  <a:schemeClr val="lt1"/>
                </a:fontRef>
              </p:style>
              <p:txBody>
                <a:bodyPr spcFirstLastPara="0" vert="horz" wrap="square" lIns="248542" tIns="248542" rIns="248542" bIns="248542" numCol="1" spcCol="1270" anchor="ctr" anchorCtr="0">
                  <a:noAutofit/>
                </a:bodyPr>
                <a:lstStyle/>
                <a:p>
                  <a:pPr lvl="0" algn="ctr" defTabSz="1422400">
                    <a:lnSpc>
                      <a:spcPct val="90000"/>
                    </a:lnSpc>
                    <a:spcBef>
                      <a:spcPct val="0"/>
                    </a:spcBef>
                    <a:spcAft>
                      <a:spcPct val="35000"/>
                    </a:spcAft>
                  </a:pPr>
                  <a:endParaRPr lang="id-ID" sz="3200" kern="1200" dirty="0"/>
                </a:p>
              </p:txBody>
            </p:sp>
            <p:sp>
              <p:nvSpPr>
                <p:cNvPr id="43" name="Freeform 12">
                  <a:extLst>
                    <a:ext uri="{FF2B5EF4-FFF2-40B4-BE49-F238E27FC236}">
                      <a16:creationId xmlns:a16="http://schemas.microsoft.com/office/drawing/2014/main" id="{ED9F8100-181B-4FC3-99C9-16283172E6BC}"/>
                    </a:ext>
                  </a:extLst>
                </p:cNvPr>
                <p:cNvSpPr/>
                <p:nvPr/>
              </p:nvSpPr>
              <p:spPr>
                <a:xfrm>
                  <a:off x="4162929" y="3001584"/>
                  <a:ext cx="1703578" cy="1703578"/>
                </a:xfrm>
                <a:custGeom>
                  <a:avLst/>
                  <a:gdLst>
                    <a:gd name="connsiteX0" fmla="*/ 0 w 1390964"/>
                    <a:gd name="connsiteY0" fmla="*/ 695482 h 1390964"/>
                    <a:gd name="connsiteX1" fmla="*/ 695482 w 1390964"/>
                    <a:gd name="connsiteY1" fmla="*/ 0 h 1390964"/>
                    <a:gd name="connsiteX2" fmla="*/ 1390964 w 1390964"/>
                    <a:gd name="connsiteY2" fmla="*/ 695482 h 1390964"/>
                    <a:gd name="connsiteX3" fmla="*/ 695482 w 1390964"/>
                    <a:gd name="connsiteY3" fmla="*/ 1390964 h 1390964"/>
                    <a:gd name="connsiteX4" fmla="*/ 0 w 1390964"/>
                    <a:gd name="connsiteY4" fmla="*/ 695482 h 1390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0964" h="1390964">
                      <a:moveTo>
                        <a:pt x="146973" y="842454"/>
                      </a:moveTo>
                      <a:cubicBezTo>
                        <a:pt x="65803" y="539522"/>
                        <a:pt x="245577" y="228144"/>
                        <a:pt x="548510" y="146973"/>
                      </a:cubicBezTo>
                      <a:cubicBezTo>
                        <a:pt x="851442" y="65803"/>
                        <a:pt x="1162820" y="245577"/>
                        <a:pt x="1243991" y="548510"/>
                      </a:cubicBezTo>
                      <a:cubicBezTo>
                        <a:pt x="1325161" y="851442"/>
                        <a:pt x="1145387" y="1162820"/>
                        <a:pt x="842454" y="1243991"/>
                      </a:cubicBezTo>
                      <a:cubicBezTo>
                        <a:pt x="539522" y="1325161"/>
                        <a:pt x="228144" y="1145387"/>
                        <a:pt x="146973" y="842454"/>
                      </a:cubicBezTo>
                      <a:close/>
                    </a:path>
                  </a:pathLst>
                </a:custGeom>
                <a:solidFill>
                  <a:srgbClr val="51775B"/>
                </a:solidFill>
                <a:ln>
                  <a:solidFill>
                    <a:schemeClr val="bg1"/>
                  </a:solidFill>
                </a:ln>
              </p:spPr>
              <p:style>
                <a:lnRef idx="2">
                  <a:schemeClr val="lt1">
                    <a:hueOff val="0"/>
                    <a:satOff val="0"/>
                    <a:lumOff val="0"/>
                    <a:alphaOff val="0"/>
                  </a:schemeClr>
                </a:lnRef>
                <a:fillRef idx="1">
                  <a:schemeClr val="accent2">
                    <a:hueOff val="-1433582"/>
                    <a:satOff val="-34544"/>
                    <a:lumOff val="-20785"/>
                    <a:alphaOff val="0"/>
                  </a:schemeClr>
                </a:fillRef>
                <a:effectRef idx="0">
                  <a:schemeClr val="accent2">
                    <a:hueOff val="-1433582"/>
                    <a:satOff val="-34544"/>
                    <a:lumOff val="-20785"/>
                    <a:alphaOff val="0"/>
                  </a:schemeClr>
                </a:effectRef>
                <a:fontRef idx="minor">
                  <a:schemeClr val="lt1"/>
                </a:fontRef>
              </p:style>
              <p:txBody>
                <a:bodyPr spcFirstLastPara="0" vert="horz" wrap="square" lIns="491866" tIns="491866" rIns="491866" bIns="491866" numCol="1" spcCol="1270" anchor="ctr" anchorCtr="0">
                  <a:noAutofit/>
                </a:bodyPr>
                <a:lstStyle/>
                <a:p>
                  <a:pPr lvl="0" algn="ctr" defTabSz="1066800">
                    <a:lnSpc>
                      <a:spcPct val="90000"/>
                    </a:lnSpc>
                    <a:spcBef>
                      <a:spcPct val="0"/>
                    </a:spcBef>
                    <a:spcAft>
                      <a:spcPct val="35000"/>
                    </a:spcAft>
                  </a:pPr>
                  <a:endParaRPr lang="id-ID" sz="2400" kern="1200"/>
                </a:p>
              </p:txBody>
            </p:sp>
            <p:sp>
              <p:nvSpPr>
                <p:cNvPr id="44" name="Shape 15">
                  <a:extLst>
                    <a:ext uri="{FF2B5EF4-FFF2-40B4-BE49-F238E27FC236}">
                      <a16:creationId xmlns:a16="http://schemas.microsoft.com/office/drawing/2014/main" id="{C48E8030-0D2A-4261-876C-6360340C1D57}"/>
                    </a:ext>
                  </a:extLst>
                </p:cNvPr>
                <p:cNvSpPr/>
                <p:nvPr/>
              </p:nvSpPr>
              <p:spPr>
                <a:xfrm rot="21424675">
                  <a:off x="1969112" y="2906378"/>
                  <a:ext cx="1824919" cy="1805879"/>
                </a:xfrm>
                <a:prstGeom prst="leftCircularArrow">
                  <a:avLst>
                    <a:gd name="adj1" fmla="val 6452"/>
                    <a:gd name="adj2" fmla="val 429999"/>
                    <a:gd name="adj3" fmla="val 10489124"/>
                    <a:gd name="adj4" fmla="val 14837806"/>
                    <a:gd name="adj5" fmla="val 7527"/>
                  </a:avLst>
                </a:prstGeom>
                <a:solidFill>
                  <a:srgbClr val="51775B"/>
                </a:solidFill>
              </p:spPr>
              <p:style>
                <a:lnRef idx="0">
                  <a:schemeClr val="lt1">
                    <a:hueOff val="0"/>
                    <a:satOff val="0"/>
                    <a:lumOff val="0"/>
                    <a:alphaOff val="0"/>
                  </a:schemeClr>
                </a:lnRef>
                <a:fillRef idx="1">
                  <a:schemeClr val="accent2">
                    <a:hueOff val="-716791"/>
                    <a:satOff val="-17272"/>
                    <a:lumOff val="-10393"/>
                    <a:alphaOff val="0"/>
                  </a:schemeClr>
                </a:fillRef>
                <a:effectRef idx="0">
                  <a:schemeClr val="accent2">
                    <a:hueOff val="-716791"/>
                    <a:satOff val="-17272"/>
                    <a:lumOff val="-10393"/>
                    <a:alphaOff val="0"/>
                  </a:schemeClr>
                </a:effectRef>
                <a:fontRef idx="minor">
                  <a:schemeClr val="lt1"/>
                </a:fontRef>
              </p:style>
            </p:sp>
            <p:sp>
              <p:nvSpPr>
                <p:cNvPr id="45" name="Circular Arrow 16">
                  <a:extLst>
                    <a:ext uri="{FF2B5EF4-FFF2-40B4-BE49-F238E27FC236}">
                      <a16:creationId xmlns:a16="http://schemas.microsoft.com/office/drawing/2014/main" id="{465EE585-D44E-4B73-B4C5-0BFAFC0ABAB7}"/>
                    </a:ext>
                  </a:extLst>
                </p:cNvPr>
                <p:cNvSpPr/>
                <p:nvPr/>
              </p:nvSpPr>
              <p:spPr>
                <a:xfrm rot="7051373">
                  <a:off x="4044054" y="2879890"/>
                  <a:ext cx="1957339" cy="1957339"/>
                </a:xfrm>
                <a:prstGeom prst="circularArrow">
                  <a:avLst>
                    <a:gd name="adj1" fmla="val 5984"/>
                    <a:gd name="adj2" fmla="val 394124"/>
                    <a:gd name="adj3" fmla="val 13313824"/>
                    <a:gd name="adj4" fmla="val 10508221"/>
                    <a:gd name="adj5" fmla="val 6981"/>
                  </a:avLst>
                </a:prstGeom>
                <a:solidFill>
                  <a:srgbClr val="51775B"/>
                </a:solidFill>
              </p:spPr>
              <p:style>
                <a:lnRef idx="0">
                  <a:schemeClr val="lt1">
                    <a:hueOff val="0"/>
                    <a:satOff val="0"/>
                    <a:lumOff val="0"/>
                    <a:alphaOff val="0"/>
                  </a:schemeClr>
                </a:lnRef>
                <a:fillRef idx="1">
                  <a:schemeClr val="accent2">
                    <a:hueOff val="-1433582"/>
                    <a:satOff val="-34544"/>
                    <a:lumOff val="-20785"/>
                    <a:alphaOff val="0"/>
                  </a:schemeClr>
                </a:fillRef>
                <a:effectRef idx="0">
                  <a:schemeClr val="accent2">
                    <a:hueOff val="-1433582"/>
                    <a:satOff val="-34544"/>
                    <a:lumOff val="-20785"/>
                    <a:alphaOff val="0"/>
                  </a:schemeClr>
                </a:effectRef>
                <a:fontRef idx="minor">
                  <a:schemeClr val="lt1"/>
                </a:fontRef>
              </p:style>
            </p:sp>
          </p:grpSp>
          <p:sp>
            <p:nvSpPr>
              <p:cNvPr id="23" name="Freeform 6">
                <a:extLst>
                  <a:ext uri="{FF2B5EF4-FFF2-40B4-BE49-F238E27FC236}">
                    <a16:creationId xmlns:a16="http://schemas.microsoft.com/office/drawing/2014/main" id="{D384387C-D623-4C22-A0A9-387A1CCEEA83}"/>
                  </a:ext>
                </a:extLst>
              </p:cNvPr>
              <p:cNvSpPr>
                <a:spLocks noEditPoints="1"/>
              </p:cNvSpPr>
              <p:nvPr/>
            </p:nvSpPr>
            <p:spPr bwMode="auto">
              <a:xfrm>
                <a:off x="5113749" y="1974023"/>
                <a:ext cx="360000" cy="360000"/>
              </a:xfrm>
              <a:custGeom>
                <a:avLst/>
                <a:gdLst>
                  <a:gd name="T0" fmla="*/ 67 w 376"/>
                  <a:gd name="T1" fmla="*/ 3 h 401"/>
                  <a:gd name="T2" fmla="*/ 62 w 376"/>
                  <a:gd name="T3" fmla="*/ 3 h 401"/>
                  <a:gd name="T4" fmla="*/ 0 w 376"/>
                  <a:gd name="T5" fmla="*/ 159 h 401"/>
                  <a:gd name="T6" fmla="*/ 65 w 376"/>
                  <a:gd name="T7" fmla="*/ 223 h 401"/>
                  <a:gd name="T8" fmla="*/ 129 w 376"/>
                  <a:gd name="T9" fmla="*/ 159 h 401"/>
                  <a:gd name="T10" fmla="*/ 67 w 376"/>
                  <a:gd name="T11" fmla="*/ 3 h 401"/>
                  <a:gd name="T12" fmla="*/ 313 w 376"/>
                  <a:gd name="T13" fmla="*/ 3 h 401"/>
                  <a:gd name="T14" fmla="*/ 309 w 376"/>
                  <a:gd name="T15" fmla="*/ 3 h 401"/>
                  <a:gd name="T16" fmla="*/ 246 w 376"/>
                  <a:gd name="T17" fmla="*/ 159 h 401"/>
                  <a:gd name="T18" fmla="*/ 311 w 376"/>
                  <a:gd name="T19" fmla="*/ 223 h 401"/>
                  <a:gd name="T20" fmla="*/ 376 w 376"/>
                  <a:gd name="T21" fmla="*/ 159 h 401"/>
                  <a:gd name="T22" fmla="*/ 313 w 376"/>
                  <a:gd name="T23" fmla="*/ 3 h 401"/>
                  <a:gd name="T24" fmla="*/ 185 w 376"/>
                  <a:gd name="T25" fmla="*/ 180 h 401"/>
                  <a:gd name="T26" fmla="*/ 123 w 376"/>
                  <a:gd name="T27" fmla="*/ 337 h 401"/>
                  <a:gd name="T28" fmla="*/ 188 w 376"/>
                  <a:gd name="T29" fmla="*/ 401 h 401"/>
                  <a:gd name="T30" fmla="*/ 253 w 376"/>
                  <a:gd name="T31" fmla="*/ 337 h 401"/>
                  <a:gd name="T32" fmla="*/ 190 w 376"/>
                  <a:gd name="T33" fmla="*/ 180 h 401"/>
                  <a:gd name="T34" fmla="*/ 185 w 376"/>
                  <a:gd name="T35" fmla="*/ 18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6" h="401">
                    <a:moveTo>
                      <a:pt x="67" y="3"/>
                    </a:moveTo>
                    <a:cubicBezTo>
                      <a:pt x="67" y="0"/>
                      <a:pt x="62" y="0"/>
                      <a:pt x="62" y="3"/>
                    </a:cubicBezTo>
                    <a:cubicBezTo>
                      <a:pt x="52" y="85"/>
                      <a:pt x="0" y="102"/>
                      <a:pt x="0" y="159"/>
                    </a:cubicBezTo>
                    <a:cubicBezTo>
                      <a:pt x="0" y="195"/>
                      <a:pt x="29" y="223"/>
                      <a:pt x="65" y="223"/>
                    </a:cubicBezTo>
                    <a:cubicBezTo>
                      <a:pt x="100" y="223"/>
                      <a:pt x="129" y="195"/>
                      <a:pt x="129" y="159"/>
                    </a:cubicBezTo>
                    <a:cubicBezTo>
                      <a:pt x="129" y="102"/>
                      <a:pt x="77" y="85"/>
                      <a:pt x="67" y="3"/>
                    </a:cubicBezTo>
                    <a:close/>
                    <a:moveTo>
                      <a:pt x="313" y="3"/>
                    </a:moveTo>
                    <a:cubicBezTo>
                      <a:pt x="313" y="0"/>
                      <a:pt x="309" y="0"/>
                      <a:pt x="309" y="3"/>
                    </a:cubicBezTo>
                    <a:cubicBezTo>
                      <a:pt x="298" y="85"/>
                      <a:pt x="246" y="102"/>
                      <a:pt x="246" y="159"/>
                    </a:cubicBezTo>
                    <a:cubicBezTo>
                      <a:pt x="246" y="195"/>
                      <a:pt x="276" y="223"/>
                      <a:pt x="311" y="223"/>
                    </a:cubicBezTo>
                    <a:cubicBezTo>
                      <a:pt x="346" y="223"/>
                      <a:pt x="376" y="195"/>
                      <a:pt x="376" y="159"/>
                    </a:cubicBezTo>
                    <a:cubicBezTo>
                      <a:pt x="376" y="102"/>
                      <a:pt x="324" y="85"/>
                      <a:pt x="313" y="3"/>
                    </a:cubicBezTo>
                    <a:close/>
                    <a:moveTo>
                      <a:pt x="185" y="180"/>
                    </a:moveTo>
                    <a:cubicBezTo>
                      <a:pt x="175" y="263"/>
                      <a:pt x="123" y="280"/>
                      <a:pt x="123" y="337"/>
                    </a:cubicBezTo>
                    <a:cubicBezTo>
                      <a:pt x="123" y="372"/>
                      <a:pt x="153" y="401"/>
                      <a:pt x="188" y="401"/>
                    </a:cubicBezTo>
                    <a:cubicBezTo>
                      <a:pt x="223" y="401"/>
                      <a:pt x="253" y="372"/>
                      <a:pt x="253" y="337"/>
                    </a:cubicBezTo>
                    <a:cubicBezTo>
                      <a:pt x="253" y="280"/>
                      <a:pt x="200" y="263"/>
                      <a:pt x="190" y="180"/>
                    </a:cubicBezTo>
                    <a:cubicBezTo>
                      <a:pt x="190" y="178"/>
                      <a:pt x="186" y="178"/>
                      <a:pt x="185" y="18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 name="Freeform 11">
                <a:extLst>
                  <a:ext uri="{FF2B5EF4-FFF2-40B4-BE49-F238E27FC236}">
                    <a16:creationId xmlns:a16="http://schemas.microsoft.com/office/drawing/2014/main" id="{BB00C46D-7DCB-4891-82F4-4D21605A1200}"/>
                  </a:ext>
                </a:extLst>
              </p:cNvPr>
              <p:cNvSpPr>
                <a:spLocks noEditPoints="1"/>
              </p:cNvSpPr>
              <p:nvPr/>
            </p:nvSpPr>
            <p:spPr bwMode="auto">
              <a:xfrm>
                <a:off x="6734609" y="1974023"/>
                <a:ext cx="360000" cy="360000"/>
              </a:xfrm>
              <a:custGeom>
                <a:avLst/>
                <a:gdLst>
                  <a:gd name="T0" fmla="*/ 360 w 400"/>
                  <a:gd name="T1" fmla="*/ 184 h 400"/>
                  <a:gd name="T2" fmla="*/ 360 w 400"/>
                  <a:gd name="T3" fmla="*/ 216 h 400"/>
                  <a:gd name="T4" fmla="*/ 400 w 400"/>
                  <a:gd name="T5" fmla="*/ 200 h 400"/>
                  <a:gd name="T6" fmla="*/ 200 w 400"/>
                  <a:gd name="T7" fmla="*/ 90 h 400"/>
                  <a:gd name="T8" fmla="*/ 200 w 400"/>
                  <a:gd name="T9" fmla="*/ 310 h 400"/>
                  <a:gd name="T10" fmla="*/ 200 w 400"/>
                  <a:gd name="T11" fmla="*/ 90 h 400"/>
                  <a:gd name="T12" fmla="*/ 120 w 400"/>
                  <a:gd name="T13" fmla="*/ 200 h 400"/>
                  <a:gd name="T14" fmla="*/ 280 w 400"/>
                  <a:gd name="T15" fmla="*/ 200 h 400"/>
                  <a:gd name="T16" fmla="*/ 59 w 400"/>
                  <a:gd name="T17" fmla="*/ 200 h 400"/>
                  <a:gd name="T18" fmla="*/ 20 w 400"/>
                  <a:gd name="T19" fmla="*/ 184 h 400"/>
                  <a:gd name="T20" fmla="*/ 20 w 400"/>
                  <a:gd name="T21" fmla="*/ 216 h 400"/>
                  <a:gd name="T22" fmla="*/ 59 w 400"/>
                  <a:gd name="T23" fmla="*/ 200 h 400"/>
                  <a:gd name="T24" fmla="*/ 216 w 400"/>
                  <a:gd name="T25" fmla="*/ 40 h 400"/>
                  <a:gd name="T26" fmla="*/ 200 w 400"/>
                  <a:gd name="T27" fmla="*/ 0 h 400"/>
                  <a:gd name="T28" fmla="*/ 184 w 400"/>
                  <a:gd name="T29" fmla="*/ 40 h 400"/>
                  <a:gd name="T30" fmla="*/ 200 w 400"/>
                  <a:gd name="T31" fmla="*/ 340 h 400"/>
                  <a:gd name="T32" fmla="*/ 184 w 400"/>
                  <a:gd name="T33" fmla="*/ 380 h 400"/>
                  <a:gd name="T34" fmla="*/ 216 w 400"/>
                  <a:gd name="T35" fmla="*/ 380 h 400"/>
                  <a:gd name="T36" fmla="*/ 200 w 400"/>
                  <a:gd name="T37" fmla="*/ 340 h 400"/>
                  <a:gd name="T38" fmla="*/ 350 w 400"/>
                  <a:gd name="T39" fmla="*/ 50 h 400"/>
                  <a:gd name="T40" fmla="*/ 310 w 400"/>
                  <a:gd name="T41" fmla="*/ 67 h 400"/>
                  <a:gd name="T42" fmla="*/ 333 w 400"/>
                  <a:gd name="T43" fmla="*/ 89 h 400"/>
                  <a:gd name="T44" fmla="*/ 66 w 400"/>
                  <a:gd name="T45" fmla="*/ 311 h 400"/>
                  <a:gd name="T46" fmla="*/ 50 w 400"/>
                  <a:gd name="T47" fmla="*/ 350 h 400"/>
                  <a:gd name="T48" fmla="*/ 89 w 400"/>
                  <a:gd name="T49" fmla="*/ 333 h 400"/>
                  <a:gd name="T50" fmla="*/ 66 w 400"/>
                  <a:gd name="T51" fmla="*/ 311 h 400"/>
                  <a:gd name="T52" fmla="*/ 50 w 400"/>
                  <a:gd name="T53" fmla="*/ 50 h 400"/>
                  <a:gd name="T54" fmla="*/ 66 w 400"/>
                  <a:gd name="T55" fmla="*/ 89 h 400"/>
                  <a:gd name="T56" fmla="*/ 89 w 400"/>
                  <a:gd name="T57" fmla="*/ 67 h 400"/>
                  <a:gd name="T58" fmla="*/ 310 w 400"/>
                  <a:gd name="T59" fmla="*/ 333 h 400"/>
                  <a:gd name="T60" fmla="*/ 350 w 400"/>
                  <a:gd name="T61" fmla="*/ 350 h 400"/>
                  <a:gd name="T62" fmla="*/ 333 w 400"/>
                  <a:gd name="T63" fmla="*/ 311 h 400"/>
                  <a:gd name="T64" fmla="*/ 310 w 400"/>
                  <a:gd name="T65" fmla="*/ 33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0" h="400">
                    <a:moveTo>
                      <a:pt x="380" y="184"/>
                    </a:moveTo>
                    <a:cubicBezTo>
                      <a:pt x="376" y="184"/>
                      <a:pt x="364" y="184"/>
                      <a:pt x="360" y="184"/>
                    </a:cubicBezTo>
                    <a:cubicBezTo>
                      <a:pt x="349" y="184"/>
                      <a:pt x="340" y="191"/>
                      <a:pt x="340" y="200"/>
                    </a:cubicBezTo>
                    <a:cubicBezTo>
                      <a:pt x="340" y="209"/>
                      <a:pt x="349" y="216"/>
                      <a:pt x="360" y="216"/>
                    </a:cubicBezTo>
                    <a:cubicBezTo>
                      <a:pt x="364" y="216"/>
                      <a:pt x="376" y="216"/>
                      <a:pt x="380" y="216"/>
                    </a:cubicBezTo>
                    <a:cubicBezTo>
                      <a:pt x="391" y="216"/>
                      <a:pt x="400" y="209"/>
                      <a:pt x="400" y="200"/>
                    </a:cubicBezTo>
                    <a:cubicBezTo>
                      <a:pt x="400" y="191"/>
                      <a:pt x="391" y="184"/>
                      <a:pt x="380" y="184"/>
                    </a:cubicBezTo>
                    <a:close/>
                    <a:moveTo>
                      <a:pt x="200" y="90"/>
                    </a:moveTo>
                    <a:cubicBezTo>
                      <a:pt x="139" y="90"/>
                      <a:pt x="90" y="139"/>
                      <a:pt x="90" y="200"/>
                    </a:cubicBezTo>
                    <a:cubicBezTo>
                      <a:pt x="90" y="261"/>
                      <a:pt x="139" y="310"/>
                      <a:pt x="200" y="310"/>
                    </a:cubicBezTo>
                    <a:cubicBezTo>
                      <a:pt x="261" y="310"/>
                      <a:pt x="310" y="261"/>
                      <a:pt x="310" y="200"/>
                    </a:cubicBezTo>
                    <a:cubicBezTo>
                      <a:pt x="310" y="139"/>
                      <a:pt x="261" y="90"/>
                      <a:pt x="200" y="90"/>
                    </a:cubicBezTo>
                    <a:close/>
                    <a:moveTo>
                      <a:pt x="200" y="280"/>
                    </a:moveTo>
                    <a:cubicBezTo>
                      <a:pt x="156" y="280"/>
                      <a:pt x="120" y="244"/>
                      <a:pt x="120" y="200"/>
                    </a:cubicBezTo>
                    <a:cubicBezTo>
                      <a:pt x="120" y="156"/>
                      <a:pt x="156" y="120"/>
                      <a:pt x="200" y="120"/>
                    </a:cubicBezTo>
                    <a:cubicBezTo>
                      <a:pt x="244" y="120"/>
                      <a:pt x="280" y="156"/>
                      <a:pt x="280" y="200"/>
                    </a:cubicBezTo>
                    <a:cubicBezTo>
                      <a:pt x="280" y="244"/>
                      <a:pt x="244" y="280"/>
                      <a:pt x="200" y="280"/>
                    </a:cubicBezTo>
                    <a:close/>
                    <a:moveTo>
                      <a:pt x="59" y="200"/>
                    </a:moveTo>
                    <a:cubicBezTo>
                      <a:pt x="59" y="191"/>
                      <a:pt x="51" y="184"/>
                      <a:pt x="40" y="184"/>
                    </a:cubicBezTo>
                    <a:cubicBezTo>
                      <a:pt x="36" y="184"/>
                      <a:pt x="23" y="184"/>
                      <a:pt x="20" y="184"/>
                    </a:cubicBezTo>
                    <a:cubicBezTo>
                      <a:pt x="9" y="184"/>
                      <a:pt x="0" y="191"/>
                      <a:pt x="0" y="200"/>
                    </a:cubicBezTo>
                    <a:cubicBezTo>
                      <a:pt x="0" y="209"/>
                      <a:pt x="9" y="216"/>
                      <a:pt x="20" y="216"/>
                    </a:cubicBezTo>
                    <a:cubicBezTo>
                      <a:pt x="23" y="216"/>
                      <a:pt x="36" y="216"/>
                      <a:pt x="40" y="216"/>
                    </a:cubicBezTo>
                    <a:cubicBezTo>
                      <a:pt x="51" y="216"/>
                      <a:pt x="59" y="209"/>
                      <a:pt x="59" y="200"/>
                    </a:cubicBezTo>
                    <a:close/>
                    <a:moveTo>
                      <a:pt x="200" y="60"/>
                    </a:moveTo>
                    <a:cubicBezTo>
                      <a:pt x="209" y="60"/>
                      <a:pt x="216" y="51"/>
                      <a:pt x="216" y="40"/>
                    </a:cubicBezTo>
                    <a:cubicBezTo>
                      <a:pt x="216" y="36"/>
                      <a:pt x="216" y="24"/>
                      <a:pt x="216" y="20"/>
                    </a:cubicBezTo>
                    <a:cubicBezTo>
                      <a:pt x="216" y="9"/>
                      <a:pt x="209" y="0"/>
                      <a:pt x="200" y="0"/>
                    </a:cubicBezTo>
                    <a:cubicBezTo>
                      <a:pt x="191" y="0"/>
                      <a:pt x="184" y="9"/>
                      <a:pt x="184" y="20"/>
                    </a:cubicBezTo>
                    <a:cubicBezTo>
                      <a:pt x="184" y="24"/>
                      <a:pt x="184" y="36"/>
                      <a:pt x="184" y="40"/>
                    </a:cubicBezTo>
                    <a:cubicBezTo>
                      <a:pt x="184" y="51"/>
                      <a:pt x="191" y="60"/>
                      <a:pt x="200" y="60"/>
                    </a:cubicBezTo>
                    <a:close/>
                    <a:moveTo>
                      <a:pt x="200" y="340"/>
                    </a:moveTo>
                    <a:cubicBezTo>
                      <a:pt x="191" y="340"/>
                      <a:pt x="184" y="349"/>
                      <a:pt x="184" y="360"/>
                    </a:cubicBezTo>
                    <a:cubicBezTo>
                      <a:pt x="184" y="364"/>
                      <a:pt x="184" y="376"/>
                      <a:pt x="184" y="380"/>
                    </a:cubicBezTo>
                    <a:cubicBezTo>
                      <a:pt x="184" y="391"/>
                      <a:pt x="191" y="400"/>
                      <a:pt x="200" y="400"/>
                    </a:cubicBezTo>
                    <a:cubicBezTo>
                      <a:pt x="209" y="400"/>
                      <a:pt x="216" y="391"/>
                      <a:pt x="216" y="380"/>
                    </a:cubicBezTo>
                    <a:cubicBezTo>
                      <a:pt x="216" y="376"/>
                      <a:pt x="216" y="364"/>
                      <a:pt x="216" y="360"/>
                    </a:cubicBezTo>
                    <a:cubicBezTo>
                      <a:pt x="216" y="349"/>
                      <a:pt x="209" y="340"/>
                      <a:pt x="200" y="340"/>
                    </a:cubicBezTo>
                    <a:close/>
                    <a:moveTo>
                      <a:pt x="347" y="75"/>
                    </a:moveTo>
                    <a:cubicBezTo>
                      <a:pt x="355" y="67"/>
                      <a:pt x="356" y="56"/>
                      <a:pt x="350" y="50"/>
                    </a:cubicBezTo>
                    <a:cubicBezTo>
                      <a:pt x="344" y="44"/>
                      <a:pt x="332" y="45"/>
                      <a:pt x="324" y="53"/>
                    </a:cubicBezTo>
                    <a:cubicBezTo>
                      <a:pt x="322" y="55"/>
                      <a:pt x="313" y="64"/>
                      <a:pt x="310" y="67"/>
                    </a:cubicBezTo>
                    <a:cubicBezTo>
                      <a:pt x="303" y="74"/>
                      <a:pt x="301" y="86"/>
                      <a:pt x="308" y="92"/>
                    </a:cubicBezTo>
                    <a:cubicBezTo>
                      <a:pt x="314" y="98"/>
                      <a:pt x="325" y="97"/>
                      <a:pt x="333" y="89"/>
                    </a:cubicBezTo>
                    <a:cubicBezTo>
                      <a:pt x="335" y="87"/>
                      <a:pt x="345" y="77"/>
                      <a:pt x="347" y="75"/>
                    </a:cubicBezTo>
                    <a:close/>
                    <a:moveTo>
                      <a:pt x="66" y="311"/>
                    </a:moveTo>
                    <a:cubicBezTo>
                      <a:pt x="64" y="313"/>
                      <a:pt x="55" y="322"/>
                      <a:pt x="52" y="325"/>
                    </a:cubicBezTo>
                    <a:cubicBezTo>
                      <a:pt x="45" y="332"/>
                      <a:pt x="43" y="344"/>
                      <a:pt x="50" y="350"/>
                    </a:cubicBezTo>
                    <a:cubicBezTo>
                      <a:pt x="56" y="356"/>
                      <a:pt x="67" y="355"/>
                      <a:pt x="75" y="347"/>
                    </a:cubicBezTo>
                    <a:cubicBezTo>
                      <a:pt x="77" y="345"/>
                      <a:pt x="87" y="335"/>
                      <a:pt x="89" y="333"/>
                    </a:cubicBezTo>
                    <a:cubicBezTo>
                      <a:pt x="97" y="325"/>
                      <a:pt x="98" y="314"/>
                      <a:pt x="92" y="308"/>
                    </a:cubicBezTo>
                    <a:cubicBezTo>
                      <a:pt x="86" y="302"/>
                      <a:pt x="74" y="303"/>
                      <a:pt x="66" y="311"/>
                    </a:cubicBezTo>
                    <a:close/>
                    <a:moveTo>
                      <a:pt x="75" y="53"/>
                    </a:moveTo>
                    <a:cubicBezTo>
                      <a:pt x="67" y="45"/>
                      <a:pt x="56" y="44"/>
                      <a:pt x="50" y="50"/>
                    </a:cubicBezTo>
                    <a:cubicBezTo>
                      <a:pt x="43" y="56"/>
                      <a:pt x="45" y="67"/>
                      <a:pt x="52" y="75"/>
                    </a:cubicBezTo>
                    <a:cubicBezTo>
                      <a:pt x="55" y="77"/>
                      <a:pt x="64" y="87"/>
                      <a:pt x="66" y="89"/>
                    </a:cubicBezTo>
                    <a:cubicBezTo>
                      <a:pt x="74" y="97"/>
                      <a:pt x="86" y="98"/>
                      <a:pt x="92" y="92"/>
                    </a:cubicBezTo>
                    <a:cubicBezTo>
                      <a:pt x="98" y="86"/>
                      <a:pt x="97" y="74"/>
                      <a:pt x="89" y="67"/>
                    </a:cubicBezTo>
                    <a:cubicBezTo>
                      <a:pt x="87" y="64"/>
                      <a:pt x="77" y="55"/>
                      <a:pt x="75" y="53"/>
                    </a:cubicBezTo>
                    <a:close/>
                    <a:moveTo>
                      <a:pt x="310" y="333"/>
                    </a:moveTo>
                    <a:cubicBezTo>
                      <a:pt x="313" y="335"/>
                      <a:pt x="322" y="345"/>
                      <a:pt x="324" y="347"/>
                    </a:cubicBezTo>
                    <a:cubicBezTo>
                      <a:pt x="332" y="355"/>
                      <a:pt x="344" y="356"/>
                      <a:pt x="350" y="350"/>
                    </a:cubicBezTo>
                    <a:cubicBezTo>
                      <a:pt x="356" y="344"/>
                      <a:pt x="355" y="332"/>
                      <a:pt x="347" y="325"/>
                    </a:cubicBezTo>
                    <a:cubicBezTo>
                      <a:pt x="345" y="322"/>
                      <a:pt x="335" y="313"/>
                      <a:pt x="333" y="311"/>
                    </a:cubicBezTo>
                    <a:cubicBezTo>
                      <a:pt x="325" y="303"/>
                      <a:pt x="314" y="302"/>
                      <a:pt x="308" y="308"/>
                    </a:cubicBezTo>
                    <a:cubicBezTo>
                      <a:pt x="301" y="314"/>
                      <a:pt x="303" y="325"/>
                      <a:pt x="310" y="33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 name="Freeform 21">
                <a:extLst>
                  <a:ext uri="{FF2B5EF4-FFF2-40B4-BE49-F238E27FC236}">
                    <a16:creationId xmlns:a16="http://schemas.microsoft.com/office/drawing/2014/main" id="{2C588386-0E30-43DA-9875-A4B565D7B695}"/>
                  </a:ext>
                </a:extLst>
              </p:cNvPr>
              <p:cNvSpPr>
                <a:spLocks noEditPoints="1"/>
              </p:cNvSpPr>
              <p:nvPr/>
            </p:nvSpPr>
            <p:spPr bwMode="auto">
              <a:xfrm>
                <a:off x="5841617" y="2773321"/>
                <a:ext cx="468000" cy="468000"/>
              </a:xfrm>
              <a:custGeom>
                <a:avLst/>
                <a:gdLst>
                  <a:gd name="T0" fmla="*/ 390 w 403"/>
                  <a:gd name="T1" fmla="*/ 150 h 404"/>
                  <a:gd name="T2" fmla="*/ 241 w 403"/>
                  <a:gd name="T3" fmla="*/ 110 h 404"/>
                  <a:gd name="T4" fmla="*/ 215 w 403"/>
                  <a:gd name="T5" fmla="*/ 13 h 404"/>
                  <a:gd name="T6" fmla="*/ 195 w 403"/>
                  <a:gd name="T7" fmla="*/ 2 h 404"/>
                  <a:gd name="T8" fmla="*/ 14 w 403"/>
                  <a:gd name="T9" fmla="*/ 51 h 404"/>
                  <a:gd name="T10" fmla="*/ 2 w 403"/>
                  <a:gd name="T11" fmla="*/ 70 h 404"/>
                  <a:gd name="T12" fmla="*/ 67 w 403"/>
                  <a:gd name="T13" fmla="*/ 311 h 404"/>
                  <a:gd name="T14" fmla="*/ 86 w 403"/>
                  <a:gd name="T15" fmla="*/ 322 h 404"/>
                  <a:gd name="T16" fmla="*/ 159 w 403"/>
                  <a:gd name="T17" fmla="*/ 302 h 404"/>
                  <a:gd name="T18" fmla="*/ 149 w 403"/>
                  <a:gd name="T19" fmla="*/ 339 h 404"/>
                  <a:gd name="T20" fmla="*/ 160 w 403"/>
                  <a:gd name="T21" fmla="*/ 358 h 404"/>
                  <a:gd name="T22" fmla="*/ 322 w 403"/>
                  <a:gd name="T23" fmla="*/ 401 h 404"/>
                  <a:gd name="T24" fmla="*/ 342 w 403"/>
                  <a:gd name="T25" fmla="*/ 391 h 404"/>
                  <a:gd name="T26" fmla="*/ 401 w 403"/>
                  <a:gd name="T27" fmla="*/ 169 h 404"/>
                  <a:gd name="T28" fmla="*/ 390 w 403"/>
                  <a:gd name="T29" fmla="*/ 150 h 404"/>
                  <a:gd name="T30" fmla="*/ 34 w 403"/>
                  <a:gd name="T31" fmla="*/ 75 h 404"/>
                  <a:gd name="T32" fmla="*/ 191 w 403"/>
                  <a:gd name="T33" fmla="*/ 33 h 404"/>
                  <a:gd name="T34" fmla="*/ 249 w 403"/>
                  <a:gd name="T35" fmla="*/ 249 h 404"/>
                  <a:gd name="T36" fmla="*/ 92 w 403"/>
                  <a:gd name="T37" fmla="*/ 291 h 404"/>
                  <a:gd name="T38" fmla="*/ 34 w 403"/>
                  <a:gd name="T39" fmla="*/ 75 h 404"/>
                  <a:gd name="T40" fmla="*/ 315 w 403"/>
                  <a:gd name="T41" fmla="*/ 371 h 404"/>
                  <a:gd name="T42" fmla="*/ 179 w 403"/>
                  <a:gd name="T43" fmla="*/ 334 h 404"/>
                  <a:gd name="T44" fmla="*/ 190 w 403"/>
                  <a:gd name="T45" fmla="*/ 294 h 404"/>
                  <a:gd name="T46" fmla="*/ 268 w 403"/>
                  <a:gd name="T47" fmla="*/ 273 h 404"/>
                  <a:gd name="T48" fmla="*/ 279 w 403"/>
                  <a:gd name="T49" fmla="*/ 254 h 404"/>
                  <a:gd name="T50" fmla="*/ 249 w 403"/>
                  <a:gd name="T51" fmla="*/ 142 h 404"/>
                  <a:gd name="T52" fmla="*/ 368 w 403"/>
                  <a:gd name="T53" fmla="*/ 174 h 404"/>
                  <a:gd name="T54" fmla="*/ 315 w 403"/>
                  <a:gd name="T55" fmla="*/ 37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3" h="404">
                    <a:moveTo>
                      <a:pt x="390" y="150"/>
                    </a:moveTo>
                    <a:cubicBezTo>
                      <a:pt x="241" y="110"/>
                      <a:pt x="241" y="110"/>
                      <a:pt x="241" y="110"/>
                    </a:cubicBezTo>
                    <a:cubicBezTo>
                      <a:pt x="215" y="13"/>
                      <a:pt x="215" y="13"/>
                      <a:pt x="215" y="13"/>
                    </a:cubicBezTo>
                    <a:cubicBezTo>
                      <a:pt x="213" y="5"/>
                      <a:pt x="204" y="0"/>
                      <a:pt x="195" y="2"/>
                    </a:cubicBezTo>
                    <a:cubicBezTo>
                      <a:pt x="14" y="51"/>
                      <a:pt x="14" y="51"/>
                      <a:pt x="14" y="51"/>
                    </a:cubicBezTo>
                    <a:cubicBezTo>
                      <a:pt x="5" y="53"/>
                      <a:pt x="0" y="62"/>
                      <a:pt x="2" y="70"/>
                    </a:cubicBezTo>
                    <a:cubicBezTo>
                      <a:pt x="67" y="311"/>
                      <a:pt x="67" y="311"/>
                      <a:pt x="67" y="311"/>
                    </a:cubicBezTo>
                    <a:cubicBezTo>
                      <a:pt x="69" y="319"/>
                      <a:pt x="78" y="324"/>
                      <a:pt x="86" y="322"/>
                    </a:cubicBezTo>
                    <a:cubicBezTo>
                      <a:pt x="159" y="302"/>
                      <a:pt x="159" y="302"/>
                      <a:pt x="159" y="302"/>
                    </a:cubicBezTo>
                    <a:cubicBezTo>
                      <a:pt x="149" y="339"/>
                      <a:pt x="149" y="339"/>
                      <a:pt x="149" y="339"/>
                    </a:cubicBezTo>
                    <a:cubicBezTo>
                      <a:pt x="147" y="347"/>
                      <a:pt x="152" y="356"/>
                      <a:pt x="160" y="358"/>
                    </a:cubicBezTo>
                    <a:cubicBezTo>
                      <a:pt x="322" y="401"/>
                      <a:pt x="322" y="401"/>
                      <a:pt x="322" y="401"/>
                    </a:cubicBezTo>
                    <a:cubicBezTo>
                      <a:pt x="331" y="404"/>
                      <a:pt x="340" y="399"/>
                      <a:pt x="342" y="391"/>
                    </a:cubicBezTo>
                    <a:cubicBezTo>
                      <a:pt x="401" y="169"/>
                      <a:pt x="401" y="169"/>
                      <a:pt x="401" y="169"/>
                    </a:cubicBezTo>
                    <a:cubicBezTo>
                      <a:pt x="403" y="161"/>
                      <a:pt x="398" y="152"/>
                      <a:pt x="390" y="150"/>
                    </a:cubicBezTo>
                    <a:close/>
                    <a:moveTo>
                      <a:pt x="34" y="75"/>
                    </a:moveTo>
                    <a:cubicBezTo>
                      <a:pt x="191" y="33"/>
                      <a:pt x="191" y="33"/>
                      <a:pt x="191" y="33"/>
                    </a:cubicBezTo>
                    <a:cubicBezTo>
                      <a:pt x="249" y="249"/>
                      <a:pt x="249" y="249"/>
                      <a:pt x="249" y="249"/>
                    </a:cubicBezTo>
                    <a:cubicBezTo>
                      <a:pt x="92" y="291"/>
                      <a:pt x="92" y="291"/>
                      <a:pt x="92" y="291"/>
                    </a:cubicBezTo>
                    <a:lnTo>
                      <a:pt x="34" y="75"/>
                    </a:lnTo>
                    <a:close/>
                    <a:moveTo>
                      <a:pt x="315" y="371"/>
                    </a:moveTo>
                    <a:cubicBezTo>
                      <a:pt x="179" y="334"/>
                      <a:pt x="179" y="334"/>
                      <a:pt x="179" y="334"/>
                    </a:cubicBezTo>
                    <a:cubicBezTo>
                      <a:pt x="190" y="294"/>
                      <a:pt x="190" y="294"/>
                      <a:pt x="190" y="294"/>
                    </a:cubicBezTo>
                    <a:cubicBezTo>
                      <a:pt x="268" y="273"/>
                      <a:pt x="268" y="273"/>
                      <a:pt x="268" y="273"/>
                    </a:cubicBezTo>
                    <a:cubicBezTo>
                      <a:pt x="276" y="271"/>
                      <a:pt x="282" y="262"/>
                      <a:pt x="279" y="254"/>
                    </a:cubicBezTo>
                    <a:cubicBezTo>
                      <a:pt x="249" y="142"/>
                      <a:pt x="249" y="142"/>
                      <a:pt x="249" y="142"/>
                    </a:cubicBezTo>
                    <a:cubicBezTo>
                      <a:pt x="368" y="174"/>
                      <a:pt x="368" y="174"/>
                      <a:pt x="368" y="174"/>
                    </a:cubicBezTo>
                    <a:lnTo>
                      <a:pt x="315" y="37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 name="Freeform 35">
                <a:extLst>
                  <a:ext uri="{FF2B5EF4-FFF2-40B4-BE49-F238E27FC236}">
                    <a16:creationId xmlns:a16="http://schemas.microsoft.com/office/drawing/2014/main" id="{A7F69DBF-BF1C-4F01-8AA3-F59C5295E836}"/>
                  </a:ext>
                </a:extLst>
              </p:cNvPr>
              <p:cNvSpPr/>
              <p:nvPr/>
            </p:nvSpPr>
            <p:spPr>
              <a:xfrm>
                <a:off x="5584542" y="3191348"/>
                <a:ext cx="982150" cy="380315"/>
              </a:xfrm>
              <a:custGeom>
                <a:avLst/>
                <a:gdLst>
                  <a:gd name="connsiteX0" fmla="*/ 0 w 1730742"/>
                  <a:gd name="connsiteY0" fmla="*/ 0 h 834084"/>
                  <a:gd name="connsiteX1" fmla="*/ 1730742 w 1730742"/>
                  <a:gd name="connsiteY1" fmla="*/ 0 h 834084"/>
                  <a:gd name="connsiteX2" fmla="*/ 1730742 w 1730742"/>
                  <a:gd name="connsiteY2" fmla="*/ 834084 h 834084"/>
                  <a:gd name="connsiteX3" fmla="*/ 0 w 1730742"/>
                  <a:gd name="connsiteY3" fmla="*/ 834084 h 834084"/>
                  <a:gd name="connsiteX4" fmla="*/ 0 w 1730742"/>
                  <a:gd name="connsiteY4" fmla="*/ 0 h 834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0742" h="834084">
                    <a:moveTo>
                      <a:pt x="0" y="0"/>
                    </a:moveTo>
                    <a:lnTo>
                      <a:pt x="1730742" y="0"/>
                    </a:lnTo>
                    <a:lnTo>
                      <a:pt x="1730742" y="834084"/>
                    </a:lnTo>
                    <a:lnTo>
                      <a:pt x="0" y="8340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19" tIns="-1" rIns="0" bIns="0" numCol="1" spcCol="1270" anchor="ctr" anchorCtr="0">
                <a:noAutofit/>
              </a:bodyPr>
              <a:lstStyle/>
              <a:p>
                <a:pPr lvl="0" algn="ctr" defTabSz="800100">
                  <a:lnSpc>
                    <a:spcPct val="90000"/>
                  </a:lnSpc>
                  <a:spcBef>
                    <a:spcPct val="0"/>
                  </a:spcBef>
                  <a:spcAft>
                    <a:spcPct val="35000"/>
                  </a:spcAft>
                </a:pPr>
                <a:r>
                  <a:rPr lang="id-ID" sz="900" b="1" kern="1200" dirty="0">
                    <a:solidFill>
                      <a:schemeClr val="bg1">
                        <a:lumMod val="95000"/>
                      </a:schemeClr>
                    </a:solidFill>
                    <a:latin typeface="Roboto" panose="02000000000000000000" pitchFamily="2" charset="0"/>
                    <a:ea typeface="Roboto" panose="02000000000000000000" pitchFamily="2" charset="0"/>
                  </a:rPr>
                  <a:t>PROPOSAL</a:t>
                </a:r>
              </a:p>
            </p:txBody>
          </p:sp>
          <p:sp>
            <p:nvSpPr>
              <p:cNvPr id="27" name="Freeform 36">
                <a:extLst>
                  <a:ext uri="{FF2B5EF4-FFF2-40B4-BE49-F238E27FC236}">
                    <a16:creationId xmlns:a16="http://schemas.microsoft.com/office/drawing/2014/main" id="{2725C506-8F77-417B-9113-237694657063}"/>
                  </a:ext>
                </a:extLst>
              </p:cNvPr>
              <p:cNvSpPr/>
              <p:nvPr/>
            </p:nvSpPr>
            <p:spPr>
              <a:xfrm>
                <a:off x="4788159" y="2276594"/>
                <a:ext cx="982150" cy="380315"/>
              </a:xfrm>
              <a:custGeom>
                <a:avLst/>
                <a:gdLst>
                  <a:gd name="connsiteX0" fmla="*/ 0 w 1730742"/>
                  <a:gd name="connsiteY0" fmla="*/ 0 h 834084"/>
                  <a:gd name="connsiteX1" fmla="*/ 1730742 w 1730742"/>
                  <a:gd name="connsiteY1" fmla="*/ 0 h 834084"/>
                  <a:gd name="connsiteX2" fmla="*/ 1730742 w 1730742"/>
                  <a:gd name="connsiteY2" fmla="*/ 834084 h 834084"/>
                  <a:gd name="connsiteX3" fmla="*/ 0 w 1730742"/>
                  <a:gd name="connsiteY3" fmla="*/ 834084 h 834084"/>
                  <a:gd name="connsiteX4" fmla="*/ 0 w 1730742"/>
                  <a:gd name="connsiteY4" fmla="*/ 0 h 834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0742" h="834084">
                    <a:moveTo>
                      <a:pt x="0" y="0"/>
                    </a:moveTo>
                    <a:lnTo>
                      <a:pt x="1730742" y="0"/>
                    </a:lnTo>
                    <a:lnTo>
                      <a:pt x="1730742" y="834084"/>
                    </a:lnTo>
                    <a:lnTo>
                      <a:pt x="0" y="8340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19" tIns="-1" rIns="0" bIns="0" numCol="1" spcCol="1270" anchor="ctr" anchorCtr="0">
                <a:noAutofit/>
              </a:bodyPr>
              <a:lstStyle/>
              <a:p>
                <a:pPr lvl="0" algn="ctr" defTabSz="800100">
                  <a:lnSpc>
                    <a:spcPct val="90000"/>
                  </a:lnSpc>
                  <a:spcBef>
                    <a:spcPct val="0"/>
                  </a:spcBef>
                  <a:spcAft>
                    <a:spcPct val="35000"/>
                  </a:spcAft>
                </a:pPr>
                <a:r>
                  <a:rPr lang="id-ID" sz="900" b="1" kern="1200" dirty="0">
                    <a:solidFill>
                      <a:schemeClr val="bg1">
                        <a:lumMod val="95000"/>
                      </a:schemeClr>
                    </a:solidFill>
                    <a:latin typeface="Roboto" panose="02000000000000000000" pitchFamily="2" charset="0"/>
                    <a:ea typeface="Roboto" panose="02000000000000000000" pitchFamily="2" charset="0"/>
                  </a:rPr>
                  <a:t>BRAINSTORM</a:t>
                </a:r>
              </a:p>
            </p:txBody>
          </p:sp>
          <p:sp>
            <p:nvSpPr>
              <p:cNvPr id="28" name="Freeform 37">
                <a:extLst>
                  <a:ext uri="{FF2B5EF4-FFF2-40B4-BE49-F238E27FC236}">
                    <a16:creationId xmlns:a16="http://schemas.microsoft.com/office/drawing/2014/main" id="{1A5597B5-3F26-4D0F-8171-85CFC07DC436}"/>
                  </a:ext>
                </a:extLst>
              </p:cNvPr>
              <p:cNvSpPr/>
              <p:nvPr/>
            </p:nvSpPr>
            <p:spPr>
              <a:xfrm>
                <a:off x="6410747" y="2276594"/>
                <a:ext cx="982150" cy="380315"/>
              </a:xfrm>
              <a:custGeom>
                <a:avLst/>
                <a:gdLst>
                  <a:gd name="connsiteX0" fmla="*/ 0 w 1730742"/>
                  <a:gd name="connsiteY0" fmla="*/ 0 h 834084"/>
                  <a:gd name="connsiteX1" fmla="*/ 1730742 w 1730742"/>
                  <a:gd name="connsiteY1" fmla="*/ 0 h 834084"/>
                  <a:gd name="connsiteX2" fmla="*/ 1730742 w 1730742"/>
                  <a:gd name="connsiteY2" fmla="*/ 834084 h 834084"/>
                  <a:gd name="connsiteX3" fmla="*/ 0 w 1730742"/>
                  <a:gd name="connsiteY3" fmla="*/ 834084 h 834084"/>
                  <a:gd name="connsiteX4" fmla="*/ 0 w 1730742"/>
                  <a:gd name="connsiteY4" fmla="*/ 0 h 834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0742" h="834084">
                    <a:moveTo>
                      <a:pt x="0" y="0"/>
                    </a:moveTo>
                    <a:lnTo>
                      <a:pt x="1730742" y="0"/>
                    </a:lnTo>
                    <a:lnTo>
                      <a:pt x="1730742" y="834084"/>
                    </a:lnTo>
                    <a:lnTo>
                      <a:pt x="0" y="8340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19" tIns="-1" rIns="0" bIns="0" numCol="1" spcCol="1270" anchor="ctr" anchorCtr="0">
                <a:noAutofit/>
              </a:bodyPr>
              <a:lstStyle/>
              <a:p>
                <a:pPr lvl="0" algn="ctr" defTabSz="800100">
                  <a:lnSpc>
                    <a:spcPct val="90000"/>
                  </a:lnSpc>
                  <a:spcBef>
                    <a:spcPct val="0"/>
                  </a:spcBef>
                  <a:spcAft>
                    <a:spcPct val="35000"/>
                  </a:spcAft>
                </a:pPr>
                <a:r>
                  <a:rPr lang="id-ID" sz="900" b="1" kern="1200" dirty="0">
                    <a:solidFill>
                      <a:schemeClr val="bg1">
                        <a:lumMod val="95000"/>
                      </a:schemeClr>
                    </a:solidFill>
                    <a:latin typeface="Roboto" panose="02000000000000000000" pitchFamily="2" charset="0"/>
                    <a:ea typeface="Roboto" panose="02000000000000000000" pitchFamily="2" charset="0"/>
                  </a:rPr>
                  <a:t>CONCEPT</a:t>
                </a:r>
              </a:p>
            </p:txBody>
          </p:sp>
          <p:grpSp>
            <p:nvGrpSpPr>
              <p:cNvPr id="29" name="Group 52">
                <a:extLst>
                  <a:ext uri="{FF2B5EF4-FFF2-40B4-BE49-F238E27FC236}">
                    <a16:creationId xmlns:a16="http://schemas.microsoft.com/office/drawing/2014/main" id="{5CE574D8-F7AB-4CB3-B5CC-50C33AA5C0FD}"/>
                  </a:ext>
                </a:extLst>
              </p:cNvPr>
              <p:cNvGrpSpPr/>
              <p:nvPr/>
            </p:nvGrpSpPr>
            <p:grpSpPr>
              <a:xfrm>
                <a:off x="3672114" y="2598853"/>
                <a:ext cx="1188615" cy="782652"/>
                <a:chOff x="3672114" y="2961703"/>
                <a:chExt cx="1188615" cy="782652"/>
              </a:xfrm>
            </p:grpSpPr>
            <p:cxnSp>
              <p:nvCxnSpPr>
                <p:cNvPr id="39" name="Straight Connector 45">
                  <a:extLst>
                    <a:ext uri="{FF2B5EF4-FFF2-40B4-BE49-F238E27FC236}">
                      <a16:creationId xmlns:a16="http://schemas.microsoft.com/office/drawing/2014/main" id="{203CE428-AD74-40C9-AD9C-F87AB299F754}"/>
                    </a:ext>
                  </a:extLst>
                </p:cNvPr>
                <p:cNvCxnSpPr/>
                <p:nvPr/>
              </p:nvCxnSpPr>
              <p:spPr>
                <a:xfrm flipH="1">
                  <a:off x="4412341" y="2961703"/>
                  <a:ext cx="448388" cy="773992"/>
                </a:xfrm>
                <a:prstGeom prst="line">
                  <a:avLst/>
                </a:prstGeom>
                <a:ln w="12700">
                  <a:solidFill>
                    <a:srgbClr val="51775B"/>
                  </a:solidFill>
                </a:ln>
              </p:spPr>
              <p:style>
                <a:lnRef idx="1">
                  <a:schemeClr val="accent1"/>
                </a:lnRef>
                <a:fillRef idx="0">
                  <a:schemeClr val="accent1"/>
                </a:fillRef>
                <a:effectRef idx="0">
                  <a:schemeClr val="accent1"/>
                </a:effectRef>
                <a:fontRef idx="minor">
                  <a:schemeClr val="tx1"/>
                </a:fontRef>
              </p:style>
            </p:cxnSp>
            <p:cxnSp>
              <p:nvCxnSpPr>
                <p:cNvPr id="40" name="Straight Connector 51">
                  <a:extLst>
                    <a:ext uri="{FF2B5EF4-FFF2-40B4-BE49-F238E27FC236}">
                      <a16:creationId xmlns:a16="http://schemas.microsoft.com/office/drawing/2014/main" id="{660F163E-5F14-4FD9-89B8-33EE28AEF940}"/>
                    </a:ext>
                  </a:extLst>
                </p:cNvPr>
                <p:cNvCxnSpPr/>
                <p:nvPr/>
              </p:nvCxnSpPr>
              <p:spPr>
                <a:xfrm flipH="1">
                  <a:off x="3672114" y="3744355"/>
                  <a:ext cx="740227" cy="0"/>
                </a:xfrm>
                <a:prstGeom prst="line">
                  <a:avLst/>
                </a:prstGeom>
                <a:ln w="12700">
                  <a:solidFill>
                    <a:srgbClr val="51775B"/>
                  </a:solidFill>
                  <a:tailEnd type="oval" w="lg" len="lg"/>
                </a:ln>
              </p:spPr>
              <p:style>
                <a:lnRef idx="1">
                  <a:schemeClr val="accent1"/>
                </a:lnRef>
                <a:fillRef idx="0">
                  <a:schemeClr val="accent1"/>
                </a:fillRef>
                <a:effectRef idx="0">
                  <a:schemeClr val="accent1"/>
                </a:effectRef>
                <a:fontRef idx="minor">
                  <a:schemeClr val="tx1"/>
                </a:fontRef>
              </p:style>
            </p:cxnSp>
          </p:grpSp>
          <p:grpSp>
            <p:nvGrpSpPr>
              <p:cNvPr id="30" name="Group 53">
                <a:extLst>
                  <a:ext uri="{FF2B5EF4-FFF2-40B4-BE49-F238E27FC236}">
                    <a16:creationId xmlns:a16="http://schemas.microsoft.com/office/drawing/2014/main" id="{B7574B02-1A92-48F8-A7AB-FD85DA265C5C}"/>
                  </a:ext>
                </a:extLst>
              </p:cNvPr>
              <p:cNvGrpSpPr/>
              <p:nvPr/>
            </p:nvGrpSpPr>
            <p:grpSpPr>
              <a:xfrm flipH="1">
                <a:off x="7349347" y="2598853"/>
                <a:ext cx="1188614" cy="782652"/>
                <a:chOff x="3672114" y="2961703"/>
                <a:chExt cx="1188615" cy="782652"/>
              </a:xfrm>
            </p:grpSpPr>
            <p:cxnSp>
              <p:nvCxnSpPr>
                <p:cNvPr id="37" name="Straight Connector 54">
                  <a:extLst>
                    <a:ext uri="{FF2B5EF4-FFF2-40B4-BE49-F238E27FC236}">
                      <a16:creationId xmlns:a16="http://schemas.microsoft.com/office/drawing/2014/main" id="{E341949B-0E15-49D6-9EC6-F2676BC20AD4}"/>
                    </a:ext>
                  </a:extLst>
                </p:cNvPr>
                <p:cNvCxnSpPr/>
                <p:nvPr/>
              </p:nvCxnSpPr>
              <p:spPr>
                <a:xfrm flipH="1">
                  <a:off x="4412341" y="2961703"/>
                  <a:ext cx="448388" cy="773992"/>
                </a:xfrm>
                <a:prstGeom prst="line">
                  <a:avLst/>
                </a:prstGeom>
                <a:ln w="12700">
                  <a:solidFill>
                    <a:srgbClr val="51775B"/>
                  </a:solidFill>
                </a:ln>
              </p:spPr>
              <p:style>
                <a:lnRef idx="1">
                  <a:schemeClr val="accent1"/>
                </a:lnRef>
                <a:fillRef idx="0">
                  <a:schemeClr val="accent1"/>
                </a:fillRef>
                <a:effectRef idx="0">
                  <a:schemeClr val="accent1"/>
                </a:effectRef>
                <a:fontRef idx="minor">
                  <a:schemeClr val="tx1"/>
                </a:fontRef>
              </p:style>
            </p:cxnSp>
            <p:cxnSp>
              <p:nvCxnSpPr>
                <p:cNvPr id="38" name="Straight Connector 55">
                  <a:extLst>
                    <a:ext uri="{FF2B5EF4-FFF2-40B4-BE49-F238E27FC236}">
                      <a16:creationId xmlns:a16="http://schemas.microsoft.com/office/drawing/2014/main" id="{3604CD88-1472-460F-BFC8-0F3B33E2777D}"/>
                    </a:ext>
                  </a:extLst>
                </p:cNvPr>
                <p:cNvCxnSpPr/>
                <p:nvPr/>
              </p:nvCxnSpPr>
              <p:spPr>
                <a:xfrm flipH="1">
                  <a:off x="3672114" y="3744355"/>
                  <a:ext cx="740227" cy="0"/>
                </a:xfrm>
                <a:prstGeom prst="line">
                  <a:avLst/>
                </a:prstGeom>
                <a:ln w="12700">
                  <a:solidFill>
                    <a:srgbClr val="51775B"/>
                  </a:solidFill>
                  <a:tailEnd type="oval" w="lg" len="lg"/>
                </a:ln>
              </p:spPr>
              <p:style>
                <a:lnRef idx="1">
                  <a:schemeClr val="accent1"/>
                </a:lnRef>
                <a:fillRef idx="0">
                  <a:schemeClr val="accent1"/>
                </a:fillRef>
                <a:effectRef idx="0">
                  <a:schemeClr val="accent1"/>
                </a:effectRef>
                <a:fontRef idx="minor">
                  <a:schemeClr val="tx1"/>
                </a:fontRef>
              </p:style>
            </p:cxnSp>
          </p:grpSp>
          <p:grpSp>
            <p:nvGrpSpPr>
              <p:cNvPr id="31" name="Group 56">
                <a:extLst>
                  <a:ext uri="{FF2B5EF4-FFF2-40B4-BE49-F238E27FC236}">
                    <a16:creationId xmlns:a16="http://schemas.microsoft.com/office/drawing/2014/main" id="{46154D9E-6B90-4378-B41D-A813C6244D45}"/>
                  </a:ext>
                </a:extLst>
              </p:cNvPr>
              <p:cNvGrpSpPr/>
              <p:nvPr/>
            </p:nvGrpSpPr>
            <p:grpSpPr>
              <a:xfrm flipH="1">
                <a:off x="6515520" y="3608281"/>
                <a:ext cx="1188614" cy="782652"/>
                <a:chOff x="3672114" y="2961703"/>
                <a:chExt cx="1188615" cy="782652"/>
              </a:xfrm>
            </p:grpSpPr>
            <p:cxnSp>
              <p:nvCxnSpPr>
                <p:cNvPr id="35" name="Straight Connector 57">
                  <a:extLst>
                    <a:ext uri="{FF2B5EF4-FFF2-40B4-BE49-F238E27FC236}">
                      <a16:creationId xmlns:a16="http://schemas.microsoft.com/office/drawing/2014/main" id="{F23A4F0A-3F63-4452-A413-7E6085B8C2F5}"/>
                    </a:ext>
                  </a:extLst>
                </p:cNvPr>
                <p:cNvCxnSpPr/>
                <p:nvPr/>
              </p:nvCxnSpPr>
              <p:spPr>
                <a:xfrm flipH="1">
                  <a:off x="4412341" y="2961703"/>
                  <a:ext cx="448388" cy="773992"/>
                </a:xfrm>
                <a:prstGeom prst="line">
                  <a:avLst/>
                </a:prstGeom>
                <a:ln w="12700">
                  <a:solidFill>
                    <a:srgbClr val="51775B"/>
                  </a:solidFill>
                </a:ln>
              </p:spPr>
              <p:style>
                <a:lnRef idx="1">
                  <a:schemeClr val="accent1"/>
                </a:lnRef>
                <a:fillRef idx="0">
                  <a:schemeClr val="accent1"/>
                </a:fillRef>
                <a:effectRef idx="0">
                  <a:schemeClr val="accent1"/>
                </a:effectRef>
                <a:fontRef idx="minor">
                  <a:schemeClr val="tx1"/>
                </a:fontRef>
              </p:style>
            </p:cxnSp>
            <p:cxnSp>
              <p:nvCxnSpPr>
                <p:cNvPr id="36" name="Straight Connector 58">
                  <a:extLst>
                    <a:ext uri="{FF2B5EF4-FFF2-40B4-BE49-F238E27FC236}">
                      <a16:creationId xmlns:a16="http://schemas.microsoft.com/office/drawing/2014/main" id="{A8C55845-79BD-49B1-8902-23D088553087}"/>
                    </a:ext>
                  </a:extLst>
                </p:cNvPr>
                <p:cNvCxnSpPr/>
                <p:nvPr/>
              </p:nvCxnSpPr>
              <p:spPr>
                <a:xfrm flipH="1">
                  <a:off x="3672114" y="3744355"/>
                  <a:ext cx="740227" cy="0"/>
                </a:xfrm>
                <a:prstGeom prst="line">
                  <a:avLst/>
                </a:prstGeom>
                <a:ln w="12700">
                  <a:solidFill>
                    <a:srgbClr val="51775B"/>
                  </a:solidFill>
                  <a:tailEnd type="oval" w="lg" len="lg"/>
                </a:ln>
              </p:spPr>
              <p:style>
                <a:lnRef idx="1">
                  <a:schemeClr val="accent1"/>
                </a:lnRef>
                <a:fillRef idx="0">
                  <a:schemeClr val="accent1"/>
                </a:fillRef>
                <a:effectRef idx="0">
                  <a:schemeClr val="accent1"/>
                </a:effectRef>
                <a:fontRef idx="minor">
                  <a:schemeClr val="tx1"/>
                </a:fontRef>
              </p:style>
            </p:cxnSp>
          </p:grpSp>
          <p:grpSp>
            <p:nvGrpSpPr>
              <p:cNvPr id="32" name="Group 59">
                <a:extLst>
                  <a:ext uri="{FF2B5EF4-FFF2-40B4-BE49-F238E27FC236}">
                    <a16:creationId xmlns:a16="http://schemas.microsoft.com/office/drawing/2014/main" id="{B5831095-0483-444C-AFB1-E304597CE2A1}"/>
                  </a:ext>
                </a:extLst>
              </p:cNvPr>
              <p:cNvGrpSpPr/>
              <p:nvPr/>
            </p:nvGrpSpPr>
            <p:grpSpPr>
              <a:xfrm flipV="1">
                <a:off x="5207657" y="4361904"/>
                <a:ext cx="481613" cy="345192"/>
                <a:chOff x="3672114" y="2961703"/>
                <a:chExt cx="1188615" cy="782652"/>
              </a:xfrm>
            </p:grpSpPr>
            <p:cxnSp>
              <p:nvCxnSpPr>
                <p:cNvPr id="33" name="Straight Connector 60">
                  <a:extLst>
                    <a:ext uri="{FF2B5EF4-FFF2-40B4-BE49-F238E27FC236}">
                      <a16:creationId xmlns:a16="http://schemas.microsoft.com/office/drawing/2014/main" id="{8BEAFFB2-7592-4261-8560-492D296E91B8}"/>
                    </a:ext>
                  </a:extLst>
                </p:cNvPr>
                <p:cNvCxnSpPr/>
                <p:nvPr/>
              </p:nvCxnSpPr>
              <p:spPr>
                <a:xfrm flipH="1">
                  <a:off x="4412341" y="2961703"/>
                  <a:ext cx="448388" cy="773992"/>
                </a:xfrm>
                <a:prstGeom prst="line">
                  <a:avLst/>
                </a:prstGeom>
                <a:ln w="12700">
                  <a:solidFill>
                    <a:srgbClr val="51775B"/>
                  </a:solidFill>
                </a:ln>
              </p:spPr>
              <p:style>
                <a:lnRef idx="1">
                  <a:schemeClr val="accent1"/>
                </a:lnRef>
                <a:fillRef idx="0">
                  <a:schemeClr val="accent1"/>
                </a:fillRef>
                <a:effectRef idx="0">
                  <a:schemeClr val="accent1"/>
                </a:effectRef>
                <a:fontRef idx="minor">
                  <a:schemeClr val="tx1"/>
                </a:fontRef>
              </p:style>
            </p:cxnSp>
            <p:cxnSp>
              <p:nvCxnSpPr>
                <p:cNvPr id="34" name="Straight Connector 61">
                  <a:extLst>
                    <a:ext uri="{FF2B5EF4-FFF2-40B4-BE49-F238E27FC236}">
                      <a16:creationId xmlns:a16="http://schemas.microsoft.com/office/drawing/2014/main" id="{01B9363C-C036-4F71-887B-6C7C5F80B88C}"/>
                    </a:ext>
                  </a:extLst>
                </p:cNvPr>
                <p:cNvCxnSpPr/>
                <p:nvPr/>
              </p:nvCxnSpPr>
              <p:spPr>
                <a:xfrm flipH="1">
                  <a:off x="3672114" y="3744355"/>
                  <a:ext cx="740227" cy="0"/>
                </a:xfrm>
                <a:prstGeom prst="line">
                  <a:avLst/>
                </a:prstGeom>
                <a:ln w="12700">
                  <a:solidFill>
                    <a:srgbClr val="51775B"/>
                  </a:solidFill>
                  <a:tailEnd type="oval" w="lg" len="lg"/>
                </a:ln>
              </p:spPr>
              <p:style>
                <a:lnRef idx="1">
                  <a:schemeClr val="accent1"/>
                </a:lnRef>
                <a:fillRef idx="0">
                  <a:schemeClr val="accent1"/>
                </a:fillRef>
                <a:effectRef idx="0">
                  <a:schemeClr val="accent1"/>
                </a:effectRef>
                <a:fontRef idx="minor">
                  <a:schemeClr val="tx1"/>
                </a:fontRef>
              </p:style>
            </p:cxnSp>
          </p:grpSp>
        </p:grpSp>
        <p:grpSp>
          <p:nvGrpSpPr>
            <p:cNvPr id="8" name="组合 7">
              <a:extLst>
                <a:ext uri="{FF2B5EF4-FFF2-40B4-BE49-F238E27FC236}">
                  <a16:creationId xmlns:a16="http://schemas.microsoft.com/office/drawing/2014/main" id="{8BF42C59-EBD9-447C-94CB-E7964BF7494B}"/>
                </a:ext>
              </a:extLst>
            </p:cNvPr>
            <p:cNvGrpSpPr/>
            <p:nvPr/>
          </p:nvGrpSpPr>
          <p:grpSpPr>
            <a:xfrm>
              <a:off x="1107942" y="2770191"/>
              <a:ext cx="2510318" cy="1420935"/>
              <a:chOff x="1614877" y="2899581"/>
              <a:chExt cx="2510318" cy="1420935"/>
            </a:xfrm>
          </p:grpSpPr>
          <p:sp>
            <p:nvSpPr>
              <p:cNvPr id="18" name="Text Placeholder 32">
                <a:extLst>
                  <a:ext uri="{FF2B5EF4-FFF2-40B4-BE49-F238E27FC236}">
                    <a16:creationId xmlns:a16="http://schemas.microsoft.com/office/drawing/2014/main" id="{CB8F315A-AD34-48BB-A163-BF643F10BF1D}"/>
                  </a:ext>
                </a:extLst>
              </p:cNvPr>
              <p:cNvSpPr txBox="1">
                <a:spLocks/>
              </p:cNvSpPr>
              <p:nvPr/>
            </p:nvSpPr>
            <p:spPr>
              <a:xfrm>
                <a:off x="1614877" y="3369355"/>
                <a:ext cx="2274062" cy="95116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00000"/>
                  </a:lnSpc>
                  <a:buNone/>
                </a:pPr>
                <a:r>
                  <a:rPr lang="en-US" sz="1400" dirty="0">
                    <a:latin typeface="微软雅黑" panose="020B0503020204020204" pitchFamily="34" charset="-122"/>
                    <a:ea typeface="微软雅黑" panose="020B0503020204020204" pitchFamily="34" charset="-122"/>
                  </a:rPr>
                  <a:t>Lemon drops oat cake oat cake sugar plum. Jelly beans macaroon I love topping danish cake</a:t>
                </a:r>
              </a:p>
            </p:txBody>
          </p:sp>
          <p:sp>
            <p:nvSpPr>
              <p:cNvPr id="19" name="文本框 36">
                <a:extLst>
                  <a:ext uri="{FF2B5EF4-FFF2-40B4-BE49-F238E27FC236}">
                    <a16:creationId xmlns:a16="http://schemas.microsoft.com/office/drawing/2014/main" id="{1C0B0FEA-F46E-4DA3-B593-5858B61F678C}"/>
                  </a:ext>
                </a:extLst>
              </p:cNvPr>
              <p:cNvSpPr txBox="1"/>
              <p:nvPr/>
            </p:nvSpPr>
            <p:spPr>
              <a:xfrm>
                <a:off x="2036411" y="2899581"/>
                <a:ext cx="2088784"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noProof="0" dirty="0">
                    <a:ln>
                      <a:noFill/>
                    </a:ln>
                    <a:solidFill>
                      <a:schemeClr val="tx1">
                        <a:lumMod val="75000"/>
                        <a:lumOff val="25000"/>
                      </a:schemeClr>
                    </a:solidFill>
                    <a:uLnTx/>
                    <a:uFillTx/>
                    <a:latin typeface="微软雅黑" panose="020B0503020204020204" pitchFamily="34" charset="-122"/>
                    <a:ea typeface="微软雅黑" panose="020B0503020204020204" pitchFamily="34" charset="-122"/>
                  </a:rPr>
                  <a:t> YOUR TEXT </a:t>
                </a:r>
              </a:p>
            </p:txBody>
          </p:sp>
        </p:grpSp>
        <p:grpSp>
          <p:nvGrpSpPr>
            <p:cNvPr id="9" name="组合 8">
              <a:extLst>
                <a:ext uri="{FF2B5EF4-FFF2-40B4-BE49-F238E27FC236}">
                  <a16:creationId xmlns:a16="http://schemas.microsoft.com/office/drawing/2014/main" id="{F23305BC-80AF-4685-8FFE-440C9334F1D5}"/>
                </a:ext>
              </a:extLst>
            </p:cNvPr>
            <p:cNvGrpSpPr/>
            <p:nvPr/>
          </p:nvGrpSpPr>
          <p:grpSpPr>
            <a:xfrm>
              <a:off x="2694891" y="4211985"/>
              <a:ext cx="2510318" cy="1420935"/>
              <a:chOff x="1614877" y="2899581"/>
              <a:chExt cx="2510318" cy="1420935"/>
            </a:xfrm>
          </p:grpSpPr>
          <p:sp>
            <p:nvSpPr>
              <p:cNvPr id="16" name="Text Placeholder 32">
                <a:extLst>
                  <a:ext uri="{FF2B5EF4-FFF2-40B4-BE49-F238E27FC236}">
                    <a16:creationId xmlns:a16="http://schemas.microsoft.com/office/drawing/2014/main" id="{CA1E120E-4298-4855-B0AE-3FB4D0DA9DD8}"/>
                  </a:ext>
                </a:extLst>
              </p:cNvPr>
              <p:cNvSpPr txBox="1">
                <a:spLocks/>
              </p:cNvSpPr>
              <p:nvPr/>
            </p:nvSpPr>
            <p:spPr>
              <a:xfrm>
                <a:off x="1614877" y="3369355"/>
                <a:ext cx="2274062" cy="95116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00000"/>
                  </a:lnSpc>
                  <a:buNone/>
                </a:pPr>
                <a:r>
                  <a:rPr lang="en-US" sz="1400" dirty="0">
                    <a:latin typeface="微软雅黑" panose="020B0503020204020204" pitchFamily="34" charset="-122"/>
                    <a:ea typeface="微软雅黑" panose="020B0503020204020204" pitchFamily="34" charset="-122"/>
                  </a:rPr>
                  <a:t>Lemon drops oat cake oat cake sugar plum. Jelly beans macaroon I love topping danish cake</a:t>
                </a:r>
              </a:p>
            </p:txBody>
          </p:sp>
          <p:sp>
            <p:nvSpPr>
              <p:cNvPr id="17" name="文本框 36">
                <a:extLst>
                  <a:ext uri="{FF2B5EF4-FFF2-40B4-BE49-F238E27FC236}">
                    <a16:creationId xmlns:a16="http://schemas.microsoft.com/office/drawing/2014/main" id="{EC97CCDD-FC30-4A37-BEBB-7DF1ADF639AD}"/>
                  </a:ext>
                </a:extLst>
              </p:cNvPr>
              <p:cNvSpPr txBox="1"/>
              <p:nvPr/>
            </p:nvSpPr>
            <p:spPr>
              <a:xfrm>
                <a:off x="2036411" y="2899581"/>
                <a:ext cx="2088784"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noProof="0" dirty="0">
                    <a:ln>
                      <a:noFill/>
                    </a:ln>
                    <a:solidFill>
                      <a:schemeClr val="tx1">
                        <a:lumMod val="75000"/>
                        <a:lumOff val="25000"/>
                      </a:schemeClr>
                    </a:solidFill>
                    <a:uLnTx/>
                    <a:uFillTx/>
                    <a:latin typeface="微软雅黑" panose="020B0503020204020204" pitchFamily="34" charset="-122"/>
                    <a:ea typeface="微软雅黑" panose="020B0503020204020204" pitchFamily="34" charset="-122"/>
                  </a:rPr>
                  <a:t> YOUR TEXT </a:t>
                </a:r>
              </a:p>
            </p:txBody>
          </p:sp>
        </p:grpSp>
        <p:grpSp>
          <p:nvGrpSpPr>
            <p:cNvPr id="10" name="组合 9">
              <a:extLst>
                <a:ext uri="{FF2B5EF4-FFF2-40B4-BE49-F238E27FC236}">
                  <a16:creationId xmlns:a16="http://schemas.microsoft.com/office/drawing/2014/main" id="{70EB1EF2-D359-43CD-AD2D-3E605158A2F7}"/>
                </a:ext>
              </a:extLst>
            </p:cNvPr>
            <p:cNvGrpSpPr/>
            <p:nvPr/>
          </p:nvGrpSpPr>
          <p:grpSpPr>
            <a:xfrm>
              <a:off x="8734254" y="2608343"/>
              <a:ext cx="2462321" cy="1439719"/>
              <a:chOff x="6834075" y="1355964"/>
              <a:chExt cx="2462321" cy="1439719"/>
            </a:xfrm>
          </p:grpSpPr>
          <p:sp>
            <p:nvSpPr>
              <p:cNvPr id="14" name="Text Placeholder 32">
                <a:extLst>
                  <a:ext uri="{FF2B5EF4-FFF2-40B4-BE49-F238E27FC236}">
                    <a16:creationId xmlns:a16="http://schemas.microsoft.com/office/drawing/2014/main" id="{4CA0FF05-8F7F-47A4-9D70-E2655CA034CE}"/>
                  </a:ext>
                </a:extLst>
              </p:cNvPr>
              <p:cNvSpPr txBox="1">
                <a:spLocks/>
              </p:cNvSpPr>
              <p:nvPr/>
            </p:nvSpPr>
            <p:spPr>
              <a:xfrm>
                <a:off x="7022334" y="1844522"/>
                <a:ext cx="2274062" cy="95116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None/>
                </a:pPr>
                <a:r>
                  <a:rPr lang="en-US" sz="1400" dirty="0">
                    <a:latin typeface="微软雅黑" panose="020B0503020204020204" pitchFamily="34" charset="-122"/>
                    <a:ea typeface="微软雅黑" panose="020B0503020204020204" pitchFamily="34" charset="-122"/>
                  </a:rPr>
                  <a:t>Lemon drops oat cake oat cake sugar plum. Jelly beans macaroon I love topping danish cake</a:t>
                </a:r>
              </a:p>
            </p:txBody>
          </p:sp>
          <p:sp>
            <p:nvSpPr>
              <p:cNvPr id="15" name="文本框 36">
                <a:extLst>
                  <a:ext uri="{FF2B5EF4-FFF2-40B4-BE49-F238E27FC236}">
                    <a16:creationId xmlns:a16="http://schemas.microsoft.com/office/drawing/2014/main" id="{C306D786-DD91-4E18-98EC-85390B37013F}"/>
                  </a:ext>
                </a:extLst>
              </p:cNvPr>
              <p:cNvSpPr txBox="1"/>
              <p:nvPr/>
            </p:nvSpPr>
            <p:spPr>
              <a:xfrm>
                <a:off x="6834075" y="1355964"/>
                <a:ext cx="2088784"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noProof="0" dirty="0">
                    <a:ln>
                      <a:noFill/>
                    </a:ln>
                    <a:solidFill>
                      <a:schemeClr val="tx1">
                        <a:lumMod val="75000"/>
                        <a:lumOff val="25000"/>
                      </a:schemeClr>
                    </a:solidFill>
                    <a:uLnTx/>
                    <a:uFillTx/>
                    <a:latin typeface="微软雅黑" panose="020B0503020204020204" pitchFamily="34" charset="-122"/>
                    <a:ea typeface="微软雅黑" panose="020B0503020204020204" pitchFamily="34" charset="-122"/>
                  </a:rPr>
                  <a:t> YOUR TEXT </a:t>
                </a:r>
              </a:p>
            </p:txBody>
          </p:sp>
        </p:grpSp>
        <p:grpSp>
          <p:nvGrpSpPr>
            <p:cNvPr id="11" name="组合 10">
              <a:extLst>
                <a:ext uri="{FF2B5EF4-FFF2-40B4-BE49-F238E27FC236}">
                  <a16:creationId xmlns:a16="http://schemas.microsoft.com/office/drawing/2014/main" id="{E7720A1D-B9DE-43A9-ABAC-CD3303FF7C2C}"/>
                </a:ext>
              </a:extLst>
            </p:cNvPr>
            <p:cNvGrpSpPr/>
            <p:nvPr/>
          </p:nvGrpSpPr>
          <p:grpSpPr>
            <a:xfrm>
              <a:off x="7954211" y="4193201"/>
              <a:ext cx="2462321" cy="1439719"/>
              <a:chOff x="6834075" y="1355964"/>
              <a:chExt cx="2462321" cy="1439719"/>
            </a:xfrm>
          </p:grpSpPr>
          <p:sp>
            <p:nvSpPr>
              <p:cNvPr id="12" name="Text Placeholder 32">
                <a:extLst>
                  <a:ext uri="{FF2B5EF4-FFF2-40B4-BE49-F238E27FC236}">
                    <a16:creationId xmlns:a16="http://schemas.microsoft.com/office/drawing/2014/main" id="{A907737A-42D3-432D-AC25-36351DB98461}"/>
                  </a:ext>
                </a:extLst>
              </p:cNvPr>
              <p:cNvSpPr txBox="1">
                <a:spLocks/>
              </p:cNvSpPr>
              <p:nvPr/>
            </p:nvSpPr>
            <p:spPr>
              <a:xfrm>
                <a:off x="7022334" y="1844522"/>
                <a:ext cx="2274062" cy="95116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None/>
                </a:pPr>
                <a:r>
                  <a:rPr lang="en-US" sz="1400" dirty="0">
                    <a:latin typeface="微软雅黑" panose="020B0503020204020204" pitchFamily="34" charset="-122"/>
                    <a:ea typeface="微软雅黑" panose="020B0503020204020204" pitchFamily="34" charset="-122"/>
                  </a:rPr>
                  <a:t>Lemon drops oat cake oat cake sugar plum. Jelly beans macaroon I love topping danish cake</a:t>
                </a:r>
              </a:p>
            </p:txBody>
          </p:sp>
          <p:sp>
            <p:nvSpPr>
              <p:cNvPr id="13" name="文本框 36">
                <a:extLst>
                  <a:ext uri="{FF2B5EF4-FFF2-40B4-BE49-F238E27FC236}">
                    <a16:creationId xmlns:a16="http://schemas.microsoft.com/office/drawing/2014/main" id="{15BE4AFB-5E54-4507-A09B-50374BAFE78E}"/>
                  </a:ext>
                </a:extLst>
              </p:cNvPr>
              <p:cNvSpPr txBox="1"/>
              <p:nvPr/>
            </p:nvSpPr>
            <p:spPr>
              <a:xfrm>
                <a:off x="6834075" y="1355964"/>
                <a:ext cx="2088784"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noProof="0" dirty="0">
                    <a:ln>
                      <a:noFill/>
                    </a:ln>
                    <a:solidFill>
                      <a:schemeClr val="tx1">
                        <a:lumMod val="75000"/>
                        <a:lumOff val="25000"/>
                      </a:schemeClr>
                    </a:solidFill>
                    <a:uLnTx/>
                    <a:uFillTx/>
                    <a:latin typeface="微软雅黑" panose="020B0503020204020204" pitchFamily="34" charset="-122"/>
                    <a:ea typeface="微软雅黑" panose="020B0503020204020204" pitchFamily="34" charset="-122"/>
                  </a:rPr>
                  <a:t> YOUR TEXT </a:t>
                </a:r>
              </a:p>
            </p:txBody>
          </p:sp>
        </p:grpSp>
      </p:grpSp>
    </p:spTree>
    <p:extLst>
      <p:ext uri="{BB962C8B-B14F-4D97-AF65-F5344CB8AC3E}">
        <p14:creationId xmlns:p14="http://schemas.microsoft.com/office/powerpoint/2010/main" val="1784707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E7EBEC"/>
            </a:gs>
            <a:gs pos="35000">
              <a:srgbClr val="EFF0F2"/>
            </a:gs>
            <a:gs pos="68000">
              <a:srgbClr val="EFF3F4"/>
            </a:gs>
            <a:gs pos="93000">
              <a:srgbClr val="EFF3F4"/>
            </a:gs>
          </a:gsLst>
          <a:lin ang="5400000" scaled="1"/>
        </a:gradFill>
        <a:effectLst/>
      </p:bgPr>
    </p:bg>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1B908933-0F87-4AEC-8931-712900462F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0"/>
            <a:ext cx="10287000" cy="6858000"/>
          </a:xfrm>
          <a:prstGeom prst="rect">
            <a:avLst/>
          </a:prstGeom>
        </p:spPr>
      </p:pic>
      <p:grpSp>
        <p:nvGrpSpPr>
          <p:cNvPr id="6" name="组合 5">
            <a:extLst>
              <a:ext uri="{FF2B5EF4-FFF2-40B4-BE49-F238E27FC236}">
                <a16:creationId xmlns:a16="http://schemas.microsoft.com/office/drawing/2014/main" id="{99D1C698-0CA4-4E3B-993E-DE3AFB45ED57}"/>
              </a:ext>
            </a:extLst>
          </p:cNvPr>
          <p:cNvGrpSpPr/>
          <p:nvPr/>
        </p:nvGrpSpPr>
        <p:grpSpPr>
          <a:xfrm>
            <a:off x="2216000" y="1277694"/>
            <a:ext cx="2836309" cy="4302613"/>
            <a:chOff x="4677846" y="1277694"/>
            <a:chExt cx="2836309" cy="4302613"/>
          </a:xfrm>
        </p:grpSpPr>
        <p:grpSp>
          <p:nvGrpSpPr>
            <p:cNvPr id="7" name="组合 6">
              <a:extLst>
                <a:ext uri="{FF2B5EF4-FFF2-40B4-BE49-F238E27FC236}">
                  <a16:creationId xmlns:a16="http://schemas.microsoft.com/office/drawing/2014/main" id="{F32BB0BC-5F97-41CE-8D96-13D5727DE88B}"/>
                </a:ext>
              </a:extLst>
            </p:cNvPr>
            <p:cNvGrpSpPr/>
            <p:nvPr/>
          </p:nvGrpSpPr>
          <p:grpSpPr>
            <a:xfrm>
              <a:off x="4677846" y="1277694"/>
              <a:ext cx="2836309" cy="4302613"/>
              <a:chOff x="4210050" y="1258195"/>
              <a:chExt cx="2836309" cy="4302613"/>
            </a:xfrm>
          </p:grpSpPr>
          <p:sp>
            <p:nvSpPr>
              <p:cNvPr id="12" name="文本框 11">
                <a:extLst>
                  <a:ext uri="{FF2B5EF4-FFF2-40B4-BE49-F238E27FC236}">
                    <a16:creationId xmlns:a16="http://schemas.microsoft.com/office/drawing/2014/main" id="{ED093A6C-537F-4FAE-8444-3B1E1AE11487}"/>
                  </a:ext>
                </a:extLst>
              </p:cNvPr>
              <p:cNvSpPr txBox="1"/>
              <p:nvPr/>
            </p:nvSpPr>
            <p:spPr>
              <a:xfrm>
                <a:off x="4637245" y="1258195"/>
                <a:ext cx="1016795" cy="1200329"/>
              </a:xfrm>
              <a:prstGeom prst="rect">
                <a:avLst/>
              </a:prstGeom>
              <a:noFill/>
            </p:spPr>
            <p:txBody>
              <a:bodyPr wrap="square" rtlCol="0">
                <a:spAutoFit/>
              </a:bodyPr>
              <a:lstStyle/>
              <a:p>
                <a:pPr algn="ctr"/>
                <a:r>
                  <a:rPr lang="zh-CN" altLang="en-US" sz="7200" dirty="0"/>
                  <a:t>谢</a:t>
                </a:r>
              </a:p>
            </p:txBody>
          </p:sp>
          <p:sp>
            <p:nvSpPr>
              <p:cNvPr id="13" name="文本框 12">
                <a:extLst>
                  <a:ext uri="{FF2B5EF4-FFF2-40B4-BE49-F238E27FC236}">
                    <a16:creationId xmlns:a16="http://schemas.microsoft.com/office/drawing/2014/main" id="{EF65D421-49B0-419F-B393-8F104B31D4E1}"/>
                  </a:ext>
                </a:extLst>
              </p:cNvPr>
              <p:cNvSpPr txBox="1"/>
              <p:nvPr/>
            </p:nvSpPr>
            <p:spPr>
              <a:xfrm>
                <a:off x="4637245" y="2692008"/>
                <a:ext cx="1016795" cy="1200329"/>
              </a:xfrm>
              <a:prstGeom prst="rect">
                <a:avLst/>
              </a:prstGeom>
              <a:noFill/>
            </p:spPr>
            <p:txBody>
              <a:bodyPr wrap="square" rtlCol="0">
                <a:spAutoFit/>
              </a:bodyPr>
              <a:lstStyle/>
              <a:p>
                <a:pPr algn="ctr"/>
                <a:r>
                  <a:rPr lang="zh-CN" altLang="en-US" sz="7200" dirty="0"/>
                  <a:t>谢</a:t>
                </a:r>
              </a:p>
            </p:txBody>
          </p:sp>
          <p:sp>
            <p:nvSpPr>
              <p:cNvPr id="14" name="文本框 13">
                <a:extLst>
                  <a:ext uri="{FF2B5EF4-FFF2-40B4-BE49-F238E27FC236}">
                    <a16:creationId xmlns:a16="http://schemas.microsoft.com/office/drawing/2014/main" id="{01210461-5CFC-4353-BB13-9C6D1F0FDA4B}"/>
                  </a:ext>
                </a:extLst>
              </p:cNvPr>
              <p:cNvSpPr txBox="1"/>
              <p:nvPr/>
            </p:nvSpPr>
            <p:spPr>
              <a:xfrm>
                <a:off x="6029564" y="2324995"/>
                <a:ext cx="1016795" cy="1200329"/>
              </a:xfrm>
              <a:prstGeom prst="rect">
                <a:avLst/>
              </a:prstGeom>
              <a:noFill/>
            </p:spPr>
            <p:txBody>
              <a:bodyPr wrap="square" rtlCol="0">
                <a:spAutoFit/>
              </a:bodyPr>
              <a:lstStyle/>
              <a:p>
                <a:pPr algn="ctr"/>
                <a:r>
                  <a:rPr lang="zh-CN" altLang="en-US" sz="7200" dirty="0"/>
                  <a:t>观</a:t>
                </a:r>
              </a:p>
            </p:txBody>
          </p:sp>
          <p:sp>
            <p:nvSpPr>
              <p:cNvPr id="15" name="文本框 14">
                <a:extLst>
                  <a:ext uri="{FF2B5EF4-FFF2-40B4-BE49-F238E27FC236}">
                    <a16:creationId xmlns:a16="http://schemas.microsoft.com/office/drawing/2014/main" id="{4295DA35-E109-4471-9D87-F67F6A1E5C7C}"/>
                  </a:ext>
                </a:extLst>
              </p:cNvPr>
              <p:cNvSpPr txBox="1"/>
              <p:nvPr/>
            </p:nvSpPr>
            <p:spPr>
              <a:xfrm>
                <a:off x="6029564" y="3758808"/>
                <a:ext cx="1016795" cy="1200329"/>
              </a:xfrm>
              <a:prstGeom prst="rect">
                <a:avLst/>
              </a:prstGeom>
              <a:noFill/>
            </p:spPr>
            <p:txBody>
              <a:bodyPr wrap="square" rtlCol="0">
                <a:spAutoFit/>
              </a:bodyPr>
              <a:lstStyle/>
              <a:p>
                <a:pPr algn="ctr"/>
                <a:r>
                  <a:rPr lang="zh-CN" altLang="en-US" sz="7200" dirty="0"/>
                  <a:t>看</a:t>
                </a:r>
              </a:p>
            </p:txBody>
          </p:sp>
          <p:sp>
            <p:nvSpPr>
              <p:cNvPr id="16" name="椭圆 15">
                <a:extLst>
                  <a:ext uri="{FF2B5EF4-FFF2-40B4-BE49-F238E27FC236}">
                    <a16:creationId xmlns:a16="http://schemas.microsoft.com/office/drawing/2014/main" id="{316CEAF3-A070-4A41-B55E-E25E00A1D00B}"/>
                  </a:ext>
                </a:extLst>
              </p:cNvPr>
              <p:cNvSpPr/>
              <p:nvPr/>
            </p:nvSpPr>
            <p:spPr>
              <a:xfrm>
                <a:off x="4545478" y="1258195"/>
                <a:ext cx="1200328" cy="1200328"/>
              </a:xfrm>
              <a:prstGeom prst="ellipse">
                <a:avLst/>
              </a:prstGeom>
              <a:noFill/>
              <a:ln>
                <a:solidFill>
                  <a:srgbClr val="5177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a:extLst>
                  <a:ext uri="{FF2B5EF4-FFF2-40B4-BE49-F238E27FC236}">
                    <a16:creationId xmlns:a16="http://schemas.microsoft.com/office/drawing/2014/main" id="{FEF2D48C-E058-4AF4-A9F0-4EB8E3D36569}"/>
                  </a:ext>
                </a:extLst>
              </p:cNvPr>
              <p:cNvPicPr>
                <a:picLocks noChangeAspect="1"/>
              </p:cNvPicPr>
              <p:nvPr/>
            </p:nvPicPr>
            <p:blipFill rotWithShape="1">
              <a:blip r:embed="rId3">
                <a:duotone>
                  <a:prstClr val="black"/>
                  <a:schemeClr val="accent6">
                    <a:tint val="45000"/>
                    <a:satMod val="400000"/>
                  </a:schemeClr>
                </a:duotone>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l="62737" t="13107" r="24876" b="81782"/>
              <a:stretch/>
            </p:blipFill>
            <p:spPr>
              <a:xfrm>
                <a:off x="5452737" y="1599455"/>
                <a:ext cx="1005840" cy="608798"/>
              </a:xfrm>
              <a:prstGeom prst="rect">
                <a:avLst/>
              </a:prstGeom>
            </p:spPr>
          </p:pic>
          <p:pic>
            <p:nvPicPr>
              <p:cNvPr id="18" name="图片 17">
                <a:extLst>
                  <a:ext uri="{FF2B5EF4-FFF2-40B4-BE49-F238E27FC236}">
                    <a16:creationId xmlns:a16="http://schemas.microsoft.com/office/drawing/2014/main" id="{211063A9-7167-4397-8248-1A7CC1277F88}"/>
                  </a:ext>
                </a:extLst>
              </p:cNvPr>
              <p:cNvPicPr>
                <a:picLocks noChangeAspect="1"/>
              </p:cNvPicPr>
              <p:nvPr/>
            </p:nvPicPr>
            <p:blipFill rotWithShape="1">
              <a:blip r:embed="rId5">
                <a:extLst>
                  <a:ext uri="{28A0092B-C50C-407E-A947-70E740481C1C}">
                    <a14:useLocalDpi xmlns:a14="http://schemas.microsoft.com/office/drawing/2010/main" val="0"/>
                  </a:ext>
                </a:extLst>
              </a:blip>
              <a:srcRect l="32745" t="50908" r="30929" b="44444"/>
              <a:stretch/>
            </p:blipFill>
            <p:spPr>
              <a:xfrm>
                <a:off x="4210050" y="4929967"/>
                <a:ext cx="2468880" cy="463337"/>
              </a:xfrm>
              <a:prstGeom prst="rect">
                <a:avLst/>
              </a:prstGeom>
            </p:spPr>
          </p:pic>
          <p:sp>
            <p:nvSpPr>
              <p:cNvPr id="19" name="文本框 18">
                <a:extLst>
                  <a:ext uri="{FF2B5EF4-FFF2-40B4-BE49-F238E27FC236}">
                    <a16:creationId xmlns:a16="http://schemas.microsoft.com/office/drawing/2014/main" id="{0F3B2BD8-437A-4249-A671-F8031D48C0BE}"/>
                  </a:ext>
                </a:extLst>
              </p:cNvPr>
              <p:cNvSpPr txBox="1"/>
              <p:nvPr/>
            </p:nvSpPr>
            <p:spPr>
              <a:xfrm>
                <a:off x="4467556" y="4047474"/>
                <a:ext cx="721832" cy="369332"/>
              </a:xfrm>
              <a:prstGeom prst="rect">
                <a:avLst/>
              </a:prstGeom>
              <a:noFill/>
            </p:spPr>
            <p:txBody>
              <a:bodyPr wrap="square" rtlCol="0">
                <a:spAutoFit/>
              </a:bodyPr>
              <a:lstStyle/>
              <a:p>
                <a:pPr algn="ctr"/>
                <a:r>
                  <a:rPr lang="zh-CN" altLang="en-US" dirty="0"/>
                  <a:t>日系</a:t>
                </a:r>
              </a:p>
            </p:txBody>
          </p:sp>
          <p:pic>
            <p:nvPicPr>
              <p:cNvPr id="20" name="图片 19">
                <a:extLst>
                  <a:ext uri="{FF2B5EF4-FFF2-40B4-BE49-F238E27FC236}">
                    <a16:creationId xmlns:a16="http://schemas.microsoft.com/office/drawing/2014/main" id="{59360F4C-D550-4135-AF05-56071466D1B8}"/>
                  </a:ext>
                </a:extLst>
              </p:cNvPr>
              <p:cNvPicPr>
                <a:picLocks noChangeAspect="1"/>
              </p:cNvPicPr>
              <p:nvPr/>
            </p:nvPicPr>
            <p:blipFill rotWithShape="1">
              <a:blip r:embed="rId6">
                <a:extLst>
                  <a:ext uri="{28A0092B-C50C-407E-A947-70E740481C1C}">
                    <a14:useLocalDpi xmlns:a14="http://schemas.microsoft.com/office/drawing/2010/main" val="0"/>
                  </a:ext>
                </a:extLst>
              </a:blip>
              <a:srcRect l="44778" t="34707" r="52424" b="63358"/>
              <a:stretch/>
            </p:blipFill>
            <p:spPr>
              <a:xfrm>
                <a:off x="5073228" y="4071281"/>
                <a:ext cx="323424" cy="328196"/>
              </a:xfrm>
              <a:prstGeom prst="rect">
                <a:avLst/>
              </a:prstGeom>
            </p:spPr>
          </p:pic>
          <p:sp>
            <p:nvSpPr>
              <p:cNvPr id="21" name="文本框 20">
                <a:extLst>
                  <a:ext uri="{FF2B5EF4-FFF2-40B4-BE49-F238E27FC236}">
                    <a16:creationId xmlns:a16="http://schemas.microsoft.com/office/drawing/2014/main" id="{3D871976-4C06-4898-A46A-356F8BD0CDEE}"/>
                  </a:ext>
                </a:extLst>
              </p:cNvPr>
              <p:cNvSpPr txBox="1"/>
              <p:nvPr/>
            </p:nvSpPr>
            <p:spPr>
              <a:xfrm>
                <a:off x="5255507" y="4047474"/>
                <a:ext cx="721832" cy="369332"/>
              </a:xfrm>
              <a:prstGeom prst="rect">
                <a:avLst/>
              </a:prstGeom>
              <a:noFill/>
            </p:spPr>
            <p:txBody>
              <a:bodyPr wrap="square" rtlCol="0">
                <a:spAutoFit/>
              </a:bodyPr>
              <a:lstStyle/>
              <a:p>
                <a:pPr algn="ctr"/>
                <a:r>
                  <a:rPr lang="zh-CN" altLang="en-US" dirty="0"/>
                  <a:t>极简</a:t>
                </a:r>
              </a:p>
            </p:txBody>
          </p:sp>
          <p:cxnSp>
            <p:nvCxnSpPr>
              <p:cNvPr id="22" name="直接连接符 21">
                <a:extLst>
                  <a:ext uri="{FF2B5EF4-FFF2-40B4-BE49-F238E27FC236}">
                    <a16:creationId xmlns:a16="http://schemas.microsoft.com/office/drawing/2014/main" id="{1CF57E60-30D1-4D3E-B31C-6EEC980AA6BF}"/>
                  </a:ext>
                </a:extLst>
              </p:cNvPr>
              <p:cNvCxnSpPr>
                <a:cxnSpLocks/>
              </p:cNvCxnSpPr>
              <p:nvPr/>
            </p:nvCxnSpPr>
            <p:spPr>
              <a:xfrm>
                <a:off x="7043721" y="4805680"/>
                <a:ext cx="2638" cy="755128"/>
              </a:xfrm>
              <a:prstGeom prst="line">
                <a:avLst/>
              </a:prstGeom>
              <a:ln>
                <a:solidFill>
                  <a:srgbClr val="51775B"/>
                </a:solidFill>
                <a:prstDash val="sysDash"/>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9EE57761-9131-49CA-B880-46A5A114F382}"/>
                  </a:ext>
                </a:extLst>
              </p:cNvPr>
              <p:cNvCxnSpPr>
                <a:cxnSpLocks/>
              </p:cNvCxnSpPr>
              <p:nvPr/>
            </p:nvCxnSpPr>
            <p:spPr>
              <a:xfrm flipH="1">
                <a:off x="6395720" y="5555728"/>
                <a:ext cx="648001" cy="0"/>
              </a:xfrm>
              <a:prstGeom prst="line">
                <a:avLst/>
              </a:prstGeom>
              <a:ln>
                <a:solidFill>
                  <a:srgbClr val="51775B"/>
                </a:solidFill>
                <a:prstDash val="sysDash"/>
              </a:ln>
            </p:spPr>
            <p:style>
              <a:lnRef idx="1">
                <a:schemeClr val="accent1"/>
              </a:lnRef>
              <a:fillRef idx="0">
                <a:schemeClr val="accent1"/>
              </a:fillRef>
              <a:effectRef idx="0">
                <a:schemeClr val="accent1"/>
              </a:effectRef>
              <a:fontRef idx="minor">
                <a:schemeClr val="tx1"/>
              </a:fontRef>
            </p:style>
          </p:cxnSp>
        </p:grpSp>
        <p:sp>
          <p:nvSpPr>
            <p:cNvPr id="8" name="矩形 7">
              <a:extLst>
                <a:ext uri="{FF2B5EF4-FFF2-40B4-BE49-F238E27FC236}">
                  <a16:creationId xmlns:a16="http://schemas.microsoft.com/office/drawing/2014/main" id="{981E4B90-A7BA-4C4E-A11B-C1BC70235185}"/>
                </a:ext>
              </a:extLst>
            </p:cNvPr>
            <p:cNvSpPr/>
            <p:nvPr/>
          </p:nvSpPr>
          <p:spPr>
            <a:xfrm>
              <a:off x="5145681" y="4540621"/>
              <a:ext cx="169689" cy="162424"/>
            </a:xfrm>
            <a:prstGeom prst="rect">
              <a:avLst/>
            </a:prstGeom>
            <a:solidFill>
              <a:srgbClr val="517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13EAA842-4DDB-4352-8BF0-A9648742B73D}"/>
                </a:ext>
              </a:extLst>
            </p:cNvPr>
            <p:cNvSpPr/>
            <p:nvPr/>
          </p:nvSpPr>
          <p:spPr>
            <a:xfrm>
              <a:off x="5449309" y="4540621"/>
              <a:ext cx="169689" cy="162424"/>
            </a:xfrm>
            <a:prstGeom prst="rect">
              <a:avLst/>
            </a:prstGeom>
            <a:solidFill>
              <a:srgbClr val="517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C641D70E-9750-4C50-BBE7-70B6F9CE9C4D}"/>
                </a:ext>
              </a:extLst>
            </p:cNvPr>
            <p:cNvSpPr/>
            <p:nvPr/>
          </p:nvSpPr>
          <p:spPr>
            <a:xfrm>
              <a:off x="5772992" y="4540621"/>
              <a:ext cx="169689" cy="162424"/>
            </a:xfrm>
            <a:prstGeom prst="rect">
              <a:avLst/>
            </a:prstGeom>
            <a:solidFill>
              <a:srgbClr val="517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EDC17EA8-A40F-45D3-84AF-CA5A4524E6C8}"/>
                </a:ext>
              </a:extLst>
            </p:cNvPr>
            <p:cNvSpPr/>
            <p:nvPr/>
          </p:nvSpPr>
          <p:spPr>
            <a:xfrm>
              <a:off x="6096675" y="4540621"/>
              <a:ext cx="169689" cy="162424"/>
            </a:xfrm>
            <a:prstGeom prst="rect">
              <a:avLst/>
            </a:prstGeom>
            <a:solidFill>
              <a:srgbClr val="517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842743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E7EBEC"/>
            </a:gs>
            <a:gs pos="35000">
              <a:srgbClr val="EFF0F2"/>
            </a:gs>
            <a:gs pos="68000">
              <a:srgbClr val="EFF3F4"/>
            </a:gs>
            <a:gs pos="93000">
              <a:srgbClr val="EFF3F4"/>
            </a:gs>
          </a:gsLst>
          <a:lin ang="5400000" scaled="1"/>
        </a:gradFill>
        <a:effectLst/>
      </p:bgPr>
    </p:bg>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1B908933-0F87-4AEC-8931-712900462F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0287000" cy="6858000"/>
          </a:xfrm>
          <a:prstGeom prst="rect">
            <a:avLst/>
          </a:prstGeom>
        </p:spPr>
      </p:pic>
      <p:grpSp>
        <p:nvGrpSpPr>
          <p:cNvPr id="44" name="组合 43">
            <a:extLst>
              <a:ext uri="{FF2B5EF4-FFF2-40B4-BE49-F238E27FC236}">
                <a16:creationId xmlns:a16="http://schemas.microsoft.com/office/drawing/2014/main" id="{9DF3FF43-D6A3-496F-B50D-C048C799BB6F}"/>
              </a:ext>
            </a:extLst>
          </p:cNvPr>
          <p:cNvGrpSpPr/>
          <p:nvPr/>
        </p:nvGrpSpPr>
        <p:grpSpPr>
          <a:xfrm>
            <a:off x="7017681" y="1406622"/>
            <a:ext cx="4337520" cy="4415146"/>
            <a:chOff x="4478671" y="1469342"/>
            <a:chExt cx="4337520" cy="4415146"/>
          </a:xfrm>
        </p:grpSpPr>
        <p:sp>
          <p:nvSpPr>
            <p:cNvPr id="45" name="矩形: 圆角 10">
              <a:extLst>
                <a:ext uri="{FF2B5EF4-FFF2-40B4-BE49-F238E27FC236}">
                  <a16:creationId xmlns:a16="http://schemas.microsoft.com/office/drawing/2014/main" id="{1AA2C0CD-83E0-49BC-9376-7A1728CA6D71}"/>
                </a:ext>
              </a:extLst>
            </p:cNvPr>
            <p:cNvSpPr/>
            <p:nvPr/>
          </p:nvSpPr>
          <p:spPr>
            <a:xfrm>
              <a:off x="5542952" y="2891331"/>
              <a:ext cx="652803" cy="370029"/>
            </a:xfrm>
            <a:prstGeom prst="roundRect">
              <a:avLst/>
            </a:prstGeom>
            <a:solidFill>
              <a:srgbClr val="51775B"/>
            </a:solidFill>
            <a:ln>
              <a:noFill/>
            </a:ln>
            <a:effectLst>
              <a:outerShdw blurRad="152400" dist="63500" dir="5400000" sx="104000" sy="104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027" rtl="0" eaLnBrk="1" latinLnBrk="0" hangingPunct="1">
                <a:defRPr sz="1400" kern="1200">
                  <a:solidFill>
                    <a:schemeClr val="lt1"/>
                  </a:solidFill>
                  <a:latin typeface="+mn-lt"/>
                  <a:ea typeface="+mn-ea"/>
                  <a:cs typeface="+mn-cs"/>
                </a:defRPr>
              </a:lvl1pPr>
              <a:lvl2pPr marL="342518" algn="l" defTabSz="685027" rtl="0" eaLnBrk="1" latinLnBrk="0" hangingPunct="1">
                <a:defRPr sz="1400" kern="1200">
                  <a:solidFill>
                    <a:schemeClr val="lt1"/>
                  </a:solidFill>
                  <a:latin typeface="+mn-lt"/>
                  <a:ea typeface="+mn-ea"/>
                  <a:cs typeface="+mn-cs"/>
                </a:defRPr>
              </a:lvl2pPr>
              <a:lvl3pPr marL="685027" algn="l" defTabSz="685027" rtl="0" eaLnBrk="1" latinLnBrk="0" hangingPunct="1">
                <a:defRPr sz="1400" kern="1200">
                  <a:solidFill>
                    <a:schemeClr val="lt1"/>
                  </a:solidFill>
                  <a:latin typeface="+mn-lt"/>
                  <a:ea typeface="+mn-ea"/>
                  <a:cs typeface="+mn-cs"/>
                </a:defRPr>
              </a:lvl3pPr>
              <a:lvl4pPr marL="1027538" algn="l" defTabSz="685027" rtl="0" eaLnBrk="1" latinLnBrk="0" hangingPunct="1">
                <a:defRPr sz="1400" kern="1200">
                  <a:solidFill>
                    <a:schemeClr val="lt1"/>
                  </a:solidFill>
                  <a:latin typeface="+mn-lt"/>
                  <a:ea typeface="+mn-ea"/>
                  <a:cs typeface="+mn-cs"/>
                </a:defRPr>
              </a:lvl4pPr>
              <a:lvl5pPr marL="1370054" algn="l" defTabSz="685027" rtl="0" eaLnBrk="1" latinLnBrk="0" hangingPunct="1">
                <a:defRPr sz="1400" kern="1200">
                  <a:solidFill>
                    <a:schemeClr val="lt1"/>
                  </a:solidFill>
                  <a:latin typeface="+mn-lt"/>
                  <a:ea typeface="+mn-ea"/>
                  <a:cs typeface="+mn-cs"/>
                </a:defRPr>
              </a:lvl5pPr>
              <a:lvl6pPr marL="1712564" algn="l" defTabSz="685027" rtl="0" eaLnBrk="1" latinLnBrk="0" hangingPunct="1">
                <a:defRPr sz="1400" kern="1200">
                  <a:solidFill>
                    <a:schemeClr val="lt1"/>
                  </a:solidFill>
                  <a:latin typeface="+mn-lt"/>
                  <a:ea typeface="+mn-ea"/>
                  <a:cs typeface="+mn-cs"/>
                </a:defRPr>
              </a:lvl6pPr>
              <a:lvl7pPr marL="2055079" algn="l" defTabSz="685027" rtl="0" eaLnBrk="1" latinLnBrk="0" hangingPunct="1">
                <a:defRPr sz="1400" kern="1200">
                  <a:solidFill>
                    <a:schemeClr val="lt1"/>
                  </a:solidFill>
                  <a:latin typeface="+mn-lt"/>
                  <a:ea typeface="+mn-ea"/>
                  <a:cs typeface="+mn-cs"/>
                </a:defRPr>
              </a:lvl7pPr>
              <a:lvl8pPr marL="2397586" algn="l" defTabSz="685027" rtl="0" eaLnBrk="1" latinLnBrk="0" hangingPunct="1">
                <a:defRPr sz="1400" kern="1200">
                  <a:solidFill>
                    <a:schemeClr val="lt1"/>
                  </a:solidFill>
                  <a:latin typeface="+mn-lt"/>
                  <a:ea typeface="+mn-ea"/>
                  <a:cs typeface="+mn-cs"/>
                </a:defRPr>
              </a:lvl8pPr>
              <a:lvl9pPr marL="2740102" algn="l" defTabSz="685027" rtl="0" eaLnBrk="1" latinLnBrk="0" hangingPunct="1">
                <a:defRPr sz="1400" kern="1200">
                  <a:solidFill>
                    <a:schemeClr val="lt1"/>
                  </a:solidFill>
                  <a:latin typeface="+mn-lt"/>
                  <a:ea typeface="+mn-ea"/>
                  <a:cs typeface="+mn-cs"/>
                </a:defRPr>
              </a:lvl9pPr>
            </a:lstStyle>
            <a:p>
              <a:pPr algn="ctr" defTabSz="826821"/>
              <a:r>
                <a:rPr lang="en-US" altLang="zh-CN" sz="2000" dirty="0">
                  <a:solidFill>
                    <a:schemeClr val="bg1"/>
                  </a:solidFill>
                  <a:latin typeface="微软雅黑" panose="020B0503020204020204" pitchFamily="34" charset="-122"/>
                  <a:ea typeface="微软雅黑" panose="020B0503020204020204" pitchFamily="34" charset="-122"/>
                </a:rPr>
                <a:t>01</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6" name="文本框 3">
              <a:extLst>
                <a:ext uri="{FF2B5EF4-FFF2-40B4-BE49-F238E27FC236}">
                  <a16:creationId xmlns:a16="http://schemas.microsoft.com/office/drawing/2014/main" id="{30E1A885-31CB-4175-8A5D-1E6C08ACBDCB}"/>
                </a:ext>
              </a:extLst>
            </p:cNvPr>
            <p:cNvSpPr txBox="1"/>
            <p:nvPr/>
          </p:nvSpPr>
          <p:spPr>
            <a:xfrm>
              <a:off x="6419171" y="2814735"/>
              <a:ext cx="2379596" cy="523220"/>
            </a:xfrm>
            <a:prstGeom prst="rect">
              <a:avLst/>
            </a:prstGeom>
            <a:noFill/>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defRPr/>
              </a:pPr>
              <a:r>
                <a:rPr lang="zh-CN" altLang="en-US" sz="2800" dirty="0">
                  <a:solidFill>
                    <a:sysClr val="windowText" lastClr="000000"/>
                  </a:solidFill>
                  <a:latin typeface="微软雅黑" panose="020B0503020204020204" pitchFamily="34" charset="-122"/>
                  <a:ea typeface="微软雅黑" panose="020B0503020204020204" pitchFamily="34" charset="-122"/>
                </a:rPr>
                <a:t>论文背景简介</a:t>
              </a:r>
            </a:p>
          </p:txBody>
        </p:sp>
        <p:sp>
          <p:nvSpPr>
            <p:cNvPr id="47" name="矩形: 圆角 10">
              <a:extLst>
                <a:ext uri="{FF2B5EF4-FFF2-40B4-BE49-F238E27FC236}">
                  <a16:creationId xmlns:a16="http://schemas.microsoft.com/office/drawing/2014/main" id="{EA6E97F3-1459-4162-8C18-1DAF10A5B8EA}"/>
                </a:ext>
              </a:extLst>
            </p:cNvPr>
            <p:cNvSpPr/>
            <p:nvPr/>
          </p:nvSpPr>
          <p:spPr>
            <a:xfrm>
              <a:off x="5536248" y="3703228"/>
              <a:ext cx="652803" cy="370029"/>
            </a:xfrm>
            <a:prstGeom prst="roundRect">
              <a:avLst/>
            </a:prstGeom>
            <a:solidFill>
              <a:srgbClr val="51775B"/>
            </a:solidFill>
            <a:ln>
              <a:noFill/>
            </a:ln>
            <a:effectLst>
              <a:outerShdw blurRad="152400" dist="63500" dir="5400000" sx="104000" sy="104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027" rtl="0" eaLnBrk="1" latinLnBrk="0" hangingPunct="1">
                <a:defRPr sz="1400" kern="1200">
                  <a:solidFill>
                    <a:schemeClr val="lt1"/>
                  </a:solidFill>
                  <a:latin typeface="+mn-lt"/>
                  <a:ea typeface="+mn-ea"/>
                  <a:cs typeface="+mn-cs"/>
                </a:defRPr>
              </a:lvl1pPr>
              <a:lvl2pPr marL="342518" algn="l" defTabSz="685027" rtl="0" eaLnBrk="1" latinLnBrk="0" hangingPunct="1">
                <a:defRPr sz="1400" kern="1200">
                  <a:solidFill>
                    <a:schemeClr val="lt1"/>
                  </a:solidFill>
                  <a:latin typeface="+mn-lt"/>
                  <a:ea typeface="+mn-ea"/>
                  <a:cs typeface="+mn-cs"/>
                </a:defRPr>
              </a:lvl2pPr>
              <a:lvl3pPr marL="685027" algn="l" defTabSz="685027" rtl="0" eaLnBrk="1" latinLnBrk="0" hangingPunct="1">
                <a:defRPr sz="1400" kern="1200">
                  <a:solidFill>
                    <a:schemeClr val="lt1"/>
                  </a:solidFill>
                  <a:latin typeface="+mn-lt"/>
                  <a:ea typeface="+mn-ea"/>
                  <a:cs typeface="+mn-cs"/>
                </a:defRPr>
              </a:lvl3pPr>
              <a:lvl4pPr marL="1027538" algn="l" defTabSz="685027" rtl="0" eaLnBrk="1" latinLnBrk="0" hangingPunct="1">
                <a:defRPr sz="1400" kern="1200">
                  <a:solidFill>
                    <a:schemeClr val="lt1"/>
                  </a:solidFill>
                  <a:latin typeface="+mn-lt"/>
                  <a:ea typeface="+mn-ea"/>
                  <a:cs typeface="+mn-cs"/>
                </a:defRPr>
              </a:lvl4pPr>
              <a:lvl5pPr marL="1370054" algn="l" defTabSz="685027" rtl="0" eaLnBrk="1" latinLnBrk="0" hangingPunct="1">
                <a:defRPr sz="1400" kern="1200">
                  <a:solidFill>
                    <a:schemeClr val="lt1"/>
                  </a:solidFill>
                  <a:latin typeface="+mn-lt"/>
                  <a:ea typeface="+mn-ea"/>
                  <a:cs typeface="+mn-cs"/>
                </a:defRPr>
              </a:lvl5pPr>
              <a:lvl6pPr marL="1712564" algn="l" defTabSz="685027" rtl="0" eaLnBrk="1" latinLnBrk="0" hangingPunct="1">
                <a:defRPr sz="1400" kern="1200">
                  <a:solidFill>
                    <a:schemeClr val="lt1"/>
                  </a:solidFill>
                  <a:latin typeface="+mn-lt"/>
                  <a:ea typeface="+mn-ea"/>
                  <a:cs typeface="+mn-cs"/>
                </a:defRPr>
              </a:lvl6pPr>
              <a:lvl7pPr marL="2055079" algn="l" defTabSz="685027" rtl="0" eaLnBrk="1" latinLnBrk="0" hangingPunct="1">
                <a:defRPr sz="1400" kern="1200">
                  <a:solidFill>
                    <a:schemeClr val="lt1"/>
                  </a:solidFill>
                  <a:latin typeface="+mn-lt"/>
                  <a:ea typeface="+mn-ea"/>
                  <a:cs typeface="+mn-cs"/>
                </a:defRPr>
              </a:lvl7pPr>
              <a:lvl8pPr marL="2397586" algn="l" defTabSz="685027" rtl="0" eaLnBrk="1" latinLnBrk="0" hangingPunct="1">
                <a:defRPr sz="1400" kern="1200">
                  <a:solidFill>
                    <a:schemeClr val="lt1"/>
                  </a:solidFill>
                  <a:latin typeface="+mn-lt"/>
                  <a:ea typeface="+mn-ea"/>
                  <a:cs typeface="+mn-cs"/>
                </a:defRPr>
              </a:lvl8pPr>
              <a:lvl9pPr marL="2740102" algn="l" defTabSz="685027" rtl="0" eaLnBrk="1" latinLnBrk="0" hangingPunct="1">
                <a:defRPr sz="1400" kern="1200">
                  <a:solidFill>
                    <a:schemeClr val="lt1"/>
                  </a:solidFill>
                  <a:latin typeface="+mn-lt"/>
                  <a:ea typeface="+mn-ea"/>
                  <a:cs typeface="+mn-cs"/>
                </a:defRPr>
              </a:lvl9pPr>
            </a:lstStyle>
            <a:p>
              <a:pPr algn="ctr" defTabSz="826821"/>
              <a:r>
                <a:rPr lang="en-US" altLang="zh-CN" sz="2000" dirty="0">
                  <a:solidFill>
                    <a:schemeClr val="bg1"/>
                  </a:solidFill>
                  <a:latin typeface="微软雅黑" panose="020B0503020204020204" pitchFamily="34" charset="-122"/>
                  <a:ea typeface="微软雅黑" panose="020B0503020204020204" pitchFamily="34" charset="-122"/>
                </a:rPr>
                <a:t>02</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8" name="文本框 3">
              <a:extLst>
                <a:ext uri="{FF2B5EF4-FFF2-40B4-BE49-F238E27FC236}">
                  <a16:creationId xmlns:a16="http://schemas.microsoft.com/office/drawing/2014/main" id="{724E7542-2D64-47C6-8C6C-A4316D238E68}"/>
                </a:ext>
              </a:extLst>
            </p:cNvPr>
            <p:cNvSpPr txBox="1"/>
            <p:nvPr/>
          </p:nvSpPr>
          <p:spPr>
            <a:xfrm>
              <a:off x="6436597" y="3656756"/>
              <a:ext cx="2362169" cy="523220"/>
            </a:xfrm>
            <a:prstGeom prst="rect">
              <a:avLst/>
            </a:prstGeom>
            <a:noFill/>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defRPr/>
              </a:pPr>
              <a:r>
                <a:rPr lang="zh-CN" altLang="en-US" sz="2800" dirty="0">
                  <a:solidFill>
                    <a:sysClr val="windowText" lastClr="000000"/>
                  </a:solidFill>
                  <a:latin typeface="微软雅黑" panose="020B0503020204020204" pitchFamily="34" charset="-122"/>
                  <a:ea typeface="微软雅黑" panose="020B0503020204020204" pitchFamily="34" charset="-122"/>
                </a:rPr>
                <a:t>研究过程简介</a:t>
              </a:r>
            </a:p>
          </p:txBody>
        </p:sp>
        <p:sp>
          <p:nvSpPr>
            <p:cNvPr id="49" name="矩形: 圆角 10">
              <a:extLst>
                <a:ext uri="{FF2B5EF4-FFF2-40B4-BE49-F238E27FC236}">
                  <a16:creationId xmlns:a16="http://schemas.microsoft.com/office/drawing/2014/main" id="{2EC325FF-CA7A-4ED0-85F0-CA69387CD42C}"/>
                </a:ext>
              </a:extLst>
            </p:cNvPr>
            <p:cNvSpPr/>
            <p:nvPr/>
          </p:nvSpPr>
          <p:spPr>
            <a:xfrm>
              <a:off x="5560379" y="4585608"/>
              <a:ext cx="652803" cy="370029"/>
            </a:xfrm>
            <a:prstGeom prst="roundRect">
              <a:avLst/>
            </a:prstGeom>
            <a:solidFill>
              <a:srgbClr val="51775B"/>
            </a:solidFill>
            <a:ln>
              <a:noFill/>
            </a:ln>
            <a:effectLst>
              <a:outerShdw blurRad="152400" dist="63500" dir="5400000" sx="104000" sy="104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027" rtl="0" eaLnBrk="1" latinLnBrk="0" hangingPunct="1">
                <a:defRPr sz="1400" kern="1200">
                  <a:solidFill>
                    <a:schemeClr val="lt1"/>
                  </a:solidFill>
                  <a:latin typeface="+mn-lt"/>
                  <a:ea typeface="+mn-ea"/>
                  <a:cs typeface="+mn-cs"/>
                </a:defRPr>
              </a:lvl1pPr>
              <a:lvl2pPr marL="342518" algn="l" defTabSz="685027" rtl="0" eaLnBrk="1" latinLnBrk="0" hangingPunct="1">
                <a:defRPr sz="1400" kern="1200">
                  <a:solidFill>
                    <a:schemeClr val="lt1"/>
                  </a:solidFill>
                  <a:latin typeface="+mn-lt"/>
                  <a:ea typeface="+mn-ea"/>
                  <a:cs typeface="+mn-cs"/>
                </a:defRPr>
              </a:lvl2pPr>
              <a:lvl3pPr marL="685027" algn="l" defTabSz="685027" rtl="0" eaLnBrk="1" latinLnBrk="0" hangingPunct="1">
                <a:defRPr sz="1400" kern="1200">
                  <a:solidFill>
                    <a:schemeClr val="lt1"/>
                  </a:solidFill>
                  <a:latin typeface="+mn-lt"/>
                  <a:ea typeface="+mn-ea"/>
                  <a:cs typeface="+mn-cs"/>
                </a:defRPr>
              </a:lvl3pPr>
              <a:lvl4pPr marL="1027538" algn="l" defTabSz="685027" rtl="0" eaLnBrk="1" latinLnBrk="0" hangingPunct="1">
                <a:defRPr sz="1400" kern="1200">
                  <a:solidFill>
                    <a:schemeClr val="lt1"/>
                  </a:solidFill>
                  <a:latin typeface="+mn-lt"/>
                  <a:ea typeface="+mn-ea"/>
                  <a:cs typeface="+mn-cs"/>
                </a:defRPr>
              </a:lvl4pPr>
              <a:lvl5pPr marL="1370054" algn="l" defTabSz="685027" rtl="0" eaLnBrk="1" latinLnBrk="0" hangingPunct="1">
                <a:defRPr sz="1400" kern="1200">
                  <a:solidFill>
                    <a:schemeClr val="lt1"/>
                  </a:solidFill>
                  <a:latin typeface="+mn-lt"/>
                  <a:ea typeface="+mn-ea"/>
                  <a:cs typeface="+mn-cs"/>
                </a:defRPr>
              </a:lvl5pPr>
              <a:lvl6pPr marL="1712564" algn="l" defTabSz="685027" rtl="0" eaLnBrk="1" latinLnBrk="0" hangingPunct="1">
                <a:defRPr sz="1400" kern="1200">
                  <a:solidFill>
                    <a:schemeClr val="lt1"/>
                  </a:solidFill>
                  <a:latin typeface="+mn-lt"/>
                  <a:ea typeface="+mn-ea"/>
                  <a:cs typeface="+mn-cs"/>
                </a:defRPr>
              </a:lvl6pPr>
              <a:lvl7pPr marL="2055079" algn="l" defTabSz="685027" rtl="0" eaLnBrk="1" latinLnBrk="0" hangingPunct="1">
                <a:defRPr sz="1400" kern="1200">
                  <a:solidFill>
                    <a:schemeClr val="lt1"/>
                  </a:solidFill>
                  <a:latin typeface="+mn-lt"/>
                  <a:ea typeface="+mn-ea"/>
                  <a:cs typeface="+mn-cs"/>
                </a:defRPr>
              </a:lvl7pPr>
              <a:lvl8pPr marL="2397586" algn="l" defTabSz="685027" rtl="0" eaLnBrk="1" latinLnBrk="0" hangingPunct="1">
                <a:defRPr sz="1400" kern="1200">
                  <a:solidFill>
                    <a:schemeClr val="lt1"/>
                  </a:solidFill>
                  <a:latin typeface="+mn-lt"/>
                  <a:ea typeface="+mn-ea"/>
                  <a:cs typeface="+mn-cs"/>
                </a:defRPr>
              </a:lvl8pPr>
              <a:lvl9pPr marL="2740102" algn="l" defTabSz="685027" rtl="0" eaLnBrk="1" latinLnBrk="0" hangingPunct="1">
                <a:defRPr sz="1400" kern="1200">
                  <a:solidFill>
                    <a:schemeClr val="lt1"/>
                  </a:solidFill>
                  <a:latin typeface="+mn-lt"/>
                  <a:ea typeface="+mn-ea"/>
                  <a:cs typeface="+mn-cs"/>
                </a:defRPr>
              </a:lvl9pPr>
            </a:lstStyle>
            <a:p>
              <a:pPr algn="ctr" defTabSz="826821"/>
              <a:r>
                <a:rPr lang="en-US" altLang="zh-CN" sz="2000" dirty="0">
                  <a:solidFill>
                    <a:schemeClr val="bg1"/>
                  </a:solidFill>
                  <a:latin typeface="微软雅黑" panose="020B0503020204020204" pitchFamily="34" charset="-122"/>
                  <a:ea typeface="微软雅黑" panose="020B0503020204020204" pitchFamily="34" charset="-122"/>
                </a:rPr>
                <a:t>03</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50" name="文本框 3">
              <a:extLst>
                <a:ext uri="{FF2B5EF4-FFF2-40B4-BE49-F238E27FC236}">
                  <a16:creationId xmlns:a16="http://schemas.microsoft.com/office/drawing/2014/main" id="{9A11CBAC-8596-4193-A02A-E82E311B85D5}"/>
                </a:ext>
              </a:extLst>
            </p:cNvPr>
            <p:cNvSpPr txBox="1"/>
            <p:nvPr/>
          </p:nvSpPr>
          <p:spPr>
            <a:xfrm>
              <a:off x="6436596" y="4509012"/>
              <a:ext cx="2379595" cy="523220"/>
            </a:xfrm>
            <a:prstGeom prst="rect">
              <a:avLst/>
            </a:prstGeom>
            <a:noFill/>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defRPr/>
              </a:pPr>
              <a:r>
                <a:rPr lang="zh-CN" altLang="en-US" sz="2800" dirty="0">
                  <a:solidFill>
                    <a:sysClr val="windowText" lastClr="000000"/>
                  </a:solidFill>
                  <a:latin typeface="微软雅黑" panose="020B0503020204020204" pitchFamily="34" charset="-122"/>
                  <a:ea typeface="微软雅黑" panose="020B0503020204020204" pitchFamily="34" charset="-122"/>
                </a:rPr>
                <a:t>遗留问题探讨</a:t>
              </a:r>
            </a:p>
          </p:txBody>
        </p:sp>
        <p:sp>
          <p:nvSpPr>
            <p:cNvPr id="51" name="矩形: 圆角 10">
              <a:extLst>
                <a:ext uri="{FF2B5EF4-FFF2-40B4-BE49-F238E27FC236}">
                  <a16:creationId xmlns:a16="http://schemas.microsoft.com/office/drawing/2014/main" id="{354E4160-1649-4D13-A030-36BA80C07FB8}"/>
                </a:ext>
              </a:extLst>
            </p:cNvPr>
            <p:cNvSpPr/>
            <p:nvPr/>
          </p:nvSpPr>
          <p:spPr>
            <a:xfrm>
              <a:off x="5560379" y="5437864"/>
              <a:ext cx="652803" cy="370029"/>
            </a:xfrm>
            <a:prstGeom prst="roundRect">
              <a:avLst/>
            </a:prstGeom>
            <a:solidFill>
              <a:srgbClr val="51775B"/>
            </a:solidFill>
            <a:ln>
              <a:noFill/>
            </a:ln>
            <a:effectLst>
              <a:outerShdw blurRad="152400" dist="63500" dir="5400000" sx="104000" sy="104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027" rtl="0" eaLnBrk="1" latinLnBrk="0" hangingPunct="1">
                <a:defRPr sz="1400" kern="1200">
                  <a:solidFill>
                    <a:schemeClr val="lt1"/>
                  </a:solidFill>
                  <a:latin typeface="+mn-lt"/>
                  <a:ea typeface="+mn-ea"/>
                  <a:cs typeface="+mn-cs"/>
                </a:defRPr>
              </a:lvl1pPr>
              <a:lvl2pPr marL="342518" algn="l" defTabSz="685027" rtl="0" eaLnBrk="1" latinLnBrk="0" hangingPunct="1">
                <a:defRPr sz="1400" kern="1200">
                  <a:solidFill>
                    <a:schemeClr val="lt1"/>
                  </a:solidFill>
                  <a:latin typeface="+mn-lt"/>
                  <a:ea typeface="+mn-ea"/>
                  <a:cs typeface="+mn-cs"/>
                </a:defRPr>
              </a:lvl2pPr>
              <a:lvl3pPr marL="685027" algn="l" defTabSz="685027" rtl="0" eaLnBrk="1" latinLnBrk="0" hangingPunct="1">
                <a:defRPr sz="1400" kern="1200">
                  <a:solidFill>
                    <a:schemeClr val="lt1"/>
                  </a:solidFill>
                  <a:latin typeface="+mn-lt"/>
                  <a:ea typeface="+mn-ea"/>
                  <a:cs typeface="+mn-cs"/>
                </a:defRPr>
              </a:lvl3pPr>
              <a:lvl4pPr marL="1027538" algn="l" defTabSz="685027" rtl="0" eaLnBrk="1" latinLnBrk="0" hangingPunct="1">
                <a:defRPr sz="1400" kern="1200">
                  <a:solidFill>
                    <a:schemeClr val="lt1"/>
                  </a:solidFill>
                  <a:latin typeface="+mn-lt"/>
                  <a:ea typeface="+mn-ea"/>
                  <a:cs typeface="+mn-cs"/>
                </a:defRPr>
              </a:lvl4pPr>
              <a:lvl5pPr marL="1370054" algn="l" defTabSz="685027" rtl="0" eaLnBrk="1" latinLnBrk="0" hangingPunct="1">
                <a:defRPr sz="1400" kern="1200">
                  <a:solidFill>
                    <a:schemeClr val="lt1"/>
                  </a:solidFill>
                  <a:latin typeface="+mn-lt"/>
                  <a:ea typeface="+mn-ea"/>
                  <a:cs typeface="+mn-cs"/>
                </a:defRPr>
              </a:lvl5pPr>
              <a:lvl6pPr marL="1712564" algn="l" defTabSz="685027" rtl="0" eaLnBrk="1" latinLnBrk="0" hangingPunct="1">
                <a:defRPr sz="1400" kern="1200">
                  <a:solidFill>
                    <a:schemeClr val="lt1"/>
                  </a:solidFill>
                  <a:latin typeface="+mn-lt"/>
                  <a:ea typeface="+mn-ea"/>
                  <a:cs typeface="+mn-cs"/>
                </a:defRPr>
              </a:lvl6pPr>
              <a:lvl7pPr marL="2055079" algn="l" defTabSz="685027" rtl="0" eaLnBrk="1" latinLnBrk="0" hangingPunct="1">
                <a:defRPr sz="1400" kern="1200">
                  <a:solidFill>
                    <a:schemeClr val="lt1"/>
                  </a:solidFill>
                  <a:latin typeface="+mn-lt"/>
                  <a:ea typeface="+mn-ea"/>
                  <a:cs typeface="+mn-cs"/>
                </a:defRPr>
              </a:lvl7pPr>
              <a:lvl8pPr marL="2397586" algn="l" defTabSz="685027" rtl="0" eaLnBrk="1" latinLnBrk="0" hangingPunct="1">
                <a:defRPr sz="1400" kern="1200">
                  <a:solidFill>
                    <a:schemeClr val="lt1"/>
                  </a:solidFill>
                  <a:latin typeface="+mn-lt"/>
                  <a:ea typeface="+mn-ea"/>
                  <a:cs typeface="+mn-cs"/>
                </a:defRPr>
              </a:lvl8pPr>
              <a:lvl9pPr marL="2740102" algn="l" defTabSz="685027" rtl="0" eaLnBrk="1" latinLnBrk="0" hangingPunct="1">
                <a:defRPr sz="1400" kern="1200">
                  <a:solidFill>
                    <a:schemeClr val="lt1"/>
                  </a:solidFill>
                  <a:latin typeface="+mn-lt"/>
                  <a:ea typeface="+mn-ea"/>
                  <a:cs typeface="+mn-cs"/>
                </a:defRPr>
              </a:lvl9pPr>
            </a:lstStyle>
            <a:p>
              <a:pPr algn="ctr" defTabSz="826821"/>
              <a:r>
                <a:rPr lang="en-US" altLang="zh-CN" sz="2000" dirty="0">
                  <a:solidFill>
                    <a:schemeClr val="bg1"/>
                  </a:solidFill>
                  <a:latin typeface="微软雅黑" panose="020B0503020204020204" pitchFamily="34" charset="-122"/>
                  <a:ea typeface="微软雅黑" panose="020B0503020204020204" pitchFamily="34" charset="-122"/>
                </a:rPr>
                <a:t>04</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52" name="文本框 3">
              <a:extLst>
                <a:ext uri="{FF2B5EF4-FFF2-40B4-BE49-F238E27FC236}">
                  <a16:creationId xmlns:a16="http://schemas.microsoft.com/office/drawing/2014/main" id="{62A345F6-7640-4951-A2FC-6ED1ADFE1FF8}"/>
                </a:ext>
              </a:extLst>
            </p:cNvPr>
            <p:cNvSpPr txBox="1"/>
            <p:nvPr/>
          </p:nvSpPr>
          <p:spPr>
            <a:xfrm>
              <a:off x="6436597" y="5361268"/>
              <a:ext cx="2379594" cy="523220"/>
            </a:xfrm>
            <a:prstGeom prst="rect">
              <a:avLst/>
            </a:prstGeom>
            <a:noFill/>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defRPr/>
              </a:pPr>
              <a:r>
                <a:rPr lang="zh-CN" altLang="en-US" sz="2800" dirty="0">
                  <a:solidFill>
                    <a:sysClr val="windowText" lastClr="000000"/>
                  </a:solidFill>
                  <a:latin typeface="微软雅黑" panose="020B0503020204020204" pitchFamily="34" charset="-122"/>
                  <a:ea typeface="微软雅黑" panose="020B0503020204020204" pitchFamily="34" charset="-122"/>
                </a:rPr>
                <a:t>论文归档总结</a:t>
              </a:r>
            </a:p>
          </p:txBody>
        </p:sp>
        <p:grpSp>
          <p:nvGrpSpPr>
            <p:cNvPr id="53" name="组合 52">
              <a:extLst>
                <a:ext uri="{FF2B5EF4-FFF2-40B4-BE49-F238E27FC236}">
                  <a16:creationId xmlns:a16="http://schemas.microsoft.com/office/drawing/2014/main" id="{EC59104F-BB56-4B64-A7B5-3FA7075A1DB9}"/>
                </a:ext>
              </a:extLst>
            </p:cNvPr>
            <p:cNvGrpSpPr/>
            <p:nvPr/>
          </p:nvGrpSpPr>
          <p:grpSpPr>
            <a:xfrm>
              <a:off x="4478671" y="1469342"/>
              <a:ext cx="3193040" cy="646331"/>
              <a:chOff x="3642155" y="1424022"/>
              <a:chExt cx="3746715" cy="646331"/>
            </a:xfrm>
          </p:grpSpPr>
          <p:sp>
            <p:nvSpPr>
              <p:cNvPr id="54" name="文本框 38">
                <a:extLst>
                  <a:ext uri="{FF2B5EF4-FFF2-40B4-BE49-F238E27FC236}">
                    <a16:creationId xmlns:a16="http://schemas.microsoft.com/office/drawing/2014/main" id="{368FFFDB-532A-4EB6-B488-3F54F41F15F2}"/>
                  </a:ext>
                </a:extLst>
              </p:cNvPr>
              <p:cNvSpPr txBox="1"/>
              <p:nvPr/>
            </p:nvSpPr>
            <p:spPr bwMode="auto">
              <a:xfrm>
                <a:off x="4833015" y="1547133"/>
                <a:ext cx="2555855" cy="523220"/>
              </a:xfrm>
              <a:prstGeom prst="rect">
                <a:avLst/>
              </a:prstGeom>
              <a:noFill/>
            </p:spPr>
            <p:txBody>
              <a:bodyPr>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R="0" defTabSz="685800" eaLnBrk="1" fontAlgn="auto" hangingPunct="1">
                  <a:spcBef>
                    <a:spcPts val="0"/>
                  </a:spcBef>
                  <a:spcAft>
                    <a:spcPts val="0"/>
                  </a:spcAft>
                  <a:buClrTx/>
                  <a:buSzTx/>
                  <a:buFontTx/>
                  <a:buNone/>
                  <a:defRPr/>
                </a:pPr>
                <a:r>
                  <a:rPr kumimoji="0" lang="en-US" altLang="zh-CN" sz="2800" kern="1200" cap="none" spc="0" normalizeH="0" baseline="0" noProof="0" dirty="0">
                    <a:solidFill>
                      <a:sysClr val="windowText" lastClr="000000"/>
                    </a:solidFill>
                    <a:latin typeface="微软雅黑" panose="020B0503020204020204" pitchFamily="34" charset="-122"/>
                    <a:ea typeface="微软雅黑" panose="020B0503020204020204" pitchFamily="34" charset="-122"/>
                    <a:cs typeface="Mongolian Baiti" panose="03000500000000000000" pitchFamily="66" charset="0"/>
                  </a:rPr>
                  <a:t>CONTENTS </a:t>
                </a:r>
                <a:endParaRPr kumimoji="0" lang="zh-CN" altLang="en-US" sz="2800" kern="1200" cap="none" spc="0" normalizeH="0" baseline="0" noProof="0" dirty="0">
                  <a:solidFill>
                    <a:sysClr val="windowText" lastClr="000000"/>
                  </a:solidFill>
                  <a:latin typeface="微软雅黑" panose="020B0503020204020204" pitchFamily="34" charset="-122"/>
                  <a:ea typeface="微软雅黑" panose="020B0503020204020204" pitchFamily="34" charset="-122"/>
                  <a:cs typeface="Mongolian Baiti" panose="03000500000000000000" pitchFamily="66" charset="0"/>
                </a:endParaRPr>
              </a:p>
            </p:txBody>
          </p:sp>
          <p:sp>
            <p:nvSpPr>
              <p:cNvPr id="55" name="文本框 11">
                <a:extLst>
                  <a:ext uri="{FF2B5EF4-FFF2-40B4-BE49-F238E27FC236}">
                    <a16:creationId xmlns:a16="http://schemas.microsoft.com/office/drawing/2014/main" id="{930CB130-5766-4D9A-8E02-1E610BF50E81}"/>
                  </a:ext>
                </a:extLst>
              </p:cNvPr>
              <p:cNvSpPr txBox="1"/>
              <p:nvPr/>
            </p:nvSpPr>
            <p:spPr bwMode="auto">
              <a:xfrm>
                <a:off x="3642155" y="1424022"/>
                <a:ext cx="1300124" cy="646331"/>
              </a:xfrm>
              <a:prstGeom prst="rect">
                <a:avLst/>
              </a:prstGeom>
              <a:noFill/>
            </p:spPr>
            <p:txBody>
              <a:bodyPr wrap="non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R="0" algn="ctr" defTabSz="685800" eaLnBrk="1" fontAlgn="auto" hangingPunct="1">
                  <a:spcBef>
                    <a:spcPts val="0"/>
                  </a:spcBef>
                  <a:spcAft>
                    <a:spcPts val="0"/>
                  </a:spcAft>
                  <a:buClrTx/>
                  <a:buSzTx/>
                  <a:buFontTx/>
                  <a:buNone/>
                  <a:defRPr/>
                </a:pPr>
                <a:r>
                  <a:rPr kumimoji="0" lang="zh-CN" altLang="en-US" sz="3600" kern="1200" cap="none" spc="0" normalizeH="0" baseline="0" noProof="0" dirty="0">
                    <a:solidFill>
                      <a:sysClr val="windowText" lastClr="000000"/>
                    </a:solidFill>
                    <a:latin typeface="微软雅黑" panose="020B0503020204020204" pitchFamily="34" charset="-122"/>
                    <a:ea typeface="微软雅黑" panose="020B0503020204020204" pitchFamily="34" charset="-122"/>
                  </a:rPr>
                  <a:t>目录</a:t>
                </a:r>
              </a:p>
            </p:txBody>
          </p:sp>
        </p:grpSp>
      </p:grpSp>
    </p:spTree>
    <p:extLst>
      <p:ext uri="{BB962C8B-B14F-4D97-AF65-F5344CB8AC3E}">
        <p14:creationId xmlns:p14="http://schemas.microsoft.com/office/powerpoint/2010/main" val="1395646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E7EBEC"/>
            </a:gs>
            <a:gs pos="35000">
              <a:srgbClr val="EFF0F2"/>
            </a:gs>
            <a:gs pos="68000">
              <a:srgbClr val="EFF3F4"/>
            </a:gs>
            <a:gs pos="93000">
              <a:srgbClr val="EFF3F4"/>
            </a:gs>
          </a:gsLst>
          <a:lin ang="5400000" scaled="1"/>
        </a:gradFill>
        <a:effectLst/>
      </p:bgPr>
    </p:bg>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1B908933-0F87-4AEC-8931-712900462F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0287000" cy="6858000"/>
          </a:xfrm>
          <a:prstGeom prst="rect">
            <a:avLst/>
          </a:prstGeom>
        </p:spPr>
      </p:pic>
      <p:grpSp>
        <p:nvGrpSpPr>
          <p:cNvPr id="15" name="组合 14">
            <a:extLst>
              <a:ext uri="{FF2B5EF4-FFF2-40B4-BE49-F238E27FC236}">
                <a16:creationId xmlns:a16="http://schemas.microsoft.com/office/drawing/2014/main" id="{3126A14A-6535-44E9-89DE-F80E72734757}"/>
              </a:ext>
            </a:extLst>
          </p:cNvPr>
          <p:cNvGrpSpPr/>
          <p:nvPr/>
        </p:nvGrpSpPr>
        <p:grpSpPr>
          <a:xfrm>
            <a:off x="6790045" y="2864391"/>
            <a:ext cx="4653907" cy="1953340"/>
            <a:chOff x="8039077" y="2905035"/>
            <a:chExt cx="4653907" cy="1953340"/>
          </a:xfrm>
        </p:grpSpPr>
        <p:sp>
          <p:nvSpPr>
            <p:cNvPr id="16" name="文本框 15">
              <a:extLst>
                <a:ext uri="{FF2B5EF4-FFF2-40B4-BE49-F238E27FC236}">
                  <a16:creationId xmlns:a16="http://schemas.microsoft.com/office/drawing/2014/main" id="{8F261FCF-44A2-4CE4-9CFA-13FD1F077BEB}"/>
                </a:ext>
              </a:extLst>
            </p:cNvPr>
            <p:cNvSpPr txBox="1"/>
            <p:nvPr/>
          </p:nvSpPr>
          <p:spPr>
            <a:xfrm>
              <a:off x="8039077" y="2905035"/>
              <a:ext cx="4653907" cy="1446550"/>
            </a:xfrm>
            <a:prstGeom prst="rect">
              <a:avLst/>
            </a:prstGeom>
            <a:noFill/>
          </p:spPr>
          <p:txBody>
            <a:bodyPr wrap="square" rtlCol="0">
              <a:spAutoFit/>
            </a:bodyPr>
            <a:lstStyle/>
            <a:p>
              <a:pPr algn="ctr"/>
              <a:r>
                <a:rPr lang="en-US" altLang="zh-CN" sz="8800" dirty="0">
                  <a:solidFill>
                    <a:schemeClr val="tx1">
                      <a:lumMod val="75000"/>
                      <a:lumOff val="25000"/>
                    </a:schemeClr>
                  </a:solidFill>
                  <a:latin typeface="微软雅黑" panose="020B0503020204020204" pitchFamily="34" charset="-122"/>
                  <a:ea typeface="微软雅黑" panose="020B0503020204020204" pitchFamily="34" charset="-122"/>
                </a:rPr>
                <a:t>Part 01</a:t>
              </a:r>
            </a:p>
          </p:txBody>
        </p:sp>
        <p:sp>
          <p:nvSpPr>
            <p:cNvPr id="17" name="文本框 16">
              <a:extLst>
                <a:ext uri="{FF2B5EF4-FFF2-40B4-BE49-F238E27FC236}">
                  <a16:creationId xmlns:a16="http://schemas.microsoft.com/office/drawing/2014/main" id="{74453564-5A41-425A-9C1C-9A0512D57EC1}"/>
                </a:ext>
              </a:extLst>
            </p:cNvPr>
            <p:cNvSpPr txBox="1"/>
            <p:nvPr/>
          </p:nvSpPr>
          <p:spPr>
            <a:xfrm>
              <a:off x="8234671" y="4212044"/>
              <a:ext cx="4262718" cy="646331"/>
            </a:xfrm>
            <a:prstGeom prst="rect">
              <a:avLst/>
            </a:prstGeom>
            <a:noFill/>
          </p:spPr>
          <p:txBody>
            <a:bodyPr wrap="square" rtlCol="0">
              <a:spAutoFit/>
            </a:bodyPr>
            <a:lstStyle/>
            <a:p>
              <a:pPr algn="ctr"/>
              <a:r>
                <a:rPr lang="zh-CN" altLang="en-US" sz="3600" spc="600" dirty="0">
                  <a:solidFill>
                    <a:schemeClr val="tx1">
                      <a:lumMod val="75000"/>
                      <a:lumOff val="25000"/>
                    </a:schemeClr>
                  </a:solidFill>
                  <a:latin typeface="微软雅黑" panose="020B0503020204020204" pitchFamily="34" charset="-122"/>
                  <a:ea typeface="微软雅黑" panose="020B0503020204020204" pitchFamily="34" charset="-122"/>
                </a:rPr>
                <a:t>论文背景简介</a:t>
              </a:r>
            </a:p>
          </p:txBody>
        </p:sp>
      </p:grpSp>
      <p:grpSp>
        <p:nvGrpSpPr>
          <p:cNvPr id="18" name="组合 17">
            <a:extLst>
              <a:ext uri="{FF2B5EF4-FFF2-40B4-BE49-F238E27FC236}">
                <a16:creationId xmlns:a16="http://schemas.microsoft.com/office/drawing/2014/main" id="{0496B009-5E31-40F4-8261-1323620D2BBF}"/>
              </a:ext>
            </a:extLst>
          </p:cNvPr>
          <p:cNvGrpSpPr/>
          <p:nvPr/>
        </p:nvGrpSpPr>
        <p:grpSpPr>
          <a:xfrm>
            <a:off x="8502708" y="4981829"/>
            <a:ext cx="1120683" cy="162424"/>
            <a:chOff x="5145681" y="4540621"/>
            <a:chExt cx="1120683" cy="162424"/>
          </a:xfrm>
          <a:solidFill>
            <a:srgbClr val="51775B"/>
          </a:solidFill>
        </p:grpSpPr>
        <p:sp>
          <p:nvSpPr>
            <p:cNvPr id="19" name="矩形 18">
              <a:extLst>
                <a:ext uri="{FF2B5EF4-FFF2-40B4-BE49-F238E27FC236}">
                  <a16:creationId xmlns:a16="http://schemas.microsoft.com/office/drawing/2014/main" id="{8B53BD87-F39E-4050-B73C-2371FE1334F2}"/>
                </a:ext>
              </a:extLst>
            </p:cNvPr>
            <p:cNvSpPr/>
            <p:nvPr/>
          </p:nvSpPr>
          <p:spPr>
            <a:xfrm>
              <a:off x="5145681" y="4540621"/>
              <a:ext cx="169689" cy="1624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a16="http://schemas.microsoft.com/office/drawing/2014/main" id="{4160819A-52DF-49C2-89DC-76C9B71CF051}"/>
                </a:ext>
              </a:extLst>
            </p:cNvPr>
            <p:cNvSpPr/>
            <p:nvPr/>
          </p:nvSpPr>
          <p:spPr>
            <a:xfrm>
              <a:off x="5449309" y="4540621"/>
              <a:ext cx="169689" cy="1624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a:extLst>
                <a:ext uri="{FF2B5EF4-FFF2-40B4-BE49-F238E27FC236}">
                  <a16:creationId xmlns:a16="http://schemas.microsoft.com/office/drawing/2014/main" id="{51650D11-DD54-4FFC-AA89-F92DD3CE9B11}"/>
                </a:ext>
              </a:extLst>
            </p:cNvPr>
            <p:cNvSpPr/>
            <p:nvPr/>
          </p:nvSpPr>
          <p:spPr>
            <a:xfrm>
              <a:off x="5772992" y="4540621"/>
              <a:ext cx="169689" cy="1624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a:extLst>
                <a:ext uri="{FF2B5EF4-FFF2-40B4-BE49-F238E27FC236}">
                  <a16:creationId xmlns:a16="http://schemas.microsoft.com/office/drawing/2014/main" id="{F0104D4B-D1F8-4B2C-A098-4A15CACEDC4A}"/>
                </a:ext>
              </a:extLst>
            </p:cNvPr>
            <p:cNvSpPr/>
            <p:nvPr/>
          </p:nvSpPr>
          <p:spPr>
            <a:xfrm>
              <a:off x="6096675" y="4540621"/>
              <a:ext cx="169689" cy="1624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358857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E7EBEC"/>
            </a:gs>
            <a:gs pos="35000">
              <a:srgbClr val="EFF0F2"/>
            </a:gs>
            <a:gs pos="68000">
              <a:srgbClr val="EFF3F4"/>
            </a:gs>
            <a:gs pos="93000">
              <a:srgbClr val="EFF3F4"/>
            </a:gs>
          </a:gsLst>
          <a:lin ang="5400000" scaled="1"/>
        </a:gradFill>
        <a:effectLst/>
      </p:bgPr>
    </p:bg>
    <p:spTree>
      <p:nvGrpSpPr>
        <p:cNvPr id="1" name=""/>
        <p:cNvGrpSpPr/>
        <p:nvPr/>
      </p:nvGrpSpPr>
      <p:grpSpPr>
        <a:xfrm>
          <a:off x="0" y="0"/>
          <a:ext cx="0" cy="0"/>
          <a:chOff x="0" y="0"/>
          <a:chExt cx="0" cy="0"/>
        </a:xfrm>
      </p:grpSpPr>
      <p:sp>
        <p:nvSpPr>
          <p:cNvPr id="11" name="矩形: 圆角 10">
            <a:extLst>
              <a:ext uri="{FF2B5EF4-FFF2-40B4-BE49-F238E27FC236}">
                <a16:creationId xmlns:a16="http://schemas.microsoft.com/office/drawing/2014/main" id="{802C7249-179A-492D-8CCB-B0E78F12B1B1}"/>
              </a:ext>
            </a:extLst>
          </p:cNvPr>
          <p:cNvSpPr/>
          <p:nvPr/>
        </p:nvSpPr>
        <p:spPr>
          <a:xfrm>
            <a:off x="251881" y="403136"/>
            <a:ext cx="652803" cy="370029"/>
          </a:xfrm>
          <a:prstGeom prst="roundRect">
            <a:avLst/>
          </a:prstGeom>
          <a:solidFill>
            <a:srgbClr val="51775B"/>
          </a:solidFill>
          <a:ln>
            <a:noFill/>
          </a:ln>
          <a:effectLst>
            <a:outerShdw blurRad="152400" dist="63500" dir="5400000" sx="104000" sy="104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027" rtl="0" eaLnBrk="1" latinLnBrk="0" hangingPunct="1">
              <a:defRPr sz="1400" kern="1200">
                <a:solidFill>
                  <a:schemeClr val="lt1"/>
                </a:solidFill>
                <a:latin typeface="+mn-lt"/>
                <a:ea typeface="+mn-ea"/>
                <a:cs typeface="+mn-cs"/>
              </a:defRPr>
            </a:lvl1pPr>
            <a:lvl2pPr marL="342518" algn="l" defTabSz="685027" rtl="0" eaLnBrk="1" latinLnBrk="0" hangingPunct="1">
              <a:defRPr sz="1400" kern="1200">
                <a:solidFill>
                  <a:schemeClr val="lt1"/>
                </a:solidFill>
                <a:latin typeface="+mn-lt"/>
                <a:ea typeface="+mn-ea"/>
                <a:cs typeface="+mn-cs"/>
              </a:defRPr>
            </a:lvl2pPr>
            <a:lvl3pPr marL="685027" algn="l" defTabSz="685027" rtl="0" eaLnBrk="1" latinLnBrk="0" hangingPunct="1">
              <a:defRPr sz="1400" kern="1200">
                <a:solidFill>
                  <a:schemeClr val="lt1"/>
                </a:solidFill>
                <a:latin typeface="+mn-lt"/>
                <a:ea typeface="+mn-ea"/>
                <a:cs typeface="+mn-cs"/>
              </a:defRPr>
            </a:lvl3pPr>
            <a:lvl4pPr marL="1027538" algn="l" defTabSz="685027" rtl="0" eaLnBrk="1" latinLnBrk="0" hangingPunct="1">
              <a:defRPr sz="1400" kern="1200">
                <a:solidFill>
                  <a:schemeClr val="lt1"/>
                </a:solidFill>
                <a:latin typeface="+mn-lt"/>
                <a:ea typeface="+mn-ea"/>
                <a:cs typeface="+mn-cs"/>
              </a:defRPr>
            </a:lvl4pPr>
            <a:lvl5pPr marL="1370054" algn="l" defTabSz="685027" rtl="0" eaLnBrk="1" latinLnBrk="0" hangingPunct="1">
              <a:defRPr sz="1400" kern="1200">
                <a:solidFill>
                  <a:schemeClr val="lt1"/>
                </a:solidFill>
                <a:latin typeface="+mn-lt"/>
                <a:ea typeface="+mn-ea"/>
                <a:cs typeface="+mn-cs"/>
              </a:defRPr>
            </a:lvl5pPr>
            <a:lvl6pPr marL="1712564" algn="l" defTabSz="685027" rtl="0" eaLnBrk="1" latinLnBrk="0" hangingPunct="1">
              <a:defRPr sz="1400" kern="1200">
                <a:solidFill>
                  <a:schemeClr val="lt1"/>
                </a:solidFill>
                <a:latin typeface="+mn-lt"/>
                <a:ea typeface="+mn-ea"/>
                <a:cs typeface="+mn-cs"/>
              </a:defRPr>
            </a:lvl6pPr>
            <a:lvl7pPr marL="2055079" algn="l" defTabSz="685027" rtl="0" eaLnBrk="1" latinLnBrk="0" hangingPunct="1">
              <a:defRPr sz="1400" kern="1200">
                <a:solidFill>
                  <a:schemeClr val="lt1"/>
                </a:solidFill>
                <a:latin typeface="+mn-lt"/>
                <a:ea typeface="+mn-ea"/>
                <a:cs typeface="+mn-cs"/>
              </a:defRPr>
            </a:lvl7pPr>
            <a:lvl8pPr marL="2397586" algn="l" defTabSz="685027" rtl="0" eaLnBrk="1" latinLnBrk="0" hangingPunct="1">
              <a:defRPr sz="1400" kern="1200">
                <a:solidFill>
                  <a:schemeClr val="lt1"/>
                </a:solidFill>
                <a:latin typeface="+mn-lt"/>
                <a:ea typeface="+mn-ea"/>
                <a:cs typeface="+mn-cs"/>
              </a:defRPr>
            </a:lvl8pPr>
            <a:lvl9pPr marL="2740102" algn="l" defTabSz="685027" rtl="0" eaLnBrk="1" latinLnBrk="0" hangingPunct="1">
              <a:defRPr sz="1400" kern="1200">
                <a:solidFill>
                  <a:schemeClr val="lt1"/>
                </a:solidFill>
                <a:latin typeface="+mn-lt"/>
                <a:ea typeface="+mn-ea"/>
                <a:cs typeface="+mn-cs"/>
              </a:defRPr>
            </a:lvl9pPr>
          </a:lstStyle>
          <a:p>
            <a:pPr algn="ctr" defTabSz="826821"/>
            <a:r>
              <a:rPr lang="en-US" altLang="zh-CN" sz="2000" dirty="0">
                <a:solidFill>
                  <a:schemeClr val="bg1"/>
                </a:solidFill>
                <a:latin typeface="微软雅黑" panose="020B0503020204020204" pitchFamily="34" charset="-122"/>
                <a:ea typeface="微软雅黑" panose="020B0503020204020204" pitchFamily="34" charset="-122"/>
              </a:rPr>
              <a:t>01</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2" name="文本框 11">
            <a:extLst>
              <a:ext uri="{FF2B5EF4-FFF2-40B4-BE49-F238E27FC236}">
                <a16:creationId xmlns:a16="http://schemas.microsoft.com/office/drawing/2014/main" id="{30D7A8E5-BD74-450E-BA3D-614AF855C0E0}"/>
              </a:ext>
            </a:extLst>
          </p:cNvPr>
          <p:cNvSpPr txBox="1"/>
          <p:nvPr/>
        </p:nvSpPr>
        <p:spPr>
          <a:xfrm>
            <a:off x="904684" y="326540"/>
            <a:ext cx="3489158" cy="523220"/>
          </a:xfrm>
          <a:prstGeom prst="rect">
            <a:avLst/>
          </a:prstGeom>
          <a:noFill/>
        </p:spPr>
        <p:txBody>
          <a:bodyPr wrap="square" rtlCol="0">
            <a:spAutoFit/>
          </a:bodyPr>
          <a:lstStyle/>
          <a:p>
            <a:r>
              <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rPr>
              <a:t>论文背景简介</a:t>
            </a:r>
            <a:endPar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4" name="组合 3">
            <a:extLst>
              <a:ext uri="{FF2B5EF4-FFF2-40B4-BE49-F238E27FC236}">
                <a16:creationId xmlns:a16="http://schemas.microsoft.com/office/drawing/2014/main" id="{737A571B-8E29-4FA4-8DBA-B44895BD6012}"/>
              </a:ext>
            </a:extLst>
          </p:cNvPr>
          <p:cNvGrpSpPr/>
          <p:nvPr/>
        </p:nvGrpSpPr>
        <p:grpSpPr>
          <a:xfrm>
            <a:off x="1836539" y="1799622"/>
            <a:ext cx="8518921" cy="3920048"/>
            <a:chOff x="2239926" y="1911586"/>
            <a:chExt cx="7667287" cy="3528161"/>
          </a:xfrm>
        </p:grpSpPr>
        <p:grpSp>
          <p:nvGrpSpPr>
            <p:cNvPr id="5" name="组合 4">
              <a:extLst>
                <a:ext uri="{FF2B5EF4-FFF2-40B4-BE49-F238E27FC236}">
                  <a16:creationId xmlns:a16="http://schemas.microsoft.com/office/drawing/2014/main" id="{4BC81CC7-1B59-4859-AF09-583D257D71C7}"/>
                </a:ext>
              </a:extLst>
            </p:cNvPr>
            <p:cNvGrpSpPr/>
            <p:nvPr/>
          </p:nvGrpSpPr>
          <p:grpSpPr>
            <a:xfrm>
              <a:off x="2239926" y="1911586"/>
              <a:ext cx="7667287" cy="3479048"/>
              <a:chOff x="883590" y="1911586"/>
              <a:chExt cx="7667287" cy="3479048"/>
            </a:xfrm>
          </p:grpSpPr>
          <p:grpSp>
            <p:nvGrpSpPr>
              <p:cNvPr id="10" name="그룹 1">
                <a:extLst>
                  <a:ext uri="{FF2B5EF4-FFF2-40B4-BE49-F238E27FC236}">
                    <a16:creationId xmlns:a16="http://schemas.microsoft.com/office/drawing/2014/main" id="{E0FA3482-9ACE-4103-B484-011A19F7019B}"/>
                  </a:ext>
                </a:extLst>
              </p:cNvPr>
              <p:cNvGrpSpPr/>
              <p:nvPr/>
            </p:nvGrpSpPr>
            <p:grpSpPr>
              <a:xfrm>
                <a:off x="883590" y="2093380"/>
                <a:ext cx="3809867" cy="3297254"/>
                <a:chOff x="883590" y="2003954"/>
                <a:chExt cx="4082403" cy="3533121"/>
              </a:xfrm>
            </p:grpSpPr>
            <p:sp>
              <p:nvSpPr>
                <p:cNvPr id="14" name="직사각형 25">
                  <a:extLst>
                    <a:ext uri="{FF2B5EF4-FFF2-40B4-BE49-F238E27FC236}">
                      <a16:creationId xmlns:a16="http://schemas.microsoft.com/office/drawing/2014/main" id="{0F806C65-1BF2-4BA3-94EB-6C23CEFA0E4A}"/>
                    </a:ext>
                  </a:extLst>
                </p:cNvPr>
                <p:cNvSpPr/>
                <p:nvPr/>
              </p:nvSpPr>
              <p:spPr>
                <a:xfrm rot="2700000">
                  <a:off x="2484333" y="2003955"/>
                  <a:ext cx="1422597" cy="1422595"/>
                </a:xfrm>
                <a:prstGeom prst="rect">
                  <a:avLst/>
                </a:prstGeom>
                <a:solidFill>
                  <a:srgbClr val="51775B"/>
                </a:solidFill>
                <a:ln w="38100">
                  <a:solidFill>
                    <a:srgbClr val="51775B"/>
                  </a:solidFill>
                </a:ln>
                <a:effectLst/>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ko-KR" altLang="en-US" dirty="0">
                    <a:latin typeface="Tahoma" pitchFamily="34" charset="0"/>
                  </a:endParaRPr>
                </a:p>
              </p:txBody>
            </p:sp>
            <p:sp>
              <p:nvSpPr>
                <p:cNvPr id="15" name="직사각형 26">
                  <a:extLst>
                    <a:ext uri="{FF2B5EF4-FFF2-40B4-BE49-F238E27FC236}">
                      <a16:creationId xmlns:a16="http://schemas.microsoft.com/office/drawing/2014/main" id="{D6E5F3D6-7792-482E-82EC-2A5E3C4701D2}"/>
                    </a:ext>
                  </a:extLst>
                </p:cNvPr>
                <p:cNvSpPr/>
                <p:nvPr/>
              </p:nvSpPr>
              <p:spPr>
                <a:xfrm rot="2700000">
                  <a:off x="883589" y="2835683"/>
                  <a:ext cx="1871338" cy="1871335"/>
                </a:xfrm>
                <a:prstGeom prst="rect">
                  <a:avLst/>
                </a:prstGeom>
                <a:noFill/>
                <a:ln w="38100">
                  <a:solidFill>
                    <a:srgbClr val="51775B"/>
                  </a:solidFill>
                </a:ln>
                <a:effectLst/>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ko-KR" altLang="en-US" dirty="0">
                    <a:latin typeface="Tahoma" pitchFamily="34" charset="0"/>
                  </a:endParaRPr>
                </a:p>
              </p:txBody>
            </p:sp>
            <p:sp>
              <p:nvSpPr>
                <p:cNvPr id="16" name="직사각형 27">
                  <a:extLst>
                    <a:ext uri="{FF2B5EF4-FFF2-40B4-BE49-F238E27FC236}">
                      <a16:creationId xmlns:a16="http://schemas.microsoft.com/office/drawing/2014/main" id="{3BAE8BDD-1583-4CCA-A64C-100CAD9E140A}"/>
                    </a:ext>
                  </a:extLst>
                </p:cNvPr>
                <p:cNvSpPr/>
                <p:nvPr/>
              </p:nvSpPr>
              <p:spPr>
                <a:xfrm rot="2700000">
                  <a:off x="3543397" y="3060053"/>
                  <a:ext cx="1422597" cy="1422595"/>
                </a:xfrm>
                <a:prstGeom prst="rect">
                  <a:avLst/>
                </a:prstGeom>
                <a:solidFill>
                  <a:srgbClr val="51775B"/>
                </a:solidFill>
                <a:ln w="38100">
                  <a:solidFill>
                    <a:srgbClr val="51775B"/>
                  </a:solidFill>
                </a:ln>
                <a:effectLst/>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ko-KR" altLang="en-US" dirty="0">
                    <a:latin typeface="Tahoma" pitchFamily="34" charset="0"/>
                  </a:endParaRPr>
                </a:p>
              </p:txBody>
            </p:sp>
            <p:sp>
              <p:nvSpPr>
                <p:cNvPr id="17" name="직사각형 28">
                  <a:extLst>
                    <a:ext uri="{FF2B5EF4-FFF2-40B4-BE49-F238E27FC236}">
                      <a16:creationId xmlns:a16="http://schemas.microsoft.com/office/drawing/2014/main" id="{4157069F-37C2-4051-8C76-96C0170D8A7A}"/>
                    </a:ext>
                  </a:extLst>
                </p:cNvPr>
                <p:cNvSpPr/>
                <p:nvPr/>
              </p:nvSpPr>
              <p:spPr>
                <a:xfrm rot="2700000">
                  <a:off x="2484333" y="4114479"/>
                  <a:ext cx="1422597" cy="1422595"/>
                </a:xfrm>
                <a:prstGeom prst="rect">
                  <a:avLst/>
                </a:prstGeom>
                <a:solidFill>
                  <a:srgbClr val="51775B"/>
                </a:solidFill>
                <a:ln w="38100">
                  <a:solidFill>
                    <a:srgbClr val="51775B"/>
                  </a:solidFill>
                </a:ln>
                <a:effectLst/>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ko-KR" altLang="en-US" dirty="0"/>
                </a:p>
              </p:txBody>
            </p:sp>
            <p:sp>
              <p:nvSpPr>
                <p:cNvPr id="18" name="speed">
                  <a:extLst>
                    <a:ext uri="{FF2B5EF4-FFF2-40B4-BE49-F238E27FC236}">
                      <a16:creationId xmlns:a16="http://schemas.microsoft.com/office/drawing/2014/main" id="{569EA98B-3BCF-4D29-91C4-1EC094925E9E}"/>
                    </a:ext>
                  </a:extLst>
                </p:cNvPr>
                <p:cNvSpPr txBox="1">
                  <a:spLocks noChangeArrowheads="1"/>
                </p:cNvSpPr>
                <p:nvPr/>
              </p:nvSpPr>
              <p:spPr bwMode="auto">
                <a:xfrm flipH="1">
                  <a:off x="2502181" y="2252752"/>
                  <a:ext cx="1386900" cy="593628"/>
                </a:xfrm>
                <a:prstGeom prst="rect">
                  <a:avLst/>
                </a:prstGeom>
                <a:noFill/>
                <a:scene3d>
                  <a:camera prst="orthographicFront">
                    <a:rot lat="0" lon="0" rev="0"/>
                  </a:camera>
                  <a:lightRig rig="threePt" dir="t"/>
                </a:scene3d>
                <a:sp3d prstMaterial="matte">
                  <a:bevelT w="1270" h="1270"/>
                </a:sp3d>
              </p:spPr>
              <p:txBody>
                <a:bodyPr wrap="square" lIns="0" tIns="0" rIns="0" bIns="0">
                  <a:spAutoFit/>
                  <a:sp3d extrusionH="57150">
                    <a:bevelT w="1270" h="1270"/>
                  </a:sp3d>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lnSpc>
                      <a:spcPct val="90000"/>
                    </a:lnSpc>
                    <a:spcBef>
                      <a:spcPct val="0"/>
                    </a:spcBef>
                    <a:buClr>
                      <a:prstClr val="white"/>
                    </a:buClr>
                    <a:tabLst>
                      <a:tab pos="177800" algn="l"/>
                      <a:tab pos="803275" algn="l"/>
                    </a:tabLst>
                    <a:defRPr/>
                  </a:pPr>
                  <a:r>
                    <a:rPr lang="en-US" altLang="ko-KR" sz="4000" b="1" dirty="0">
                      <a:solidFill>
                        <a:schemeClr val="bg1"/>
                      </a:solidFill>
                      <a:latin typeface="Tahoma" pitchFamily="34" charset="0"/>
                      <a:ea typeface="tahoma" pitchFamily="34" charset="0"/>
                      <a:cs typeface="Tahoma" pitchFamily="34" charset="0"/>
                      <a:sym typeface="Wingdings" pitchFamily="2" charset="2"/>
                    </a:rPr>
                    <a:t>02</a:t>
                  </a:r>
                </a:p>
              </p:txBody>
            </p:sp>
            <p:sp>
              <p:nvSpPr>
                <p:cNvPr id="19" name="speed">
                  <a:extLst>
                    <a:ext uri="{FF2B5EF4-FFF2-40B4-BE49-F238E27FC236}">
                      <a16:creationId xmlns:a16="http://schemas.microsoft.com/office/drawing/2014/main" id="{3EDB7743-0812-4DF0-A1CB-1ABF82FFE916}"/>
                    </a:ext>
                  </a:extLst>
                </p:cNvPr>
                <p:cNvSpPr txBox="1">
                  <a:spLocks noChangeArrowheads="1"/>
                </p:cNvSpPr>
                <p:nvPr/>
              </p:nvSpPr>
              <p:spPr bwMode="auto">
                <a:xfrm flipH="1">
                  <a:off x="2516090" y="2806318"/>
                  <a:ext cx="1359084" cy="296814"/>
                </a:xfrm>
                <a:prstGeom prst="rect">
                  <a:avLst/>
                </a:prstGeom>
                <a:noFill/>
                <a:scene3d>
                  <a:camera prst="orthographicFront">
                    <a:rot lat="0" lon="0" rev="0"/>
                  </a:camera>
                  <a:lightRig rig="threePt" dir="t"/>
                </a:scene3d>
                <a:sp3d prstMaterial="matte">
                  <a:bevelT w="1270" h="1270"/>
                </a:sp3d>
              </p:spPr>
              <p:txBody>
                <a:bodyPr wrap="square" lIns="0" tIns="0" rIns="0" bIns="0">
                  <a:spAutoFit/>
                  <a:sp3d extrusionH="57150">
                    <a:bevelT w="1270" h="1270"/>
                  </a:sp3d>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lnSpc>
                      <a:spcPct val="90000"/>
                    </a:lnSpc>
                    <a:spcBef>
                      <a:spcPct val="0"/>
                    </a:spcBef>
                    <a:buClr>
                      <a:prstClr val="white"/>
                    </a:buClr>
                    <a:tabLst>
                      <a:tab pos="177800" algn="l"/>
                      <a:tab pos="803275" algn="l"/>
                    </a:tabLst>
                    <a:defRPr/>
                  </a:pPr>
                  <a:r>
                    <a:rPr lang="en-US" altLang="ko-KR" sz="1000" dirty="0">
                      <a:solidFill>
                        <a:schemeClr val="bg1"/>
                      </a:solidFill>
                      <a:latin typeface="Tahoma" pitchFamily="34" charset="0"/>
                      <a:ea typeface="tahoma" pitchFamily="34" charset="0"/>
                      <a:cs typeface="Tahoma" pitchFamily="34" charset="0"/>
                      <a:sym typeface="Wingdings" pitchFamily="2" charset="2"/>
                    </a:rPr>
                    <a:t>Design inspiration for</a:t>
                  </a:r>
                </a:p>
                <a:p>
                  <a:pPr algn="ctr">
                    <a:lnSpc>
                      <a:spcPct val="90000"/>
                    </a:lnSpc>
                    <a:spcBef>
                      <a:spcPct val="0"/>
                    </a:spcBef>
                    <a:buClr>
                      <a:prstClr val="white"/>
                    </a:buClr>
                    <a:tabLst>
                      <a:tab pos="177800" algn="l"/>
                      <a:tab pos="803275" algn="l"/>
                    </a:tabLst>
                    <a:defRPr/>
                  </a:pPr>
                  <a:r>
                    <a:rPr lang="en-US" altLang="ko-KR" sz="1000" dirty="0">
                      <a:solidFill>
                        <a:schemeClr val="bg1"/>
                      </a:solidFill>
                      <a:latin typeface="Tahoma" pitchFamily="34" charset="0"/>
                      <a:ea typeface="tahoma" pitchFamily="34" charset="0"/>
                      <a:cs typeface="Tahoma" pitchFamily="34" charset="0"/>
                      <a:sym typeface="Wingdings" pitchFamily="2" charset="2"/>
                    </a:rPr>
                    <a:t>presentation</a:t>
                  </a:r>
                </a:p>
              </p:txBody>
            </p:sp>
            <p:sp>
              <p:nvSpPr>
                <p:cNvPr id="20" name="speed">
                  <a:extLst>
                    <a:ext uri="{FF2B5EF4-FFF2-40B4-BE49-F238E27FC236}">
                      <a16:creationId xmlns:a16="http://schemas.microsoft.com/office/drawing/2014/main" id="{58D2DB3D-B856-47FB-BC90-49358D0406E7}"/>
                    </a:ext>
                  </a:extLst>
                </p:cNvPr>
                <p:cNvSpPr txBox="1">
                  <a:spLocks noChangeArrowheads="1"/>
                </p:cNvSpPr>
                <p:nvPr/>
              </p:nvSpPr>
              <p:spPr bwMode="auto">
                <a:xfrm flipH="1">
                  <a:off x="2502181" y="4348490"/>
                  <a:ext cx="1386900" cy="593628"/>
                </a:xfrm>
                <a:prstGeom prst="rect">
                  <a:avLst/>
                </a:prstGeom>
                <a:noFill/>
                <a:scene3d>
                  <a:camera prst="orthographicFront">
                    <a:rot lat="0" lon="0" rev="0"/>
                  </a:camera>
                  <a:lightRig rig="threePt" dir="t"/>
                </a:scene3d>
                <a:sp3d prstMaterial="matte">
                  <a:bevelT w="1270" h="1270"/>
                </a:sp3d>
              </p:spPr>
              <p:txBody>
                <a:bodyPr wrap="square" lIns="0" tIns="0" rIns="0" bIns="0">
                  <a:spAutoFit/>
                  <a:sp3d extrusionH="57150">
                    <a:bevelT w="1270" h="1270"/>
                  </a:sp3d>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lnSpc>
                      <a:spcPct val="90000"/>
                    </a:lnSpc>
                    <a:spcBef>
                      <a:spcPct val="0"/>
                    </a:spcBef>
                    <a:buClr>
                      <a:prstClr val="white"/>
                    </a:buClr>
                    <a:tabLst>
                      <a:tab pos="177800" algn="l"/>
                      <a:tab pos="803275" algn="l"/>
                    </a:tabLst>
                    <a:defRPr/>
                  </a:pPr>
                  <a:r>
                    <a:rPr lang="en-US" altLang="ko-KR" sz="4000" b="1" dirty="0">
                      <a:solidFill>
                        <a:schemeClr val="bg1"/>
                      </a:solidFill>
                      <a:latin typeface="Tahoma" pitchFamily="34" charset="0"/>
                      <a:ea typeface="tahoma" pitchFamily="34" charset="0"/>
                      <a:cs typeface="Tahoma" pitchFamily="34" charset="0"/>
                      <a:sym typeface="Wingdings" pitchFamily="2" charset="2"/>
                    </a:rPr>
                    <a:t>03</a:t>
                  </a:r>
                </a:p>
              </p:txBody>
            </p:sp>
            <p:sp>
              <p:nvSpPr>
                <p:cNvPr id="21" name="speed">
                  <a:extLst>
                    <a:ext uri="{FF2B5EF4-FFF2-40B4-BE49-F238E27FC236}">
                      <a16:creationId xmlns:a16="http://schemas.microsoft.com/office/drawing/2014/main" id="{36E84C5B-9FD8-4055-A46B-D452CA7DF131}"/>
                    </a:ext>
                  </a:extLst>
                </p:cNvPr>
                <p:cNvSpPr txBox="1">
                  <a:spLocks noChangeArrowheads="1"/>
                </p:cNvSpPr>
                <p:nvPr/>
              </p:nvSpPr>
              <p:spPr bwMode="auto">
                <a:xfrm flipH="1">
                  <a:off x="2516090" y="4902056"/>
                  <a:ext cx="1359084" cy="296814"/>
                </a:xfrm>
                <a:prstGeom prst="rect">
                  <a:avLst/>
                </a:prstGeom>
                <a:noFill/>
                <a:scene3d>
                  <a:camera prst="orthographicFront">
                    <a:rot lat="0" lon="0" rev="0"/>
                  </a:camera>
                  <a:lightRig rig="threePt" dir="t"/>
                </a:scene3d>
                <a:sp3d prstMaterial="matte">
                  <a:bevelT w="1270" h="1270"/>
                </a:sp3d>
              </p:spPr>
              <p:txBody>
                <a:bodyPr wrap="square" lIns="0" tIns="0" rIns="0" bIns="0">
                  <a:spAutoFit/>
                  <a:sp3d extrusionH="57150">
                    <a:bevelT w="1270" h="1270"/>
                  </a:sp3d>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lnSpc>
                      <a:spcPct val="90000"/>
                    </a:lnSpc>
                    <a:spcBef>
                      <a:spcPct val="0"/>
                    </a:spcBef>
                    <a:buClr>
                      <a:prstClr val="white"/>
                    </a:buClr>
                    <a:tabLst>
                      <a:tab pos="177800" algn="l"/>
                      <a:tab pos="803275" algn="l"/>
                    </a:tabLst>
                    <a:defRPr/>
                  </a:pPr>
                  <a:r>
                    <a:rPr lang="en-US" altLang="ko-KR" sz="1000" dirty="0">
                      <a:solidFill>
                        <a:schemeClr val="bg1"/>
                      </a:solidFill>
                      <a:latin typeface="Tahoma" pitchFamily="34" charset="0"/>
                      <a:ea typeface="tahoma" pitchFamily="34" charset="0"/>
                      <a:cs typeface="Tahoma" pitchFamily="34" charset="0"/>
                      <a:sym typeface="Wingdings" pitchFamily="2" charset="2"/>
                    </a:rPr>
                    <a:t>Design inspiration for</a:t>
                  </a:r>
                </a:p>
                <a:p>
                  <a:pPr algn="ctr">
                    <a:lnSpc>
                      <a:spcPct val="90000"/>
                    </a:lnSpc>
                    <a:spcBef>
                      <a:spcPct val="0"/>
                    </a:spcBef>
                    <a:buClr>
                      <a:prstClr val="white"/>
                    </a:buClr>
                    <a:tabLst>
                      <a:tab pos="177800" algn="l"/>
                      <a:tab pos="803275" algn="l"/>
                    </a:tabLst>
                    <a:defRPr/>
                  </a:pPr>
                  <a:r>
                    <a:rPr lang="en-US" altLang="ko-KR" sz="1000" dirty="0">
                      <a:solidFill>
                        <a:schemeClr val="bg1"/>
                      </a:solidFill>
                      <a:latin typeface="Tahoma" pitchFamily="34" charset="0"/>
                      <a:ea typeface="tahoma" pitchFamily="34" charset="0"/>
                      <a:cs typeface="Tahoma" pitchFamily="34" charset="0"/>
                      <a:sym typeface="Wingdings" pitchFamily="2" charset="2"/>
                    </a:rPr>
                    <a:t>presentation</a:t>
                  </a:r>
                </a:p>
              </p:txBody>
            </p:sp>
            <p:sp>
              <p:nvSpPr>
                <p:cNvPr id="22" name="speed">
                  <a:extLst>
                    <a:ext uri="{FF2B5EF4-FFF2-40B4-BE49-F238E27FC236}">
                      <a16:creationId xmlns:a16="http://schemas.microsoft.com/office/drawing/2014/main" id="{9C66E535-583F-4F51-8802-73ABA4F430D3}"/>
                    </a:ext>
                  </a:extLst>
                </p:cNvPr>
                <p:cNvSpPr txBox="1">
                  <a:spLocks noChangeArrowheads="1"/>
                </p:cNvSpPr>
                <p:nvPr/>
              </p:nvSpPr>
              <p:spPr bwMode="auto">
                <a:xfrm flipH="1">
                  <a:off x="3542605" y="3330806"/>
                  <a:ext cx="1386900" cy="593628"/>
                </a:xfrm>
                <a:prstGeom prst="rect">
                  <a:avLst/>
                </a:prstGeom>
                <a:noFill/>
                <a:scene3d>
                  <a:camera prst="orthographicFront">
                    <a:rot lat="0" lon="0" rev="0"/>
                  </a:camera>
                  <a:lightRig rig="threePt" dir="t"/>
                </a:scene3d>
                <a:sp3d prstMaterial="matte">
                  <a:bevelT w="1270" h="1270"/>
                </a:sp3d>
              </p:spPr>
              <p:txBody>
                <a:bodyPr wrap="square" lIns="0" tIns="0" rIns="0" bIns="0">
                  <a:spAutoFit/>
                  <a:sp3d extrusionH="57150">
                    <a:bevelT w="1270" h="1270"/>
                  </a:sp3d>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lnSpc>
                      <a:spcPct val="90000"/>
                    </a:lnSpc>
                    <a:spcBef>
                      <a:spcPct val="0"/>
                    </a:spcBef>
                    <a:buClr>
                      <a:prstClr val="white"/>
                    </a:buClr>
                    <a:tabLst>
                      <a:tab pos="177800" algn="l"/>
                      <a:tab pos="803275" algn="l"/>
                    </a:tabLst>
                    <a:defRPr/>
                  </a:pPr>
                  <a:r>
                    <a:rPr lang="en-US" altLang="ko-KR" sz="4000" b="1" dirty="0">
                      <a:solidFill>
                        <a:schemeClr val="bg1"/>
                      </a:solidFill>
                      <a:latin typeface="Tahoma" pitchFamily="34" charset="0"/>
                      <a:ea typeface="tahoma" pitchFamily="34" charset="0"/>
                      <a:cs typeface="Tahoma" pitchFamily="34" charset="0"/>
                      <a:sym typeface="Wingdings" pitchFamily="2" charset="2"/>
                    </a:rPr>
                    <a:t>04</a:t>
                  </a:r>
                </a:p>
              </p:txBody>
            </p:sp>
            <p:sp>
              <p:nvSpPr>
                <p:cNvPr id="23" name="speed">
                  <a:extLst>
                    <a:ext uri="{FF2B5EF4-FFF2-40B4-BE49-F238E27FC236}">
                      <a16:creationId xmlns:a16="http://schemas.microsoft.com/office/drawing/2014/main" id="{475C057D-C248-4ECA-B141-AF2A58BD1867}"/>
                    </a:ext>
                  </a:extLst>
                </p:cNvPr>
                <p:cNvSpPr txBox="1">
                  <a:spLocks noChangeArrowheads="1"/>
                </p:cNvSpPr>
                <p:nvPr/>
              </p:nvSpPr>
              <p:spPr bwMode="auto">
                <a:xfrm flipH="1">
                  <a:off x="3556515" y="3884373"/>
                  <a:ext cx="1359084" cy="296814"/>
                </a:xfrm>
                <a:prstGeom prst="rect">
                  <a:avLst/>
                </a:prstGeom>
                <a:noFill/>
                <a:scene3d>
                  <a:camera prst="orthographicFront">
                    <a:rot lat="0" lon="0" rev="0"/>
                  </a:camera>
                  <a:lightRig rig="threePt" dir="t"/>
                </a:scene3d>
                <a:sp3d prstMaterial="matte">
                  <a:bevelT w="1270" h="1270"/>
                </a:sp3d>
              </p:spPr>
              <p:txBody>
                <a:bodyPr wrap="square" lIns="0" tIns="0" rIns="0" bIns="0">
                  <a:spAutoFit/>
                  <a:sp3d extrusionH="57150">
                    <a:bevelT w="1270" h="1270"/>
                  </a:sp3d>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lnSpc>
                      <a:spcPct val="90000"/>
                    </a:lnSpc>
                    <a:spcBef>
                      <a:spcPct val="0"/>
                    </a:spcBef>
                    <a:buClr>
                      <a:prstClr val="white"/>
                    </a:buClr>
                    <a:tabLst>
                      <a:tab pos="177800" algn="l"/>
                      <a:tab pos="803275" algn="l"/>
                    </a:tabLst>
                    <a:defRPr/>
                  </a:pPr>
                  <a:r>
                    <a:rPr lang="en-US" altLang="ko-KR" sz="1000" dirty="0">
                      <a:solidFill>
                        <a:schemeClr val="bg1"/>
                      </a:solidFill>
                      <a:latin typeface="Tahoma" pitchFamily="34" charset="0"/>
                      <a:ea typeface="tahoma" pitchFamily="34" charset="0"/>
                      <a:cs typeface="Tahoma" pitchFamily="34" charset="0"/>
                      <a:sym typeface="Wingdings" pitchFamily="2" charset="2"/>
                    </a:rPr>
                    <a:t>Design inspiration for</a:t>
                  </a:r>
                </a:p>
                <a:p>
                  <a:pPr algn="ctr">
                    <a:lnSpc>
                      <a:spcPct val="90000"/>
                    </a:lnSpc>
                    <a:spcBef>
                      <a:spcPct val="0"/>
                    </a:spcBef>
                    <a:buClr>
                      <a:prstClr val="white"/>
                    </a:buClr>
                    <a:tabLst>
                      <a:tab pos="177800" algn="l"/>
                      <a:tab pos="803275" algn="l"/>
                    </a:tabLst>
                    <a:defRPr/>
                  </a:pPr>
                  <a:r>
                    <a:rPr lang="en-US" altLang="ko-KR" sz="1000" dirty="0">
                      <a:solidFill>
                        <a:schemeClr val="bg1"/>
                      </a:solidFill>
                      <a:latin typeface="Tahoma" pitchFamily="34" charset="0"/>
                      <a:ea typeface="tahoma" pitchFamily="34" charset="0"/>
                      <a:cs typeface="Tahoma" pitchFamily="34" charset="0"/>
                      <a:sym typeface="Wingdings" pitchFamily="2" charset="2"/>
                    </a:rPr>
                    <a:t>presentation</a:t>
                  </a:r>
                </a:p>
              </p:txBody>
            </p:sp>
            <p:sp>
              <p:nvSpPr>
                <p:cNvPr id="24" name="speed">
                  <a:extLst>
                    <a:ext uri="{FF2B5EF4-FFF2-40B4-BE49-F238E27FC236}">
                      <a16:creationId xmlns:a16="http://schemas.microsoft.com/office/drawing/2014/main" id="{B849A0C7-6064-4875-AD0A-0510718F09C9}"/>
                    </a:ext>
                  </a:extLst>
                </p:cNvPr>
                <p:cNvSpPr txBox="1">
                  <a:spLocks noChangeArrowheads="1"/>
                </p:cNvSpPr>
                <p:nvPr/>
              </p:nvSpPr>
              <p:spPr bwMode="auto">
                <a:xfrm flipH="1">
                  <a:off x="1122774" y="3330806"/>
                  <a:ext cx="1386900" cy="534283"/>
                </a:xfrm>
                <a:prstGeom prst="rect">
                  <a:avLst/>
                </a:prstGeom>
                <a:noFill/>
                <a:scene3d>
                  <a:camera prst="orthographicFront">
                    <a:rot lat="0" lon="0" rev="0"/>
                  </a:camera>
                  <a:lightRig rig="threePt" dir="t"/>
                </a:scene3d>
                <a:sp3d prstMaterial="matte">
                  <a:bevelT w="1270" h="1270"/>
                </a:sp3d>
              </p:spPr>
              <p:txBody>
                <a:bodyPr wrap="square" lIns="0" tIns="0" rIns="0" bIns="0">
                  <a:spAutoFit/>
                  <a:sp3d extrusionH="57150">
                    <a:bevelT w="1270" h="1270"/>
                  </a:sp3d>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lnSpc>
                      <a:spcPct val="90000"/>
                    </a:lnSpc>
                    <a:spcBef>
                      <a:spcPct val="0"/>
                    </a:spcBef>
                    <a:buClr>
                      <a:prstClr val="white"/>
                    </a:buClr>
                    <a:tabLst>
                      <a:tab pos="177800" algn="l"/>
                      <a:tab pos="803275" algn="l"/>
                    </a:tabLst>
                    <a:defRPr/>
                  </a:pPr>
                  <a:r>
                    <a:rPr lang="en-US" altLang="ko-KR" sz="4000" b="1" dirty="0">
                      <a:solidFill>
                        <a:srgbClr val="51775B"/>
                      </a:solidFill>
                      <a:latin typeface="Tahoma" pitchFamily="34" charset="0"/>
                      <a:ea typeface="tahoma" pitchFamily="34" charset="0"/>
                      <a:cs typeface="Tahoma" pitchFamily="34" charset="0"/>
                      <a:sym typeface="Wingdings" pitchFamily="2" charset="2"/>
                    </a:rPr>
                    <a:t>01</a:t>
                  </a:r>
                </a:p>
              </p:txBody>
            </p:sp>
            <p:sp>
              <p:nvSpPr>
                <p:cNvPr id="25" name="speed">
                  <a:extLst>
                    <a:ext uri="{FF2B5EF4-FFF2-40B4-BE49-F238E27FC236}">
                      <a16:creationId xmlns:a16="http://schemas.microsoft.com/office/drawing/2014/main" id="{786247EF-14C5-4191-86C5-FFC38B29E408}"/>
                    </a:ext>
                  </a:extLst>
                </p:cNvPr>
                <p:cNvSpPr txBox="1">
                  <a:spLocks noChangeArrowheads="1"/>
                </p:cNvSpPr>
                <p:nvPr/>
              </p:nvSpPr>
              <p:spPr bwMode="auto">
                <a:xfrm flipH="1">
                  <a:off x="1136683" y="3884373"/>
                  <a:ext cx="1359084" cy="267141"/>
                </a:xfrm>
                <a:prstGeom prst="rect">
                  <a:avLst/>
                </a:prstGeom>
                <a:noFill/>
                <a:scene3d>
                  <a:camera prst="orthographicFront">
                    <a:rot lat="0" lon="0" rev="0"/>
                  </a:camera>
                  <a:lightRig rig="threePt" dir="t"/>
                </a:scene3d>
                <a:sp3d prstMaterial="matte">
                  <a:bevelT w="1270" h="1270"/>
                </a:sp3d>
              </p:spPr>
              <p:txBody>
                <a:bodyPr wrap="square" lIns="0" tIns="0" rIns="0" bIns="0">
                  <a:spAutoFit/>
                  <a:sp3d extrusionH="57150">
                    <a:bevelT w="1270" h="1270"/>
                  </a:sp3d>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lnSpc>
                      <a:spcPct val="90000"/>
                    </a:lnSpc>
                    <a:spcBef>
                      <a:spcPct val="0"/>
                    </a:spcBef>
                    <a:buClr>
                      <a:prstClr val="white"/>
                    </a:buClr>
                    <a:tabLst>
                      <a:tab pos="177800" algn="l"/>
                      <a:tab pos="803275" algn="l"/>
                    </a:tabLst>
                    <a:defRPr/>
                  </a:pPr>
                  <a:r>
                    <a:rPr lang="en-US" altLang="ko-KR" sz="1000" dirty="0">
                      <a:solidFill>
                        <a:srgbClr val="51775B"/>
                      </a:solidFill>
                      <a:latin typeface="Tahoma" pitchFamily="34" charset="0"/>
                      <a:ea typeface="tahoma" pitchFamily="34" charset="0"/>
                      <a:cs typeface="Tahoma" pitchFamily="34" charset="0"/>
                      <a:sym typeface="Wingdings" pitchFamily="2" charset="2"/>
                    </a:rPr>
                    <a:t>Design inspiration for</a:t>
                  </a:r>
                </a:p>
                <a:p>
                  <a:pPr algn="ctr">
                    <a:lnSpc>
                      <a:spcPct val="90000"/>
                    </a:lnSpc>
                    <a:spcBef>
                      <a:spcPct val="0"/>
                    </a:spcBef>
                    <a:buClr>
                      <a:prstClr val="white"/>
                    </a:buClr>
                    <a:tabLst>
                      <a:tab pos="177800" algn="l"/>
                      <a:tab pos="803275" algn="l"/>
                    </a:tabLst>
                    <a:defRPr/>
                  </a:pPr>
                  <a:r>
                    <a:rPr lang="en-US" altLang="ko-KR" sz="1000" dirty="0">
                      <a:solidFill>
                        <a:srgbClr val="51775B"/>
                      </a:solidFill>
                      <a:latin typeface="Tahoma" pitchFamily="34" charset="0"/>
                      <a:ea typeface="tahoma" pitchFamily="34" charset="0"/>
                      <a:cs typeface="Tahoma" pitchFamily="34" charset="0"/>
                      <a:sym typeface="Wingdings" pitchFamily="2" charset="2"/>
                    </a:rPr>
                    <a:t>presentation</a:t>
                  </a:r>
                </a:p>
              </p:txBody>
            </p:sp>
          </p:grpSp>
          <p:sp>
            <p:nvSpPr>
              <p:cNvPr id="13" name="직사각형 57">
                <a:extLst>
                  <a:ext uri="{FF2B5EF4-FFF2-40B4-BE49-F238E27FC236}">
                    <a16:creationId xmlns:a16="http://schemas.microsoft.com/office/drawing/2014/main" id="{10EE8740-C857-4434-A2BC-0E69274D4EAC}"/>
                  </a:ext>
                </a:extLst>
              </p:cNvPr>
              <p:cNvSpPr/>
              <p:nvPr/>
            </p:nvSpPr>
            <p:spPr>
              <a:xfrm>
                <a:off x="5332951" y="1911586"/>
                <a:ext cx="3217926" cy="1085365"/>
              </a:xfrm>
              <a:prstGeom prst="rect">
                <a:avLst/>
              </a:prstGeom>
              <a:solidFill>
                <a:srgbClr val="51775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1" dirty="0">
                  <a:solidFill>
                    <a:schemeClr val="bg1"/>
                  </a:solidFill>
                  <a:latin typeface="Tahoma" pitchFamily="34" charset="0"/>
                </a:endParaRPr>
              </a:p>
            </p:txBody>
          </p:sp>
        </p:grpSp>
        <p:pic>
          <p:nvPicPr>
            <p:cNvPr id="6" name="图片 5">
              <a:extLst>
                <a:ext uri="{FF2B5EF4-FFF2-40B4-BE49-F238E27FC236}">
                  <a16:creationId xmlns:a16="http://schemas.microsoft.com/office/drawing/2014/main" id="{B8A7F03A-2483-4E98-B239-481375691A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9287" y="3067313"/>
              <a:ext cx="3217926" cy="2372434"/>
            </a:xfrm>
            <a:prstGeom prst="rect">
              <a:avLst/>
            </a:prstGeom>
          </p:spPr>
        </p:pic>
        <p:grpSp>
          <p:nvGrpSpPr>
            <p:cNvPr id="7" name="组合 6">
              <a:extLst>
                <a:ext uri="{FF2B5EF4-FFF2-40B4-BE49-F238E27FC236}">
                  <a16:creationId xmlns:a16="http://schemas.microsoft.com/office/drawing/2014/main" id="{9B6D7658-DA50-40B9-94CE-3CA377378133}"/>
                </a:ext>
              </a:extLst>
            </p:cNvPr>
            <p:cNvGrpSpPr/>
            <p:nvPr/>
          </p:nvGrpSpPr>
          <p:grpSpPr>
            <a:xfrm>
              <a:off x="6571773" y="1929490"/>
              <a:ext cx="3217926" cy="1067461"/>
              <a:chOff x="6917006" y="1929490"/>
              <a:chExt cx="3217926" cy="1067461"/>
            </a:xfrm>
          </p:grpSpPr>
          <p:sp>
            <p:nvSpPr>
              <p:cNvPr id="8" name="文本框 7">
                <a:extLst>
                  <a:ext uri="{FF2B5EF4-FFF2-40B4-BE49-F238E27FC236}">
                    <a16:creationId xmlns:a16="http://schemas.microsoft.com/office/drawing/2014/main" id="{64FCD8C0-8882-435C-8CA6-6A78BE508E8B}"/>
                  </a:ext>
                </a:extLst>
              </p:cNvPr>
              <p:cNvSpPr txBox="1"/>
              <p:nvPr/>
            </p:nvSpPr>
            <p:spPr>
              <a:xfrm>
                <a:off x="6917006" y="1929490"/>
                <a:ext cx="2040293"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noProof="0" dirty="0">
                    <a:ln>
                      <a:noFill/>
                    </a:ln>
                    <a:solidFill>
                      <a:schemeClr val="bg1"/>
                    </a:solidFill>
                    <a:uLnTx/>
                    <a:uFillTx/>
                    <a:latin typeface="微软雅黑" panose="020B0503020204020204" pitchFamily="34" charset="-122"/>
                    <a:ea typeface="微软雅黑" panose="020B0503020204020204" pitchFamily="34" charset="-122"/>
                  </a:rPr>
                  <a:t> YOUR TEXT </a:t>
                </a:r>
              </a:p>
            </p:txBody>
          </p:sp>
          <p:sp>
            <p:nvSpPr>
              <p:cNvPr id="9" name="Text Placeholder 32">
                <a:extLst>
                  <a:ext uri="{FF2B5EF4-FFF2-40B4-BE49-F238E27FC236}">
                    <a16:creationId xmlns:a16="http://schemas.microsoft.com/office/drawing/2014/main" id="{6BE9A280-F1D8-4258-A693-D4AE100AF3B0}"/>
                  </a:ext>
                </a:extLst>
              </p:cNvPr>
              <p:cNvSpPr txBox="1">
                <a:spLocks/>
              </p:cNvSpPr>
              <p:nvPr/>
            </p:nvSpPr>
            <p:spPr>
              <a:xfrm>
                <a:off x="7125968" y="2320398"/>
                <a:ext cx="3008964" cy="676553"/>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None/>
                </a:pPr>
                <a:r>
                  <a:rPr lang="en-US" sz="1400" dirty="0">
                    <a:solidFill>
                      <a:schemeClr val="bg1"/>
                    </a:solidFill>
                    <a:latin typeface="微软雅黑" panose="020B0503020204020204" pitchFamily="34" charset="-122"/>
                    <a:ea typeface="微软雅黑" panose="020B0503020204020204" pitchFamily="34" charset="-122"/>
                  </a:rPr>
                  <a:t>Lemon drops oat cake oat cake sugar plum. Jelly beans macaroon I love topping danish cake</a:t>
                </a:r>
              </a:p>
            </p:txBody>
          </p:sp>
        </p:grpSp>
      </p:grpSp>
    </p:spTree>
    <p:extLst>
      <p:ext uri="{BB962C8B-B14F-4D97-AF65-F5344CB8AC3E}">
        <p14:creationId xmlns:p14="http://schemas.microsoft.com/office/powerpoint/2010/main" val="1113505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E7EBEC"/>
            </a:gs>
            <a:gs pos="35000">
              <a:srgbClr val="EFF0F2"/>
            </a:gs>
            <a:gs pos="68000">
              <a:srgbClr val="EFF3F4"/>
            </a:gs>
            <a:gs pos="93000">
              <a:srgbClr val="EFF3F4"/>
            </a:gs>
          </a:gsLst>
          <a:lin ang="5400000" scaled="1"/>
        </a:gradFill>
        <a:effectLst/>
      </p:bgPr>
    </p:bg>
    <p:spTree>
      <p:nvGrpSpPr>
        <p:cNvPr id="1" name=""/>
        <p:cNvGrpSpPr/>
        <p:nvPr/>
      </p:nvGrpSpPr>
      <p:grpSpPr>
        <a:xfrm>
          <a:off x="0" y="0"/>
          <a:ext cx="0" cy="0"/>
          <a:chOff x="0" y="0"/>
          <a:chExt cx="0" cy="0"/>
        </a:xfrm>
      </p:grpSpPr>
      <p:sp>
        <p:nvSpPr>
          <p:cNvPr id="11" name="矩形: 圆角 10">
            <a:extLst>
              <a:ext uri="{FF2B5EF4-FFF2-40B4-BE49-F238E27FC236}">
                <a16:creationId xmlns:a16="http://schemas.microsoft.com/office/drawing/2014/main" id="{802C7249-179A-492D-8CCB-B0E78F12B1B1}"/>
              </a:ext>
            </a:extLst>
          </p:cNvPr>
          <p:cNvSpPr/>
          <p:nvPr/>
        </p:nvSpPr>
        <p:spPr>
          <a:xfrm>
            <a:off x="251881" y="403136"/>
            <a:ext cx="652803" cy="370029"/>
          </a:xfrm>
          <a:prstGeom prst="roundRect">
            <a:avLst/>
          </a:prstGeom>
          <a:solidFill>
            <a:srgbClr val="51775B"/>
          </a:solidFill>
          <a:ln>
            <a:noFill/>
          </a:ln>
          <a:effectLst>
            <a:outerShdw blurRad="152400" dist="63500" dir="5400000" sx="104000" sy="104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027" rtl="0" eaLnBrk="1" latinLnBrk="0" hangingPunct="1">
              <a:defRPr sz="1400" kern="1200">
                <a:solidFill>
                  <a:schemeClr val="lt1"/>
                </a:solidFill>
                <a:latin typeface="+mn-lt"/>
                <a:ea typeface="+mn-ea"/>
                <a:cs typeface="+mn-cs"/>
              </a:defRPr>
            </a:lvl1pPr>
            <a:lvl2pPr marL="342518" algn="l" defTabSz="685027" rtl="0" eaLnBrk="1" latinLnBrk="0" hangingPunct="1">
              <a:defRPr sz="1400" kern="1200">
                <a:solidFill>
                  <a:schemeClr val="lt1"/>
                </a:solidFill>
                <a:latin typeface="+mn-lt"/>
                <a:ea typeface="+mn-ea"/>
                <a:cs typeface="+mn-cs"/>
              </a:defRPr>
            </a:lvl2pPr>
            <a:lvl3pPr marL="685027" algn="l" defTabSz="685027" rtl="0" eaLnBrk="1" latinLnBrk="0" hangingPunct="1">
              <a:defRPr sz="1400" kern="1200">
                <a:solidFill>
                  <a:schemeClr val="lt1"/>
                </a:solidFill>
                <a:latin typeface="+mn-lt"/>
                <a:ea typeface="+mn-ea"/>
                <a:cs typeface="+mn-cs"/>
              </a:defRPr>
            </a:lvl3pPr>
            <a:lvl4pPr marL="1027538" algn="l" defTabSz="685027" rtl="0" eaLnBrk="1" latinLnBrk="0" hangingPunct="1">
              <a:defRPr sz="1400" kern="1200">
                <a:solidFill>
                  <a:schemeClr val="lt1"/>
                </a:solidFill>
                <a:latin typeface="+mn-lt"/>
                <a:ea typeface="+mn-ea"/>
                <a:cs typeface="+mn-cs"/>
              </a:defRPr>
            </a:lvl4pPr>
            <a:lvl5pPr marL="1370054" algn="l" defTabSz="685027" rtl="0" eaLnBrk="1" latinLnBrk="0" hangingPunct="1">
              <a:defRPr sz="1400" kern="1200">
                <a:solidFill>
                  <a:schemeClr val="lt1"/>
                </a:solidFill>
                <a:latin typeface="+mn-lt"/>
                <a:ea typeface="+mn-ea"/>
                <a:cs typeface="+mn-cs"/>
              </a:defRPr>
            </a:lvl5pPr>
            <a:lvl6pPr marL="1712564" algn="l" defTabSz="685027" rtl="0" eaLnBrk="1" latinLnBrk="0" hangingPunct="1">
              <a:defRPr sz="1400" kern="1200">
                <a:solidFill>
                  <a:schemeClr val="lt1"/>
                </a:solidFill>
                <a:latin typeface="+mn-lt"/>
                <a:ea typeface="+mn-ea"/>
                <a:cs typeface="+mn-cs"/>
              </a:defRPr>
            </a:lvl6pPr>
            <a:lvl7pPr marL="2055079" algn="l" defTabSz="685027" rtl="0" eaLnBrk="1" latinLnBrk="0" hangingPunct="1">
              <a:defRPr sz="1400" kern="1200">
                <a:solidFill>
                  <a:schemeClr val="lt1"/>
                </a:solidFill>
                <a:latin typeface="+mn-lt"/>
                <a:ea typeface="+mn-ea"/>
                <a:cs typeface="+mn-cs"/>
              </a:defRPr>
            </a:lvl7pPr>
            <a:lvl8pPr marL="2397586" algn="l" defTabSz="685027" rtl="0" eaLnBrk="1" latinLnBrk="0" hangingPunct="1">
              <a:defRPr sz="1400" kern="1200">
                <a:solidFill>
                  <a:schemeClr val="lt1"/>
                </a:solidFill>
                <a:latin typeface="+mn-lt"/>
                <a:ea typeface="+mn-ea"/>
                <a:cs typeface="+mn-cs"/>
              </a:defRPr>
            </a:lvl8pPr>
            <a:lvl9pPr marL="2740102" algn="l" defTabSz="685027" rtl="0" eaLnBrk="1" latinLnBrk="0" hangingPunct="1">
              <a:defRPr sz="1400" kern="1200">
                <a:solidFill>
                  <a:schemeClr val="lt1"/>
                </a:solidFill>
                <a:latin typeface="+mn-lt"/>
                <a:ea typeface="+mn-ea"/>
                <a:cs typeface="+mn-cs"/>
              </a:defRPr>
            </a:lvl9pPr>
          </a:lstStyle>
          <a:p>
            <a:pPr algn="ctr" defTabSz="826821"/>
            <a:r>
              <a:rPr lang="en-US" altLang="zh-CN" sz="2000" dirty="0">
                <a:solidFill>
                  <a:schemeClr val="bg1"/>
                </a:solidFill>
                <a:latin typeface="微软雅黑" panose="020B0503020204020204" pitchFamily="34" charset="-122"/>
                <a:ea typeface="微软雅黑" panose="020B0503020204020204" pitchFamily="34" charset="-122"/>
              </a:rPr>
              <a:t>01</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2" name="文本框 11">
            <a:extLst>
              <a:ext uri="{FF2B5EF4-FFF2-40B4-BE49-F238E27FC236}">
                <a16:creationId xmlns:a16="http://schemas.microsoft.com/office/drawing/2014/main" id="{30D7A8E5-BD74-450E-BA3D-614AF855C0E0}"/>
              </a:ext>
            </a:extLst>
          </p:cNvPr>
          <p:cNvSpPr txBox="1"/>
          <p:nvPr/>
        </p:nvSpPr>
        <p:spPr>
          <a:xfrm>
            <a:off x="904684" y="326540"/>
            <a:ext cx="3489158" cy="523220"/>
          </a:xfrm>
          <a:prstGeom prst="rect">
            <a:avLst/>
          </a:prstGeom>
          <a:noFill/>
        </p:spPr>
        <p:txBody>
          <a:bodyPr wrap="square" rtlCol="0">
            <a:spAutoFit/>
          </a:bodyPr>
          <a:lstStyle/>
          <a:p>
            <a:r>
              <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rPr>
              <a:t>论文背景简介</a:t>
            </a:r>
            <a:endPar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4" name="组合 3">
            <a:extLst>
              <a:ext uri="{FF2B5EF4-FFF2-40B4-BE49-F238E27FC236}">
                <a16:creationId xmlns:a16="http://schemas.microsoft.com/office/drawing/2014/main" id="{010BBE9E-4539-4399-A1B7-092E7ED57848}"/>
              </a:ext>
            </a:extLst>
          </p:cNvPr>
          <p:cNvGrpSpPr/>
          <p:nvPr/>
        </p:nvGrpSpPr>
        <p:grpSpPr>
          <a:xfrm>
            <a:off x="4037045" y="2751850"/>
            <a:ext cx="4117910" cy="3676280"/>
            <a:chOff x="2762275" y="2858326"/>
            <a:chExt cx="3623587" cy="3234971"/>
          </a:xfrm>
        </p:grpSpPr>
        <p:cxnSp>
          <p:nvCxnSpPr>
            <p:cNvPr id="5" name="직선 화살표 연결선 17">
              <a:extLst>
                <a:ext uri="{FF2B5EF4-FFF2-40B4-BE49-F238E27FC236}">
                  <a16:creationId xmlns:a16="http://schemas.microsoft.com/office/drawing/2014/main" id="{8552CD7D-6134-4542-9D12-996AE3DF7074}"/>
                </a:ext>
              </a:extLst>
            </p:cNvPr>
            <p:cNvCxnSpPr/>
            <p:nvPr/>
          </p:nvCxnSpPr>
          <p:spPr>
            <a:xfrm>
              <a:off x="5892527" y="4524325"/>
              <a:ext cx="493335" cy="0"/>
            </a:xfrm>
            <a:prstGeom prst="straightConnector1">
              <a:avLst/>
            </a:prstGeom>
            <a:ln w="3175" cap="rnd">
              <a:solidFill>
                <a:srgbClr val="51775B"/>
              </a:solidFill>
              <a:tailEnd type="oval"/>
            </a:ln>
          </p:spPr>
          <p:style>
            <a:lnRef idx="1">
              <a:schemeClr val="accent1"/>
            </a:lnRef>
            <a:fillRef idx="0">
              <a:schemeClr val="accent1"/>
            </a:fillRef>
            <a:effectRef idx="0">
              <a:schemeClr val="accent1"/>
            </a:effectRef>
            <a:fontRef idx="minor">
              <a:schemeClr val="tx1"/>
            </a:fontRef>
          </p:style>
        </p:cxnSp>
        <p:grpSp>
          <p:nvGrpSpPr>
            <p:cNvPr id="6" name="그룹 18">
              <a:extLst>
                <a:ext uri="{FF2B5EF4-FFF2-40B4-BE49-F238E27FC236}">
                  <a16:creationId xmlns:a16="http://schemas.microsoft.com/office/drawing/2014/main" id="{6986AEC3-6F63-485C-A6F3-75905F2CE14C}"/>
                </a:ext>
              </a:extLst>
            </p:cNvPr>
            <p:cNvGrpSpPr/>
            <p:nvPr/>
          </p:nvGrpSpPr>
          <p:grpSpPr>
            <a:xfrm>
              <a:off x="3184465" y="3333563"/>
              <a:ext cx="2759733" cy="2759734"/>
              <a:chOff x="4717990" y="3117539"/>
              <a:chExt cx="2759733" cy="2759734"/>
            </a:xfrm>
          </p:grpSpPr>
          <p:sp>
            <p:nvSpPr>
              <p:cNvPr id="13" name="막힌 원호 19">
                <a:extLst>
                  <a:ext uri="{FF2B5EF4-FFF2-40B4-BE49-F238E27FC236}">
                    <a16:creationId xmlns:a16="http://schemas.microsoft.com/office/drawing/2014/main" id="{911703FE-3897-419D-B059-82FB86EC747E}"/>
                  </a:ext>
                </a:extLst>
              </p:cNvPr>
              <p:cNvSpPr/>
              <p:nvPr/>
            </p:nvSpPr>
            <p:spPr>
              <a:xfrm rot="7560970">
                <a:off x="4717991" y="3117540"/>
                <a:ext cx="2759732" cy="2759733"/>
              </a:xfrm>
              <a:prstGeom prst="blockArc">
                <a:avLst>
                  <a:gd name="adj1" fmla="val 10800000"/>
                  <a:gd name="adj2" fmla="val 15168756"/>
                  <a:gd name="adj3" fmla="val 7360"/>
                </a:avLst>
              </a:prstGeom>
              <a:solidFill>
                <a:srgbClr val="51775B"/>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bg1"/>
                  </a:solidFill>
                  <a:latin typeface="Tahoma" pitchFamily="34" charset="0"/>
                </a:endParaRPr>
              </a:p>
            </p:txBody>
          </p:sp>
          <p:sp>
            <p:nvSpPr>
              <p:cNvPr id="14" name="막힌 원호 20">
                <a:extLst>
                  <a:ext uri="{FF2B5EF4-FFF2-40B4-BE49-F238E27FC236}">
                    <a16:creationId xmlns:a16="http://schemas.microsoft.com/office/drawing/2014/main" id="{10536555-F64B-4437-BB22-DC8E686B9165}"/>
                  </a:ext>
                </a:extLst>
              </p:cNvPr>
              <p:cNvSpPr/>
              <p:nvPr/>
            </p:nvSpPr>
            <p:spPr>
              <a:xfrm rot="20520970">
                <a:off x="4717990" y="3117540"/>
                <a:ext cx="2759733" cy="2759732"/>
              </a:xfrm>
              <a:prstGeom prst="blockArc">
                <a:avLst>
                  <a:gd name="adj1" fmla="val 10800000"/>
                  <a:gd name="adj2" fmla="val 15120348"/>
                  <a:gd name="adj3" fmla="val 7107"/>
                </a:avLst>
              </a:prstGeom>
              <a:solidFill>
                <a:srgbClr val="51775B"/>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chemeClr val="bg1"/>
                    </a:solidFill>
                    <a:latin typeface="Tahoma" pitchFamily="34" charset="0"/>
                  </a:rPr>
                  <a:t>  </a:t>
                </a:r>
                <a:endParaRPr lang="ko-KR" altLang="en-US" dirty="0">
                  <a:solidFill>
                    <a:schemeClr val="bg1"/>
                  </a:solidFill>
                  <a:latin typeface="Tahoma" pitchFamily="34" charset="0"/>
                </a:endParaRPr>
              </a:p>
            </p:txBody>
          </p:sp>
          <p:sp>
            <p:nvSpPr>
              <p:cNvPr id="15" name="막힌 원호 21">
                <a:extLst>
                  <a:ext uri="{FF2B5EF4-FFF2-40B4-BE49-F238E27FC236}">
                    <a16:creationId xmlns:a16="http://schemas.microsoft.com/office/drawing/2014/main" id="{DB6A44F0-29D7-4B40-8795-32A87DCB9A92}"/>
                  </a:ext>
                </a:extLst>
              </p:cNvPr>
              <p:cNvSpPr/>
              <p:nvPr/>
            </p:nvSpPr>
            <p:spPr>
              <a:xfrm rot="3240970">
                <a:off x="4717991" y="3117538"/>
                <a:ext cx="2759732" cy="2759733"/>
              </a:xfrm>
              <a:prstGeom prst="blockArc">
                <a:avLst>
                  <a:gd name="adj1" fmla="val 10800000"/>
                  <a:gd name="adj2" fmla="val 15117902"/>
                  <a:gd name="adj3" fmla="val 7183"/>
                </a:avLst>
              </a:prstGeom>
              <a:solidFill>
                <a:srgbClr val="51775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bg1"/>
                  </a:solidFill>
                  <a:latin typeface="Tahoma" pitchFamily="34" charset="0"/>
                </a:endParaRPr>
              </a:p>
            </p:txBody>
          </p:sp>
        </p:grpSp>
        <p:sp>
          <p:nvSpPr>
            <p:cNvPr id="7" name="Freeform 5">
              <a:extLst>
                <a:ext uri="{FF2B5EF4-FFF2-40B4-BE49-F238E27FC236}">
                  <a16:creationId xmlns:a16="http://schemas.microsoft.com/office/drawing/2014/main" id="{A15C1746-F385-49B8-A7BE-341883168DBF}"/>
                </a:ext>
              </a:extLst>
            </p:cNvPr>
            <p:cNvSpPr>
              <a:spLocks/>
            </p:cNvSpPr>
            <p:nvPr/>
          </p:nvSpPr>
          <p:spPr bwMode="auto">
            <a:xfrm rot="10800000">
              <a:off x="3757870" y="3591517"/>
              <a:ext cx="1605516" cy="1925714"/>
            </a:xfrm>
            <a:custGeom>
              <a:avLst/>
              <a:gdLst>
                <a:gd name="T0" fmla="*/ 7111 w 7122"/>
                <a:gd name="T1" fmla="*/ 3288 h 8541"/>
                <a:gd name="T2" fmla="*/ 7050 w 7122"/>
                <a:gd name="T3" fmla="*/ 2842 h 8541"/>
                <a:gd name="T4" fmla="*/ 6934 w 7122"/>
                <a:gd name="T5" fmla="*/ 2419 h 8541"/>
                <a:gd name="T6" fmla="*/ 6770 w 7122"/>
                <a:gd name="T7" fmla="*/ 2017 h 8541"/>
                <a:gd name="T8" fmla="*/ 6559 w 7122"/>
                <a:gd name="T9" fmla="*/ 1642 h 8541"/>
                <a:gd name="T10" fmla="*/ 6309 w 7122"/>
                <a:gd name="T11" fmla="*/ 1296 h 8541"/>
                <a:gd name="T12" fmla="*/ 6017 w 7122"/>
                <a:gd name="T13" fmla="*/ 984 h 8541"/>
                <a:gd name="T14" fmla="*/ 5691 w 7122"/>
                <a:gd name="T15" fmla="*/ 709 h 8541"/>
                <a:gd name="T16" fmla="*/ 5334 w 7122"/>
                <a:gd name="T17" fmla="*/ 472 h 8541"/>
                <a:gd name="T18" fmla="*/ 4946 w 7122"/>
                <a:gd name="T19" fmla="*/ 280 h 8541"/>
                <a:gd name="T20" fmla="*/ 4535 w 7122"/>
                <a:gd name="T21" fmla="*/ 135 h 8541"/>
                <a:gd name="T22" fmla="*/ 4103 w 7122"/>
                <a:gd name="T23" fmla="*/ 42 h 8541"/>
                <a:gd name="T24" fmla="*/ 3652 w 7122"/>
                <a:gd name="T25" fmla="*/ 2 h 8541"/>
                <a:gd name="T26" fmla="*/ 3286 w 7122"/>
                <a:gd name="T27" fmla="*/ 11 h 8541"/>
                <a:gd name="T28" fmla="*/ 2843 w 7122"/>
                <a:gd name="T29" fmla="*/ 72 h 8541"/>
                <a:gd name="T30" fmla="*/ 2419 w 7122"/>
                <a:gd name="T31" fmla="*/ 188 h 8541"/>
                <a:gd name="T32" fmla="*/ 2017 w 7122"/>
                <a:gd name="T33" fmla="*/ 352 h 8541"/>
                <a:gd name="T34" fmla="*/ 1642 w 7122"/>
                <a:gd name="T35" fmla="*/ 561 h 8541"/>
                <a:gd name="T36" fmla="*/ 1296 w 7122"/>
                <a:gd name="T37" fmla="*/ 813 h 8541"/>
                <a:gd name="T38" fmla="*/ 984 w 7122"/>
                <a:gd name="T39" fmla="*/ 1105 h 8541"/>
                <a:gd name="T40" fmla="*/ 709 w 7122"/>
                <a:gd name="T41" fmla="*/ 1431 h 8541"/>
                <a:gd name="T42" fmla="*/ 472 w 7122"/>
                <a:gd name="T43" fmla="*/ 1788 h 8541"/>
                <a:gd name="T44" fmla="*/ 280 w 7122"/>
                <a:gd name="T45" fmla="*/ 2176 h 8541"/>
                <a:gd name="T46" fmla="*/ 135 w 7122"/>
                <a:gd name="T47" fmla="*/ 2586 h 8541"/>
                <a:gd name="T48" fmla="*/ 42 w 7122"/>
                <a:gd name="T49" fmla="*/ 3019 h 8541"/>
                <a:gd name="T50" fmla="*/ 2 w 7122"/>
                <a:gd name="T51" fmla="*/ 3470 h 8541"/>
                <a:gd name="T52" fmla="*/ 9 w 7122"/>
                <a:gd name="T53" fmla="*/ 3810 h 8541"/>
                <a:gd name="T54" fmla="*/ 60 w 7122"/>
                <a:gd name="T55" fmla="*/ 4214 h 8541"/>
                <a:gd name="T56" fmla="*/ 155 w 7122"/>
                <a:gd name="T57" fmla="*/ 4603 h 8541"/>
                <a:gd name="T58" fmla="*/ 292 w 7122"/>
                <a:gd name="T59" fmla="*/ 4973 h 8541"/>
                <a:gd name="T60" fmla="*/ 467 w 7122"/>
                <a:gd name="T61" fmla="*/ 5324 h 8541"/>
                <a:gd name="T62" fmla="*/ 678 w 7122"/>
                <a:gd name="T63" fmla="*/ 5650 h 8541"/>
                <a:gd name="T64" fmla="*/ 923 w 7122"/>
                <a:gd name="T65" fmla="*/ 5951 h 8541"/>
                <a:gd name="T66" fmla="*/ 1199 w 7122"/>
                <a:gd name="T67" fmla="*/ 6223 h 8541"/>
                <a:gd name="T68" fmla="*/ 1502 w 7122"/>
                <a:gd name="T69" fmla="*/ 6465 h 8541"/>
                <a:gd name="T70" fmla="*/ 1832 w 7122"/>
                <a:gd name="T71" fmla="*/ 6672 h 8541"/>
                <a:gd name="T72" fmla="*/ 2185 w 7122"/>
                <a:gd name="T73" fmla="*/ 6845 h 8541"/>
                <a:gd name="T74" fmla="*/ 2556 w 7122"/>
                <a:gd name="T75" fmla="*/ 6977 h 8541"/>
                <a:gd name="T76" fmla="*/ 2947 w 7122"/>
                <a:gd name="T77" fmla="*/ 7067 h 8541"/>
                <a:gd name="T78" fmla="*/ 4175 w 7122"/>
                <a:gd name="T79" fmla="*/ 7067 h 8541"/>
                <a:gd name="T80" fmla="*/ 4564 w 7122"/>
                <a:gd name="T81" fmla="*/ 6977 h 8541"/>
                <a:gd name="T82" fmla="*/ 4937 w 7122"/>
                <a:gd name="T83" fmla="*/ 6845 h 8541"/>
                <a:gd name="T84" fmla="*/ 5290 w 7122"/>
                <a:gd name="T85" fmla="*/ 6672 h 8541"/>
                <a:gd name="T86" fmla="*/ 5620 w 7122"/>
                <a:gd name="T87" fmla="*/ 6465 h 8541"/>
                <a:gd name="T88" fmla="*/ 5923 w 7122"/>
                <a:gd name="T89" fmla="*/ 6223 h 8541"/>
                <a:gd name="T90" fmla="*/ 6199 w 7122"/>
                <a:gd name="T91" fmla="*/ 5951 h 8541"/>
                <a:gd name="T92" fmla="*/ 6444 w 7122"/>
                <a:gd name="T93" fmla="*/ 5650 h 8541"/>
                <a:gd name="T94" fmla="*/ 6655 w 7122"/>
                <a:gd name="T95" fmla="*/ 5324 h 8541"/>
                <a:gd name="T96" fmla="*/ 6830 w 7122"/>
                <a:gd name="T97" fmla="*/ 4973 h 8541"/>
                <a:gd name="T98" fmla="*/ 6967 w 7122"/>
                <a:gd name="T99" fmla="*/ 4603 h 8541"/>
                <a:gd name="T100" fmla="*/ 7060 w 7122"/>
                <a:gd name="T101" fmla="*/ 4214 h 8541"/>
                <a:gd name="T102" fmla="*/ 7113 w 7122"/>
                <a:gd name="T103" fmla="*/ 3810 h 8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122" h="8541">
                  <a:moveTo>
                    <a:pt x="7122" y="3561"/>
                  </a:moveTo>
                  <a:lnTo>
                    <a:pt x="7122" y="3561"/>
                  </a:lnTo>
                  <a:lnTo>
                    <a:pt x="7120" y="3470"/>
                  </a:lnTo>
                  <a:lnTo>
                    <a:pt x="7116" y="3378"/>
                  </a:lnTo>
                  <a:lnTo>
                    <a:pt x="7111" y="3288"/>
                  </a:lnTo>
                  <a:lnTo>
                    <a:pt x="7102" y="3197"/>
                  </a:lnTo>
                  <a:lnTo>
                    <a:pt x="7093" y="3107"/>
                  </a:lnTo>
                  <a:lnTo>
                    <a:pt x="7080" y="3019"/>
                  </a:lnTo>
                  <a:lnTo>
                    <a:pt x="7066" y="2931"/>
                  </a:lnTo>
                  <a:lnTo>
                    <a:pt x="7050" y="2842"/>
                  </a:lnTo>
                  <a:lnTo>
                    <a:pt x="7030" y="2756"/>
                  </a:lnTo>
                  <a:lnTo>
                    <a:pt x="7008" y="2671"/>
                  </a:lnTo>
                  <a:lnTo>
                    <a:pt x="6987" y="2586"/>
                  </a:lnTo>
                  <a:lnTo>
                    <a:pt x="6961" y="2502"/>
                  </a:lnTo>
                  <a:lnTo>
                    <a:pt x="6934" y="2419"/>
                  </a:lnTo>
                  <a:lnTo>
                    <a:pt x="6905" y="2336"/>
                  </a:lnTo>
                  <a:lnTo>
                    <a:pt x="6875" y="2255"/>
                  </a:lnTo>
                  <a:lnTo>
                    <a:pt x="6841" y="2176"/>
                  </a:lnTo>
                  <a:lnTo>
                    <a:pt x="6806" y="2096"/>
                  </a:lnTo>
                  <a:lnTo>
                    <a:pt x="6770" y="2017"/>
                  </a:lnTo>
                  <a:lnTo>
                    <a:pt x="6732" y="1939"/>
                  </a:lnTo>
                  <a:lnTo>
                    <a:pt x="6691" y="1864"/>
                  </a:lnTo>
                  <a:lnTo>
                    <a:pt x="6650" y="1788"/>
                  </a:lnTo>
                  <a:lnTo>
                    <a:pt x="6606" y="1714"/>
                  </a:lnTo>
                  <a:lnTo>
                    <a:pt x="6559" y="1642"/>
                  </a:lnTo>
                  <a:lnTo>
                    <a:pt x="6513" y="1570"/>
                  </a:lnTo>
                  <a:lnTo>
                    <a:pt x="6464" y="1500"/>
                  </a:lnTo>
                  <a:lnTo>
                    <a:pt x="6413" y="1431"/>
                  </a:lnTo>
                  <a:lnTo>
                    <a:pt x="6361" y="1363"/>
                  </a:lnTo>
                  <a:lnTo>
                    <a:pt x="6309" y="1296"/>
                  </a:lnTo>
                  <a:lnTo>
                    <a:pt x="6253" y="1231"/>
                  </a:lnTo>
                  <a:lnTo>
                    <a:pt x="6197" y="1166"/>
                  </a:lnTo>
                  <a:lnTo>
                    <a:pt x="6138" y="1105"/>
                  </a:lnTo>
                  <a:lnTo>
                    <a:pt x="6078" y="1044"/>
                  </a:lnTo>
                  <a:lnTo>
                    <a:pt x="6017" y="984"/>
                  </a:lnTo>
                  <a:lnTo>
                    <a:pt x="5956" y="925"/>
                  </a:lnTo>
                  <a:lnTo>
                    <a:pt x="5891" y="869"/>
                  </a:lnTo>
                  <a:lnTo>
                    <a:pt x="5826" y="813"/>
                  </a:lnTo>
                  <a:lnTo>
                    <a:pt x="5759" y="761"/>
                  </a:lnTo>
                  <a:lnTo>
                    <a:pt x="5691" y="709"/>
                  </a:lnTo>
                  <a:lnTo>
                    <a:pt x="5622" y="658"/>
                  </a:lnTo>
                  <a:lnTo>
                    <a:pt x="5552" y="609"/>
                  </a:lnTo>
                  <a:lnTo>
                    <a:pt x="5480" y="561"/>
                  </a:lnTo>
                  <a:lnTo>
                    <a:pt x="5408" y="516"/>
                  </a:lnTo>
                  <a:lnTo>
                    <a:pt x="5334" y="472"/>
                  </a:lnTo>
                  <a:lnTo>
                    <a:pt x="5258" y="431"/>
                  </a:lnTo>
                  <a:lnTo>
                    <a:pt x="5182" y="390"/>
                  </a:lnTo>
                  <a:lnTo>
                    <a:pt x="5105" y="352"/>
                  </a:lnTo>
                  <a:lnTo>
                    <a:pt x="5026" y="316"/>
                  </a:lnTo>
                  <a:lnTo>
                    <a:pt x="4946" y="280"/>
                  </a:lnTo>
                  <a:lnTo>
                    <a:pt x="4867" y="247"/>
                  </a:lnTo>
                  <a:lnTo>
                    <a:pt x="4786" y="217"/>
                  </a:lnTo>
                  <a:lnTo>
                    <a:pt x="4703" y="188"/>
                  </a:lnTo>
                  <a:lnTo>
                    <a:pt x="4620" y="161"/>
                  </a:lnTo>
                  <a:lnTo>
                    <a:pt x="4535" y="135"/>
                  </a:lnTo>
                  <a:lnTo>
                    <a:pt x="4451" y="112"/>
                  </a:lnTo>
                  <a:lnTo>
                    <a:pt x="4364" y="92"/>
                  </a:lnTo>
                  <a:lnTo>
                    <a:pt x="4277" y="72"/>
                  </a:lnTo>
                  <a:lnTo>
                    <a:pt x="4191" y="56"/>
                  </a:lnTo>
                  <a:lnTo>
                    <a:pt x="4103" y="42"/>
                  </a:lnTo>
                  <a:lnTo>
                    <a:pt x="4014" y="29"/>
                  </a:lnTo>
                  <a:lnTo>
                    <a:pt x="3924" y="18"/>
                  </a:lnTo>
                  <a:lnTo>
                    <a:pt x="3834" y="11"/>
                  </a:lnTo>
                  <a:lnTo>
                    <a:pt x="3744" y="6"/>
                  </a:lnTo>
                  <a:lnTo>
                    <a:pt x="3652" y="2"/>
                  </a:lnTo>
                  <a:lnTo>
                    <a:pt x="3560" y="0"/>
                  </a:lnTo>
                  <a:lnTo>
                    <a:pt x="3560" y="0"/>
                  </a:lnTo>
                  <a:lnTo>
                    <a:pt x="3468" y="2"/>
                  </a:lnTo>
                  <a:lnTo>
                    <a:pt x="3378" y="6"/>
                  </a:lnTo>
                  <a:lnTo>
                    <a:pt x="3286" y="11"/>
                  </a:lnTo>
                  <a:lnTo>
                    <a:pt x="3196" y="18"/>
                  </a:lnTo>
                  <a:lnTo>
                    <a:pt x="3108" y="29"/>
                  </a:lnTo>
                  <a:lnTo>
                    <a:pt x="3019" y="42"/>
                  </a:lnTo>
                  <a:lnTo>
                    <a:pt x="2931" y="56"/>
                  </a:lnTo>
                  <a:lnTo>
                    <a:pt x="2843" y="72"/>
                  </a:lnTo>
                  <a:lnTo>
                    <a:pt x="2756" y="92"/>
                  </a:lnTo>
                  <a:lnTo>
                    <a:pt x="2671" y="112"/>
                  </a:lnTo>
                  <a:lnTo>
                    <a:pt x="2587" y="135"/>
                  </a:lnTo>
                  <a:lnTo>
                    <a:pt x="2502" y="161"/>
                  </a:lnTo>
                  <a:lnTo>
                    <a:pt x="2419" y="188"/>
                  </a:lnTo>
                  <a:lnTo>
                    <a:pt x="2336" y="217"/>
                  </a:lnTo>
                  <a:lnTo>
                    <a:pt x="2255" y="247"/>
                  </a:lnTo>
                  <a:lnTo>
                    <a:pt x="2176" y="280"/>
                  </a:lnTo>
                  <a:lnTo>
                    <a:pt x="2096" y="316"/>
                  </a:lnTo>
                  <a:lnTo>
                    <a:pt x="2017" y="352"/>
                  </a:lnTo>
                  <a:lnTo>
                    <a:pt x="1940" y="390"/>
                  </a:lnTo>
                  <a:lnTo>
                    <a:pt x="1864" y="431"/>
                  </a:lnTo>
                  <a:lnTo>
                    <a:pt x="1788" y="472"/>
                  </a:lnTo>
                  <a:lnTo>
                    <a:pt x="1714" y="516"/>
                  </a:lnTo>
                  <a:lnTo>
                    <a:pt x="1642" y="561"/>
                  </a:lnTo>
                  <a:lnTo>
                    <a:pt x="1570" y="609"/>
                  </a:lnTo>
                  <a:lnTo>
                    <a:pt x="1500" y="658"/>
                  </a:lnTo>
                  <a:lnTo>
                    <a:pt x="1431" y="709"/>
                  </a:lnTo>
                  <a:lnTo>
                    <a:pt x="1363" y="761"/>
                  </a:lnTo>
                  <a:lnTo>
                    <a:pt x="1296" y="813"/>
                  </a:lnTo>
                  <a:lnTo>
                    <a:pt x="1231" y="869"/>
                  </a:lnTo>
                  <a:lnTo>
                    <a:pt x="1166" y="925"/>
                  </a:lnTo>
                  <a:lnTo>
                    <a:pt x="1105" y="984"/>
                  </a:lnTo>
                  <a:lnTo>
                    <a:pt x="1044" y="1044"/>
                  </a:lnTo>
                  <a:lnTo>
                    <a:pt x="984" y="1105"/>
                  </a:lnTo>
                  <a:lnTo>
                    <a:pt x="925" y="1166"/>
                  </a:lnTo>
                  <a:lnTo>
                    <a:pt x="869" y="1231"/>
                  </a:lnTo>
                  <a:lnTo>
                    <a:pt x="813" y="1296"/>
                  </a:lnTo>
                  <a:lnTo>
                    <a:pt x="759" y="1363"/>
                  </a:lnTo>
                  <a:lnTo>
                    <a:pt x="709" y="1431"/>
                  </a:lnTo>
                  <a:lnTo>
                    <a:pt x="658" y="1500"/>
                  </a:lnTo>
                  <a:lnTo>
                    <a:pt x="609" y="1570"/>
                  </a:lnTo>
                  <a:lnTo>
                    <a:pt x="561" y="1642"/>
                  </a:lnTo>
                  <a:lnTo>
                    <a:pt x="516" y="1714"/>
                  </a:lnTo>
                  <a:lnTo>
                    <a:pt x="472" y="1788"/>
                  </a:lnTo>
                  <a:lnTo>
                    <a:pt x="431" y="1864"/>
                  </a:lnTo>
                  <a:lnTo>
                    <a:pt x="390" y="1939"/>
                  </a:lnTo>
                  <a:lnTo>
                    <a:pt x="352" y="2017"/>
                  </a:lnTo>
                  <a:lnTo>
                    <a:pt x="316" y="2096"/>
                  </a:lnTo>
                  <a:lnTo>
                    <a:pt x="280" y="2176"/>
                  </a:lnTo>
                  <a:lnTo>
                    <a:pt x="247" y="2255"/>
                  </a:lnTo>
                  <a:lnTo>
                    <a:pt x="217" y="2336"/>
                  </a:lnTo>
                  <a:lnTo>
                    <a:pt x="188" y="2419"/>
                  </a:lnTo>
                  <a:lnTo>
                    <a:pt x="161" y="2502"/>
                  </a:lnTo>
                  <a:lnTo>
                    <a:pt x="135" y="2586"/>
                  </a:lnTo>
                  <a:lnTo>
                    <a:pt x="112" y="2671"/>
                  </a:lnTo>
                  <a:lnTo>
                    <a:pt x="92" y="2756"/>
                  </a:lnTo>
                  <a:lnTo>
                    <a:pt x="72" y="2842"/>
                  </a:lnTo>
                  <a:lnTo>
                    <a:pt x="56" y="2931"/>
                  </a:lnTo>
                  <a:lnTo>
                    <a:pt x="42" y="3019"/>
                  </a:lnTo>
                  <a:lnTo>
                    <a:pt x="29" y="3107"/>
                  </a:lnTo>
                  <a:lnTo>
                    <a:pt x="18" y="3197"/>
                  </a:lnTo>
                  <a:lnTo>
                    <a:pt x="11" y="3288"/>
                  </a:lnTo>
                  <a:lnTo>
                    <a:pt x="6" y="3378"/>
                  </a:lnTo>
                  <a:lnTo>
                    <a:pt x="2" y="3470"/>
                  </a:lnTo>
                  <a:lnTo>
                    <a:pt x="0" y="3561"/>
                  </a:lnTo>
                  <a:lnTo>
                    <a:pt x="0" y="3561"/>
                  </a:lnTo>
                  <a:lnTo>
                    <a:pt x="2" y="3644"/>
                  </a:lnTo>
                  <a:lnTo>
                    <a:pt x="4" y="3727"/>
                  </a:lnTo>
                  <a:lnTo>
                    <a:pt x="9" y="3810"/>
                  </a:lnTo>
                  <a:lnTo>
                    <a:pt x="16" y="3891"/>
                  </a:lnTo>
                  <a:lnTo>
                    <a:pt x="24" y="3972"/>
                  </a:lnTo>
                  <a:lnTo>
                    <a:pt x="34" y="4053"/>
                  </a:lnTo>
                  <a:lnTo>
                    <a:pt x="47" y="4135"/>
                  </a:lnTo>
                  <a:lnTo>
                    <a:pt x="60" y="4214"/>
                  </a:lnTo>
                  <a:lnTo>
                    <a:pt x="76" y="4293"/>
                  </a:lnTo>
                  <a:lnTo>
                    <a:pt x="94" y="4371"/>
                  </a:lnTo>
                  <a:lnTo>
                    <a:pt x="112" y="4448"/>
                  </a:lnTo>
                  <a:lnTo>
                    <a:pt x="134" y="4526"/>
                  </a:lnTo>
                  <a:lnTo>
                    <a:pt x="155" y="4603"/>
                  </a:lnTo>
                  <a:lnTo>
                    <a:pt x="179" y="4679"/>
                  </a:lnTo>
                  <a:lnTo>
                    <a:pt x="206" y="4753"/>
                  </a:lnTo>
                  <a:lnTo>
                    <a:pt x="233" y="4827"/>
                  </a:lnTo>
                  <a:lnTo>
                    <a:pt x="262" y="4901"/>
                  </a:lnTo>
                  <a:lnTo>
                    <a:pt x="292" y="4973"/>
                  </a:lnTo>
                  <a:lnTo>
                    <a:pt x="325" y="5045"/>
                  </a:lnTo>
                  <a:lnTo>
                    <a:pt x="357" y="5117"/>
                  </a:lnTo>
                  <a:lnTo>
                    <a:pt x="393" y="5185"/>
                  </a:lnTo>
                  <a:lnTo>
                    <a:pt x="429" y="5256"/>
                  </a:lnTo>
                  <a:lnTo>
                    <a:pt x="467" y="5324"/>
                  </a:lnTo>
                  <a:lnTo>
                    <a:pt x="507" y="5391"/>
                  </a:lnTo>
                  <a:lnTo>
                    <a:pt x="548" y="5457"/>
                  </a:lnTo>
                  <a:lnTo>
                    <a:pt x="590" y="5522"/>
                  </a:lnTo>
                  <a:lnTo>
                    <a:pt x="633" y="5587"/>
                  </a:lnTo>
                  <a:lnTo>
                    <a:pt x="678" y="5650"/>
                  </a:lnTo>
                  <a:lnTo>
                    <a:pt x="725" y="5713"/>
                  </a:lnTo>
                  <a:lnTo>
                    <a:pt x="772" y="5775"/>
                  </a:lnTo>
                  <a:lnTo>
                    <a:pt x="820" y="5834"/>
                  </a:lnTo>
                  <a:lnTo>
                    <a:pt x="871" y="5894"/>
                  </a:lnTo>
                  <a:lnTo>
                    <a:pt x="923" y="5951"/>
                  </a:lnTo>
                  <a:lnTo>
                    <a:pt x="975" y="6009"/>
                  </a:lnTo>
                  <a:lnTo>
                    <a:pt x="1029" y="6065"/>
                  </a:lnTo>
                  <a:lnTo>
                    <a:pt x="1085" y="6119"/>
                  </a:lnTo>
                  <a:lnTo>
                    <a:pt x="1141" y="6171"/>
                  </a:lnTo>
                  <a:lnTo>
                    <a:pt x="1199" y="6223"/>
                  </a:lnTo>
                  <a:lnTo>
                    <a:pt x="1257" y="6274"/>
                  </a:lnTo>
                  <a:lnTo>
                    <a:pt x="1316" y="6324"/>
                  </a:lnTo>
                  <a:lnTo>
                    <a:pt x="1377" y="6373"/>
                  </a:lnTo>
                  <a:lnTo>
                    <a:pt x="1439" y="6420"/>
                  </a:lnTo>
                  <a:lnTo>
                    <a:pt x="1502" y="6465"/>
                  </a:lnTo>
                  <a:lnTo>
                    <a:pt x="1567" y="6510"/>
                  </a:lnTo>
                  <a:lnTo>
                    <a:pt x="1631" y="6553"/>
                  </a:lnTo>
                  <a:lnTo>
                    <a:pt x="1696" y="6595"/>
                  </a:lnTo>
                  <a:lnTo>
                    <a:pt x="1763" y="6634"/>
                  </a:lnTo>
                  <a:lnTo>
                    <a:pt x="1832" y="6672"/>
                  </a:lnTo>
                  <a:lnTo>
                    <a:pt x="1900" y="6710"/>
                  </a:lnTo>
                  <a:lnTo>
                    <a:pt x="1970" y="6746"/>
                  </a:lnTo>
                  <a:lnTo>
                    <a:pt x="2041" y="6780"/>
                  </a:lnTo>
                  <a:lnTo>
                    <a:pt x="2111" y="6813"/>
                  </a:lnTo>
                  <a:lnTo>
                    <a:pt x="2185" y="6845"/>
                  </a:lnTo>
                  <a:lnTo>
                    <a:pt x="2257" y="6874"/>
                  </a:lnTo>
                  <a:lnTo>
                    <a:pt x="2331" y="6903"/>
                  </a:lnTo>
                  <a:lnTo>
                    <a:pt x="2405" y="6928"/>
                  </a:lnTo>
                  <a:lnTo>
                    <a:pt x="2480" y="6953"/>
                  </a:lnTo>
                  <a:lnTo>
                    <a:pt x="2556" y="6977"/>
                  </a:lnTo>
                  <a:lnTo>
                    <a:pt x="2634" y="6998"/>
                  </a:lnTo>
                  <a:lnTo>
                    <a:pt x="2711" y="7018"/>
                  </a:lnTo>
                  <a:lnTo>
                    <a:pt x="2789" y="7036"/>
                  </a:lnTo>
                  <a:lnTo>
                    <a:pt x="2868" y="7052"/>
                  </a:lnTo>
                  <a:lnTo>
                    <a:pt x="2947" y="7067"/>
                  </a:lnTo>
                  <a:lnTo>
                    <a:pt x="3027" y="7081"/>
                  </a:lnTo>
                  <a:lnTo>
                    <a:pt x="3560" y="8541"/>
                  </a:lnTo>
                  <a:lnTo>
                    <a:pt x="4094" y="7081"/>
                  </a:lnTo>
                  <a:lnTo>
                    <a:pt x="4094" y="7081"/>
                  </a:lnTo>
                  <a:lnTo>
                    <a:pt x="4175" y="7067"/>
                  </a:lnTo>
                  <a:lnTo>
                    <a:pt x="4254" y="7052"/>
                  </a:lnTo>
                  <a:lnTo>
                    <a:pt x="4333" y="7036"/>
                  </a:lnTo>
                  <a:lnTo>
                    <a:pt x="4411" y="7018"/>
                  </a:lnTo>
                  <a:lnTo>
                    <a:pt x="4488" y="6998"/>
                  </a:lnTo>
                  <a:lnTo>
                    <a:pt x="4564" y="6977"/>
                  </a:lnTo>
                  <a:lnTo>
                    <a:pt x="4642" y="6953"/>
                  </a:lnTo>
                  <a:lnTo>
                    <a:pt x="4715" y="6928"/>
                  </a:lnTo>
                  <a:lnTo>
                    <a:pt x="4791" y="6903"/>
                  </a:lnTo>
                  <a:lnTo>
                    <a:pt x="4865" y="6874"/>
                  </a:lnTo>
                  <a:lnTo>
                    <a:pt x="4937" y="6845"/>
                  </a:lnTo>
                  <a:lnTo>
                    <a:pt x="5009" y="6813"/>
                  </a:lnTo>
                  <a:lnTo>
                    <a:pt x="5081" y="6780"/>
                  </a:lnTo>
                  <a:lnTo>
                    <a:pt x="5152" y="6746"/>
                  </a:lnTo>
                  <a:lnTo>
                    <a:pt x="5222" y="6710"/>
                  </a:lnTo>
                  <a:lnTo>
                    <a:pt x="5290" y="6672"/>
                  </a:lnTo>
                  <a:lnTo>
                    <a:pt x="5357" y="6634"/>
                  </a:lnTo>
                  <a:lnTo>
                    <a:pt x="5424" y="6595"/>
                  </a:lnTo>
                  <a:lnTo>
                    <a:pt x="5491" y="6553"/>
                  </a:lnTo>
                  <a:lnTo>
                    <a:pt x="5555" y="6510"/>
                  </a:lnTo>
                  <a:lnTo>
                    <a:pt x="5620" y="6465"/>
                  </a:lnTo>
                  <a:lnTo>
                    <a:pt x="5682" y="6420"/>
                  </a:lnTo>
                  <a:lnTo>
                    <a:pt x="5745" y="6373"/>
                  </a:lnTo>
                  <a:lnTo>
                    <a:pt x="5804" y="6324"/>
                  </a:lnTo>
                  <a:lnTo>
                    <a:pt x="5865" y="6274"/>
                  </a:lnTo>
                  <a:lnTo>
                    <a:pt x="5923" y="6223"/>
                  </a:lnTo>
                  <a:lnTo>
                    <a:pt x="5981" y="6171"/>
                  </a:lnTo>
                  <a:lnTo>
                    <a:pt x="6037" y="6119"/>
                  </a:lnTo>
                  <a:lnTo>
                    <a:pt x="6093" y="6065"/>
                  </a:lnTo>
                  <a:lnTo>
                    <a:pt x="6147" y="6009"/>
                  </a:lnTo>
                  <a:lnTo>
                    <a:pt x="6199" y="5951"/>
                  </a:lnTo>
                  <a:lnTo>
                    <a:pt x="6249" y="5894"/>
                  </a:lnTo>
                  <a:lnTo>
                    <a:pt x="6300" y="5834"/>
                  </a:lnTo>
                  <a:lnTo>
                    <a:pt x="6349" y="5775"/>
                  </a:lnTo>
                  <a:lnTo>
                    <a:pt x="6397" y="5713"/>
                  </a:lnTo>
                  <a:lnTo>
                    <a:pt x="6444" y="5650"/>
                  </a:lnTo>
                  <a:lnTo>
                    <a:pt x="6489" y="5587"/>
                  </a:lnTo>
                  <a:lnTo>
                    <a:pt x="6532" y="5522"/>
                  </a:lnTo>
                  <a:lnTo>
                    <a:pt x="6574" y="5457"/>
                  </a:lnTo>
                  <a:lnTo>
                    <a:pt x="6615" y="5391"/>
                  </a:lnTo>
                  <a:lnTo>
                    <a:pt x="6655" y="5324"/>
                  </a:lnTo>
                  <a:lnTo>
                    <a:pt x="6693" y="5256"/>
                  </a:lnTo>
                  <a:lnTo>
                    <a:pt x="6729" y="5185"/>
                  </a:lnTo>
                  <a:lnTo>
                    <a:pt x="6765" y="5117"/>
                  </a:lnTo>
                  <a:lnTo>
                    <a:pt x="6797" y="5045"/>
                  </a:lnTo>
                  <a:lnTo>
                    <a:pt x="6830" y="4973"/>
                  </a:lnTo>
                  <a:lnTo>
                    <a:pt x="6860" y="4901"/>
                  </a:lnTo>
                  <a:lnTo>
                    <a:pt x="6889" y="4827"/>
                  </a:lnTo>
                  <a:lnTo>
                    <a:pt x="6916" y="4753"/>
                  </a:lnTo>
                  <a:lnTo>
                    <a:pt x="6942" y="4679"/>
                  </a:lnTo>
                  <a:lnTo>
                    <a:pt x="6967" y="4603"/>
                  </a:lnTo>
                  <a:lnTo>
                    <a:pt x="6988" y="4526"/>
                  </a:lnTo>
                  <a:lnTo>
                    <a:pt x="7010" y="4448"/>
                  </a:lnTo>
                  <a:lnTo>
                    <a:pt x="7028" y="4371"/>
                  </a:lnTo>
                  <a:lnTo>
                    <a:pt x="7046" y="4293"/>
                  </a:lnTo>
                  <a:lnTo>
                    <a:pt x="7060" y="4214"/>
                  </a:lnTo>
                  <a:lnTo>
                    <a:pt x="7075" y="4135"/>
                  </a:lnTo>
                  <a:lnTo>
                    <a:pt x="7088" y="4053"/>
                  </a:lnTo>
                  <a:lnTo>
                    <a:pt x="7098" y="3972"/>
                  </a:lnTo>
                  <a:lnTo>
                    <a:pt x="7106" y="3891"/>
                  </a:lnTo>
                  <a:lnTo>
                    <a:pt x="7113" y="3810"/>
                  </a:lnTo>
                  <a:lnTo>
                    <a:pt x="7118" y="3727"/>
                  </a:lnTo>
                  <a:lnTo>
                    <a:pt x="7120" y="3644"/>
                  </a:lnTo>
                  <a:lnTo>
                    <a:pt x="7122" y="3561"/>
                  </a:lnTo>
                  <a:lnTo>
                    <a:pt x="7122" y="3561"/>
                  </a:lnTo>
                  <a:close/>
                </a:path>
              </a:pathLst>
            </a:custGeom>
            <a:noFill/>
            <a:ln w="38100">
              <a:solidFill>
                <a:srgbClr val="51775B"/>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ko-KR" altLang="en-US" dirty="0">
                <a:solidFill>
                  <a:schemeClr val="bg1"/>
                </a:solidFill>
                <a:latin typeface="Tahoma" pitchFamily="34" charset="0"/>
              </a:endParaRPr>
            </a:p>
          </p:txBody>
        </p:sp>
        <p:sp>
          <p:nvSpPr>
            <p:cNvPr id="8" name="Rectangle 3">
              <a:extLst>
                <a:ext uri="{FF2B5EF4-FFF2-40B4-BE49-F238E27FC236}">
                  <a16:creationId xmlns:a16="http://schemas.microsoft.com/office/drawing/2014/main" id="{C574F954-7801-44A0-8727-9D60C90A0712}"/>
                </a:ext>
              </a:extLst>
            </p:cNvPr>
            <p:cNvSpPr txBox="1">
              <a:spLocks noChangeArrowheads="1"/>
            </p:cNvSpPr>
            <p:nvPr/>
          </p:nvSpPr>
          <p:spPr bwMode="auto">
            <a:xfrm>
              <a:off x="3809077" y="4536480"/>
              <a:ext cx="1493828" cy="3791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eaLnBrk="0" hangingPunct="0">
                <a:defRPr kumimoji="1">
                  <a:solidFill>
                    <a:schemeClr val="tx1"/>
                  </a:solidFill>
                  <a:latin typeface="굴림" charset="-127"/>
                  <a:ea typeface="굴림" charset="-127"/>
                </a:defRPr>
              </a:lvl1pPr>
              <a:lvl2pPr marL="742950" indent="-285750" eaLnBrk="0" hangingPunct="0">
                <a:defRPr kumimoji="1">
                  <a:solidFill>
                    <a:schemeClr val="tx1"/>
                  </a:solidFill>
                  <a:latin typeface="굴림" charset="-127"/>
                  <a:ea typeface="굴림" charset="-127"/>
                </a:defRPr>
              </a:lvl2pPr>
              <a:lvl3pPr marL="1143000" indent="-228600" eaLnBrk="0" hangingPunct="0">
                <a:defRPr kumimoji="1">
                  <a:solidFill>
                    <a:schemeClr val="tx1"/>
                  </a:solidFill>
                  <a:latin typeface="굴림" charset="-127"/>
                  <a:ea typeface="굴림" charset="-127"/>
                </a:defRPr>
              </a:lvl3pPr>
              <a:lvl4pPr marL="1600200" indent="-228600" eaLnBrk="0" hangingPunct="0">
                <a:defRPr kumimoji="1">
                  <a:solidFill>
                    <a:schemeClr val="tx1"/>
                  </a:solidFill>
                  <a:latin typeface="굴림" charset="-127"/>
                  <a:ea typeface="굴림" charset="-127"/>
                </a:defRPr>
              </a:lvl4pPr>
              <a:lvl5pPr marL="2057400" indent="-228600" eaLnBrk="0" hangingPunct="0">
                <a:defRPr kumimoji="1">
                  <a:solidFill>
                    <a:schemeClr val="tx1"/>
                  </a:solidFill>
                  <a:latin typeface="굴림" charset="-127"/>
                  <a:ea typeface="굴림" charset="-127"/>
                </a:defRPr>
              </a:lvl5pPr>
              <a:lvl6pPr marL="2514600" indent="-228600" eaLnBrk="0" fontAlgn="base" hangingPunct="0">
                <a:spcBef>
                  <a:spcPct val="0"/>
                </a:spcBef>
                <a:spcAft>
                  <a:spcPct val="0"/>
                </a:spcAft>
                <a:defRPr kumimoji="1">
                  <a:solidFill>
                    <a:schemeClr val="tx1"/>
                  </a:solidFill>
                  <a:latin typeface="굴림" charset="-127"/>
                  <a:ea typeface="굴림" charset="-127"/>
                </a:defRPr>
              </a:lvl6pPr>
              <a:lvl7pPr marL="2971800" indent="-228600" eaLnBrk="0" fontAlgn="base" hangingPunct="0">
                <a:spcBef>
                  <a:spcPct val="0"/>
                </a:spcBef>
                <a:spcAft>
                  <a:spcPct val="0"/>
                </a:spcAft>
                <a:defRPr kumimoji="1">
                  <a:solidFill>
                    <a:schemeClr val="tx1"/>
                  </a:solidFill>
                  <a:latin typeface="굴림" charset="-127"/>
                  <a:ea typeface="굴림" charset="-127"/>
                </a:defRPr>
              </a:lvl7pPr>
              <a:lvl8pPr marL="3429000" indent="-228600" eaLnBrk="0" fontAlgn="base" hangingPunct="0">
                <a:spcBef>
                  <a:spcPct val="0"/>
                </a:spcBef>
                <a:spcAft>
                  <a:spcPct val="0"/>
                </a:spcAft>
                <a:defRPr kumimoji="1">
                  <a:solidFill>
                    <a:schemeClr val="tx1"/>
                  </a:solidFill>
                  <a:latin typeface="굴림" charset="-127"/>
                  <a:ea typeface="굴림" charset="-127"/>
                </a:defRPr>
              </a:lvl8pPr>
              <a:lvl9pPr marL="3886200" indent="-228600" eaLnBrk="0" fontAlgn="base" hangingPunct="0">
                <a:spcBef>
                  <a:spcPct val="0"/>
                </a:spcBef>
                <a:spcAft>
                  <a:spcPct val="0"/>
                </a:spcAft>
                <a:defRPr kumimoji="1">
                  <a:solidFill>
                    <a:schemeClr val="tx1"/>
                  </a:solidFill>
                  <a:latin typeface="굴림" charset="-127"/>
                  <a:ea typeface="굴림" charset="-127"/>
                </a:defRPr>
              </a:lvl9pPr>
            </a:lstStyle>
            <a:p>
              <a:pPr algn="ctr" eaLnBrk="1" hangingPunct="1">
                <a:defRPr/>
              </a:pPr>
              <a:r>
                <a:rPr lang="en-US" altLang="ko-KR" sz="1400" b="1" dirty="0">
                  <a:solidFill>
                    <a:srgbClr val="51775B"/>
                  </a:solidFill>
                  <a:latin typeface="Tahoma" pitchFamily="34" charset="0"/>
                  <a:ea typeface="Tahoma" pitchFamily="34" charset="0"/>
                  <a:cs typeface="Tahoma" pitchFamily="34" charset="0"/>
                </a:rPr>
                <a:t>Top Quality</a:t>
              </a:r>
            </a:p>
            <a:p>
              <a:pPr algn="ctr" eaLnBrk="1" hangingPunct="1">
                <a:defRPr/>
              </a:pPr>
              <a:r>
                <a:rPr lang="en-US" altLang="ko-KR" sz="1400" b="1" dirty="0">
                  <a:solidFill>
                    <a:srgbClr val="51775B"/>
                  </a:solidFill>
                  <a:latin typeface="Tahoma" pitchFamily="34" charset="0"/>
                  <a:ea typeface="Tahoma" pitchFamily="34" charset="0"/>
                  <a:cs typeface="Tahoma" pitchFamily="34" charset="0"/>
                </a:rPr>
                <a:t>Design</a:t>
              </a:r>
            </a:p>
          </p:txBody>
        </p:sp>
        <p:cxnSp>
          <p:nvCxnSpPr>
            <p:cNvPr id="9" name="직선 화살표 연결선 36">
              <a:extLst>
                <a:ext uri="{FF2B5EF4-FFF2-40B4-BE49-F238E27FC236}">
                  <a16:creationId xmlns:a16="http://schemas.microsoft.com/office/drawing/2014/main" id="{F264DD92-B835-4BC2-830C-082083767297}"/>
                </a:ext>
              </a:extLst>
            </p:cNvPr>
            <p:cNvCxnSpPr/>
            <p:nvPr/>
          </p:nvCxnSpPr>
          <p:spPr>
            <a:xfrm flipV="1">
              <a:off x="4554807" y="2858326"/>
              <a:ext cx="0" cy="576796"/>
            </a:xfrm>
            <a:prstGeom prst="straightConnector1">
              <a:avLst/>
            </a:prstGeom>
            <a:ln w="3175" cap="rnd">
              <a:solidFill>
                <a:srgbClr val="51775B"/>
              </a:solidFill>
              <a:tailEnd type="oval"/>
            </a:ln>
          </p:spPr>
          <p:style>
            <a:lnRef idx="1">
              <a:schemeClr val="accent1"/>
            </a:lnRef>
            <a:fillRef idx="0">
              <a:schemeClr val="accent1"/>
            </a:fillRef>
            <a:effectRef idx="0">
              <a:schemeClr val="accent1"/>
            </a:effectRef>
            <a:fontRef idx="minor">
              <a:schemeClr val="tx1"/>
            </a:fontRef>
          </p:style>
        </p:cxnSp>
        <p:cxnSp>
          <p:nvCxnSpPr>
            <p:cNvPr id="10" name="직선 화살표 연결선 37">
              <a:extLst>
                <a:ext uri="{FF2B5EF4-FFF2-40B4-BE49-F238E27FC236}">
                  <a16:creationId xmlns:a16="http://schemas.microsoft.com/office/drawing/2014/main" id="{E0C0A297-7A2E-4C47-AA82-F19668824DCC}"/>
                </a:ext>
              </a:extLst>
            </p:cNvPr>
            <p:cNvCxnSpPr/>
            <p:nvPr/>
          </p:nvCxnSpPr>
          <p:spPr>
            <a:xfrm flipH="1">
              <a:off x="2762275" y="4524325"/>
              <a:ext cx="493335" cy="0"/>
            </a:xfrm>
            <a:prstGeom prst="straightConnector1">
              <a:avLst/>
            </a:prstGeom>
            <a:ln w="3175" cap="rnd">
              <a:solidFill>
                <a:srgbClr val="51775B"/>
              </a:solidFill>
              <a:tailEnd type="oval"/>
            </a:ln>
          </p:spPr>
          <p:style>
            <a:lnRef idx="1">
              <a:schemeClr val="accent1"/>
            </a:lnRef>
            <a:fillRef idx="0">
              <a:schemeClr val="accent1"/>
            </a:fillRef>
            <a:effectRef idx="0">
              <a:schemeClr val="accent1"/>
            </a:effectRef>
            <a:fontRef idx="minor">
              <a:schemeClr val="tx1"/>
            </a:fontRef>
          </p:style>
        </p:cxnSp>
      </p:grpSp>
      <p:grpSp>
        <p:nvGrpSpPr>
          <p:cNvPr id="16" name="组合 15">
            <a:extLst>
              <a:ext uri="{FF2B5EF4-FFF2-40B4-BE49-F238E27FC236}">
                <a16:creationId xmlns:a16="http://schemas.microsoft.com/office/drawing/2014/main" id="{F6E1C6AE-8446-4E8F-8B21-0CD34C4E6520}"/>
              </a:ext>
            </a:extLst>
          </p:cNvPr>
          <p:cNvGrpSpPr/>
          <p:nvPr/>
        </p:nvGrpSpPr>
        <p:grpSpPr>
          <a:xfrm>
            <a:off x="1260682" y="4168361"/>
            <a:ext cx="2580527" cy="1412035"/>
            <a:chOff x="650826" y="1931976"/>
            <a:chExt cx="2580527" cy="1412035"/>
          </a:xfrm>
        </p:grpSpPr>
        <p:sp>
          <p:nvSpPr>
            <p:cNvPr id="17" name="文本框 16">
              <a:extLst>
                <a:ext uri="{FF2B5EF4-FFF2-40B4-BE49-F238E27FC236}">
                  <a16:creationId xmlns:a16="http://schemas.microsoft.com/office/drawing/2014/main" id="{E6F17574-80BB-44EC-A359-18055C173BA7}"/>
                </a:ext>
              </a:extLst>
            </p:cNvPr>
            <p:cNvSpPr txBox="1"/>
            <p:nvPr/>
          </p:nvSpPr>
          <p:spPr>
            <a:xfrm>
              <a:off x="1191060" y="1931976"/>
              <a:ext cx="2040293"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sz="2400" noProof="0" dirty="0">
                  <a:ln>
                    <a:noFill/>
                  </a:ln>
                  <a:solidFill>
                    <a:schemeClr val="tx1">
                      <a:lumMod val="75000"/>
                      <a:lumOff val="25000"/>
                    </a:schemeClr>
                  </a:solidFill>
                  <a:uLnTx/>
                  <a:uFillTx/>
                  <a:latin typeface="微软雅黑" panose="020B0503020204020204" pitchFamily="34" charset="-122"/>
                  <a:ea typeface="微软雅黑" panose="020B0503020204020204" pitchFamily="34" charset="-122"/>
                </a:rPr>
                <a:t> YOUR TEXT </a:t>
              </a:r>
            </a:p>
          </p:txBody>
        </p:sp>
        <p:sp>
          <p:nvSpPr>
            <p:cNvPr id="18" name="Text Placeholder 32">
              <a:extLst>
                <a:ext uri="{FF2B5EF4-FFF2-40B4-BE49-F238E27FC236}">
                  <a16:creationId xmlns:a16="http://schemas.microsoft.com/office/drawing/2014/main" id="{D8EBD0F4-63CC-43E8-87CB-F8919360704C}"/>
                </a:ext>
              </a:extLst>
            </p:cNvPr>
            <p:cNvSpPr txBox="1">
              <a:spLocks/>
            </p:cNvSpPr>
            <p:nvPr/>
          </p:nvSpPr>
          <p:spPr>
            <a:xfrm>
              <a:off x="650826" y="2361797"/>
              <a:ext cx="2450149" cy="982214"/>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00000"/>
                </a:lnSpc>
                <a:buNone/>
              </a:pPr>
              <a:r>
                <a:rPr lang="en-US" sz="1400" dirty="0">
                  <a:solidFill>
                    <a:schemeClr val="tx1">
                      <a:lumMod val="75000"/>
                      <a:lumOff val="25000"/>
                    </a:schemeClr>
                  </a:solidFill>
                  <a:latin typeface="微软雅黑" panose="020B0503020204020204" pitchFamily="34" charset="-122"/>
                  <a:ea typeface="微软雅黑" panose="020B0503020204020204" pitchFamily="34" charset="-122"/>
                </a:rPr>
                <a:t>Lemon drops oat cake oat cake sugar plum. Jelly beans macaroon I love topping danish cake</a:t>
              </a:r>
            </a:p>
          </p:txBody>
        </p:sp>
      </p:grpSp>
      <p:grpSp>
        <p:nvGrpSpPr>
          <p:cNvPr id="19" name="组合 18">
            <a:extLst>
              <a:ext uri="{FF2B5EF4-FFF2-40B4-BE49-F238E27FC236}">
                <a16:creationId xmlns:a16="http://schemas.microsoft.com/office/drawing/2014/main" id="{7FBD21CA-9EDD-448F-83EE-889B71DB41C5}"/>
              </a:ext>
            </a:extLst>
          </p:cNvPr>
          <p:cNvGrpSpPr/>
          <p:nvPr/>
        </p:nvGrpSpPr>
        <p:grpSpPr>
          <a:xfrm>
            <a:off x="8314322" y="4207274"/>
            <a:ext cx="2843663" cy="1373122"/>
            <a:chOff x="8960649" y="1963626"/>
            <a:chExt cx="2843663" cy="1373122"/>
          </a:xfrm>
        </p:grpSpPr>
        <p:sp>
          <p:nvSpPr>
            <p:cNvPr id="20" name="文本框 19">
              <a:extLst>
                <a:ext uri="{FF2B5EF4-FFF2-40B4-BE49-F238E27FC236}">
                  <a16:creationId xmlns:a16="http://schemas.microsoft.com/office/drawing/2014/main" id="{5DC6D49E-8506-4021-8A61-55C2E9D3892B}"/>
                </a:ext>
              </a:extLst>
            </p:cNvPr>
            <p:cNvSpPr txBox="1"/>
            <p:nvPr/>
          </p:nvSpPr>
          <p:spPr>
            <a:xfrm>
              <a:off x="8960649" y="1963626"/>
              <a:ext cx="2040293"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noProof="0" dirty="0">
                  <a:ln>
                    <a:noFill/>
                  </a:ln>
                  <a:solidFill>
                    <a:schemeClr val="tx1">
                      <a:lumMod val="75000"/>
                      <a:lumOff val="25000"/>
                    </a:schemeClr>
                  </a:solidFill>
                  <a:uLnTx/>
                  <a:uFillTx/>
                  <a:latin typeface="微软雅黑" panose="020B0503020204020204" pitchFamily="34" charset="-122"/>
                  <a:ea typeface="微软雅黑" panose="020B0503020204020204" pitchFamily="34" charset="-122"/>
                </a:rPr>
                <a:t> YOUR TEXT </a:t>
              </a:r>
            </a:p>
          </p:txBody>
        </p:sp>
        <p:sp>
          <p:nvSpPr>
            <p:cNvPr id="21" name="Text Placeholder 32">
              <a:extLst>
                <a:ext uri="{FF2B5EF4-FFF2-40B4-BE49-F238E27FC236}">
                  <a16:creationId xmlns:a16="http://schemas.microsoft.com/office/drawing/2014/main" id="{842CBC96-B37E-4442-9CE5-AF70A80DBBAB}"/>
                </a:ext>
              </a:extLst>
            </p:cNvPr>
            <p:cNvSpPr txBox="1">
              <a:spLocks/>
            </p:cNvSpPr>
            <p:nvPr/>
          </p:nvSpPr>
          <p:spPr>
            <a:xfrm>
              <a:off x="9169611" y="2354534"/>
              <a:ext cx="2634701" cy="982214"/>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None/>
              </a:pPr>
              <a:r>
                <a:rPr lang="en-US" sz="1400" dirty="0">
                  <a:solidFill>
                    <a:schemeClr val="tx1">
                      <a:lumMod val="75000"/>
                      <a:lumOff val="25000"/>
                    </a:schemeClr>
                  </a:solidFill>
                  <a:latin typeface="微软雅黑" panose="020B0503020204020204" pitchFamily="34" charset="-122"/>
                  <a:ea typeface="微软雅黑" panose="020B0503020204020204" pitchFamily="34" charset="-122"/>
                </a:rPr>
                <a:t>Lemon drops oat cake oat cake sugar plum. Jelly beans macaroon I love topping danish cake</a:t>
              </a:r>
            </a:p>
          </p:txBody>
        </p:sp>
      </p:grpSp>
      <p:sp>
        <p:nvSpPr>
          <p:cNvPr id="22" name="文本框 21">
            <a:extLst>
              <a:ext uri="{FF2B5EF4-FFF2-40B4-BE49-F238E27FC236}">
                <a16:creationId xmlns:a16="http://schemas.microsoft.com/office/drawing/2014/main" id="{BDBB337A-AD68-4D8B-AD32-1DFA3B329AFE}"/>
              </a:ext>
            </a:extLst>
          </p:cNvPr>
          <p:cNvSpPr txBox="1"/>
          <p:nvPr/>
        </p:nvSpPr>
        <p:spPr>
          <a:xfrm>
            <a:off x="4914857" y="1270051"/>
            <a:ext cx="2088784"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sz="2400" noProof="0" dirty="0">
                <a:ln>
                  <a:noFill/>
                </a:ln>
                <a:solidFill>
                  <a:schemeClr val="tx1">
                    <a:lumMod val="75000"/>
                    <a:lumOff val="25000"/>
                  </a:schemeClr>
                </a:solidFill>
                <a:uLnTx/>
                <a:uFillTx/>
                <a:latin typeface="微软雅黑" panose="020B0503020204020204" pitchFamily="34" charset="-122"/>
                <a:ea typeface="微软雅黑" panose="020B0503020204020204" pitchFamily="34" charset="-122"/>
              </a:rPr>
              <a:t> YOUR TEXT </a:t>
            </a:r>
          </a:p>
        </p:txBody>
      </p:sp>
      <p:sp>
        <p:nvSpPr>
          <p:cNvPr id="23" name="Text Placeholder 32">
            <a:extLst>
              <a:ext uri="{FF2B5EF4-FFF2-40B4-BE49-F238E27FC236}">
                <a16:creationId xmlns:a16="http://schemas.microsoft.com/office/drawing/2014/main" id="{21D8D16C-A55C-4F36-BCA1-54478D7B4A83}"/>
              </a:ext>
            </a:extLst>
          </p:cNvPr>
          <p:cNvSpPr txBox="1">
            <a:spLocks/>
          </p:cNvSpPr>
          <p:nvPr/>
        </p:nvSpPr>
        <p:spPr>
          <a:xfrm>
            <a:off x="4882194" y="1708201"/>
            <a:ext cx="2619617" cy="895127"/>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en-US" sz="1400" dirty="0">
                <a:latin typeface="微软雅黑" panose="020B0503020204020204" pitchFamily="34" charset="-122"/>
                <a:ea typeface="微软雅黑" panose="020B0503020204020204" pitchFamily="34" charset="-122"/>
              </a:rPr>
              <a:t>Lemon drops oat cake oat cake sugar plum. Jelly beans macaroon I love topping danish cake</a:t>
            </a:r>
          </a:p>
        </p:txBody>
      </p:sp>
    </p:spTree>
    <p:extLst>
      <p:ext uri="{BB962C8B-B14F-4D97-AF65-F5344CB8AC3E}">
        <p14:creationId xmlns:p14="http://schemas.microsoft.com/office/powerpoint/2010/main" val="3156666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E7EBEC"/>
            </a:gs>
            <a:gs pos="35000">
              <a:srgbClr val="EFF0F2"/>
            </a:gs>
            <a:gs pos="68000">
              <a:srgbClr val="EFF3F4"/>
            </a:gs>
            <a:gs pos="93000">
              <a:srgbClr val="EFF3F4"/>
            </a:gs>
          </a:gsLst>
          <a:lin ang="5400000" scaled="1"/>
        </a:gradFill>
        <a:effectLst/>
      </p:bgPr>
    </p:bg>
    <p:spTree>
      <p:nvGrpSpPr>
        <p:cNvPr id="1" name=""/>
        <p:cNvGrpSpPr/>
        <p:nvPr/>
      </p:nvGrpSpPr>
      <p:grpSpPr>
        <a:xfrm>
          <a:off x="0" y="0"/>
          <a:ext cx="0" cy="0"/>
          <a:chOff x="0" y="0"/>
          <a:chExt cx="0" cy="0"/>
        </a:xfrm>
      </p:grpSpPr>
      <p:sp>
        <p:nvSpPr>
          <p:cNvPr id="11" name="矩形: 圆角 10">
            <a:extLst>
              <a:ext uri="{FF2B5EF4-FFF2-40B4-BE49-F238E27FC236}">
                <a16:creationId xmlns:a16="http://schemas.microsoft.com/office/drawing/2014/main" id="{802C7249-179A-492D-8CCB-B0E78F12B1B1}"/>
              </a:ext>
            </a:extLst>
          </p:cNvPr>
          <p:cNvSpPr/>
          <p:nvPr/>
        </p:nvSpPr>
        <p:spPr>
          <a:xfrm>
            <a:off x="251881" y="403136"/>
            <a:ext cx="652803" cy="370029"/>
          </a:xfrm>
          <a:prstGeom prst="roundRect">
            <a:avLst/>
          </a:prstGeom>
          <a:solidFill>
            <a:srgbClr val="51775B"/>
          </a:solidFill>
          <a:ln>
            <a:noFill/>
          </a:ln>
          <a:effectLst>
            <a:outerShdw blurRad="152400" dist="63500" dir="5400000" sx="104000" sy="104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027" rtl="0" eaLnBrk="1" latinLnBrk="0" hangingPunct="1">
              <a:defRPr sz="1400" kern="1200">
                <a:solidFill>
                  <a:schemeClr val="lt1"/>
                </a:solidFill>
                <a:latin typeface="+mn-lt"/>
                <a:ea typeface="+mn-ea"/>
                <a:cs typeface="+mn-cs"/>
              </a:defRPr>
            </a:lvl1pPr>
            <a:lvl2pPr marL="342518" algn="l" defTabSz="685027" rtl="0" eaLnBrk="1" latinLnBrk="0" hangingPunct="1">
              <a:defRPr sz="1400" kern="1200">
                <a:solidFill>
                  <a:schemeClr val="lt1"/>
                </a:solidFill>
                <a:latin typeface="+mn-lt"/>
                <a:ea typeface="+mn-ea"/>
                <a:cs typeface="+mn-cs"/>
              </a:defRPr>
            </a:lvl2pPr>
            <a:lvl3pPr marL="685027" algn="l" defTabSz="685027" rtl="0" eaLnBrk="1" latinLnBrk="0" hangingPunct="1">
              <a:defRPr sz="1400" kern="1200">
                <a:solidFill>
                  <a:schemeClr val="lt1"/>
                </a:solidFill>
                <a:latin typeface="+mn-lt"/>
                <a:ea typeface="+mn-ea"/>
                <a:cs typeface="+mn-cs"/>
              </a:defRPr>
            </a:lvl3pPr>
            <a:lvl4pPr marL="1027538" algn="l" defTabSz="685027" rtl="0" eaLnBrk="1" latinLnBrk="0" hangingPunct="1">
              <a:defRPr sz="1400" kern="1200">
                <a:solidFill>
                  <a:schemeClr val="lt1"/>
                </a:solidFill>
                <a:latin typeface="+mn-lt"/>
                <a:ea typeface="+mn-ea"/>
                <a:cs typeface="+mn-cs"/>
              </a:defRPr>
            </a:lvl4pPr>
            <a:lvl5pPr marL="1370054" algn="l" defTabSz="685027" rtl="0" eaLnBrk="1" latinLnBrk="0" hangingPunct="1">
              <a:defRPr sz="1400" kern="1200">
                <a:solidFill>
                  <a:schemeClr val="lt1"/>
                </a:solidFill>
                <a:latin typeface="+mn-lt"/>
                <a:ea typeface="+mn-ea"/>
                <a:cs typeface="+mn-cs"/>
              </a:defRPr>
            </a:lvl5pPr>
            <a:lvl6pPr marL="1712564" algn="l" defTabSz="685027" rtl="0" eaLnBrk="1" latinLnBrk="0" hangingPunct="1">
              <a:defRPr sz="1400" kern="1200">
                <a:solidFill>
                  <a:schemeClr val="lt1"/>
                </a:solidFill>
                <a:latin typeface="+mn-lt"/>
                <a:ea typeface="+mn-ea"/>
                <a:cs typeface="+mn-cs"/>
              </a:defRPr>
            </a:lvl6pPr>
            <a:lvl7pPr marL="2055079" algn="l" defTabSz="685027" rtl="0" eaLnBrk="1" latinLnBrk="0" hangingPunct="1">
              <a:defRPr sz="1400" kern="1200">
                <a:solidFill>
                  <a:schemeClr val="lt1"/>
                </a:solidFill>
                <a:latin typeface="+mn-lt"/>
                <a:ea typeface="+mn-ea"/>
                <a:cs typeface="+mn-cs"/>
              </a:defRPr>
            </a:lvl7pPr>
            <a:lvl8pPr marL="2397586" algn="l" defTabSz="685027" rtl="0" eaLnBrk="1" latinLnBrk="0" hangingPunct="1">
              <a:defRPr sz="1400" kern="1200">
                <a:solidFill>
                  <a:schemeClr val="lt1"/>
                </a:solidFill>
                <a:latin typeface="+mn-lt"/>
                <a:ea typeface="+mn-ea"/>
                <a:cs typeface="+mn-cs"/>
              </a:defRPr>
            </a:lvl8pPr>
            <a:lvl9pPr marL="2740102" algn="l" defTabSz="685027" rtl="0" eaLnBrk="1" latinLnBrk="0" hangingPunct="1">
              <a:defRPr sz="1400" kern="1200">
                <a:solidFill>
                  <a:schemeClr val="lt1"/>
                </a:solidFill>
                <a:latin typeface="+mn-lt"/>
                <a:ea typeface="+mn-ea"/>
                <a:cs typeface="+mn-cs"/>
              </a:defRPr>
            </a:lvl9pPr>
          </a:lstStyle>
          <a:p>
            <a:pPr algn="ctr" defTabSz="826821"/>
            <a:r>
              <a:rPr lang="en-US" altLang="zh-CN" sz="2000" dirty="0">
                <a:solidFill>
                  <a:schemeClr val="bg1"/>
                </a:solidFill>
                <a:latin typeface="微软雅黑" panose="020B0503020204020204" pitchFamily="34" charset="-122"/>
                <a:ea typeface="微软雅黑" panose="020B0503020204020204" pitchFamily="34" charset="-122"/>
              </a:rPr>
              <a:t>01</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2" name="文本框 11">
            <a:extLst>
              <a:ext uri="{FF2B5EF4-FFF2-40B4-BE49-F238E27FC236}">
                <a16:creationId xmlns:a16="http://schemas.microsoft.com/office/drawing/2014/main" id="{30D7A8E5-BD74-450E-BA3D-614AF855C0E0}"/>
              </a:ext>
            </a:extLst>
          </p:cNvPr>
          <p:cNvSpPr txBox="1"/>
          <p:nvPr/>
        </p:nvSpPr>
        <p:spPr>
          <a:xfrm>
            <a:off x="904684" y="326540"/>
            <a:ext cx="3489158" cy="523220"/>
          </a:xfrm>
          <a:prstGeom prst="rect">
            <a:avLst/>
          </a:prstGeom>
          <a:noFill/>
        </p:spPr>
        <p:txBody>
          <a:bodyPr wrap="square" rtlCol="0">
            <a:spAutoFit/>
          </a:bodyPr>
          <a:lstStyle/>
          <a:p>
            <a:r>
              <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rPr>
              <a:t>论文背景简介</a:t>
            </a:r>
            <a:endPar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7" name="TextBox 161">
            <a:extLst>
              <a:ext uri="{FF2B5EF4-FFF2-40B4-BE49-F238E27FC236}">
                <a16:creationId xmlns:a16="http://schemas.microsoft.com/office/drawing/2014/main" id="{9DA0DF60-0D2D-42F4-B283-99F71D2015F5}"/>
              </a:ext>
            </a:extLst>
          </p:cNvPr>
          <p:cNvSpPr txBox="1"/>
          <p:nvPr/>
        </p:nvSpPr>
        <p:spPr>
          <a:xfrm>
            <a:off x="7198011" y="5908587"/>
            <a:ext cx="837334" cy="461628"/>
          </a:xfrm>
          <a:prstGeom prst="rect">
            <a:avLst/>
          </a:prstGeom>
          <a:noFill/>
        </p:spPr>
        <p:txBody>
          <a:bodyPr wrap="none" lIns="182843" tIns="91422" rIns="182843" bIns="91422" rtlCol="0">
            <a:spAutoFit/>
          </a:bodyPr>
          <a:lstStyle/>
          <a:p>
            <a:r>
              <a:rPr lang="id-ID" dirty="0">
                <a:solidFill>
                  <a:schemeClr val="tx1">
                    <a:lumMod val="75000"/>
                    <a:lumOff val="25000"/>
                  </a:schemeClr>
                </a:solidFill>
                <a:latin typeface="Calibri Light"/>
                <a:cs typeface="Calibri Light"/>
              </a:rPr>
              <a:t>2012</a:t>
            </a:r>
          </a:p>
        </p:txBody>
      </p:sp>
      <p:sp>
        <p:nvSpPr>
          <p:cNvPr id="58" name="TextBox 162">
            <a:extLst>
              <a:ext uri="{FF2B5EF4-FFF2-40B4-BE49-F238E27FC236}">
                <a16:creationId xmlns:a16="http://schemas.microsoft.com/office/drawing/2014/main" id="{9D796508-7702-49F4-8584-3B27A74D83EF}"/>
              </a:ext>
            </a:extLst>
          </p:cNvPr>
          <p:cNvSpPr txBox="1"/>
          <p:nvPr/>
        </p:nvSpPr>
        <p:spPr>
          <a:xfrm>
            <a:off x="8205538" y="5908586"/>
            <a:ext cx="837334" cy="461628"/>
          </a:xfrm>
          <a:prstGeom prst="rect">
            <a:avLst/>
          </a:prstGeom>
          <a:noFill/>
        </p:spPr>
        <p:txBody>
          <a:bodyPr wrap="none" lIns="182843" tIns="91422" rIns="182843" bIns="91422" rtlCol="0">
            <a:spAutoFit/>
          </a:bodyPr>
          <a:lstStyle/>
          <a:p>
            <a:r>
              <a:rPr lang="id-ID" dirty="0">
                <a:solidFill>
                  <a:schemeClr val="tx1">
                    <a:lumMod val="75000"/>
                    <a:lumOff val="25000"/>
                  </a:schemeClr>
                </a:solidFill>
                <a:latin typeface="Calibri Light"/>
                <a:cs typeface="Calibri Light"/>
              </a:rPr>
              <a:t>2013</a:t>
            </a:r>
          </a:p>
        </p:txBody>
      </p:sp>
      <p:sp>
        <p:nvSpPr>
          <p:cNvPr id="59" name="TextBox 163">
            <a:extLst>
              <a:ext uri="{FF2B5EF4-FFF2-40B4-BE49-F238E27FC236}">
                <a16:creationId xmlns:a16="http://schemas.microsoft.com/office/drawing/2014/main" id="{1BC191A4-C0D2-4EDE-AA08-05CDC260B78C}"/>
              </a:ext>
            </a:extLst>
          </p:cNvPr>
          <p:cNvSpPr txBox="1"/>
          <p:nvPr/>
        </p:nvSpPr>
        <p:spPr>
          <a:xfrm>
            <a:off x="9156983" y="5908586"/>
            <a:ext cx="837334" cy="461628"/>
          </a:xfrm>
          <a:prstGeom prst="rect">
            <a:avLst/>
          </a:prstGeom>
          <a:noFill/>
        </p:spPr>
        <p:txBody>
          <a:bodyPr wrap="none" lIns="182843" tIns="91422" rIns="182843" bIns="91422" rtlCol="0">
            <a:spAutoFit/>
          </a:bodyPr>
          <a:lstStyle/>
          <a:p>
            <a:r>
              <a:rPr lang="id-ID" dirty="0">
                <a:solidFill>
                  <a:schemeClr val="tx1">
                    <a:lumMod val="75000"/>
                    <a:lumOff val="25000"/>
                  </a:schemeClr>
                </a:solidFill>
                <a:latin typeface="Calibri Light"/>
                <a:cs typeface="Calibri Light"/>
              </a:rPr>
              <a:t>2014</a:t>
            </a:r>
          </a:p>
        </p:txBody>
      </p:sp>
      <p:sp>
        <p:nvSpPr>
          <p:cNvPr id="60" name="TextBox 164">
            <a:extLst>
              <a:ext uri="{FF2B5EF4-FFF2-40B4-BE49-F238E27FC236}">
                <a16:creationId xmlns:a16="http://schemas.microsoft.com/office/drawing/2014/main" id="{0355337D-35F3-4342-8D80-1FD10B390828}"/>
              </a:ext>
            </a:extLst>
          </p:cNvPr>
          <p:cNvSpPr txBox="1"/>
          <p:nvPr/>
        </p:nvSpPr>
        <p:spPr>
          <a:xfrm>
            <a:off x="10107329" y="5900316"/>
            <a:ext cx="837334" cy="461628"/>
          </a:xfrm>
          <a:prstGeom prst="rect">
            <a:avLst/>
          </a:prstGeom>
          <a:noFill/>
        </p:spPr>
        <p:txBody>
          <a:bodyPr wrap="none" lIns="182843" tIns="91422" rIns="182843" bIns="91422" rtlCol="0">
            <a:spAutoFit/>
          </a:bodyPr>
          <a:lstStyle/>
          <a:p>
            <a:r>
              <a:rPr lang="id-ID" dirty="0">
                <a:solidFill>
                  <a:schemeClr val="tx1">
                    <a:lumMod val="75000"/>
                    <a:lumOff val="25000"/>
                  </a:schemeClr>
                </a:solidFill>
                <a:latin typeface="Calibri Light"/>
                <a:cs typeface="Calibri Light"/>
              </a:rPr>
              <a:t>2015</a:t>
            </a:r>
          </a:p>
        </p:txBody>
      </p:sp>
      <p:grpSp>
        <p:nvGrpSpPr>
          <p:cNvPr id="61" name="Group 211">
            <a:extLst>
              <a:ext uri="{FF2B5EF4-FFF2-40B4-BE49-F238E27FC236}">
                <a16:creationId xmlns:a16="http://schemas.microsoft.com/office/drawing/2014/main" id="{66C0D332-EC24-4433-B522-68C6A286AA5D}"/>
              </a:ext>
            </a:extLst>
          </p:cNvPr>
          <p:cNvGrpSpPr/>
          <p:nvPr/>
        </p:nvGrpSpPr>
        <p:grpSpPr>
          <a:xfrm>
            <a:off x="7239958" y="2886095"/>
            <a:ext cx="764630" cy="2962840"/>
            <a:chOff x="-1" y="0"/>
            <a:chExt cx="1816102" cy="7035333"/>
          </a:xfrm>
        </p:grpSpPr>
        <p:sp>
          <p:nvSpPr>
            <p:cNvPr id="62" name="Shape 206">
              <a:extLst>
                <a:ext uri="{FF2B5EF4-FFF2-40B4-BE49-F238E27FC236}">
                  <a16:creationId xmlns:a16="http://schemas.microsoft.com/office/drawing/2014/main" id="{ECF16307-45F2-4DBF-840A-39C45344986D}"/>
                </a:ext>
              </a:extLst>
            </p:cNvPr>
            <p:cNvSpPr/>
            <p:nvPr/>
          </p:nvSpPr>
          <p:spPr>
            <a:xfrm>
              <a:off x="-1" y="5219232"/>
              <a:ext cx="1816102" cy="18161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51775B"/>
            </a:solidFill>
            <a:ln w="25400" cap="flat">
              <a:solidFill>
                <a:schemeClr val="accent1">
                  <a:alpha val="0"/>
                </a:scheme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dirty="0">
                <a:latin typeface="Calibri Light"/>
              </a:endParaRPr>
            </a:p>
          </p:txBody>
        </p:sp>
        <p:sp>
          <p:nvSpPr>
            <p:cNvPr id="63" name="Shape 207">
              <a:extLst>
                <a:ext uri="{FF2B5EF4-FFF2-40B4-BE49-F238E27FC236}">
                  <a16:creationId xmlns:a16="http://schemas.microsoft.com/office/drawing/2014/main" id="{33E780A9-B95E-4226-B08C-7F2078F54077}"/>
                </a:ext>
              </a:extLst>
            </p:cNvPr>
            <p:cNvSpPr/>
            <p:nvPr/>
          </p:nvSpPr>
          <p:spPr>
            <a:xfrm>
              <a:off x="506672" y="0"/>
              <a:ext cx="863601" cy="6324600"/>
            </a:xfrm>
            <a:prstGeom prst="roundRect">
              <a:avLst>
                <a:gd name="adj" fmla="val 50000"/>
              </a:avLst>
            </a:prstGeom>
            <a:solidFill>
              <a:srgbClr val="51775B"/>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dirty="0">
                <a:latin typeface="Calibri Light"/>
              </a:endParaRPr>
            </a:p>
          </p:txBody>
        </p:sp>
        <p:sp>
          <p:nvSpPr>
            <p:cNvPr id="64" name="Shape 208">
              <a:extLst>
                <a:ext uri="{FF2B5EF4-FFF2-40B4-BE49-F238E27FC236}">
                  <a16:creationId xmlns:a16="http://schemas.microsoft.com/office/drawing/2014/main" id="{CC9FEDC2-87B6-41AF-AD48-51064D34A5BA}"/>
                </a:ext>
              </a:extLst>
            </p:cNvPr>
            <p:cNvSpPr/>
            <p:nvPr/>
          </p:nvSpPr>
          <p:spPr>
            <a:xfrm>
              <a:off x="592918" y="4251279"/>
              <a:ext cx="681854" cy="2361640"/>
            </a:xfrm>
            <a:prstGeom prst="roundRect">
              <a:avLst>
                <a:gd name="adj" fmla="val 50000"/>
              </a:avLst>
            </a:prstGeom>
            <a:solidFill>
              <a:schemeClr val="bg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dirty="0">
                <a:latin typeface="Calibri Light"/>
              </a:endParaRPr>
            </a:p>
          </p:txBody>
        </p:sp>
        <p:sp>
          <p:nvSpPr>
            <p:cNvPr id="65" name="Shape 209">
              <a:extLst>
                <a:ext uri="{FF2B5EF4-FFF2-40B4-BE49-F238E27FC236}">
                  <a16:creationId xmlns:a16="http://schemas.microsoft.com/office/drawing/2014/main" id="{E625A3E7-88C4-4526-9E7F-A2AF5C46117C}"/>
                </a:ext>
              </a:extLst>
            </p:cNvPr>
            <p:cNvSpPr/>
            <p:nvPr/>
          </p:nvSpPr>
          <p:spPr>
            <a:xfrm>
              <a:off x="94640" y="5327136"/>
              <a:ext cx="1612848" cy="16137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solidFill>
            <a:ln w="25400" cap="flat">
              <a:solidFill>
                <a:schemeClr val="accent1">
                  <a:alpha val="0"/>
                </a:scheme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dirty="0">
                <a:latin typeface="Calibri Light"/>
              </a:endParaRPr>
            </a:p>
          </p:txBody>
        </p:sp>
      </p:grpSp>
      <p:grpSp>
        <p:nvGrpSpPr>
          <p:cNvPr id="66" name="Group 221">
            <a:extLst>
              <a:ext uri="{FF2B5EF4-FFF2-40B4-BE49-F238E27FC236}">
                <a16:creationId xmlns:a16="http://schemas.microsoft.com/office/drawing/2014/main" id="{A9DF4447-9137-4766-9A8E-8D78881EE7B4}"/>
              </a:ext>
            </a:extLst>
          </p:cNvPr>
          <p:cNvGrpSpPr/>
          <p:nvPr/>
        </p:nvGrpSpPr>
        <p:grpSpPr>
          <a:xfrm>
            <a:off x="8221580" y="2885097"/>
            <a:ext cx="764630" cy="2963037"/>
            <a:chOff x="-1" y="0"/>
            <a:chExt cx="1816102" cy="7035801"/>
          </a:xfrm>
        </p:grpSpPr>
        <p:sp>
          <p:nvSpPr>
            <p:cNvPr id="67" name="Shape 216">
              <a:extLst>
                <a:ext uri="{FF2B5EF4-FFF2-40B4-BE49-F238E27FC236}">
                  <a16:creationId xmlns:a16="http://schemas.microsoft.com/office/drawing/2014/main" id="{50C49F44-3FFE-4CD2-A825-1FFB851BB5EB}"/>
                </a:ext>
              </a:extLst>
            </p:cNvPr>
            <p:cNvSpPr/>
            <p:nvPr/>
          </p:nvSpPr>
          <p:spPr>
            <a:xfrm>
              <a:off x="508000" y="0"/>
              <a:ext cx="863600" cy="6324600"/>
            </a:xfrm>
            <a:prstGeom prst="roundRect">
              <a:avLst>
                <a:gd name="adj" fmla="val 50000"/>
              </a:avLst>
            </a:prstGeom>
            <a:solidFill>
              <a:srgbClr val="51775B"/>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dirty="0">
                <a:latin typeface="Calibri Light"/>
              </a:endParaRPr>
            </a:p>
          </p:txBody>
        </p:sp>
        <p:sp>
          <p:nvSpPr>
            <p:cNvPr id="68" name="Shape 217">
              <a:extLst>
                <a:ext uri="{FF2B5EF4-FFF2-40B4-BE49-F238E27FC236}">
                  <a16:creationId xmlns:a16="http://schemas.microsoft.com/office/drawing/2014/main" id="{FD5B2E2A-4387-413B-B319-2BF7D8C31241}"/>
                </a:ext>
              </a:extLst>
            </p:cNvPr>
            <p:cNvSpPr/>
            <p:nvPr/>
          </p:nvSpPr>
          <p:spPr>
            <a:xfrm>
              <a:off x="-1" y="5219699"/>
              <a:ext cx="1816102" cy="18161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51775B"/>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dirty="0">
                <a:latin typeface="Calibri Light"/>
              </a:endParaRPr>
            </a:p>
          </p:txBody>
        </p:sp>
        <p:sp>
          <p:nvSpPr>
            <p:cNvPr id="69" name="Shape 218">
              <a:extLst>
                <a:ext uri="{FF2B5EF4-FFF2-40B4-BE49-F238E27FC236}">
                  <a16:creationId xmlns:a16="http://schemas.microsoft.com/office/drawing/2014/main" id="{A2281DA6-3CF6-4E19-9325-D783C57BAB64}"/>
                </a:ext>
              </a:extLst>
            </p:cNvPr>
            <p:cNvSpPr/>
            <p:nvPr/>
          </p:nvSpPr>
          <p:spPr>
            <a:xfrm>
              <a:off x="603391" y="3335992"/>
              <a:ext cx="685801" cy="3276601"/>
            </a:xfrm>
            <a:prstGeom prst="roundRect">
              <a:avLst>
                <a:gd name="adj" fmla="val 50000"/>
              </a:avLst>
            </a:prstGeom>
            <a:solidFill>
              <a:schemeClr val="bg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dirty="0">
                <a:latin typeface="Calibri Light"/>
              </a:endParaRPr>
            </a:p>
          </p:txBody>
        </p:sp>
        <p:sp>
          <p:nvSpPr>
            <p:cNvPr id="70" name="Shape 219">
              <a:extLst>
                <a:ext uri="{FF2B5EF4-FFF2-40B4-BE49-F238E27FC236}">
                  <a16:creationId xmlns:a16="http://schemas.microsoft.com/office/drawing/2014/main" id="{C96B245A-6211-47D1-BF04-0A332263D57F}"/>
                </a:ext>
              </a:extLst>
            </p:cNvPr>
            <p:cNvSpPr/>
            <p:nvPr/>
          </p:nvSpPr>
          <p:spPr>
            <a:xfrm>
              <a:off x="107088" y="5326808"/>
              <a:ext cx="1612847" cy="16137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dirty="0">
                <a:latin typeface="Calibri Light"/>
              </a:endParaRPr>
            </a:p>
          </p:txBody>
        </p:sp>
      </p:grpSp>
      <p:grpSp>
        <p:nvGrpSpPr>
          <p:cNvPr id="71" name="Group 3">
            <a:extLst>
              <a:ext uri="{FF2B5EF4-FFF2-40B4-BE49-F238E27FC236}">
                <a16:creationId xmlns:a16="http://schemas.microsoft.com/office/drawing/2014/main" id="{943013D2-5D21-445A-8DD2-5CBB6280F522}"/>
              </a:ext>
            </a:extLst>
          </p:cNvPr>
          <p:cNvGrpSpPr/>
          <p:nvPr/>
        </p:nvGrpSpPr>
        <p:grpSpPr>
          <a:xfrm>
            <a:off x="9173354" y="2885097"/>
            <a:ext cx="764629" cy="2963037"/>
            <a:chOff x="18309669" y="3867220"/>
            <a:chExt cx="1815630" cy="7035803"/>
          </a:xfrm>
        </p:grpSpPr>
        <p:sp>
          <p:nvSpPr>
            <p:cNvPr id="72" name="Shape 226">
              <a:extLst>
                <a:ext uri="{FF2B5EF4-FFF2-40B4-BE49-F238E27FC236}">
                  <a16:creationId xmlns:a16="http://schemas.microsoft.com/office/drawing/2014/main" id="{C2D853C7-6784-4F66-BE3A-3E112B9BD314}"/>
                </a:ext>
              </a:extLst>
            </p:cNvPr>
            <p:cNvSpPr/>
            <p:nvPr/>
          </p:nvSpPr>
          <p:spPr>
            <a:xfrm>
              <a:off x="18817538" y="3867220"/>
              <a:ext cx="863376" cy="6324602"/>
            </a:xfrm>
            <a:prstGeom prst="roundRect">
              <a:avLst>
                <a:gd name="adj" fmla="val 50000"/>
              </a:avLst>
            </a:prstGeom>
            <a:solidFill>
              <a:srgbClr val="51775B"/>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dirty="0">
                <a:latin typeface="Calibri Light"/>
              </a:endParaRPr>
            </a:p>
          </p:txBody>
        </p:sp>
        <p:sp>
          <p:nvSpPr>
            <p:cNvPr id="73" name="Shape 227">
              <a:extLst>
                <a:ext uri="{FF2B5EF4-FFF2-40B4-BE49-F238E27FC236}">
                  <a16:creationId xmlns:a16="http://schemas.microsoft.com/office/drawing/2014/main" id="{D8721C77-535A-4BA6-99D2-2F1DE606BB2A}"/>
                </a:ext>
              </a:extLst>
            </p:cNvPr>
            <p:cNvSpPr/>
            <p:nvPr/>
          </p:nvSpPr>
          <p:spPr>
            <a:xfrm>
              <a:off x="18309669" y="9086920"/>
              <a:ext cx="1815630" cy="181610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51775B"/>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dirty="0">
                <a:latin typeface="Calibri Light"/>
              </a:endParaRPr>
            </a:p>
          </p:txBody>
        </p:sp>
        <p:sp>
          <p:nvSpPr>
            <p:cNvPr id="74" name="Shape 228">
              <a:extLst>
                <a:ext uri="{FF2B5EF4-FFF2-40B4-BE49-F238E27FC236}">
                  <a16:creationId xmlns:a16="http://schemas.microsoft.com/office/drawing/2014/main" id="{15A08062-98C4-449B-BBFA-B0F15ACCAB36}"/>
                </a:ext>
              </a:extLst>
            </p:cNvPr>
            <p:cNvSpPr/>
            <p:nvPr/>
          </p:nvSpPr>
          <p:spPr>
            <a:xfrm>
              <a:off x="18902306" y="5795893"/>
              <a:ext cx="681677" cy="4683920"/>
            </a:xfrm>
            <a:prstGeom prst="roundRect">
              <a:avLst>
                <a:gd name="adj" fmla="val 50000"/>
              </a:avLst>
            </a:prstGeom>
            <a:solidFill>
              <a:schemeClr val="bg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dirty="0">
                <a:latin typeface="Calibri Light"/>
              </a:endParaRPr>
            </a:p>
          </p:txBody>
        </p:sp>
        <p:sp>
          <p:nvSpPr>
            <p:cNvPr id="75" name="Shape 229">
              <a:extLst>
                <a:ext uri="{FF2B5EF4-FFF2-40B4-BE49-F238E27FC236}">
                  <a16:creationId xmlns:a16="http://schemas.microsoft.com/office/drawing/2014/main" id="{8B72F7F2-9485-45CE-8A46-649128AFDA9D}"/>
                </a:ext>
              </a:extLst>
            </p:cNvPr>
            <p:cNvSpPr/>
            <p:nvPr/>
          </p:nvSpPr>
          <p:spPr>
            <a:xfrm>
              <a:off x="18404160" y="9194030"/>
              <a:ext cx="1612428" cy="16137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solidFill>
            <a:ln w="25400" cap="flat">
              <a:solidFill>
                <a:schemeClr val="accent1">
                  <a:alpha val="0"/>
                </a:scheme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dirty="0">
                <a:latin typeface="Calibri Light"/>
              </a:endParaRPr>
            </a:p>
          </p:txBody>
        </p:sp>
      </p:grpSp>
      <p:grpSp>
        <p:nvGrpSpPr>
          <p:cNvPr id="76" name="Group 4">
            <a:extLst>
              <a:ext uri="{FF2B5EF4-FFF2-40B4-BE49-F238E27FC236}">
                <a16:creationId xmlns:a16="http://schemas.microsoft.com/office/drawing/2014/main" id="{4421A3B7-B6A5-403A-B1A2-96C2B6AA73CA}"/>
              </a:ext>
            </a:extLst>
          </p:cNvPr>
          <p:cNvGrpSpPr/>
          <p:nvPr/>
        </p:nvGrpSpPr>
        <p:grpSpPr>
          <a:xfrm>
            <a:off x="10119781" y="2885097"/>
            <a:ext cx="764629" cy="2963037"/>
            <a:chOff x="20556984" y="3867220"/>
            <a:chExt cx="1815630" cy="7035803"/>
          </a:xfrm>
        </p:grpSpPr>
        <p:sp>
          <p:nvSpPr>
            <p:cNvPr id="77" name="Shape 236">
              <a:extLst>
                <a:ext uri="{FF2B5EF4-FFF2-40B4-BE49-F238E27FC236}">
                  <a16:creationId xmlns:a16="http://schemas.microsoft.com/office/drawing/2014/main" id="{02A6C348-619D-4837-9511-2A4A00CA9229}"/>
                </a:ext>
              </a:extLst>
            </p:cNvPr>
            <p:cNvSpPr/>
            <p:nvPr/>
          </p:nvSpPr>
          <p:spPr>
            <a:xfrm>
              <a:off x="21064853" y="3867220"/>
              <a:ext cx="863376" cy="6324602"/>
            </a:xfrm>
            <a:prstGeom prst="roundRect">
              <a:avLst>
                <a:gd name="adj" fmla="val 50000"/>
              </a:avLst>
            </a:prstGeom>
            <a:solidFill>
              <a:srgbClr val="51775B"/>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dirty="0">
                <a:latin typeface="Calibri Light"/>
              </a:endParaRPr>
            </a:p>
          </p:txBody>
        </p:sp>
        <p:sp>
          <p:nvSpPr>
            <p:cNvPr id="78" name="Shape 237">
              <a:extLst>
                <a:ext uri="{FF2B5EF4-FFF2-40B4-BE49-F238E27FC236}">
                  <a16:creationId xmlns:a16="http://schemas.microsoft.com/office/drawing/2014/main" id="{76EBF345-DD33-46BC-9449-0893B7923E8B}"/>
                </a:ext>
              </a:extLst>
            </p:cNvPr>
            <p:cNvSpPr/>
            <p:nvPr/>
          </p:nvSpPr>
          <p:spPr>
            <a:xfrm>
              <a:off x="20556984" y="9086920"/>
              <a:ext cx="1815630" cy="181610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51775B"/>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dirty="0">
                <a:latin typeface="Calibri Light"/>
              </a:endParaRPr>
            </a:p>
          </p:txBody>
        </p:sp>
        <p:sp>
          <p:nvSpPr>
            <p:cNvPr id="79" name="Shape 238">
              <a:extLst>
                <a:ext uri="{FF2B5EF4-FFF2-40B4-BE49-F238E27FC236}">
                  <a16:creationId xmlns:a16="http://schemas.microsoft.com/office/drawing/2014/main" id="{0B6E1BDE-6A93-48BE-80CD-400EFB3FB986}"/>
                </a:ext>
              </a:extLst>
            </p:cNvPr>
            <p:cNvSpPr/>
            <p:nvPr/>
          </p:nvSpPr>
          <p:spPr>
            <a:xfrm>
              <a:off x="21147770" y="4688609"/>
              <a:ext cx="685623" cy="5791203"/>
            </a:xfrm>
            <a:prstGeom prst="roundRect">
              <a:avLst>
                <a:gd name="adj" fmla="val 50000"/>
              </a:avLst>
            </a:prstGeom>
            <a:solidFill>
              <a:schemeClr val="bg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dirty="0">
                <a:latin typeface="Calibri Light"/>
              </a:endParaRPr>
            </a:p>
          </p:txBody>
        </p:sp>
        <p:sp>
          <p:nvSpPr>
            <p:cNvPr id="80" name="Shape 239">
              <a:extLst>
                <a:ext uri="{FF2B5EF4-FFF2-40B4-BE49-F238E27FC236}">
                  <a16:creationId xmlns:a16="http://schemas.microsoft.com/office/drawing/2014/main" id="{0AF5CC7D-9334-4989-8EE2-DD522331E733}"/>
                </a:ext>
              </a:extLst>
            </p:cNvPr>
            <p:cNvSpPr/>
            <p:nvPr/>
          </p:nvSpPr>
          <p:spPr>
            <a:xfrm>
              <a:off x="20651600" y="9194030"/>
              <a:ext cx="1612429" cy="16137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dirty="0">
                <a:latin typeface="Calibri Light"/>
              </a:endParaRPr>
            </a:p>
          </p:txBody>
        </p:sp>
      </p:grpSp>
      <p:sp>
        <p:nvSpPr>
          <p:cNvPr id="81" name="Freeform 13">
            <a:extLst>
              <a:ext uri="{FF2B5EF4-FFF2-40B4-BE49-F238E27FC236}">
                <a16:creationId xmlns:a16="http://schemas.microsoft.com/office/drawing/2014/main" id="{3AFA873B-7BC8-4878-9FBA-AFC524FBA9A5}"/>
              </a:ext>
            </a:extLst>
          </p:cNvPr>
          <p:cNvSpPr>
            <a:spLocks noEditPoints="1"/>
          </p:cNvSpPr>
          <p:nvPr/>
        </p:nvSpPr>
        <p:spPr bwMode="auto">
          <a:xfrm>
            <a:off x="7404378" y="5321019"/>
            <a:ext cx="430875" cy="309337"/>
          </a:xfrm>
          <a:custGeom>
            <a:avLst/>
            <a:gdLst>
              <a:gd name="T0" fmla="*/ 312 w 312"/>
              <a:gd name="T1" fmla="*/ 59 h 224"/>
              <a:gd name="T2" fmla="*/ 289 w 312"/>
              <a:gd name="T3" fmla="*/ 30 h 224"/>
              <a:gd name="T4" fmla="*/ 162 w 312"/>
              <a:gd name="T5" fmla="*/ 1 h 224"/>
              <a:gd name="T6" fmla="*/ 156 w 312"/>
              <a:gd name="T7" fmla="*/ 0 h 224"/>
              <a:gd name="T8" fmla="*/ 149 w 312"/>
              <a:gd name="T9" fmla="*/ 1 h 224"/>
              <a:gd name="T10" fmla="*/ 23 w 312"/>
              <a:gd name="T11" fmla="*/ 30 h 224"/>
              <a:gd name="T12" fmla="*/ 0 w 312"/>
              <a:gd name="T13" fmla="*/ 59 h 224"/>
              <a:gd name="T14" fmla="*/ 23 w 312"/>
              <a:gd name="T15" fmla="*/ 87 h 224"/>
              <a:gd name="T16" fmla="*/ 49 w 312"/>
              <a:gd name="T17" fmla="*/ 93 h 224"/>
              <a:gd name="T18" fmla="*/ 49 w 312"/>
              <a:gd name="T19" fmla="*/ 176 h 224"/>
              <a:gd name="T20" fmla="*/ 156 w 312"/>
              <a:gd name="T21" fmla="*/ 224 h 224"/>
              <a:gd name="T22" fmla="*/ 263 w 312"/>
              <a:gd name="T23" fmla="*/ 176 h 224"/>
              <a:gd name="T24" fmla="*/ 263 w 312"/>
              <a:gd name="T25" fmla="*/ 93 h 224"/>
              <a:gd name="T26" fmla="*/ 289 w 312"/>
              <a:gd name="T27" fmla="*/ 87 h 224"/>
              <a:gd name="T28" fmla="*/ 312 w 312"/>
              <a:gd name="T29" fmla="*/ 59 h 224"/>
              <a:gd name="T30" fmla="*/ 244 w 312"/>
              <a:gd name="T31" fmla="*/ 176 h 224"/>
              <a:gd name="T32" fmla="*/ 156 w 312"/>
              <a:gd name="T33" fmla="*/ 205 h 224"/>
              <a:gd name="T34" fmla="*/ 68 w 312"/>
              <a:gd name="T35" fmla="*/ 176 h 224"/>
              <a:gd name="T36" fmla="*/ 68 w 312"/>
              <a:gd name="T37" fmla="*/ 98 h 224"/>
              <a:gd name="T38" fmla="*/ 150 w 312"/>
              <a:gd name="T39" fmla="*/ 116 h 224"/>
              <a:gd name="T40" fmla="*/ 156 w 312"/>
              <a:gd name="T41" fmla="*/ 117 h 224"/>
              <a:gd name="T42" fmla="*/ 163 w 312"/>
              <a:gd name="T43" fmla="*/ 116 h 224"/>
              <a:gd name="T44" fmla="*/ 244 w 312"/>
              <a:gd name="T45" fmla="*/ 98 h 224"/>
              <a:gd name="T46" fmla="*/ 244 w 312"/>
              <a:gd name="T47" fmla="*/ 176 h 224"/>
              <a:gd name="T48" fmla="*/ 158 w 312"/>
              <a:gd name="T49" fmla="*/ 97 h 224"/>
              <a:gd name="T50" fmla="*/ 156 w 312"/>
              <a:gd name="T51" fmla="*/ 98 h 224"/>
              <a:gd name="T52" fmla="*/ 154 w 312"/>
              <a:gd name="T53" fmla="*/ 97 h 224"/>
              <a:gd name="T54" fmla="*/ 27 w 312"/>
              <a:gd name="T55" fmla="*/ 68 h 224"/>
              <a:gd name="T56" fmla="*/ 20 w 312"/>
              <a:gd name="T57" fmla="*/ 59 h 224"/>
              <a:gd name="T58" fmla="*/ 27 w 312"/>
              <a:gd name="T59" fmla="*/ 49 h 224"/>
              <a:gd name="T60" fmla="*/ 154 w 312"/>
              <a:gd name="T61" fmla="*/ 20 h 224"/>
              <a:gd name="T62" fmla="*/ 156 w 312"/>
              <a:gd name="T63" fmla="*/ 20 h 224"/>
              <a:gd name="T64" fmla="*/ 158 w 312"/>
              <a:gd name="T65" fmla="*/ 20 h 224"/>
              <a:gd name="T66" fmla="*/ 285 w 312"/>
              <a:gd name="T67" fmla="*/ 49 h 224"/>
              <a:gd name="T68" fmla="*/ 293 w 312"/>
              <a:gd name="T69" fmla="*/ 59 h 224"/>
              <a:gd name="T70" fmla="*/ 285 w 312"/>
              <a:gd name="T71" fmla="*/ 68 h 224"/>
              <a:gd name="T72" fmla="*/ 158 w 312"/>
              <a:gd name="T73" fmla="*/ 97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2" h="224">
                <a:moveTo>
                  <a:pt x="312" y="59"/>
                </a:moveTo>
                <a:cubicBezTo>
                  <a:pt x="312" y="45"/>
                  <a:pt x="303" y="33"/>
                  <a:pt x="289" y="30"/>
                </a:cubicBezTo>
                <a:cubicBezTo>
                  <a:pt x="162" y="1"/>
                  <a:pt x="162" y="1"/>
                  <a:pt x="162" y="1"/>
                </a:cubicBezTo>
                <a:cubicBezTo>
                  <a:pt x="160" y="0"/>
                  <a:pt x="158" y="0"/>
                  <a:pt x="156" y="0"/>
                </a:cubicBezTo>
                <a:cubicBezTo>
                  <a:pt x="154" y="0"/>
                  <a:pt x="152" y="0"/>
                  <a:pt x="149" y="1"/>
                </a:cubicBezTo>
                <a:cubicBezTo>
                  <a:pt x="23" y="30"/>
                  <a:pt x="23" y="30"/>
                  <a:pt x="23" y="30"/>
                </a:cubicBezTo>
                <a:cubicBezTo>
                  <a:pt x="9" y="33"/>
                  <a:pt x="0" y="45"/>
                  <a:pt x="0" y="59"/>
                </a:cubicBezTo>
                <a:cubicBezTo>
                  <a:pt x="0" y="72"/>
                  <a:pt x="9" y="84"/>
                  <a:pt x="23" y="87"/>
                </a:cubicBezTo>
                <a:cubicBezTo>
                  <a:pt x="49" y="93"/>
                  <a:pt x="49" y="93"/>
                  <a:pt x="49" y="93"/>
                </a:cubicBezTo>
                <a:cubicBezTo>
                  <a:pt x="49" y="176"/>
                  <a:pt x="49" y="176"/>
                  <a:pt x="49" y="176"/>
                </a:cubicBezTo>
                <a:cubicBezTo>
                  <a:pt x="49" y="201"/>
                  <a:pt x="78" y="224"/>
                  <a:pt x="156" y="224"/>
                </a:cubicBezTo>
                <a:cubicBezTo>
                  <a:pt x="234" y="224"/>
                  <a:pt x="263" y="201"/>
                  <a:pt x="263" y="176"/>
                </a:cubicBezTo>
                <a:cubicBezTo>
                  <a:pt x="263" y="93"/>
                  <a:pt x="263" y="93"/>
                  <a:pt x="263" y="93"/>
                </a:cubicBezTo>
                <a:cubicBezTo>
                  <a:pt x="289" y="87"/>
                  <a:pt x="289" y="87"/>
                  <a:pt x="289" y="87"/>
                </a:cubicBezTo>
                <a:cubicBezTo>
                  <a:pt x="303" y="84"/>
                  <a:pt x="312" y="72"/>
                  <a:pt x="312" y="59"/>
                </a:cubicBezTo>
                <a:close/>
                <a:moveTo>
                  <a:pt x="244" y="176"/>
                </a:moveTo>
                <a:cubicBezTo>
                  <a:pt x="244" y="186"/>
                  <a:pt x="215" y="205"/>
                  <a:pt x="156" y="205"/>
                </a:cubicBezTo>
                <a:cubicBezTo>
                  <a:pt x="98" y="205"/>
                  <a:pt x="68" y="186"/>
                  <a:pt x="68" y="176"/>
                </a:cubicBezTo>
                <a:cubicBezTo>
                  <a:pt x="68" y="98"/>
                  <a:pt x="68" y="98"/>
                  <a:pt x="68" y="98"/>
                </a:cubicBezTo>
                <a:cubicBezTo>
                  <a:pt x="150" y="116"/>
                  <a:pt x="150" y="116"/>
                  <a:pt x="150" y="116"/>
                </a:cubicBezTo>
                <a:cubicBezTo>
                  <a:pt x="152" y="117"/>
                  <a:pt x="154" y="117"/>
                  <a:pt x="156" y="117"/>
                </a:cubicBezTo>
                <a:cubicBezTo>
                  <a:pt x="158" y="117"/>
                  <a:pt x="160" y="117"/>
                  <a:pt x="163" y="116"/>
                </a:cubicBezTo>
                <a:cubicBezTo>
                  <a:pt x="244" y="98"/>
                  <a:pt x="244" y="98"/>
                  <a:pt x="244" y="98"/>
                </a:cubicBezTo>
                <a:lnTo>
                  <a:pt x="244" y="176"/>
                </a:lnTo>
                <a:close/>
                <a:moveTo>
                  <a:pt x="158" y="97"/>
                </a:moveTo>
                <a:cubicBezTo>
                  <a:pt x="157" y="97"/>
                  <a:pt x="157" y="98"/>
                  <a:pt x="156" y="98"/>
                </a:cubicBezTo>
                <a:cubicBezTo>
                  <a:pt x="155" y="98"/>
                  <a:pt x="155" y="97"/>
                  <a:pt x="154" y="97"/>
                </a:cubicBezTo>
                <a:cubicBezTo>
                  <a:pt x="27" y="68"/>
                  <a:pt x="27" y="68"/>
                  <a:pt x="27" y="68"/>
                </a:cubicBezTo>
                <a:cubicBezTo>
                  <a:pt x="23" y="67"/>
                  <a:pt x="20" y="63"/>
                  <a:pt x="20" y="59"/>
                </a:cubicBezTo>
                <a:cubicBezTo>
                  <a:pt x="20" y="54"/>
                  <a:pt x="23" y="50"/>
                  <a:pt x="27" y="49"/>
                </a:cubicBezTo>
                <a:cubicBezTo>
                  <a:pt x="154" y="20"/>
                  <a:pt x="154" y="20"/>
                  <a:pt x="154" y="20"/>
                </a:cubicBezTo>
                <a:cubicBezTo>
                  <a:pt x="155" y="20"/>
                  <a:pt x="155" y="20"/>
                  <a:pt x="156" y="20"/>
                </a:cubicBezTo>
                <a:cubicBezTo>
                  <a:pt x="157" y="20"/>
                  <a:pt x="157" y="20"/>
                  <a:pt x="158" y="20"/>
                </a:cubicBezTo>
                <a:cubicBezTo>
                  <a:pt x="285" y="49"/>
                  <a:pt x="285" y="49"/>
                  <a:pt x="285" y="49"/>
                </a:cubicBezTo>
                <a:cubicBezTo>
                  <a:pt x="289" y="50"/>
                  <a:pt x="293" y="54"/>
                  <a:pt x="293" y="59"/>
                </a:cubicBezTo>
                <a:cubicBezTo>
                  <a:pt x="293" y="63"/>
                  <a:pt x="289" y="67"/>
                  <a:pt x="285" y="68"/>
                </a:cubicBezTo>
                <a:lnTo>
                  <a:pt x="158" y="97"/>
                </a:lnTo>
                <a:close/>
              </a:path>
            </a:pathLst>
          </a:custGeom>
          <a:solidFill>
            <a:srgbClr val="51775B"/>
          </a:solidFill>
          <a:ln>
            <a:noFill/>
          </a:ln>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82" name="Freeform 13">
            <a:extLst>
              <a:ext uri="{FF2B5EF4-FFF2-40B4-BE49-F238E27FC236}">
                <a16:creationId xmlns:a16="http://schemas.microsoft.com/office/drawing/2014/main" id="{7DB04155-B837-4FC3-A339-4AA16EA1FC79}"/>
              </a:ext>
            </a:extLst>
          </p:cNvPr>
          <p:cNvSpPr>
            <a:spLocks noEditPoints="1"/>
          </p:cNvSpPr>
          <p:nvPr/>
        </p:nvSpPr>
        <p:spPr bwMode="auto">
          <a:xfrm>
            <a:off x="8404311" y="5312437"/>
            <a:ext cx="430875" cy="309337"/>
          </a:xfrm>
          <a:custGeom>
            <a:avLst/>
            <a:gdLst>
              <a:gd name="T0" fmla="*/ 312 w 312"/>
              <a:gd name="T1" fmla="*/ 59 h 224"/>
              <a:gd name="T2" fmla="*/ 289 w 312"/>
              <a:gd name="T3" fmla="*/ 30 h 224"/>
              <a:gd name="T4" fmla="*/ 162 w 312"/>
              <a:gd name="T5" fmla="*/ 1 h 224"/>
              <a:gd name="T6" fmla="*/ 156 w 312"/>
              <a:gd name="T7" fmla="*/ 0 h 224"/>
              <a:gd name="T8" fmla="*/ 149 w 312"/>
              <a:gd name="T9" fmla="*/ 1 h 224"/>
              <a:gd name="T10" fmla="*/ 23 w 312"/>
              <a:gd name="T11" fmla="*/ 30 h 224"/>
              <a:gd name="T12" fmla="*/ 0 w 312"/>
              <a:gd name="T13" fmla="*/ 59 h 224"/>
              <a:gd name="T14" fmla="*/ 23 w 312"/>
              <a:gd name="T15" fmla="*/ 87 h 224"/>
              <a:gd name="T16" fmla="*/ 49 w 312"/>
              <a:gd name="T17" fmla="*/ 93 h 224"/>
              <a:gd name="T18" fmla="*/ 49 w 312"/>
              <a:gd name="T19" fmla="*/ 176 h 224"/>
              <a:gd name="T20" fmla="*/ 156 w 312"/>
              <a:gd name="T21" fmla="*/ 224 h 224"/>
              <a:gd name="T22" fmla="*/ 263 w 312"/>
              <a:gd name="T23" fmla="*/ 176 h 224"/>
              <a:gd name="T24" fmla="*/ 263 w 312"/>
              <a:gd name="T25" fmla="*/ 93 h 224"/>
              <a:gd name="T26" fmla="*/ 289 w 312"/>
              <a:gd name="T27" fmla="*/ 87 h 224"/>
              <a:gd name="T28" fmla="*/ 312 w 312"/>
              <a:gd name="T29" fmla="*/ 59 h 224"/>
              <a:gd name="T30" fmla="*/ 244 w 312"/>
              <a:gd name="T31" fmla="*/ 176 h 224"/>
              <a:gd name="T32" fmla="*/ 156 w 312"/>
              <a:gd name="T33" fmla="*/ 205 h 224"/>
              <a:gd name="T34" fmla="*/ 68 w 312"/>
              <a:gd name="T35" fmla="*/ 176 h 224"/>
              <a:gd name="T36" fmla="*/ 68 w 312"/>
              <a:gd name="T37" fmla="*/ 98 h 224"/>
              <a:gd name="T38" fmla="*/ 150 w 312"/>
              <a:gd name="T39" fmla="*/ 116 h 224"/>
              <a:gd name="T40" fmla="*/ 156 w 312"/>
              <a:gd name="T41" fmla="*/ 117 h 224"/>
              <a:gd name="T42" fmla="*/ 163 w 312"/>
              <a:gd name="T43" fmla="*/ 116 h 224"/>
              <a:gd name="T44" fmla="*/ 244 w 312"/>
              <a:gd name="T45" fmla="*/ 98 h 224"/>
              <a:gd name="T46" fmla="*/ 244 w 312"/>
              <a:gd name="T47" fmla="*/ 176 h 224"/>
              <a:gd name="T48" fmla="*/ 158 w 312"/>
              <a:gd name="T49" fmla="*/ 97 h 224"/>
              <a:gd name="T50" fmla="*/ 156 w 312"/>
              <a:gd name="T51" fmla="*/ 98 h 224"/>
              <a:gd name="T52" fmla="*/ 154 w 312"/>
              <a:gd name="T53" fmla="*/ 97 h 224"/>
              <a:gd name="T54" fmla="*/ 27 w 312"/>
              <a:gd name="T55" fmla="*/ 68 h 224"/>
              <a:gd name="T56" fmla="*/ 20 w 312"/>
              <a:gd name="T57" fmla="*/ 59 h 224"/>
              <a:gd name="T58" fmla="*/ 27 w 312"/>
              <a:gd name="T59" fmla="*/ 49 h 224"/>
              <a:gd name="T60" fmla="*/ 154 w 312"/>
              <a:gd name="T61" fmla="*/ 20 h 224"/>
              <a:gd name="T62" fmla="*/ 156 w 312"/>
              <a:gd name="T63" fmla="*/ 20 h 224"/>
              <a:gd name="T64" fmla="*/ 158 w 312"/>
              <a:gd name="T65" fmla="*/ 20 h 224"/>
              <a:gd name="T66" fmla="*/ 285 w 312"/>
              <a:gd name="T67" fmla="*/ 49 h 224"/>
              <a:gd name="T68" fmla="*/ 293 w 312"/>
              <a:gd name="T69" fmla="*/ 59 h 224"/>
              <a:gd name="T70" fmla="*/ 285 w 312"/>
              <a:gd name="T71" fmla="*/ 68 h 224"/>
              <a:gd name="T72" fmla="*/ 158 w 312"/>
              <a:gd name="T73" fmla="*/ 97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2" h="224">
                <a:moveTo>
                  <a:pt x="312" y="59"/>
                </a:moveTo>
                <a:cubicBezTo>
                  <a:pt x="312" y="45"/>
                  <a:pt x="303" y="33"/>
                  <a:pt x="289" y="30"/>
                </a:cubicBezTo>
                <a:cubicBezTo>
                  <a:pt x="162" y="1"/>
                  <a:pt x="162" y="1"/>
                  <a:pt x="162" y="1"/>
                </a:cubicBezTo>
                <a:cubicBezTo>
                  <a:pt x="160" y="0"/>
                  <a:pt x="158" y="0"/>
                  <a:pt x="156" y="0"/>
                </a:cubicBezTo>
                <a:cubicBezTo>
                  <a:pt x="154" y="0"/>
                  <a:pt x="152" y="0"/>
                  <a:pt x="149" y="1"/>
                </a:cubicBezTo>
                <a:cubicBezTo>
                  <a:pt x="23" y="30"/>
                  <a:pt x="23" y="30"/>
                  <a:pt x="23" y="30"/>
                </a:cubicBezTo>
                <a:cubicBezTo>
                  <a:pt x="9" y="33"/>
                  <a:pt x="0" y="45"/>
                  <a:pt x="0" y="59"/>
                </a:cubicBezTo>
                <a:cubicBezTo>
                  <a:pt x="0" y="72"/>
                  <a:pt x="9" y="84"/>
                  <a:pt x="23" y="87"/>
                </a:cubicBezTo>
                <a:cubicBezTo>
                  <a:pt x="49" y="93"/>
                  <a:pt x="49" y="93"/>
                  <a:pt x="49" y="93"/>
                </a:cubicBezTo>
                <a:cubicBezTo>
                  <a:pt x="49" y="176"/>
                  <a:pt x="49" y="176"/>
                  <a:pt x="49" y="176"/>
                </a:cubicBezTo>
                <a:cubicBezTo>
                  <a:pt x="49" y="201"/>
                  <a:pt x="78" y="224"/>
                  <a:pt x="156" y="224"/>
                </a:cubicBezTo>
                <a:cubicBezTo>
                  <a:pt x="234" y="224"/>
                  <a:pt x="263" y="201"/>
                  <a:pt x="263" y="176"/>
                </a:cubicBezTo>
                <a:cubicBezTo>
                  <a:pt x="263" y="93"/>
                  <a:pt x="263" y="93"/>
                  <a:pt x="263" y="93"/>
                </a:cubicBezTo>
                <a:cubicBezTo>
                  <a:pt x="289" y="87"/>
                  <a:pt x="289" y="87"/>
                  <a:pt x="289" y="87"/>
                </a:cubicBezTo>
                <a:cubicBezTo>
                  <a:pt x="303" y="84"/>
                  <a:pt x="312" y="72"/>
                  <a:pt x="312" y="59"/>
                </a:cubicBezTo>
                <a:close/>
                <a:moveTo>
                  <a:pt x="244" y="176"/>
                </a:moveTo>
                <a:cubicBezTo>
                  <a:pt x="244" y="186"/>
                  <a:pt x="215" y="205"/>
                  <a:pt x="156" y="205"/>
                </a:cubicBezTo>
                <a:cubicBezTo>
                  <a:pt x="98" y="205"/>
                  <a:pt x="68" y="186"/>
                  <a:pt x="68" y="176"/>
                </a:cubicBezTo>
                <a:cubicBezTo>
                  <a:pt x="68" y="98"/>
                  <a:pt x="68" y="98"/>
                  <a:pt x="68" y="98"/>
                </a:cubicBezTo>
                <a:cubicBezTo>
                  <a:pt x="150" y="116"/>
                  <a:pt x="150" y="116"/>
                  <a:pt x="150" y="116"/>
                </a:cubicBezTo>
                <a:cubicBezTo>
                  <a:pt x="152" y="117"/>
                  <a:pt x="154" y="117"/>
                  <a:pt x="156" y="117"/>
                </a:cubicBezTo>
                <a:cubicBezTo>
                  <a:pt x="158" y="117"/>
                  <a:pt x="160" y="117"/>
                  <a:pt x="163" y="116"/>
                </a:cubicBezTo>
                <a:cubicBezTo>
                  <a:pt x="244" y="98"/>
                  <a:pt x="244" y="98"/>
                  <a:pt x="244" y="98"/>
                </a:cubicBezTo>
                <a:lnTo>
                  <a:pt x="244" y="176"/>
                </a:lnTo>
                <a:close/>
                <a:moveTo>
                  <a:pt x="158" y="97"/>
                </a:moveTo>
                <a:cubicBezTo>
                  <a:pt x="157" y="97"/>
                  <a:pt x="157" y="98"/>
                  <a:pt x="156" y="98"/>
                </a:cubicBezTo>
                <a:cubicBezTo>
                  <a:pt x="155" y="98"/>
                  <a:pt x="155" y="97"/>
                  <a:pt x="154" y="97"/>
                </a:cubicBezTo>
                <a:cubicBezTo>
                  <a:pt x="27" y="68"/>
                  <a:pt x="27" y="68"/>
                  <a:pt x="27" y="68"/>
                </a:cubicBezTo>
                <a:cubicBezTo>
                  <a:pt x="23" y="67"/>
                  <a:pt x="20" y="63"/>
                  <a:pt x="20" y="59"/>
                </a:cubicBezTo>
                <a:cubicBezTo>
                  <a:pt x="20" y="54"/>
                  <a:pt x="23" y="50"/>
                  <a:pt x="27" y="49"/>
                </a:cubicBezTo>
                <a:cubicBezTo>
                  <a:pt x="154" y="20"/>
                  <a:pt x="154" y="20"/>
                  <a:pt x="154" y="20"/>
                </a:cubicBezTo>
                <a:cubicBezTo>
                  <a:pt x="155" y="20"/>
                  <a:pt x="155" y="20"/>
                  <a:pt x="156" y="20"/>
                </a:cubicBezTo>
                <a:cubicBezTo>
                  <a:pt x="157" y="20"/>
                  <a:pt x="157" y="20"/>
                  <a:pt x="158" y="20"/>
                </a:cubicBezTo>
                <a:cubicBezTo>
                  <a:pt x="285" y="49"/>
                  <a:pt x="285" y="49"/>
                  <a:pt x="285" y="49"/>
                </a:cubicBezTo>
                <a:cubicBezTo>
                  <a:pt x="289" y="50"/>
                  <a:pt x="293" y="54"/>
                  <a:pt x="293" y="59"/>
                </a:cubicBezTo>
                <a:cubicBezTo>
                  <a:pt x="293" y="63"/>
                  <a:pt x="289" y="67"/>
                  <a:pt x="285" y="68"/>
                </a:cubicBezTo>
                <a:lnTo>
                  <a:pt x="158" y="97"/>
                </a:lnTo>
                <a:close/>
              </a:path>
            </a:pathLst>
          </a:custGeom>
          <a:solidFill>
            <a:srgbClr val="51775B"/>
          </a:solidFill>
          <a:ln>
            <a:noFill/>
          </a:ln>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83" name="Freeform 13">
            <a:extLst>
              <a:ext uri="{FF2B5EF4-FFF2-40B4-BE49-F238E27FC236}">
                <a16:creationId xmlns:a16="http://schemas.microsoft.com/office/drawing/2014/main" id="{635451C2-99C2-4EDB-8D2A-54B6BD5DAFC9}"/>
              </a:ext>
            </a:extLst>
          </p:cNvPr>
          <p:cNvSpPr>
            <a:spLocks noEditPoints="1"/>
          </p:cNvSpPr>
          <p:nvPr/>
        </p:nvSpPr>
        <p:spPr bwMode="auto">
          <a:xfrm>
            <a:off x="9351112" y="5312437"/>
            <a:ext cx="430875" cy="309337"/>
          </a:xfrm>
          <a:custGeom>
            <a:avLst/>
            <a:gdLst>
              <a:gd name="T0" fmla="*/ 312 w 312"/>
              <a:gd name="T1" fmla="*/ 59 h 224"/>
              <a:gd name="T2" fmla="*/ 289 w 312"/>
              <a:gd name="T3" fmla="*/ 30 h 224"/>
              <a:gd name="T4" fmla="*/ 162 w 312"/>
              <a:gd name="T5" fmla="*/ 1 h 224"/>
              <a:gd name="T6" fmla="*/ 156 w 312"/>
              <a:gd name="T7" fmla="*/ 0 h 224"/>
              <a:gd name="T8" fmla="*/ 149 w 312"/>
              <a:gd name="T9" fmla="*/ 1 h 224"/>
              <a:gd name="T10" fmla="*/ 23 w 312"/>
              <a:gd name="T11" fmla="*/ 30 h 224"/>
              <a:gd name="T12" fmla="*/ 0 w 312"/>
              <a:gd name="T13" fmla="*/ 59 h 224"/>
              <a:gd name="T14" fmla="*/ 23 w 312"/>
              <a:gd name="T15" fmla="*/ 87 h 224"/>
              <a:gd name="T16" fmla="*/ 49 w 312"/>
              <a:gd name="T17" fmla="*/ 93 h 224"/>
              <a:gd name="T18" fmla="*/ 49 w 312"/>
              <a:gd name="T19" fmla="*/ 176 h 224"/>
              <a:gd name="T20" fmla="*/ 156 w 312"/>
              <a:gd name="T21" fmla="*/ 224 h 224"/>
              <a:gd name="T22" fmla="*/ 263 w 312"/>
              <a:gd name="T23" fmla="*/ 176 h 224"/>
              <a:gd name="T24" fmla="*/ 263 w 312"/>
              <a:gd name="T25" fmla="*/ 93 h 224"/>
              <a:gd name="T26" fmla="*/ 289 w 312"/>
              <a:gd name="T27" fmla="*/ 87 h 224"/>
              <a:gd name="T28" fmla="*/ 312 w 312"/>
              <a:gd name="T29" fmla="*/ 59 h 224"/>
              <a:gd name="T30" fmla="*/ 244 w 312"/>
              <a:gd name="T31" fmla="*/ 176 h 224"/>
              <a:gd name="T32" fmla="*/ 156 w 312"/>
              <a:gd name="T33" fmla="*/ 205 h 224"/>
              <a:gd name="T34" fmla="*/ 68 w 312"/>
              <a:gd name="T35" fmla="*/ 176 h 224"/>
              <a:gd name="T36" fmla="*/ 68 w 312"/>
              <a:gd name="T37" fmla="*/ 98 h 224"/>
              <a:gd name="T38" fmla="*/ 150 w 312"/>
              <a:gd name="T39" fmla="*/ 116 h 224"/>
              <a:gd name="T40" fmla="*/ 156 w 312"/>
              <a:gd name="T41" fmla="*/ 117 h 224"/>
              <a:gd name="T42" fmla="*/ 163 w 312"/>
              <a:gd name="T43" fmla="*/ 116 h 224"/>
              <a:gd name="T44" fmla="*/ 244 w 312"/>
              <a:gd name="T45" fmla="*/ 98 h 224"/>
              <a:gd name="T46" fmla="*/ 244 w 312"/>
              <a:gd name="T47" fmla="*/ 176 h 224"/>
              <a:gd name="T48" fmla="*/ 158 w 312"/>
              <a:gd name="T49" fmla="*/ 97 h 224"/>
              <a:gd name="T50" fmla="*/ 156 w 312"/>
              <a:gd name="T51" fmla="*/ 98 h 224"/>
              <a:gd name="T52" fmla="*/ 154 w 312"/>
              <a:gd name="T53" fmla="*/ 97 h 224"/>
              <a:gd name="T54" fmla="*/ 27 w 312"/>
              <a:gd name="T55" fmla="*/ 68 h 224"/>
              <a:gd name="T56" fmla="*/ 20 w 312"/>
              <a:gd name="T57" fmla="*/ 59 h 224"/>
              <a:gd name="T58" fmla="*/ 27 w 312"/>
              <a:gd name="T59" fmla="*/ 49 h 224"/>
              <a:gd name="T60" fmla="*/ 154 w 312"/>
              <a:gd name="T61" fmla="*/ 20 h 224"/>
              <a:gd name="T62" fmla="*/ 156 w 312"/>
              <a:gd name="T63" fmla="*/ 20 h 224"/>
              <a:gd name="T64" fmla="*/ 158 w 312"/>
              <a:gd name="T65" fmla="*/ 20 h 224"/>
              <a:gd name="T66" fmla="*/ 285 w 312"/>
              <a:gd name="T67" fmla="*/ 49 h 224"/>
              <a:gd name="T68" fmla="*/ 293 w 312"/>
              <a:gd name="T69" fmla="*/ 59 h 224"/>
              <a:gd name="T70" fmla="*/ 285 w 312"/>
              <a:gd name="T71" fmla="*/ 68 h 224"/>
              <a:gd name="T72" fmla="*/ 158 w 312"/>
              <a:gd name="T73" fmla="*/ 97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2" h="224">
                <a:moveTo>
                  <a:pt x="312" y="59"/>
                </a:moveTo>
                <a:cubicBezTo>
                  <a:pt x="312" y="45"/>
                  <a:pt x="303" y="33"/>
                  <a:pt x="289" y="30"/>
                </a:cubicBezTo>
                <a:cubicBezTo>
                  <a:pt x="162" y="1"/>
                  <a:pt x="162" y="1"/>
                  <a:pt x="162" y="1"/>
                </a:cubicBezTo>
                <a:cubicBezTo>
                  <a:pt x="160" y="0"/>
                  <a:pt x="158" y="0"/>
                  <a:pt x="156" y="0"/>
                </a:cubicBezTo>
                <a:cubicBezTo>
                  <a:pt x="154" y="0"/>
                  <a:pt x="152" y="0"/>
                  <a:pt x="149" y="1"/>
                </a:cubicBezTo>
                <a:cubicBezTo>
                  <a:pt x="23" y="30"/>
                  <a:pt x="23" y="30"/>
                  <a:pt x="23" y="30"/>
                </a:cubicBezTo>
                <a:cubicBezTo>
                  <a:pt x="9" y="33"/>
                  <a:pt x="0" y="45"/>
                  <a:pt x="0" y="59"/>
                </a:cubicBezTo>
                <a:cubicBezTo>
                  <a:pt x="0" y="72"/>
                  <a:pt x="9" y="84"/>
                  <a:pt x="23" y="87"/>
                </a:cubicBezTo>
                <a:cubicBezTo>
                  <a:pt x="49" y="93"/>
                  <a:pt x="49" y="93"/>
                  <a:pt x="49" y="93"/>
                </a:cubicBezTo>
                <a:cubicBezTo>
                  <a:pt x="49" y="176"/>
                  <a:pt x="49" y="176"/>
                  <a:pt x="49" y="176"/>
                </a:cubicBezTo>
                <a:cubicBezTo>
                  <a:pt x="49" y="201"/>
                  <a:pt x="78" y="224"/>
                  <a:pt x="156" y="224"/>
                </a:cubicBezTo>
                <a:cubicBezTo>
                  <a:pt x="234" y="224"/>
                  <a:pt x="263" y="201"/>
                  <a:pt x="263" y="176"/>
                </a:cubicBezTo>
                <a:cubicBezTo>
                  <a:pt x="263" y="93"/>
                  <a:pt x="263" y="93"/>
                  <a:pt x="263" y="93"/>
                </a:cubicBezTo>
                <a:cubicBezTo>
                  <a:pt x="289" y="87"/>
                  <a:pt x="289" y="87"/>
                  <a:pt x="289" y="87"/>
                </a:cubicBezTo>
                <a:cubicBezTo>
                  <a:pt x="303" y="84"/>
                  <a:pt x="312" y="72"/>
                  <a:pt x="312" y="59"/>
                </a:cubicBezTo>
                <a:close/>
                <a:moveTo>
                  <a:pt x="244" y="176"/>
                </a:moveTo>
                <a:cubicBezTo>
                  <a:pt x="244" y="186"/>
                  <a:pt x="215" y="205"/>
                  <a:pt x="156" y="205"/>
                </a:cubicBezTo>
                <a:cubicBezTo>
                  <a:pt x="98" y="205"/>
                  <a:pt x="68" y="186"/>
                  <a:pt x="68" y="176"/>
                </a:cubicBezTo>
                <a:cubicBezTo>
                  <a:pt x="68" y="98"/>
                  <a:pt x="68" y="98"/>
                  <a:pt x="68" y="98"/>
                </a:cubicBezTo>
                <a:cubicBezTo>
                  <a:pt x="150" y="116"/>
                  <a:pt x="150" y="116"/>
                  <a:pt x="150" y="116"/>
                </a:cubicBezTo>
                <a:cubicBezTo>
                  <a:pt x="152" y="117"/>
                  <a:pt x="154" y="117"/>
                  <a:pt x="156" y="117"/>
                </a:cubicBezTo>
                <a:cubicBezTo>
                  <a:pt x="158" y="117"/>
                  <a:pt x="160" y="117"/>
                  <a:pt x="163" y="116"/>
                </a:cubicBezTo>
                <a:cubicBezTo>
                  <a:pt x="244" y="98"/>
                  <a:pt x="244" y="98"/>
                  <a:pt x="244" y="98"/>
                </a:cubicBezTo>
                <a:lnTo>
                  <a:pt x="244" y="176"/>
                </a:lnTo>
                <a:close/>
                <a:moveTo>
                  <a:pt x="158" y="97"/>
                </a:moveTo>
                <a:cubicBezTo>
                  <a:pt x="157" y="97"/>
                  <a:pt x="157" y="98"/>
                  <a:pt x="156" y="98"/>
                </a:cubicBezTo>
                <a:cubicBezTo>
                  <a:pt x="155" y="98"/>
                  <a:pt x="155" y="97"/>
                  <a:pt x="154" y="97"/>
                </a:cubicBezTo>
                <a:cubicBezTo>
                  <a:pt x="27" y="68"/>
                  <a:pt x="27" y="68"/>
                  <a:pt x="27" y="68"/>
                </a:cubicBezTo>
                <a:cubicBezTo>
                  <a:pt x="23" y="67"/>
                  <a:pt x="20" y="63"/>
                  <a:pt x="20" y="59"/>
                </a:cubicBezTo>
                <a:cubicBezTo>
                  <a:pt x="20" y="54"/>
                  <a:pt x="23" y="50"/>
                  <a:pt x="27" y="49"/>
                </a:cubicBezTo>
                <a:cubicBezTo>
                  <a:pt x="154" y="20"/>
                  <a:pt x="154" y="20"/>
                  <a:pt x="154" y="20"/>
                </a:cubicBezTo>
                <a:cubicBezTo>
                  <a:pt x="155" y="20"/>
                  <a:pt x="155" y="20"/>
                  <a:pt x="156" y="20"/>
                </a:cubicBezTo>
                <a:cubicBezTo>
                  <a:pt x="157" y="20"/>
                  <a:pt x="157" y="20"/>
                  <a:pt x="158" y="20"/>
                </a:cubicBezTo>
                <a:cubicBezTo>
                  <a:pt x="285" y="49"/>
                  <a:pt x="285" y="49"/>
                  <a:pt x="285" y="49"/>
                </a:cubicBezTo>
                <a:cubicBezTo>
                  <a:pt x="289" y="50"/>
                  <a:pt x="293" y="54"/>
                  <a:pt x="293" y="59"/>
                </a:cubicBezTo>
                <a:cubicBezTo>
                  <a:pt x="293" y="63"/>
                  <a:pt x="289" y="67"/>
                  <a:pt x="285" y="68"/>
                </a:cubicBezTo>
                <a:lnTo>
                  <a:pt x="158" y="97"/>
                </a:lnTo>
                <a:close/>
              </a:path>
            </a:pathLst>
          </a:custGeom>
          <a:solidFill>
            <a:srgbClr val="51775B"/>
          </a:solidFill>
          <a:ln>
            <a:noFill/>
          </a:ln>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84" name="Freeform 13">
            <a:extLst>
              <a:ext uri="{FF2B5EF4-FFF2-40B4-BE49-F238E27FC236}">
                <a16:creationId xmlns:a16="http://schemas.microsoft.com/office/drawing/2014/main" id="{6316723D-5B22-4810-A681-C8FD7B29263A}"/>
              </a:ext>
            </a:extLst>
          </p:cNvPr>
          <p:cNvSpPr>
            <a:spLocks noEditPoints="1"/>
          </p:cNvSpPr>
          <p:nvPr/>
        </p:nvSpPr>
        <p:spPr bwMode="auto">
          <a:xfrm>
            <a:off x="10302512" y="5320650"/>
            <a:ext cx="430875" cy="309337"/>
          </a:xfrm>
          <a:custGeom>
            <a:avLst/>
            <a:gdLst>
              <a:gd name="T0" fmla="*/ 312 w 312"/>
              <a:gd name="T1" fmla="*/ 59 h 224"/>
              <a:gd name="T2" fmla="*/ 289 w 312"/>
              <a:gd name="T3" fmla="*/ 30 h 224"/>
              <a:gd name="T4" fmla="*/ 162 w 312"/>
              <a:gd name="T5" fmla="*/ 1 h 224"/>
              <a:gd name="T6" fmla="*/ 156 w 312"/>
              <a:gd name="T7" fmla="*/ 0 h 224"/>
              <a:gd name="T8" fmla="*/ 149 w 312"/>
              <a:gd name="T9" fmla="*/ 1 h 224"/>
              <a:gd name="T10" fmla="*/ 23 w 312"/>
              <a:gd name="T11" fmla="*/ 30 h 224"/>
              <a:gd name="T12" fmla="*/ 0 w 312"/>
              <a:gd name="T13" fmla="*/ 59 h 224"/>
              <a:gd name="T14" fmla="*/ 23 w 312"/>
              <a:gd name="T15" fmla="*/ 87 h 224"/>
              <a:gd name="T16" fmla="*/ 49 w 312"/>
              <a:gd name="T17" fmla="*/ 93 h 224"/>
              <a:gd name="T18" fmla="*/ 49 w 312"/>
              <a:gd name="T19" fmla="*/ 176 h 224"/>
              <a:gd name="T20" fmla="*/ 156 w 312"/>
              <a:gd name="T21" fmla="*/ 224 h 224"/>
              <a:gd name="T22" fmla="*/ 263 w 312"/>
              <a:gd name="T23" fmla="*/ 176 h 224"/>
              <a:gd name="T24" fmla="*/ 263 w 312"/>
              <a:gd name="T25" fmla="*/ 93 h 224"/>
              <a:gd name="T26" fmla="*/ 289 w 312"/>
              <a:gd name="T27" fmla="*/ 87 h 224"/>
              <a:gd name="T28" fmla="*/ 312 w 312"/>
              <a:gd name="T29" fmla="*/ 59 h 224"/>
              <a:gd name="T30" fmla="*/ 244 w 312"/>
              <a:gd name="T31" fmla="*/ 176 h 224"/>
              <a:gd name="T32" fmla="*/ 156 w 312"/>
              <a:gd name="T33" fmla="*/ 205 h 224"/>
              <a:gd name="T34" fmla="*/ 68 w 312"/>
              <a:gd name="T35" fmla="*/ 176 h 224"/>
              <a:gd name="T36" fmla="*/ 68 w 312"/>
              <a:gd name="T37" fmla="*/ 98 h 224"/>
              <a:gd name="T38" fmla="*/ 150 w 312"/>
              <a:gd name="T39" fmla="*/ 116 h 224"/>
              <a:gd name="T40" fmla="*/ 156 w 312"/>
              <a:gd name="T41" fmla="*/ 117 h 224"/>
              <a:gd name="T42" fmla="*/ 163 w 312"/>
              <a:gd name="T43" fmla="*/ 116 h 224"/>
              <a:gd name="T44" fmla="*/ 244 w 312"/>
              <a:gd name="T45" fmla="*/ 98 h 224"/>
              <a:gd name="T46" fmla="*/ 244 w 312"/>
              <a:gd name="T47" fmla="*/ 176 h 224"/>
              <a:gd name="T48" fmla="*/ 158 w 312"/>
              <a:gd name="T49" fmla="*/ 97 h 224"/>
              <a:gd name="T50" fmla="*/ 156 w 312"/>
              <a:gd name="T51" fmla="*/ 98 h 224"/>
              <a:gd name="T52" fmla="*/ 154 w 312"/>
              <a:gd name="T53" fmla="*/ 97 h 224"/>
              <a:gd name="T54" fmla="*/ 27 w 312"/>
              <a:gd name="T55" fmla="*/ 68 h 224"/>
              <a:gd name="T56" fmla="*/ 20 w 312"/>
              <a:gd name="T57" fmla="*/ 59 h 224"/>
              <a:gd name="T58" fmla="*/ 27 w 312"/>
              <a:gd name="T59" fmla="*/ 49 h 224"/>
              <a:gd name="T60" fmla="*/ 154 w 312"/>
              <a:gd name="T61" fmla="*/ 20 h 224"/>
              <a:gd name="T62" fmla="*/ 156 w 312"/>
              <a:gd name="T63" fmla="*/ 20 h 224"/>
              <a:gd name="T64" fmla="*/ 158 w 312"/>
              <a:gd name="T65" fmla="*/ 20 h 224"/>
              <a:gd name="T66" fmla="*/ 285 w 312"/>
              <a:gd name="T67" fmla="*/ 49 h 224"/>
              <a:gd name="T68" fmla="*/ 293 w 312"/>
              <a:gd name="T69" fmla="*/ 59 h 224"/>
              <a:gd name="T70" fmla="*/ 285 w 312"/>
              <a:gd name="T71" fmla="*/ 68 h 224"/>
              <a:gd name="T72" fmla="*/ 158 w 312"/>
              <a:gd name="T73" fmla="*/ 97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2" h="224">
                <a:moveTo>
                  <a:pt x="312" y="59"/>
                </a:moveTo>
                <a:cubicBezTo>
                  <a:pt x="312" y="45"/>
                  <a:pt x="303" y="33"/>
                  <a:pt x="289" y="30"/>
                </a:cubicBezTo>
                <a:cubicBezTo>
                  <a:pt x="162" y="1"/>
                  <a:pt x="162" y="1"/>
                  <a:pt x="162" y="1"/>
                </a:cubicBezTo>
                <a:cubicBezTo>
                  <a:pt x="160" y="0"/>
                  <a:pt x="158" y="0"/>
                  <a:pt x="156" y="0"/>
                </a:cubicBezTo>
                <a:cubicBezTo>
                  <a:pt x="154" y="0"/>
                  <a:pt x="152" y="0"/>
                  <a:pt x="149" y="1"/>
                </a:cubicBezTo>
                <a:cubicBezTo>
                  <a:pt x="23" y="30"/>
                  <a:pt x="23" y="30"/>
                  <a:pt x="23" y="30"/>
                </a:cubicBezTo>
                <a:cubicBezTo>
                  <a:pt x="9" y="33"/>
                  <a:pt x="0" y="45"/>
                  <a:pt x="0" y="59"/>
                </a:cubicBezTo>
                <a:cubicBezTo>
                  <a:pt x="0" y="72"/>
                  <a:pt x="9" y="84"/>
                  <a:pt x="23" y="87"/>
                </a:cubicBezTo>
                <a:cubicBezTo>
                  <a:pt x="49" y="93"/>
                  <a:pt x="49" y="93"/>
                  <a:pt x="49" y="93"/>
                </a:cubicBezTo>
                <a:cubicBezTo>
                  <a:pt x="49" y="176"/>
                  <a:pt x="49" y="176"/>
                  <a:pt x="49" y="176"/>
                </a:cubicBezTo>
                <a:cubicBezTo>
                  <a:pt x="49" y="201"/>
                  <a:pt x="78" y="224"/>
                  <a:pt x="156" y="224"/>
                </a:cubicBezTo>
                <a:cubicBezTo>
                  <a:pt x="234" y="224"/>
                  <a:pt x="263" y="201"/>
                  <a:pt x="263" y="176"/>
                </a:cubicBezTo>
                <a:cubicBezTo>
                  <a:pt x="263" y="93"/>
                  <a:pt x="263" y="93"/>
                  <a:pt x="263" y="93"/>
                </a:cubicBezTo>
                <a:cubicBezTo>
                  <a:pt x="289" y="87"/>
                  <a:pt x="289" y="87"/>
                  <a:pt x="289" y="87"/>
                </a:cubicBezTo>
                <a:cubicBezTo>
                  <a:pt x="303" y="84"/>
                  <a:pt x="312" y="72"/>
                  <a:pt x="312" y="59"/>
                </a:cubicBezTo>
                <a:close/>
                <a:moveTo>
                  <a:pt x="244" y="176"/>
                </a:moveTo>
                <a:cubicBezTo>
                  <a:pt x="244" y="186"/>
                  <a:pt x="215" y="205"/>
                  <a:pt x="156" y="205"/>
                </a:cubicBezTo>
                <a:cubicBezTo>
                  <a:pt x="98" y="205"/>
                  <a:pt x="68" y="186"/>
                  <a:pt x="68" y="176"/>
                </a:cubicBezTo>
                <a:cubicBezTo>
                  <a:pt x="68" y="98"/>
                  <a:pt x="68" y="98"/>
                  <a:pt x="68" y="98"/>
                </a:cubicBezTo>
                <a:cubicBezTo>
                  <a:pt x="150" y="116"/>
                  <a:pt x="150" y="116"/>
                  <a:pt x="150" y="116"/>
                </a:cubicBezTo>
                <a:cubicBezTo>
                  <a:pt x="152" y="117"/>
                  <a:pt x="154" y="117"/>
                  <a:pt x="156" y="117"/>
                </a:cubicBezTo>
                <a:cubicBezTo>
                  <a:pt x="158" y="117"/>
                  <a:pt x="160" y="117"/>
                  <a:pt x="163" y="116"/>
                </a:cubicBezTo>
                <a:cubicBezTo>
                  <a:pt x="244" y="98"/>
                  <a:pt x="244" y="98"/>
                  <a:pt x="244" y="98"/>
                </a:cubicBezTo>
                <a:lnTo>
                  <a:pt x="244" y="176"/>
                </a:lnTo>
                <a:close/>
                <a:moveTo>
                  <a:pt x="158" y="97"/>
                </a:moveTo>
                <a:cubicBezTo>
                  <a:pt x="157" y="97"/>
                  <a:pt x="157" y="98"/>
                  <a:pt x="156" y="98"/>
                </a:cubicBezTo>
                <a:cubicBezTo>
                  <a:pt x="155" y="98"/>
                  <a:pt x="155" y="97"/>
                  <a:pt x="154" y="97"/>
                </a:cubicBezTo>
                <a:cubicBezTo>
                  <a:pt x="27" y="68"/>
                  <a:pt x="27" y="68"/>
                  <a:pt x="27" y="68"/>
                </a:cubicBezTo>
                <a:cubicBezTo>
                  <a:pt x="23" y="67"/>
                  <a:pt x="20" y="63"/>
                  <a:pt x="20" y="59"/>
                </a:cubicBezTo>
                <a:cubicBezTo>
                  <a:pt x="20" y="54"/>
                  <a:pt x="23" y="50"/>
                  <a:pt x="27" y="49"/>
                </a:cubicBezTo>
                <a:cubicBezTo>
                  <a:pt x="154" y="20"/>
                  <a:pt x="154" y="20"/>
                  <a:pt x="154" y="20"/>
                </a:cubicBezTo>
                <a:cubicBezTo>
                  <a:pt x="155" y="20"/>
                  <a:pt x="155" y="20"/>
                  <a:pt x="156" y="20"/>
                </a:cubicBezTo>
                <a:cubicBezTo>
                  <a:pt x="157" y="20"/>
                  <a:pt x="157" y="20"/>
                  <a:pt x="158" y="20"/>
                </a:cubicBezTo>
                <a:cubicBezTo>
                  <a:pt x="285" y="49"/>
                  <a:pt x="285" y="49"/>
                  <a:pt x="285" y="49"/>
                </a:cubicBezTo>
                <a:cubicBezTo>
                  <a:pt x="289" y="50"/>
                  <a:pt x="293" y="54"/>
                  <a:pt x="293" y="59"/>
                </a:cubicBezTo>
                <a:cubicBezTo>
                  <a:pt x="293" y="63"/>
                  <a:pt x="289" y="67"/>
                  <a:pt x="285" y="68"/>
                </a:cubicBezTo>
                <a:lnTo>
                  <a:pt x="158" y="97"/>
                </a:lnTo>
                <a:close/>
              </a:path>
            </a:pathLst>
          </a:custGeom>
          <a:solidFill>
            <a:srgbClr val="51775B"/>
          </a:solidFill>
          <a:ln>
            <a:noFill/>
          </a:ln>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cxnSp>
        <p:nvCxnSpPr>
          <p:cNvPr id="85" name="Straight Connector 185">
            <a:extLst>
              <a:ext uri="{FF2B5EF4-FFF2-40B4-BE49-F238E27FC236}">
                <a16:creationId xmlns:a16="http://schemas.microsoft.com/office/drawing/2014/main" id="{3D03D76C-8D77-4A02-845B-90F01D1C2303}"/>
              </a:ext>
            </a:extLst>
          </p:cNvPr>
          <p:cNvCxnSpPr/>
          <p:nvPr/>
        </p:nvCxnSpPr>
        <p:spPr>
          <a:xfrm flipV="1">
            <a:off x="7626785" y="2163950"/>
            <a:ext cx="0" cy="713581"/>
          </a:xfrm>
          <a:prstGeom prst="line">
            <a:avLst/>
          </a:prstGeom>
          <a:ln w="19050">
            <a:solidFill>
              <a:srgbClr val="51775B"/>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86" name="TextBox 186">
            <a:extLst>
              <a:ext uri="{FF2B5EF4-FFF2-40B4-BE49-F238E27FC236}">
                <a16:creationId xmlns:a16="http://schemas.microsoft.com/office/drawing/2014/main" id="{F7DF438F-7F3B-4194-85F3-9F06B39FB775}"/>
              </a:ext>
            </a:extLst>
          </p:cNvPr>
          <p:cNvSpPr txBox="1"/>
          <p:nvPr/>
        </p:nvSpPr>
        <p:spPr>
          <a:xfrm>
            <a:off x="7319537" y="1594972"/>
            <a:ext cx="750772" cy="461628"/>
          </a:xfrm>
          <a:prstGeom prst="rect">
            <a:avLst/>
          </a:prstGeom>
          <a:noFill/>
        </p:spPr>
        <p:txBody>
          <a:bodyPr wrap="none" lIns="182843" tIns="91422" rIns="182843" bIns="91422" rtlCol="0">
            <a:spAutoFit/>
          </a:bodyPr>
          <a:lstStyle/>
          <a:p>
            <a:r>
              <a:rPr lang="id-ID" dirty="0">
                <a:solidFill>
                  <a:srgbClr val="51775B"/>
                </a:solidFill>
                <a:latin typeface="Raleway Regular"/>
                <a:cs typeface="Raleway Regular"/>
              </a:rPr>
              <a:t>50%</a:t>
            </a:r>
          </a:p>
        </p:txBody>
      </p:sp>
      <p:cxnSp>
        <p:nvCxnSpPr>
          <p:cNvPr id="87" name="Straight Connector 187">
            <a:extLst>
              <a:ext uri="{FF2B5EF4-FFF2-40B4-BE49-F238E27FC236}">
                <a16:creationId xmlns:a16="http://schemas.microsoft.com/office/drawing/2014/main" id="{FB09EDDA-C18A-4EFD-B5CF-38CB1A4DCFE1}"/>
              </a:ext>
            </a:extLst>
          </p:cNvPr>
          <p:cNvCxnSpPr/>
          <p:nvPr/>
        </p:nvCxnSpPr>
        <p:spPr>
          <a:xfrm flipV="1">
            <a:off x="8604793" y="2171517"/>
            <a:ext cx="0" cy="713581"/>
          </a:xfrm>
          <a:prstGeom prst="line">
            <a:avLst/>
          </a:prstGeom>
          <a:ln w="19050">
            <a:solidFill>
              <a:srgbClr val="51775B"/>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88" name="TextBox 188">
            <a:extLst>
              <a:ext uri="{FF2B5EF4-FFF2-40B4-BE49-F238E27FC236}">
                <a16:creationId xmlns:a16="http://schemas.microsoft.com/office/drawing/2014/main" id="{4D536FCC-2459-47F5-9475-138C265F7E94}"/>
              </a:ext>
            </a:extLst>
          </p:cNvPr>
          <p:cNvSpPr txBox="1"/>
          <p:nvPr/>
        </p:nvSpPr>
        <p:spPr>
          <a:xfrm>
            <a:off x="8297544" y="1602538"/>
            <a:ext cx="750772" cy="461628"/>
          </a:xfrm>
          <a:prstGeom prst="rect">
            <a:avLst/>
          </a:prstGeom>
          <a:noFill/>
        </p:spPr>
        <p:txBody>
          <a:bodyPr wrap="none" lIns="182843" tIns="91422" rIns="182843" bIns="91422" rtlCol="0">
            <a:spAutoFit/>
          </a:bodyPr>
          <a:lstStyle/>
          <a:p>
            <a:r>
              <a:rPr lang="id-ID" dirty="0">
                <a:solidFill>
                  <a:srgbClr val="51775B"/>
                </a:solidFill>
                <a:latin typeface="Raleway Regular"/>
                <a:cs typeface="Raleway Regular"/>
              </a:rPr>
              <a:t>60%</a:t>
            </a:r>
          </a:p>
        </p:txBody>
      </p:sp>
      <p:cxnSp>
        <p:nvCxnSpPr>
          <p:cNvPr id="89" name="Straight Connector 189">
            <a:extLst>
              <a:ext uri="{FF2B5EF4-FFF2-40B4-BE49-F238E27FC236}">
                <a16:creationId xmlns:a16="http://schemas.microsoft.com/office/drawing/2014/main" id="{30E8C54F-5489-4F5A-99DD-8CA6BFF2620D}"/>
              </a:ext>
            </a:extLst>
          </p:cNvPr>
          <p:cNvCxnSpPr/>
          <p:nvPr/>
        </p:nvCxnSpPr>
        <p:spPr>
          <a:xfrm flipV="1">
            <a:off x="9556287" y="2172515"/>
            <a:ext cx="0" cy="713581"/>
          </a:xfrm>
          <a:prstGeom prst="line">
            <a:avLst/>
          </a:prstGeom>
          <a:ln w="19050">
            <a:solidFill>
              <a:srgbClr val="51775B"/>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90" name="TextBox 190">
            <a:extLst>
              <a:ext uri="{FF2B5EF4-FFF2-40B4-BE49-F238E27FC236}">
                <a16:creationId xmlns:a16="http://schemas.microsoft.com/office/drawing/2014/main" id="{BF86D084-5DB2-4546-8F2E-874640AD887F}"/>
              </a:ext>
            </a:extLst>
          </p:cNvPr>
          <p:cNvSpPr txBox="1"/>
          <p:nvPr/>
        </p:nvSpPr>
        <p:spPr>
          <a:xfrm>
            <a:off x="9249039" y="1603536"/>
            <a:ext cx="750772" cy="461628"/>
          </a:xfrm>
          <a:prstGeom prst="rect">
            <a:avLst/>
          </a:prstGeom>
          <a:noFill/>
        </p:spPr>
        <p:txBody>
          <a:bodyPr wrap="none" lIns="182843" tIns="91422" rIns="182843" bIns="91422" rtlCol="0">
            <a:spAutoFit/>
          </a:bodyPr>
          <a:lstStyle/>
          <a:p>
            <a:r>
              <a:rPr lang="id-ID" dirty="0">
                <a:solidFill>
                  <a:srgbClr val="51775B"/>
                </a:solidFill>
                <a:latin typeface="Raleway Regular"/>
                <a:cs typeface="Raleway Regular"/>
              </a:rPr>
              <a:t>70%</a:t>
            </a:r>
          </a:p>
        </p:txBody>
      </p:sp>
      <p:cxnSp>
        <p:nvCxnSpPr>
          <p:cNvPr id="91" name="Straight Connector 191">
            <a:extLst>
              <a:ext uri="{FF2B5EF4-FFF2-40B4-BE49-F238E27FC236}">
                <a16:creationId xmlns:a16="http://schemas.microsoft.com/office/drawing/2014/main" id="{C890AFE0-C2EA-4841-BDD5-5C0E413081E8}"/>
              </a:ext>
            </a:extLst>
          </p:cNvPr>
          <p:cNvCxnSpPr/>
          <p:nvPr/>
        </p:nvCxnSpPr>
        <p:spPr>
          <a:xfrm flipV="1">
            <a:off x="10507671" y="2172515"/>
            <a:ext cx="0" cy="713581"/>
          </a:xfrm>
          <a:prstGeom prst="line">
            <a:avLst/>
          </a:prstGeom>
          <a:ln w="19050">
            <a:solidFill>
              <a:srgbClr val="51775B"/>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92" name="TextBox 192">
            <a:extLst>
              <a:ext uri="{FF2B5EF4-FFF2-40B4-BE49-F238E27FC236}">
                <a16:creationId xmlns:a16="http://schemas.microsoft.com/office/drawing/2014/main" id="{A7CF7AB3-1A44-4810-8D45-72C5C0432FA9}"/>
              </a:ext>
            </a:extLst>
          </p:cNvPr>
          <p:cNvSpPr txBox="1"/>
          <p:nvPr/>
        </p:nvSpPr>
        <p:spPr>
          <a:xfrm>
            <a:off x="10194619" y="1603536"/>
            <a:ext cx="750772" cy="461628"/>
          </a:xfrm>
          <a:prstGeom prst="rect">
            <a:avLst/>
          </a:prstGeom>
          <a:noFill/>
        </p:spPr>
        <p:txBody>
          <a:bodyPr wrap="none" lIns="182843" tIns="91422" rIns="182843" bIns="91422" rtlCol="0">
            <a:spAutoFit/>
          </a:bodyPr>
          <a:lstStyle/>
          <a:p>
            <a:r>
              <a:rPr lang="id-ID" dirty="0">
                <a:solidFill>
                  <a:srgbClr val="51775B"/>
                </a:solidFill>
                <a:latin typeface="Raleway Regular"/>
                <a:cs typeface="Raleway Regular"/>
              </a:rPr>
              <a:t>80%</a:t>
            </a:r>
          </a:p>
        </p:txBody>
      </p:sp>
      <p:sp>
        <p:nvSpPr>
          <p:cNvPr id="93" name="Round Same Side Corner Rectangle 90">
            <a:extLst>
              <a:ext uri="{FF2B5EF4-FFF2-40B4-BE49-F238E27FC236}">
                <a16:creationId xmlns:a16="http://schemas.microsoft.com/office/drawing/2014/main" id="{F2F05717-E34D-4A65-8429-581D16F9261A}"/>
              </a:ext>
            </a:extLst>
          </p:cNvPr>
          <p:cNvSpPr/>
          <p:nvPr/>
        </p:nvSpPr>
        <p:spPr>
          <a:xfrm rot="10800000">
            <a:off x="1060644" y="1863972"/>
            <a:ext cx="75429" cy="559669"/>
          </a:xfrm>
          <a:prstGeom prst="round2SameRect">
            <a:avLst>
              <a:gd name="adj1" fmla="val 50000"/>
              <a:gd name="adj2" fmla="val 50000"/>
            </a:avLst>
          </a:prstGeom>
          <a:solidFill>
            <a:srgbClr val="51775B"/>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dirty="0">
              <a:latin typeface="Calibri Light"/>
            </a:endParaRPr>
          </a:p>
        </p:txBody>
      </p:sp>
      <p:grpSp>
        <p:nvGrpSpPr>
          <p:cNvPr id="94" name="组合 93">
            <a:extLst>
              <a:ext uri="{FF2B5EF4-FFF2-40B4-BE49-F238E27FC236}">
                <a16:creationId xmlns:a16="http://schemas.microsoft.com/office/drawing/2014/main" id="{931B8A4D-7CF3-4BF9-8393-10835F1FE9C2}"/>
              </a:ext>
            </a:extLst>
          </p:cNvPr>
          <p:cNvGrpSpPr/>
          <p:nvPr/>
        </p:nvGrpSpPr>
        <p:grpSpPr>
          <a:xfrm>
            <a:off x="1090392" y="1676456"/>
            <a:ext cx="4374277" cy="925995"/>
            <a:chOff x="6974186" y="1934745"/>
            <a:chExt cx="4374277" cy="925995"/>
          </a:xfrm>
        </p:grpSpPr>
        <p:sp>
          <p:nvSpPr>
            <p:cNvPr id="95" name="文本框 36">
              <a:extLst>
                <a:ext uri="{FF2B5EF4-FFF2-40B4-BE49-F238E27FC236}">
                  <a16:creationId xmlns:a16="http://schemas.microsoft.com/office/drawing/2014/main" id="{1C88D852-A5FA-4B53-A11F-4B6FFB2FC7E9}"/>
                </a:ext>
              </a:extLst>
            </p:cNvPr>
            <p:cNvSpPr txBox="1"/>
            <p:nvPr/>
          </p:nvSpPr>
          <p:spPr>
            <a:xfrm>
              <a:off x="6974186" y="1934745"/>
              <a:ext cx="3695989"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noProof="0" dirty="0">
                  <a:ln>
                    <a:noFill/>
                  </a:ln>
                  <a:solidFill>
                    <a:schemeClr val="tx1">
                      <a:lumMod val="75000"/>
                      <a:lumOff val="25000"/>
                    </a:schemeClr>
                  </a:solidFill>
                  <a:uLnTx/>
                  <a:uFillTx/>
                  <a:latin typeface="微软雅黑" panose="020B0503020204020204" pitchFamily="34" charset="-122"/>
                  <a:ea typeface="微软雅黑" panose="020B0503020204020204" pitchFamily="34" charset="-122"/>
                </a:rPr>
                <a:t> YOUR TEXT </a:t>
              </a:r>
            </a:p>
          </p:txBody>
        </p:sp>
        <p:sp>
          <p:nvSpPr>
            <p:cNvPr id="96" name="Text Placeholder 32">
              <a:extLst>
                <a:ext uri="{FF2B5EF4-FFF2-40B4-BE49-F238E27FC236}">
                  <a16:creationId xmlns:a16="http://schemas.microsoft.com/office/drawing/2014/main" id="{C3E5EB37-BA3C-41CA-AB4F-0C2DD14EB34A}"/>
                </a:ext>
              </a:extLst>
            </p:cNvPr>
            <p:cNvSpPr txBox="1">
              <a:spLocks/>
            </p:cNvSpPr>
            <p:nvPr/>
          </p:nvSpPr>
          <p:spPr>
            <a:xfrm>
              <a:off x="7130403" y="2339309"/>
              <a:ext cx="4218060" cy="52143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None/>
              </a:pPr>
              <a:r>
                <a:rPr lang="en-US" sz="1400" dirty="0">
                  <a:solidFill>
                    <a:schemeClr val="tx1">
                      <a:lumMod val="75000"/>
                      <a:lumOff val="25000"/>
                    </a:schemeClr>
                  </a:solidFill>
                  <a:latin typeface="微软雅黑" panose="020B0503020204020204" pitchFamily="34" charset="-122"/>
                  <a:ea typeface="微软雅黑" panose="020B0503020204020204" pitchFamily="34" charset="-122"/>
                </a:rPr>
                <a:t>Lemon drops oat cake oat cake sugar plum. Jelly beans macaroon I love topping danish cake</a:t>
              </a:r>
            </a:p>
          </p:txBody>
        </p:sp>
      </p:grpSp>
      <p:sp>
        <p:nvSpPr>
          <p:cNvPr id="97" name="Round Same Side Corner Rectangle 90">
            <a:extLst>
              <a:ext uri="{FF2B5EF4-FFF2-40B4-BE49-F238E27FC236}">
                <a16:creationId xmlns:a16="http://schemas.microsoft.com/office/drawing/2014/main" id="{64169C01-4163-42AC-AA0C-24B3885EC5F1}"/>
              </a:ext>
            </a:extLst>
          </p:cNvPr>
          <p:cNvSpPr/>
          <p:nvPr/>
        </p:nvSpPr>
        <p:spPr>
          <a:xfrm rot="10800000">
            <a:off x="1060644" y="2923282"/>
            <a:ext cx="75429" cy="559669"/>
          </a:xfrm>
          <a:prstGeom prst="round2SameRect">
            <a:avLst>
              <a:gd name="adj1" fmla="val 50000"/>
              <a:gd name="adj2" fmla="val 50000"/>
            </a:avLst>
          </a:prstGeom>
          <a:solidFill>
            <a:srgbClr val="51775B"/>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dirty="0">
              <a:latin typeface="Calibri Light"/>
            </a:endParaRPr>
          </a:p>
        </p:txBody>
      </p:sp>
      <p:grpSp>
        <p:nvGrpSpPr>
          <p:cNvPr id="98" name="组合 97">
            <a:extLst>
              <a:ext uri="{FF2B5EF4-FFF2-40B4-BE49-F238E27FC236}">
                <a16:creationId xmlns:a16="http://schemas.microsoft.com/office/drawing/2014/main" id="{C97FAD00-1B73-4128-9F92-11E6BEF1C908}"/>
              </a:ext>
            </a:extLst>
          </p:cNvPr>
          <p:cNvGrpSpPr/>
          <p:nvPr/>
        </p:nvGrpSpPr>
        <p:grpSpPr>
          <a:xfrm>
            <a:off x="1090392" y="2735766"/>
            <a:ext cx="4374277" cy="925995"/>
            <a:chOff x="6974186" y="1934745"/>
            <a:chExt cx="4374277" cy="925995"/>
          </a:xfrm>
        </p:grpSpPr>
        <p:sp>
          <p:nvSpPr>
            <p:cNvPr id="99" name="文本框 36">
              <a:extLst>
                <a:ext uri="{FF2B5EF4-FFF2-40B4-BE49-F238E27FC236}">
                  <a16:creationId xmlns:a16="http://schemas.microsoft.com/office/drawing/2014/main" id="{A6A777D5-0320-4219-B54E-1905951A54CF}"/>
                </a:ext>
              </a:extLst>
            </p:cNvPr>
            <p:cNvSpPr txBox="1"/>
            <p:nvPr/>
          </p:nvSpPr>
          <p:spPr>
            <a:xfrm>
              <a:off x="6974186" y="1934745"/>
              <a:ext cx="3695989"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noProof="0" dirty="0">
                  <a:ln>
                    <a:noFill/>
                  </a:ln>
                  <a:solidFill>
                    <a:schemeClr val="tx1">
                      <a:lumMod val="75000"/>
                      <a:lumOff val="25000"/>
                    </a:schemeClr>
                  </a:solidFill>
                  <a:uLnTx/>
                  <a:uFillTx/>
                  <a:latin typeface="微软雅黑" panose="020B0503020204020204" pitchFamily="34" charset="-122"/>
                  <a:ea typeface="微软雅黑" panose="020B0503020204020204" pitchFamily="34" charset="-122"/>
                </a:rPr>
                <a:t> YOUR TEXT </a:t>
              </a:r>
            </a:p>
          </p:txBody>
        </p:sp>
        <p:sp>
          <p:nvSpPr>
            <p:cNvPr id="100" name="Text Placeholder 32">
              <a:extLst>
                <a:ext uri="{FF2B5EF4-FFF2-40B4-BE49-F238E27FC236}">
                  <a16:creationId xmlns:a16="http://schemas.microsoft.com/office/drawing/2014/main" id="{AF2FF7BB-3EBD-4D96-9DA6-7BE3411AE35D}"/>
                </a:ext>
              </a:extLst>
            </p:cNvPr>
            <p:cNvSpPr txBox="1">
              <a:spLocks/>
            </p:cNvSpPr>
            <p:nvPr/>
          </p:nvSpPr>
          <p:spPr>
            <a:xfrm>
              <a:off x="7130403" y="2339309"/>
              <a:ext cx="4218060" cy="52143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None/>
              </a:pPr>
              <a:r>
                <a:rPr lang="en-US" sz="1400" dirty="0">
                  <a:solidFill>
                    <a:schemeClr val="tx1">
                      <a:lumMod val="75000"/>
                      <a:lumOff val="25000"/>
                    </a:schemeClr>
                  </a:solidFill>
                  <a:latin typeface="微软雅黑" panose="020B0503020204020204" pitchFamily="34" charset="-122"/>
                  <a:ea typeface="微软雅黑" panose="020B0503020204020204" pitchFamily="34" charset="-122"/>
                </a:rPr>
                <a:t>Lemon drops oat cake oat cake sugar plum. Jelly beans macaroon I love topping danish cake</a:t>
              </a:r>
            </a:p>
          </p:txBody>
        </p:sp>
      </p:grpSp>
      <p:sp>
        <p:nvSpPr>
          <p:cNvPr id="101" name="Round Same Side Corner Rectangle 90">
            <a:extLst>
              <a:ext uri="{FF2B5EF4-FFF2-40B4-BE49-F238E27FC236}">
                <a16:creationId xmlns:a16="http://schemas.microsoft.com/office/drawing/2014/main" id="{43FB496C-A177-4CE3-B969-906E29D0087C}"/>
              </a:ext>
            </a:extLst>
          </p:cNvPr>
          <p:cNvSpPr/>
          <p:nvPr/>
        </p:nvSpPr>
        <p:spPr>
          <a:xfrm rot="10800000">
            <a:off x="1060644" y="4170110"/>
            <a:ext cx="75429" cy="559669"/>
          </a:xfrm>
          <a:prstGeom prst="round2SameRect">
            <a:avLst>
              <a:gd name="adj1" fmla="val 50000"/>
              <a:gd name="adj2" fmla="val 50000"/>
            </a:avLst>
          </a:prstGeom>
          <a:solidFill>
            <a:srgbClr val="51775B"/>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dirty="0">
              <a:latin typeface="Calibri Light"/>
            </a:endParaRPr>
          </a:p>
        </p:txBody>
      </p:sp>
      <p:grpSp>
        <p:nvGrpSpPr>
          <p:cNvPr id="102" name="组合 101">
            <a:extLst>
              <a:ext uri="{FF2B5EF4-FFF2-40B4-BE49-F238E27FC236}">
                <a16:creationId xmlns:a16="http://schemas.microsoft.com/office/drawing/2014/main" id="{8AC57AFE-0310-491A-B574-23DEE74D399B}"/>
              </a:ext>
            </a:extLst>
          </p:cNvPr>
          <p:cNvGrpSpPr/>
          <p:nvPr/>
        </p:nvGrpSpPr>
        <p:grpSpPr>
          <a:xfrm>
            <a:off x="1090392" y="3982594"/>
            <a:ext cx="4374277" cy="925995"/>
            <a:chOff x="6974186" y="1934745"/>
            <a:chExt cx="4374277" cy="925995"/>
          </a:xfrm>
        </p:grpSpPr>
        <p:sp>
          <p:nvSpPr>
            <p:cNvPr id="103" name="文本框 36">
              <a:extLst>
                <a:ext uri="{FF2B5EF4-FFF2-40B4-BE49-F238E27FC236}">
                  <a16:creationId xmlns:a16="http://schemas.microsoft.com/office/drawing/2014/main" id="{9CA88022-4E68-42F4-8D0A-BBE136DDE1F8}"/>
                </a:ext>
              </a:extLst>
            </p:cNvPr>
            <p:cNvSpPr txBox="1"/>
            <p:nvPr/>
          </p:nvSpPr>
          <p:spPr>
            <a:xfrm>
              <a:off x="6974186" y="1934745"/>
              <a:ext cx="3695989"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noProof="0" dirty="0">
                  <a:ln>
                    <a:noFill/>
                  </a:ln>
                  <a:solidFill>
                    <a:schemeClr val="tx1">
                      <a:lumMod val="75000"/>
                      <a:lumOff val="25000"/>
                    </a:schemeClr>
                  </a:solidFill>
                  <a:uLnTx/>
                  <a:uFillTx/>
                  <a:latin typeface="微软雅黑" panose="020B0503020204020204" pitchFamily="34" charset="-122"/>
                  <a:ea typeface="微软雅黑" panose="020B0503020204020204" pitchFamily="34" charset="-122"/>
                </a:rPr>
                <a:t> YOUR TEXT </a:t>
              </a:r>
            </a:p>
          </p:txBody>
        </p:sp>
        <p:sp>
          <p:nvSpPr>
            <p:cNvPr id="104" name="Text Placeholder 32">
              <a:extLst>
                <a:ext uri="{FF2B5EF4-FFF2-40B4-BE49-F238E27FC236}">
                  <a16:creationId xmlns:a16="http://schemas.microsoft.com/office/drawing/2014/main" id="{A605892C-60BA-4B02-B2F0-DE0F923CC506}"/>
                </a:ext>
              </a:extLst>
            </p:cNvPr>
            <p:cNvSpPr txBox="1">
              <a:spLocks/>
            </p:cNvSpPr>
            <p:nvPr/>
          </p:nvSpPr>
          <p:spPr>
            <a:xfrm>
              <a:off x="7130403" y="2339309"/>
              <a:ext cx="4218060" cy="52143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None/>
              </a:pPr>
              <a:r>
                <a:rPr lang="en-US" sz="1400" dirty="0">
                  <a:solidFill>
                    <a:schemeClr val="tx1">
                      <a:lumMod val="75000"/>
                      <a:lumOff val="25000"/>
                    </a:schemeClr>
                  </a:solidFill>
                  <a:latin typeface="微软雅黑" panose="020B0503020204020204" pitchFamily="34" charset="-122"/>
                  <a:ea typeface="微软雅黑" panose="020B0503020204020204" pitchFamily="34" charset="-122"/>
                </a:rPr>
                <a:t>Lemon drops oat cake oat cake sugar plum. Jelly beans macaroon I love topping danish cake</a:t>
              </a:r>
            </a:p>
          </p:txBody>
        </p:sp>
      </p:grpSp>
      <p:sp>
        <p:nvSpPr>
          <p:cNvPr id="105" name="Round Same Side Corner Rectangle 90">
            <a:extLst>
              <a:ext uri="{FF2B5EF4-FFF2-40B4-BE49-F238E27FC236}">
                <a16:creationId xmlns:a16="http://schemas.microsoft.com/office/drawing/2014/main" id="{EE364567-623F-4F05-8498-A0A62A6B85E3}"/>
              </a:ext>
            </a:extLst>
          </p:cNvPr>
          <p:cNvSpPr/>
          <p:nvPr/>
        </p:nvSpPr>
        <p:spPr>
          <a:xfrm rot="10800000">
            <a:off x="1060644" y="5248369"/>
            <a:ext cx="75429" cy="559669"/>
          </a:xfrm>
          <a:prstGeom prst="round2SameRect">
            <a:avLst>
              <a:gd name="adj1" fmla="val 50000"/>
              <a:gd name="adj2" fmla="val 50000"/>
            </a:avLst>
          </a:prstGeom>
          <a:solidFill>
            <a:srgbClr val="51775B"/>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dirty="0">
              <a:latin typeface="Calibri Light"/>
            </a:endParaRPr>
          </a:p>
        </p:txBody>
      </p:sp>
      <p:grpSp>
        <p:nvGrpSpPr>
          <p:cNvPr id="106" name="组合 105">
            <a:extLst>
              <a:ext uri="{FF2B5EF4-FFF2-40B4-BE49-F238E27FC236}">
                <a16:creationId xmlns:a16="http://schemas.microsoft.com/office/drawing/2014/main" id="{B3561F9C-6DEF-4D3B-A796-621951E3C2BE}"/>
              </a:ext>
            </a:extLst>
          </p:cNvPr>
          <p:cNvGrpSpPr/>
          <p:nvPr/>
        </p:nvGrpSpPr>
        <p:grpSpPr>
          <a:xfrm>
            <a:off x="1090392" y="5060853"/>
            <a:ext cx="4374277" cy="925995"/>
            <a:chOff x="6974186" y="1934745"/>
            <a:chExt cx="4374277" cy="925995"/>
          </a:xfrm>
        </p:grpSpPr>
        <p:sp>
          <p:nvSpPr>
            <p:cNvPr id="107" name="文本框 36">
              <a:extLst>
                <a:ext uri="{FF2B5EF4-FFF2-40B4-BE49-F238E27FC236}">
                  <a16:creationId xmlns:a16="http://schemas.microsoft.com/office/drawing/2014/main" id="{D8899FD8-2110-4A3D-BC7E-9A11C1C68EF5}"/>
                </a:ext>
              </a:extLst>
            </p:cNvPr>
            <p:cNvSpPr txBox="1"/>
            <p:nvPr/>
          </p:nvSpPr>
          <p:spPr>
            <a:xfrm>
              <a:off x="6974186" y="1934745"/>
              <a:ext cx="3695989"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noProof="0" dirty="0">
                  <a:ln>
                    <a:noFill/>
                  </a:ln>
                  <a:solidFill>
                    <a:schemeClr val="tx1">
                      <a:lumMod val="75000"/>
                      <a:lumOff val="25000"/>
                    </a:schemeClr>
                  </a:solidFill>
                  <a:uLnTx/>
                  <a:uFillTx/>
                  <a:latin typeface="微软雅黑" panose="020B0503020204020204" pitchFamily="34" charset="-122"/>
                  <a:ea typeface="微软雅黑" panose="020B0503020204020204" pitchFamily="34" charset="-122"/>
                </a:rPr>
                <a:t> YOUR TEXT </a:t>
              </a:r>
            </a:p>
          </p:txBody>
        </p:sp>
        <p:sp>
          <p:nvSpPr>
            <p:cNvPr id="108" name="Text Placeholder 32">
              <a:extLst>
                <a:ext uri="{FF2B5EF4-FFF2-40B4-BE49-F238E27FC236}">
                  <a16:creationId xmlns:a16="http://schemas.microsoft.com/office/drawing/2014/main" id="{45795D39-745A-4456-A1FE-E41394D16217}"/>
                </a:ext>
              </a:extLst>
            </p:cNvPr>
            <p:cNvSpPr txBox="1">
              <a:spLocks/>
            </p:cNvSpPr>
            <p:nvPr/>
          </p:nvSpPr>
          <p:spPr>
            <a:xfrm>
              <a:off x="7130403" y="2339309"/>
              <a:ext cx="4218060" cy="52143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None/>
              </a:pPr>
              <a:r>
                <a:rPr lang="en-US" sz="1400" dirty="0">
                  <a:solidFill>
                    <a:schemeClr val="tx1">
                      <a:lumMod val="75000"/>
                      <a:lumOff val="25000"/>
                    </a:schemeClr>
                  </a:solidFill>
                  <a:latin typeface="微软雅黑" panose="020B0503020204020204" pitchFamily="34" charset="-122"/>
                  <a:ea typeface="微软雅黑" panose="020B0503020204020204" pitchFamily="34" charset="-122"/>
                </a:rPr>
                <a:t>Lemon drops oat cake oat cake sugar plum. Jelly beans macaroon I love topping danish cake</a:t>
              </a:r>
            </a:p>
          </p:txBody>
        </p:sp>
      </p:grpSp>
    </p:spTree>
    <p:extLst>
      <p:ext uri="{BB962C8B-B14F-4D97-AF65-F5344CB8AC3E}">
        <p14:creationId xmlns:p14="http://schemas.microsoft.com/office/powerpoint/2010/main" val="3979885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fade">
                                      <p:cBhvr>
                                        <p:cTn id="7" dur="500"/>
                                        <p:tgtEl>
                                          <p:spTgt spid="9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7"/>
                                        </p:tgtEl>
                                        <p:attrNameLst>
                                          <p:attrName>style.visibility</p:attrName>
                                        </p:attrNameLst>
                                      </p:cBhvr>
                                      <p:to>
                                        <p:strVal val="visible"/>
                                      </p:to>
                                    </p:set>
                                    <p:animEffect transition="in" filter="fade">
                                      <p:cBhvr>
                                        <p:cTn id="11" dur="500"/>
                                        <p:tgtEl>
                                          <p:spTgt spid="9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1"/>
                                        </p:tgtEl>
                                        <p:attrNameLst>
                                          <p:attrName>style.visibility</p:attrName>
                                        </p:attrNameLst>
                                      </p:cBhvr>
                                      <p:to>
                                        <p:strVal val="visible"/>
                                      </p:to>
                                    </p:set>
                                    <p:animEffect transition="in" filter="fade">
                                      <p:cBhvr>
                                        <p:cTn id="15" dur="500"/>
                                        <p:tgtEl>
                                          <p:spTgt spid="10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5"/>
                                        </p:tgtEl>
                                        <p:attrNameLst>
                                          <p:attrName>style.visibility</p:attrName>
                                        </p:attrNameLst>
                                      </p:cBhvr>
                                      <p:to>
                                        <p:strVal val="visible"/>
                                      </p:to>
                                    </p:set>
                                    <p:animEffect transition="in" filter="fade">
                                      <p:cBhvr>
                                        <p:cTn id="19"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7" grpId="0" animBg="1"/>
      <p:bldP spid="101" grpId="0" animBg="1"/>
      <p:bldP spid="10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E7EBEC"/>
            </a:gs>
            <a:gs pos="35000">
              <a:srgbClr val="EFF0F2"/>
            </a:gs>
            <a:gs pos="68000">
              <a:srgbClr val="EFF3F4"/>
            </a:gs>
            <a:gs pos="93000">
              <a:srgbClr val="EFF3F4"/>
            </a:gs>
          </a:gsLst>
          <a:lin ang="5400000" scaled="1"/>
        </a:gradFill>
        <a:effectLst/>
      </p:bgPr>
    </p:bg>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1B908933-0F87-4AEC-8931-712900462F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0287000" cy="6858000"/>
          </a:xfrm>
          <a:prstGeom prst="rect">
            <a:avLst/>
          </a:prstGeom>
        </p:spPr>
      </p:pic>
      <p:grpSp>
        <p:nvGrpSpPr>
          <p:cNvPr id="15" name="组合 14">
            <a:extLst>
              <a:ext uri="{FF2B5EF4-FFF2-40B4-BE49-F238E27FC236}">
                <a16:creationId xmlns:a16="http://schemas.microsoft.com/office/drawing/2014/main" id="{3126A14A-6535-44E9-89DE-F80E72734757}"/>
              </a:ext>
            </a:extLst>
          </p:cNvPr>
          <p:cNvGrpSpPr/>
          <p:nvPr/>
        </p:nvGrpSpPr>
        <p:grpSpPr>
          <a:xfrm>
            <a:off x="6790045" y="2864391"/>
            <a:ext cx="4653907" cy="1953340"/>
            <a:chOff x="8039077" y="2905035"/>
            <a:chExt cx="4653907" cy="1953340"/>
          </a:xfrm>
        </p:grpSpPr>
        <p:sp>
          <p:nvSpPr>
            <p:cNvPr id="16" name="文本框 15">
              <a:extLst>
                <a:ext uri="{FF2B5EF4-FFF2-40B4-BE49-F238E27FC236}">
                  <a16:creationId xmlns:a16="http://schemas.microsoft.com/office/drawing/2014/main" id="{8F261FCF-44A2-4CE4-9CFA-13FD1F077BEB}"/>
                </a:ext>
              </a:extLst>
            </p:cNvPr>
            <p:cNvSpPr txBox="1"/>
            <p:nvPr/>
          </p:nvSpPr>
          <p:spPr>
            <a:xfrm>
              <a:off x="8039077" y="2905035"/>
              <a:ext cx="4653907" cy="1446550"/>
            </a:xfrm>
            <a:prstGeom prst="rect">
              <a:avLst/>
            </a:prstGeom>
            <a:noFill/>
          </p:spPr>
          <p:txBody>
            <a:bodyPr wrap="square" rtlCol="0">
              <a:spAutoFit/>
            </a:bodyPr>
            <a:lstStyle/>
            <a:p>
              <a:pPr algn="ctr"/>
              <a:r>
                <a:rPr lang="en-US" altLang="zh-CN" sz="8800" dirty="0">
                  <a:solidFill>
                    <a:schemeClr val="tx1">
                      <a:lumMod val="75000"/>
                      <a:lumOff val="25000"/>
                    </a:schemeClr>
                  </a:solidFill>
                  <a:latin typeface="微软雅黑" panose="020B0503020204020204" pitchFamily="34" charset="-122"/>
                  <a:ea typeface="微软雅黑" panose="020B0503020204020204" pitchFamily="34" charset="-122"/>
                </a:rPr>
                <a:t>Part 02</a:t>
              </a:r>
            </a:p>
          </p:txBody>
        </p:sp>
        <p:sp>
          <p:nvSpPr>
            <p:cNvPr id="17" name="文本框 16">
              <a:extLst>
                <a:ext uri="{FF2B5EF4-FFF2-40B4-BE49-F238E27FC236}">
                  <a16:creationId xmlns:a16="http://schemas.microsoft.com/office/drawing/2014/main" id="{74453564-5A41-425A-9C1C-9A0512D57EC1}"/>
                </a:ext>
              </a:extLst>
            </p:cNvPr>
            <p:cNvSpPr txBox="1"/>
            <p:nvPr/>
          </p:nvSpPr>
          <p:spPr>
            <a:xfrm>
              <a:off x="8234671" y="4212044"/>
              <a:ext cx="4262718" cy="646331"/>
            </a:xfrm>
            <a:prstGeom prst="rect">
              <a:avLst/>
            </a:prstGeom>
            <a:noFill/>
          </p:spPr>
          <p:txBody>
            <a:bodyPr wrap="square" rtlCol="0">
              <a:spAutoFit/>
            </a:bodyPr>
            <a:lstStyle/>
            <a:p>
              <a:pPr algn="ctr" defTabSz="685800">
                <a:defRPr/>
              </a:pPr>
              <a:r>
                <a:rPr lang="zh-CN" altLang="en-US" sz="3600" spc="600" dirty="0">
                  <a:solidFill>
                    <a:schemeClr val="tx1">
                      <a:lumMod val="75000"/>
                      <a:lumOff val="25000"/>
                    </a:schemeClr>
                  </a:solidFill>
                  <a:latin typeface="微软雅黑" panose="020B0503020204020204" pitchFamily="34" charset="-122"/>
                  <a:ea typeface="微软雅黑" panose="020B0503020204020204" pitchFamily="34" charset="-122"/>
                </a:rPr>
                <a:t>研究过程简介</a:t>
              </a:r>
            </a:p>
          </p:txBody>
        </p:sp>
      </p:grpSp>
      <p:grpSp>
        <p:nvGrpSpPr>
          <p:cNvPr id="18" name="组合 17">
            <a:extLst>
              <a:ext uri="{FF2B5EF4-FFF2-40B4-BE49-F238E27FC236}">
                <a16:creationId xmlns:a16="http://schemas.microsoft.com/office/drawing/2014/main" id="{0496B009-5E31-40F4-8261-1323620D2BBF}"/>
              </a:ext>
            </a:extLst>
          </p:cNvPr>
          <p:cNvGrpSpPr/>
          <p:nvPr/>
        </p:nvGrpSpPr>
        <p:grpSpPr>
          <a:xfrm>
            <a:off x="8502708" y="4981829"/>
            <a:ext cx="1120683" cy="162424"/>
            <a:chOff x="5145681" y="4540621"/>
            <a:chExt cx="1120683" cy="162424"/>
          </a:xfrm>
          <a:solidFill>
            <a:srgbClr val="51775B"/>
          </a:solidFill>
        </p:grpSpPr>
        <p:sp>
          <p:nvSpPr>
            <p:cNvPr id="19" name="矩形 18">
              <a:extLst>
                <a:ext uri="{FF2B5EF4-FFF2-40B4-BE49-F238E27FC236}">
                  <a16:creationId xmlns:a16="http://schemas.microsoft.com/office/drawing/2014/main" id="{8B53BD87-F39E-4050-B73C-2371FE1334F2}"/>
                </a:ext>
              </a:extLst>
            </p:cNvPr>
            <p:cNvSpPr/>
            <p:nvPr/>
          </p:nvSpPr>
          <p:spPr>
            <a:xfrm>
              <a:off x="5145681" y="4540621"/>
              <a:ext cx="169689" cy="1624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a16="http://schemas.microsoft.com/office/drawing/2014/main" id="{4160819A-52DF-49C2-89DC-76C9B71CF051}"/>
                </a:ext>
              </a:extLst>
            </p:cNvPr>
            <p:cNvSpPr/>
            <p:nvPr/>
          </p:nvSpPr>
          <p:spPr>
            <a:xfrm>
              <a:off x="5449309" y="4540621"/>
              <a:ext cx="169689" cy="1624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a:extLst>
                <a:ext uri="{FF2B5EF4-FFF2-40B4-BE49-F238E27FC236}">
                  <a16:creationId xmlns:a16="http://schemas.microsoft.com/office/drawing/2014/main" id="{51650D11-DD54-4FFC-AA89-F92DD3CE9B11}"/>
                </a:ext>
              </a:extLst>
            </p:cNvPr>
            <p:cNvSpPr/>
            <p:nvPr/>
          </p:nvSpPr>
          <p:spPr>
            <a:xfrm>
              <a:off x="5772992" y="4540621"/>
              <a:ext cx="169689" cy="1624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a:extLst>
                <a:ext uri="{FF2B5EF4-FFF2-40B4-BE49-F238E27FC236}">
                  <a16:creationId xmlns:a16="http://schemas.microsoft.com/office/drawing/2014/main" id="{F0104D4B-D1F8-4B2C-A098-4A15CACEDC4A}"/>
                </a:ext>
              </a:extLst>
            </p:cNvPr>
            <p:cNvSpPr/>
            <p:nvPr/>
          </p:nvSpPr>
          <p:spPr>
            <a:xfrm>
              <a:off x="6096675" y="4540621"/>
              <a:ext cx="169689" cy="1624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971552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E7EBEC"/>
            </a:gs>
            <a:gs pos="35000">
              <a:srgbClr val="EFF0F2"/>
            </a:gs>
            <a:gs pos="68000">
              <a:srgbClr val="EFF3F4"/>
            </a:gs>
            <a:gs pos="93000">
              <a:srgbClr val="EFF3F4"/>
            </a:gs>
          </a:gsLst>
          <a:lin ang="5400000" scaled="1"/>
        </a:gradFill>
        <a:effectLst/>
      </p:bgPr>
    </p:bg>
    <p:spTree>
      <p:nvGrpSpPr>
        <p:cNvPr id="1" name=""/>
        <p:cNvGrpSpPr/>
        <p:nvPr/>
      </p:nvGrpSpPr>
      <p:grpSpPr>
        <a:xfrm>
          <a:off x="0" y="0"/>
          <a:ext cx="0" cy="0"/>
          <a:chOff x="0" y="0"/>
          <a:chExt cx="0" cy="0"/>
        </a:xfrm>
      </p:grpSpPr>
      <p:sp>
        <p:nvSpPr>
          <p:cNvPr id="4" name="矩形: 圆角 10">
            <a:extLst>
              <a:ext uri="{FF2B5EF4-FFF2-40B4-BE49-F238E27FC236}">
                <a16:creationId xmlns:a16="http://schemas.microsoft.com/office/drawing/2014/main" id="{D4D3D3B5-B87A-4A37-8913-568452D7990C}"/>
              </a:ext>
            </a:extLst>
          </p:cNvPr>
          <p:cNvSpPr/>
          <p:nvPr/>
        </p:nvSpPr>
        <p:spPr>
          <a:xfrm>
            <a:off x="251881" y="403136"/>
            <a:ext cx="652803" cy="370029"/>
          </a:xfrm>
          <a:prstGeom prst="roundRect">
            <a:avLst/>
          </a:prstGeom>
          <a:solidFill>
            <a:srgbClr val="51775B"/>
          </a:solidFill>
          <a:ln>
            <a:noFill/>
          </a:ln>
          <a:effectLst>
            <a:outerShdw blurRad="152400" dist="63500" dir="5400000" sx="104000" sy="104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027" rtl="0" eaLnBrk="1" latinLnBrk="0" hangingPunct="1">
              <a:defRPr sz="1400" kern="1200">
                <a:solidFill>
                  <a:schemeClr val="lt1"/>
                </a:solidFill>
                <a:latin typeface="+mn-lt"/>
                <a:ea typeface="+mn-ea"/>
                <a:cs typeface="+mn-cs"/>
              </a:defRPr>
            </a:lvl1pPr>
            <a:lvl2pPr marL="342518" algn="l" defTabSz="685027" rtl="0" eaLnBrk="1" latinLnBrk="0" hangingPunct="1">
              <a:defRPr sz="1400" kern="1200">
                <a:solidFill>
                  <a:schemeClr val="lt1"/>
                </a:solidFill>
                <a:latin typeface="+mn-lt"/>
                <a:ea typeface="+mn-ea"/>
                <a:cs typeface="+mn-cs"/>
              </a:defRPr>
            </a:lvl2pPr>
            <a:lvl3pPr marL="685027" algn="l" defTabSz="685027" rtl="0" eaLnBrk="1" latinLnBrk="0" hangingPunct="1">
              <a:defRPr sz="1400" kern="1200">
                <a:solidFill>
                  <a:schemeClr val="lt1"/>
                </a:solidFill>
                <a:latin typeface="+mn-lt"/>
                <a:ea typeface="+mn-ea"/>
                <a:cs typeface="+mn-cs"/>
              </a:defRPr>
            </a:lvl3pPr>
            <a:lvl4pPr marL="1027538" algn="l" defTabSz="685027" rtl="0" eaLnBrk="1" latinLnBrk="0" hangingPunct="1">
              <a:defRPr sz="1400" kern="1200">
                <a:solidFill>
                  <a:schemeClr val="lt1"/>
                </a:solidFill>
                <a:latin typeface="+mn-lt"/>
                <a:ea typeface="+mn-ea"/>
                <a:cs typeface="+mn-cs"/>
              </a:defRPr>
            </a:lvl4pPr>
            <a:lvl5pPr marL="1370054" algn="l" defTabSz="685027" rtl="0" eaLnBrk="1" latinLnBrk="0" hangingPunct="1">
              <a:defRPr sz="1400" kern="1200">
                <a:solidFill>
                  <a:schemeClr val="lt1"/>
                </a:solidFill>
                <a:latin typeface="+mn-lt"/>
                <a:ea typeface="+mn-ea"/>
                <a:cs typeface="+mn-cs"/>
              </a:defRPr>
            </a:lvl5pPr>
            <a:lvl6pPr marL="1712564" algn="l" defTabSz="685027" rtl="0" eaLnBrk="1" latinLnBrk="0" hangingPunct="1">
              <a:defRPr sz="1400" kern="1200">
                <a:solidFill>
                  <a:schemeClr val="lt1"/>
                </a:solidFill>
                <a:latin typeface="+mn-lt"/>
                <a:ea typeface="+mn-ea"/>
                <a:cs typeface="+mn-cs"/>
              </a:defRPr>
            </a:lvl6pPr>
            <a:lvl7pPr marL="2055079" algn="l" defTabSz="685027" rtl="0" eaLnBrk="1" latinLnBrk="0" hangingPunct="1">
              <a:defRPr sz="1400" kern="1200">
                <a:solidFill>
                  <a:schemeClr val="lt1"/>
                </a:solidFill>
                <a:latin typeface="+mn-lt"/>
                <a:ea typeface="+mn-ea"/>
                <a:cs typeface="+mn-cs"/>
              </a:defRPr>
            </a:lvl7pPr>
            <a:lvl8pPr marL="2397586" algn="l" defTabSz="685027" rtl="0" eaLnBrk="1" latinLnBrk="0" hangingPunct="1">
              <a:defRPr sz="1400" kern="1200">
                <a:solidFill>
                  <a:schemeClr val="lt1"/>
                </a:solidFill>
                <a:latin typeface="+mn-lt"/>
                <a:ea typeface="+mn-ea"/>
                <a:cs typeface="+mn-cs"/>
              </a:defRPr>
            </a:lvl8pPr>
            <a:lvl9pPr marL="2740102" algn="l" defTabSz="685027" rtl="0" eaLnBrk="1" latinLnBrk="0" hangingPunct="1">
              <a:defRPr sz="1400" kern="1200">
                <a:solidFill>
                  <a:schemeClr val="lt1"/>
                </a:solidFill>
                <a:latin typeface="+mn-lt"/>
                <a:ea typeface="+mn-ea"/>
                <a:cs typeface="+mn-cs"/>
              </a:defRPr>
            </a:lvl9pPr>
          </a:lstStyle>
          <a:p>
            <a:pPr algn="ctr" defTabSz="826821"/>
            <a:r>
              <a:rPr lang="en-US" altLang="zh-CN" sz="2000" dirty="0">
                <a:solidFill>
                  <a:schemeClr val="bg1"/>
                </a:solidFill>
                <a:latin typeface="微软雅黑" panose="020B0503020204020204" pitchFamily="34" charset="-122"/>
                <a:ea typeface="微软雅黑" panose="020B0503020204020204" pitchFamily="34" charset="-122"/>
              </a:rPr>
              <a:t>02</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5" name="文本框 4">
            <a:extLst>
              <a:ext uri="{FF2B5EF4-FFF2-40B4-BE49-F238E27FC236}">
                <a16:creationId xmlns:a16="http://schemas.microsoft.com/office/drawing/2014/main" id="{90D459F7-5802-4EDF-8532-CB8E8FB42615}"/>
              </a:ext>
            </a:extLst>
          </p:cNvPr>
          <p:cNvSpPr txBox="1"/>
          <p:nvPr/>
        </p:nvSpPr>
        <p:spPr>
          <a:xfrm>
            <a:off x="904684" y="326540"/>
            <a:ext cx="3489158" cy="523220"/>
          </a:xfrm>
          <a:prstGeom prst="rect">
            <a:avLst/>
          </a:prstGeom>
          <a:noFill/>
        </p:spPr>
        <p:txBody>
          <a:bodyPr wrap="square" rtlCol="0">
            <a:spAutoFit/>
          </a:bodyPr>
          <a:lstStyle/>
          <a:p>
            <a:r>
              <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rPr>
              <a:t>研究过程简介</a:t>
            </a:r>
            <a:endPar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6" name="组合 5">
            <a:extLst>
              <a:ext uri="{FF2B5EF4-FFF2-40B4-BE49-F238E27FC236}">
                <a16:creationId xmlns:a16="http://schemas.microsoft.com/office/drawing/2014/main" id="{CEBEEA02-695A-41A7-83D1-222BDBF64967}"/>
              </a:ext>
            </a:extLst>
          </p:cNvPr>
          <p:cNvGrpSpPr/>
          <p:nvPr/>
        </p:nvGrpSpPr>
        <p:grpSpPr>
          <a:xfrm>
            <a:off x="1473471" y="1539715"/>
            <a:ext cx="9245058" cy="4277043"/>
            <a:chOff x="683568" y="1949061"/>
            <a:chExt cx="7614846" cy="3522857"/>
          </a:xfrm>
        </p:grpSpPr>
        <p:grpSp>
          <p:nvGrpSpPr>
            <p:cNvPr id="7" name="Group 4">
              <a:extLst>
                <a:ext uri="{FF2B5EF4-FFF2-40B4-BE49-F238E27FC236}">
                  <a16:creationId xmlns:a16="http://schemas.microsoft.com/office/drawing/2014/main" id="{CCA99C74-F341-4F6E-AD05-4EB42D12C5CB}"/>
                </a:ext>
              </a:extLst>
            </p:cNvPr>
            <p:cNvGrpSpPr/>
            <p:nvPr/>
          </p:nvGrpSpPr>
          <p:grpSpPr>
            <a:xfrm>
              <a:off x="683568" y="1949061"/>
              <a:ext cx="7614846" cy="2856458"/>
              <a:chOff x="911424" y="1642868"/>
              <a:chExt cx="10153128" cy="3808610"/>
            </a:xfrm>
          </p:grpSpPr>
          <p:grpSp>
            <p:nvGrpSpPr>
              <p:cNvPr id="9" name="Group 5">
                <a:extLst>
                  <a:ext uri="{FF2B5EF4-FFF2-40B4-BE49-F238E27FC236}">
                    <a16:creationId xmlns:a16="http://schemas.microsoft.com/office/drawing/2014/main" id="{0B5DA18E-7C93-4EF5-B80D-DEF603B2557E}"/>
                  </a:ext>
                </a:extLst>
              </p:cNvPr>
              <p:cNvGrpSpPr/>
              <p:nvPr/>
            </p:nvGrpSpPr>
            <p:grpSpPr>
              <a:xfrm>
                <a:off x="911424" y="1642868"/>
                <a:ext cx="10153128" cy="3808610"/>
                <a:chOff x="704850" y="938277"/>
                <a:chExt cx="10731500" cy="4744974"/>
              </a:xfrm>
            </p:grpSpPr>
            <p:sp>
              <p:nvSpPr>
                <p:cNvPr id="24" name="Rectangle 1">
                  <a:extLst>
                    <a:ext uri="{FF2B5EF4-FFF2-40B4-BE49-F238E27FC236}">
                      <a16:creationId xmlns:a16="http://schemas.microsoft.com/office/drawing/2014/main" id="{E2AB8F68-09D8-4297-B93E-BB7F114926B5}"/>
                    </a:ext>
                  </a:extLst>
                </p:cNvPr>
                <p:cNvSpPr>
                  <a:spLocks/>
                </p:cNvSpPr>
                <p:nvPr/>
              </p:nvSpPr>
              <p:spPr bwMode="auto">
                <a:xfrm>
                  <a:off x="704850" y="4121151"/>
                  <a:ext cx="2590800" cy="1562100"/>
                </a:xfrm>
                <a:prstGeom prst="rect">
                  <a:avLst/>
                </a:prstGeom>
                <a:solidFill>
                  <a:srgbClr val="51775B"/>
                </a:solidFill>
                <a:ln w="25400">
                  <a:noFill/>
                  <a:miter lim="800000"/>
                  <a:headEnd/>
                  <a:tailEnd/>
                </a:ln>
              </p:spPr>
              <p:txBody>
                <a:bodyPr lIns="0" tIns="0" rIns="0" bIns="0"/>
                <a:lstStyle/>
                <a:p>
                  <a:endParaRPr lang="en-US" sz="675"/>
                </a:p>
              </p:txBody>
            </p:sp>
            <p:sp>
              <p:nvSpPr>
                <p:cNvPr id="25" name="Freeform 2">
                  <a:extLst>
                    <a:ext uri="{FF2B5EF4-FFF2-40B4-BE49-F238E27FC236}">
                      <a16:creationId xmlns:a16="http://schemas.microsoft.com/office/drawing/2014/main" id="{BCC58368-EB27-47D6-B638-6C897CC20F1F}"/>
                    </a:ext>
                  </a:extLst>
                </p:cNvPr>
                <p:cNvSpPr>
                  <a:spLocks/>
                </p:cNvSpPr>
                <p:nvPr/>
              </p:nvSpPr>
              <p:spPr bwMode="auto">
                <a:xfrm>
                  <a:off x="2586788" y="4965699"/>
                  <a:ext cx="711200" cy="717550"/>
                </a:xfrm>
                <a:custGeom>
                  <a:avLst/>
                  <a:gdLst>
                    <a:gd name="T0" fmla="*/ 0 w 21600"/>
                    <a:gd name="T1" fmla="*/ 0 h 21600"/>
                    <a:gd name="T2" fmla="*/ 1422400 w 21600"/>
                    <a:gd name="T3" fmla="*/ 0 h 21600"/>
                    <a:gd name="T4" fmla="*/ 1422400 w 21600"/>
                    <a:gd name="T5" fmla="*/ 143510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0"/>
                      </a:lnTo>
                      <a:close/>
                      <a:moveTo>
                        <a:pt x="0" y="0"/>
                      </a:moveTo>
                    </a:path>
                  </a:pathLst>
                </a:custGeom>
                <a:solidFill>
                  <a:srgbClr val="689875"/>
                </a:solidFill>
                <a:ln>
                  <a:noFill/>
                </a:ln>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lIns="0" tIns="0" rIns="0" bIns="0"/>
                <a:lstStyle/>
                <a:p>
                  <a:endParaRPr lang="en-US" sz="675"/>
                </a:p>
              </p:txBody>
            </p:sp>
            <p:sp>
              <p:nvSpPr>
                <p:cNvPr id="26" name="Rectangle 4">
                  <a:extLst>
                    <a:ext uri="{FF2B5EF4-FFF2-40B4-BE49-F238E27FC236}">
                      <a16:creationId xmlns:a16="http://schemas.microsoft.com/office/drawing/2014/main" id="{9C7755E9-B071-4000-B3E0-67C6C47BAA29}"/>
                    </a:ext>
                  </a:extLst>
                </p:cNvPr>
                <p:cNvSpPr>
                  <a:spLocks/>
                </p:cNvSpPr>
                <p:nvPr/>
              </p:nvSpPr>
              <p:spPr bwMode="auto">
                <a:xfrm>
                  <a:off x="2590800" y="3403600"/>
                  <a:ext cx="2590800" cy="1562100"/>
                </a:xfrm>
                <a:prstGeom prst="rect">
                  <a:avLst/>
                </a:prstGeom>
                <a:solidFill>
                  <a:srgbClr val="51775B"/>
                </a:solidFill>
                <a:ln w="25400">
                  <a:noFill/>
                  <a:miter lim="800000"/>
                  <a:headEnd/>
                  <a:tailEnd/>
                </a:ln>
              </p:spPr>
              <p:txBody>
                <a:bodyPr lIns="0" tIns="0" rIns="0" bIns="0"/>
                <a:lstStyle/>
                <a:p>
                  <a:endParaRPr lang="en-US" sz="675"/>
                </a:p>
              </p:txBody>
            </p:sp>
            <p:sp>
              <p:nvSpPr>
                <p:cNvPr id="27" name="Freeform 5">
                  <a:extLst>
                    <a:ext uri="{FF2B5EF4-FFF2-40B4-BE49-F238E27FC236}">
                      <a16:creationId xmlns:a16="http://schemas.microsoft.com/office/drawing/2014/main" id="{B443B1DA-3B4C-4AD4-B5E8-1FB1D6B75642}"/>
                    </a:ext>
                  </a:extLst>
                </p:cNvPr>
                <p:cNvSpPr>
                  <a:spLocks/>
                </p:cNvSpPr>
                <p:nvPr/>
              </p:nvSpPr>
              <p:spPr bwMode="auto">
                <a:xfrm>
                  <a:off x="4478919" y="4235122"/>
                  <a:ext cx="711200" cy="717550"/>
                </a:xfrm>
                <a:custGeom>
                  <a:avLst/>
                  <a:gdLst>
                    <a:gd name="T0" fmla="*/ 0 w 21600"/>
                    <a:gd name="T1" fmla="*/ 0 h 21600"/>
                    <a:gd name="T2" fmla="*/ 1422400 w 21600"/>
                    <a:gd name="T3" fmla="*/ 0 h 21600"/>
                    <a:gd name="T4" fmla="*/ 1422400 w 21600"/>
                    <a:gd name="T5" fmla="*/ 143510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0"/>
                      </a:lnTo>
                      <a:close/>
                      <a:moveTo>
                        <a:pt x="0" y="0"/>
                      </a:moveTo>
                    </a:path>
                  </a:pathLst>
                </a:custGeom>
                <a:solidFill>
                  <a:srgbClr val="689875"/>
                </a:solidFill>
                <a:ln>
                  <a:noFill/>
                </a:ln>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lIns="0" tIns="0" rIns="0" bIns="0"/>
                <a:lstStyle/>
                <a:p>
                  <a:endParaRPr lang="en-US" sz="675"/>
                </a:p>
              </p:txBody>
            </p:sp>
            <p:sp>
              <p:nvSpPr>
                <p:cNvPr id="28" name="Rectangle 9">
                  <a:extLst>
                    <a:ext uri="{FF2B5EF4-FFF2-40B4-BE49-F238E27FC236}">
                      <a16:creationId xmlns:a16="http://schemas.microsoft.com/office/drawing/2014/main" id="{BB8D6A64-1AA0-4CB6-B9BC-D1F561BD43D2}"/>
                    </a:ext>
                  </a:extLst>
                </p:cNvPr>
                <p:cNvSpPr>
                  <a:spLocks/>
                </p:cNvSpPr>
                <p:nvPr/>
              </p:nvSpPr>
              <p:spPr bwMode="auto">
                <a:xfrm>
                  <a:off x="4483100" y="2686050"/>
                  <a:ext cx="2590800" cy="1562100"/>
                </a:xfrm>
                <a:prstGeom prst="rect">
                  <a:avLst/>
                </a:prstGeom>
                <a:solidFill>
                  <a:srgbClr val="51775B"/>
                </a:solidFill>
                <a:ln w="25400">
                  <a:noFill/>
                  <a:miter lim="800000"/>
                  <a:headEnd/>
                  <a:tailEnd/>
                </a:ln>
              </p:spPr>
              <p:txBody>
                <a:bodyPr lIns="0" tIns="0" rIns="0" bIns="0"/>
                <a:lstStyle/>
                <a:p>
                  <a:endParaRPr lang="en-US" sz="675"/>
                </a:p>
              </p:txBody>
            </p:sp>
            <p:sp>
              <p:nvSpPr>
                <p:cNvPr id="29" name="Freeform 10">
                  <a:extLst>
                    <a:ext uri="{FF2B5EF4-FFF2-40B4-BE49-F238E27FC236}">
                      <a16:creationId xmlns:a16="http://schemas.microsoft.com/office/drawing/2014/main" id="{8780ED5F-9383-44AA-90E6-BE57093CD4D4}"/>
                    </a:ext>
                  </a:extLst>
                </p:cNvPr>
                <p:cNvSpPr>
                  <a:spLocks/>
                </p:cNvSpPr>
                <p:nvPr/>
              </p:nvSpPr>
              <p:spPr bwMode="auto">
                <a:xfrm>
                  <a:off x="6369050" y="3530599"/>
                  <a:ext cx="711200" cy="717550"/>
                </a:xfrm>
                <a:custGeom>
                  <a:avLst/>
                  <a:gdLst>
                    <a:gd name="T0" fmla="*/ 0 w 21600"/>
                    <a:gd name="T1" fmla="*/ 0 h 21600"/>
                    <a:gd name="T2" fmla="*/ 1422400 w 21600"/>
                    <a:gd name="T3" fmla="*/ 0 h 21600"/>
                    <a:gd name="T4" fmla="*/ 1422400 w 21600"/>
                    <a:gd name="T5" fmla="*/ 143510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0"/>
                      </a:lnTo>
                      <a:close/>
                      <a:moveTo>
                        <a:pt x="0" y="0"/>
                      </a:moveTo>
                    </a:path>
                  </a:pathLst>
                </a:custGeom>
                <a:solidFill>
                  <a:srgbClr val="689875"/>
                </a:solidFill>
                <a:ln>
                  <a:noFill/>
                </a:ln>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lIns="0" tIns="0" rIns="0" bIns="0"/>
                <a:lstStyle/>
                <a:p>
                  <a:endParaRPr lang="en-US" sz="675"/>
                </a:p>
              </p:txBody>
            </p:sp>
            <p:sp>
              <p:nvSpPr>
                <p:cNvPr id="30" name="Rectangle 11">
                  <a:extLst>
                    <a:ext uri="{FF2B5EF4-FFF2-40B4-BE49-F238E27FC236}">
                      <a16:creationId xmlns:a16="http://schemas.microsoft.com/office/drawing/2014/main" id="{DE912271-115A-4E7F-A50E-4741838F37D3}"/>
                    </a:ext>
                  </a:extLst>
                </p:cNvPr>
                <p:cNvSpPr>
                  <a:spLocks/>
                </p:cNvSpPr>
                <p:nvPr/>
              </p:nvSpPr>
              <p:spPr bwMode="auto">
                <a:xfrm>
                  <a:off x="6356350" y="1974850"/>
                  <a:ext cx="2590800" cy="1562100"/>
                </a:xfrm>
                <a:prstGeom prst="rect">
                  <a:avLst/>
                </a:prstGeom>
                <a:solidFill>
                  <a:srgbClr val="51775B"/>
                </a:solidFill>
                <a:ln w="25400">
                  <a:noFill/>
                  <a:miter lim="800000"/>
                  <a:headEnd/>
                  <a:tailEnd/>
                </a:ln>
              </p:spPr>
              <p:txBody>
                <a:bodyPr lIns="0" tIns="0" rIns="0" bIns="0"/>
                <a:lstStyle/>
                <a:p>
                  <a:endParaRPr lang="en-US" sz="675"/>
                </a:p>
              </p:txBody>
            </p:sp>
            <p:sp>
              <p:nvSpPr>
                <p:cNvPr id="31" name="Freeform 12">
                  <a:extLst>
                    <a:ext uri="{FF2B5EF4-FFF2-40B4-BE49-F238E27FC236}">
                      <a16:creationId xmlns:a16="http://schemas.microsoft.com/office/drawing/2014/main" id="{9E35EB54-240C-4213-8383-57ECB0DC8352}"/>
                    </a:ext>
                  </a:extLst>
                </p:cNvPr>
                <p:cNvSpPr>
                  <a:spLocks/>
                </p:cNvSpPr>
                <p:nvPr/>
              </p:nvSpPr>
              <p:spPr bwMode="auto">
                <a:xfrm>
                  <a:off x="8235950" y="2824226"/>
                  <a:ext cx="711200" cy="717550"/>
                </a:xfrm>
                <a:custGeom>
                  <a:avLst/>
                  <a:gdLst>
                    <a:gd name="T0" fmla="*/ 0 w 21600"/>
                    <a:gd name="T1" fmla="*/ 0 h 21600"/>
                    <a:gd name="T2" fmla="*/ 1422400 w 21600"/>
                    <a:gd name="T3" fmla="*/ 0 h 21600"/>
                    <a:gd name="T4" fmla="*/ 1422400 w 21600"/>
                    <a:gd name="T5" fmla="*/ 143510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0"/>
                      </a:lnTo>
                      <a:close/>
                      <a:moveTo>
                        <a:pt x="0" y="0"/>
                      </a:moveTo>
                    </a:path>
                  </a:pathLst>
                </a:custGeom>
                <a:solidFill>
                  <a:srgbClr val="689875"/>
                </a:solidFill>
                <a:ln>
                  <a:noFill/>
                </a:ln>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lIns="0" tIns="0" rIns="0" bIns="0"/>
                <a:lstStyle/>
                <a:p>
                  <a:endParaRPr lang="en-US" sz="675"/>
                </a:p>
              </p:txBody>
            </p:sp>
            <p:sp>
              <p:nvSpPr>
                <p:cNvPr id="32" name="AutoShape 13">
                  <a:extLst>
                    <a:ext uri="{FF2B5EF4-FFF2-40B4-BE49-F238E27FC236}">
                      <a16:creationId xmlns:a16="http://schemas.microsoft.com/office/drawing/2014/main" id="{D3D3749C-47F1-43F4-A63A-D55B7D514FD8}"/>
                    </a:ext>
                  </a:extLst>
                </p:cNvPr>
                <p:cNvSpPr>
                  <a:spLocks/>
                </p:cNvSpPr>
                <p:nvPr/>
              </p:nvSpPr>
              <p:spPr bwMode="auto">
                <a:xfrm>
                  <a:off x="8235950" y="938277"/>
                  <a:ext cx="3200400" cy="2228850"/>
                </a:xfrm>
                <a:prstGeom prst="rightArrow">
                  <a:avLst>
                    <a:gd name="adj1" fmla="val 69463"/>
                    <a:gd name="adj2" fmla="val 28319"/>
                  </a:avLst>
                </a:prstGeom>
                <a:solidFill>
                  <a:srgbClr val="51775B"/>
                </a:solidFill>
                <a:ln w="25400">
                  <a:noFill/>
                  <a:miter lim="800000"/>
                  <a:headEnd/>
                  <a:tailEnd/>
                </a:ln>
              </p:spPr>
              <p:txBody>
                <a:bodyPr lIns="0" tIns="0" rIns="0" bIns="0"/>
                <a:lstStyle/>
                <a:p>
                  <a:endParaRPr lang="en-US" sz="675"/>
                </a:p>
              </p:txBody>
            </p:sp>
          </p:grpSp>
          <p:grpSp>
            <p:nvGrpSpPr>
              <p:cNvPr id="10" name="Group 6">
                <a:extLst>
                  <a:ext uri="{FF2B5EF4-FFF2-40B4-BE49-F238E27FC236}">
                    <a16:creationId xmlns:a16="http://schemas.microsoft.com/office/drawing/2014/main" id="{FAD5EBFC-BAD7-4004-8B2B-C279F2DC51FB}"/>
                  </a:ext>
                </a:extLst>
              </p:cNvPr>
              <p:cNvGrpSpPr/>
              <p:nvPr/>
            </p:nvGrpSpPr>
            <p:grpSpPr>
              <a:xfrm>
                <a:off x="1757991" y="4478510"/>
                <a:ext cx="382319" cy="555929"/>
                <a:chOff x="10146507" y="3505994"/>
                <a:chExt cx="319881" cy="465138"/>
              </a:xfrm>
              <a:solidFill>
                <a:schemeClr val="bg1"/>
              </a:solidFill>
            </p:grpSpPr>
            <p:sp>
              <p:nvSpPr>
                <p:cNvPr id="22" name="AutoShape 30">
                  <a:extLst>
                    <a:ext uri="{FF2B5EF4-FFF2-40B4-BE49-F238E27FC236}">
                      <a16:creationId xmlns:a16="http://schemas.microsoft.com/office/drawing/2014/main" id="{1EF95492-D7F6-4751-AFD0-DCC71AD57251}"/>
                    </a:ext>
                  </a:extLst>
                </p:cNvPr>
                <p:cNvSpPr>
                  <a:spLocks/>
                </p:cNvSpPr>
                <p:nvPr/>
              </p:nvSpPr>
              <p:spPr bwMode="auto">
                <a:xfrm>
                  <a:off x="10146507" y="3505994"/>
                  <a:ext cx="319881" cy="465138"/>
                </a:xfrm>
                <a:custGeom>
                  <a:avLst/>
                  <a:gdLst>
                    <a:gd name="T0" fmla="*/ 10383 w 20767"/>
                    <a:gd name="T1" fmla="*/ 10800 h 21600"/>
                    <a:gd name="T2" fmla="*/ 10383 w 20767"/>
                    <a:gd name="T3" fmla="*/ 10800 h 21600"/>
                    <a:gd name="T4" fmla="*/ 10383 w 20767"/>
                    <a:gd name="T5" fmla="*/ 10800 h 21600"/>
                    <a:gd name="T6" fmla="*/ 10383 w 20767"/>
                    <a:gd name="T7" fmla="*/ 10800 h 21600"/>
                  </a:gdLst>
                  <a:ahLst/>
                  <a:cxnLst>
                    <a:cxn ang="0">
                      <a:pos x="T0" y="T1"/>
                    </a:cxn>
                    <a:cxn ang="0">
                      <a:pos x="T2" y="T3"/>
                    </a:cxn>
                    <a:cxn ang="0">
                      <a:pos x="T4" y="T5"/>
                    </a:cxn>
                    <a:cxn ang="0">
                      <a:pos x="T6" y="T7"/>
                    </a:cxn>
                  </a:cxnLst>
                  <a:rect l="0" t="0" r="r" b="b"/>
                  <a:pathLst>
                    <a:path w="20767" h="21600">
                      <a:moveTo>
                        <a:pt x="18566" y="16551"/>
                      </a:moveTo>
                      <a:cubicBezTo>
                        <a:pt x="17960" y="18284"/>
                        <a:pt x="17274" y="20249"/>
                        <a:pt x="9436" y="20249"/>
                      </a:cubicBezTo>
                      <a:cubicBezTo>
                        <a:pt x="4711" y="20249"/>
                        <a:pt x="1888" y="17809"/>
                        <a:pt x="1888" y="15451"/>
                      </a:cubicBezTo>
                      <a:cubicBezTo>
                        <a:pt x="1888" y="13645"/>
                        <a:pt x="2349" y="12161"/>
                        <a:pt x="2835" y="10591"/>
                      </a:cubicBezTo>
                      <a:cubicBezTo>
                        <a:pt x="3454" y="8600"/>
                        <a:pt x="4088" y="6563"/>
                        <a:pt x="3813" y="3868"/>
                      </a:cubicBezTo>
                      <a:cubicBezTo>
                        <a:pt x="6723" y="6750"/>
                        <a:pt x="7759" y="10567"/>
                        <a:pt x="7759" y="10567"/>
                      </a:cubicBezTo>
                      <a:cubicBezTo>
                        <a:pt x="7759" y="10567"/>
                        <a:pt x="10468" y="7846"/>
                        <a:pt x="11196" y="6582"/>
                      </a:cubicBezTo>
                      <a:cubicBezTo>
                        <a:pt x="11755" y="7395"/>
                        <a:pt x="12267" y="10124"/>
                        <a:pt x="12267" y="12825"/>
                      </a:cubicBezTo>
                      <a:cubicBezTo>
                        <a:pt x="12267" y="12825"/>
                        <a:pt x="14773" y="11347"/>
                        <a:pt x="16653" y="9127"/>
                      </a:cubicBezTo>
                      <a:cubicBezTo>
                        <a:pt x="18632" y="11666"/>
                        <a:pt x="19346" y="14320"/>
                        <a:pt x="18566" y="16551"/>
                      </a:cubicBezTo>
                      <a:moveTo>
                        <a:pt x="16041" y="6075"/>
                      </a:moveTo>
                      <a:cubicBezTo>
                        <a:pt x="15982" y="7879"/>
                        <a:pt x="14088" y="9404"/>
                        <a:pt x="14088" y="9404"/>
                      </a:cubicBezTo>
                      <a:cubicBezTo>
                        <a:pt x="14088" y="6046"/>
                        <a:pt x="10380" y="3375"/>
                        <a:pt x="10380" y="3375"/>
                      </a:cubicBezTo>
                      <a:cubicBezTo>
                        <a:pt x="10380" y="3375"/>
                        <a:pt x="10330" y="5373"/>
                        <a:pt x="8452" y="7389"/>
                      </a:cubicBezTo>
                      <a:cubicBezTo>
                        <a:pt x="6574" y="2686"/>
                        <a:pt x="938" y="0"/>
                        <a:pt x="938" y="0"/>
                      </a:cubicBezTo>
                      <a:cubicBezTo>
                        <a:pt x="3756" y="7389"/>
                        <a:pt x="0" y="10076"/>
                        <a:pt x="0" y="15451"/>
                      </a:cubicBezTo>
                      <a:cubicBezTo>
                        <a:pt x="0" y="18604"/>
                        <a:pt x="3730" y="21599"/>
                        <a:pt x="9436" y="21599"/>
                      </a:cubicBezTo>
                      <a:cubicBezTo>
                        <a:pt x="17888" y="21599"/>
                        <a:pt x="19523" y="19379"/>
                        <a:pt x="20396" y="16878"/>
                      </a:cubicBezTo>
                      <a:cubicBezTo>
                        <a:pt x="21599" y="13436"/>
                        <a:pt x="19797" y="9432"/>
                        <a:pt x="16041" y="6075"/>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sp>
              <p:nvSpPr>
                <p:cNvPr id="23" name="AutoShape 31">
                  <a:extLst>
                    <a:ext uri="{FF2B5EF4-FFF2-40B4-BE49-F238E27FC236}">
                      <a16:creationId xmlns:a16="http://schemas.microsoft.com/office/drawing/2014/main" id="{AE8939D6-3A59-4E54-9A7D-3CDB11CC965E}"/>
                    </a:ext>
                  </a:extLst>
                </p:cNvPr>
                <p:cNvSpPr>
                  <a:spLocks/>
                </p:cNvSpPr>
                <p:nvPr/>
              </p:nvSpPr>
              <p:spPr bwMode="auto">
                <a:xfrm>
                  <a:off x="10205244" y="3709194"/>
                  <a:ext cx="205581" cy="166688"/>
                </a:xfrm>
                <a:custGeom>
                  <a:avLst/>
                  <a:gdLst>
                    <a:gd name="T0" fmla="*/ 10641 w 21282"/>
                    <a:gd name="T1" fmla="*/ 10800 h 21600"/>
                    <a:gd name="T2" fmla="*/ 10641 w 21282"/>
                    <a:gd name="T3" fmla="*/ 10800 h 21600"/>
                    <a:gd name="T4" fmla="*/ 10641 w 21282"/>
                    <a:gd name="T5" fmla="*/ 10800 h 21600"/>
                    <a:gd name="T6" fmla="*/ 10641 w 21282"/>
                    <a:gd name="T7" fmla="*/ 10800 h 21600"/>
                  </a:gdLst>
                  <a:ahLst/>
                  <a:cxnLst>
                    <a:cxn ang="0">
                      <a:pos x="T0" y="T1"/>
                    </a:cxn>
                    <a:cxn ang="0">
                      <a:pos x="T2" y="T3"/>
                    </a:cxn>
                    <a:cxn ang="0">
                      <a:pos x="T4" y="T5"/>
                    </a:cxn>
                    <a:cxn ang="0">
                      <a:pos x="T6" y="T7"/>
                    </a:cxn>
                  </a:cxnLst>
                  <a:rect l="0" t="0" r="r" b="b"/>
                  <a:pathLst>
                    <a:path w="21282" h="21600">
                      <a:moveTo>
                        <a:pt x="20698" y="5891"/>
                      </a:moveTo>
                      <a:lnTo>
                        <a:pt x="19424" y="7749"/>
                      </a:lnTo>
                      <a:cubicBezTo>
                        <a:pt x="17846" y="10064"/>
                        <a:pt x="16352" y="12259"/>
                        <a:pt x="12365" y="14784"/>
                      </a:cubicBezTo>
                      <a:cubicBezTo>
                        <a:pt x="11794" y="12631"/>
                        <a:pt x="11275" y="10259"/>
                        <a:pt x="11275" y="6631"/>
                      </a:cubicBezTo>
                      <a:lnTo>
                        <a:pt x="11275" y="3408"/>
                      </a:lnTo>
                      <a:lnTo>
                        <a:pt x="9000" y="7893"/>
                      </a:lnTo>
                      <a:cubicBezTo>
                        <a:pt x="8233" y="9421"/>
                        <a:pt x="7598" y="10690"/>
                        <a:pt x="6649" y="12373"/>
                      </a:cubicBezTo>
                      <a:cubicBezTo>
                        <a:pt x="5211" y="8296"/>
                        <a:pt x="4195" y="5281"/>
                        <a:pt x="3422" y="2545"/>
                      </a:cubicBezTo>
                      <a:lnTo>
                        <a:pt x="2705" y="0"/>
                      </a:lnTo>
                      <a:lnTo>
                        <a:pt x="1926" y="2847"/>
                      </a:lnTo>
                      <a:cubicBezTo>
                        <a:pt x="936" y="6469"/>
                        <a:pt x="0" y="9891"/>
                        <a:pt x="0" y="18771"/>
                      </a:cubicBezTo>
                      <a:cubicBezTo>
                        <a:pt x="0" y="19292"/>
                        <a:pt x="333" y="19714"/>
                        <a:pt x="749" y="19714"/>
                      </a:cubicBezTo>
                      <a:cubicBezTo>
                        <a:pt x="1162" y="19714"/>
                        <a:pt x="1499" y="19292"/>
                        <a:pt x="1499" y="18771"/>
                      </a:cubicBezTo>
                      <a:cubicBezTo>
                        <a:pt x="1499" y="11964"/>
                        <a:pt x="2037" y="8594"/>
                        <a:pt x="2758" y="5681"/>
                      </a:cubicBezTo>
                      <a:cubicBezTo>
                        <a:pt x="3537" y="8174"/>
                        <a:pt x="4520" y="11009"/>
                        <a:pt x="5812" y="14638"/>
                      </a:cubicBezTo>
                      <a:lnTo>
                        <a:pt x="6339" y="16117"/>
                      </a:lnTo>
                      <a:lnTo>
                        <a:pt x="7100" y="14811"/>
                      </a:lnTo>
                      <a:cubicBezTo>
                        <a:pt x="8344" y="12681"/>
                        <a:pt x="9085" y="11248"/>
                        <a:pt x="9896" y="9638"/>
                      </a:cubicBezTo>
                      <a:cubicBezTo>
                        <a:pt x="10133" y="12428"/>
                        <a:pt x="10681" y="14428"/>
                        <a:pt x="11223" y="16408"/>
                      </a:cubicBezTo>
                      <a:lnTo>
                        <a:pt x="11495" y="17404"/>
                      </a:lnTo>
                      <a:lnTo>
                        <a:pt x="12253" y="16953"/>
                      </a:lnTo>
                      <a:cubicBezTo>
                        <a:pt x="16306" y="14531"/>
                        <a:pt x="18203" y="12327"/>
                        <a:pt x="19708" y="10211"/>
                      </a:cubicBezTo>
                      <a:cubicBezTo>
                        <a:pt x="19942" y="13727"/>
                        <a:pt x="19573" y="17574"/>
                        <a:pt x="18698" y="20305"/>
                      </a:cubicBezTo>
                      <a:cubicBezTo>
                        <a:pt x="18543" y="20787"/>
                        <a:pt x="18730" y="21336"/>
                        <a:pt x="19114" y="21531"/>
                      </a:cubicBezTo>
                      <a:cubicBezTo>
                        <a:pt x="19204" y="21577"/>
                        <a:pt x="19301" y="21599"/>
                        <a:pt x="19395" y="21599"/>
                      </a:cubicBezTo>
                      <a:cubicBezTo>
                        <a:pt x="19690" y="21599"/>
                        <a:pt x="19972" y="21377"/>
                        <a:pt x="20089" y="21008"/>
                      </a:cubicBezTo>
                      <a:cubicBezTo>
                        <a:pt x="21251" y="17380"/>
                        <a:pt x="21600" y="12213"/>
                        <a:pt x="20976" y="7841"/>
                      </a:cubicBezTo>
                      <a:cubicBezTo>
                        <a:pt x="20976" y="7841"/>
                        <a:pt x="20698" y="5891"/>
                        <a:pt x="20698" y="5891"/>
                      </a:cubicBezTo>
                      <a:close/>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grpSp>
          <p:sp>
            <p:nvSpPr>
              <p:cNvPr id="11" name="AutoShape 112">
                <a:extLst>
                  <a:ext uri="{FF2B5EF4-FFF2-40B4-BE49-F238E27FC236}">
                    <a16:creationId xmlns:a16="http://schemas.microsoft.com/office/drawing/2014/main" id="{4AC1D715-6D1B-45E4-B445-F2F518A9AB1F}"/>
                  </a:ext>
                </a:extLst>
              </p:cNvPr>
              <p:cNvSpPr>
                <a:spLocks/>
              </p:cNvSpPr>
              <p:nvPr/>
            </p:nvSpPr>
            <p:spPr bwMode="auto">
              <a:xfrm>
                <a:off x="3503712" y="3861048"/>
                <a:ext cx="507205" cy="508072"/>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sp>
            <p:nvSpPr>
              <p:cNvPr id="12" name="AutoShape 117">
                <a:extLst>
                  <a:ext uri="{FF2B5EF4-FFF2-40B4-BE49-F238E27FC236}">
                    <a16:creationId xmlns:a16="http://schemas.microsoft.com/office/drawing/2014/main" id="{035EE3DE-6A6E-4B90-A59E-CD4E44B3380D}"/>
                  </a:ext>
                </a:extLst>
              </p:cNvPr>
              <p:cNvSpPr>
                <a:spLocks/>
              </p:cNvSpPr>
              <p:nvPr/>
            </p:nvSpPr>
            <p:spPr bwMode="auto">
              <a:xfrm>
                <a:off x="7134854" y="2724496"/>
                <a:ext cx="554980" cy="416472"/>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bg1"/>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sp>
            <p:nvSpPr>
              <p:cNvPr id="13" name="AutoShape 59">
                <a:extLst>
                  <a:ext uri="{FF2B5EF4-FFF2-40B4-BE49-F238E27FC236}">
                    <a16:creationId xmlns:a16="http://schemas.microsoft.com/office/drawing/2014/main" id="{5EC6F7DC-0BDC-412A-93C6-9FEF30532D39}"/>
                  </a:ext>
                </a:extLst>
              </p:cNvPr>
              <p:cNvSpPr>
                <a:spLocks/>
              </p:cNvSpPr>
              <p:nvPr/>
            </p:nvSpPr>
            <p:spPr bwMode="auto">
              <a:xfrm>
                <a:off x="9159877" y="2136858"/>
                <a:ext cx="492328" cy="491487"/>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grpSp>
            <p:nvGrpSpPr>
              <p:cNvPr id="14" name="Group 10">
                <a:extLst>
                  <a:ext uri="{FF2B5EF4-FFF2-40B4-BE49-F238E27FC236}">
                    <a16:creationId xmlns:a16="http://schemas.microsoft.com/office/drawing/2014/main" id="{BC350DCF-4C95-48C1-A269-FE13419C2599}"/>
                  </a:ext>
                </a:extLst>
              </p:cNvPr>
              <p:cNvGrpSpPr/>
              <p:nvPr/>
            </p:nvGrpSpPr>
            <p:grpSpPr>
              <a:xfrm>
                <a:off x="5470227" y="3284984"/>
                <a:ext cx="337741" cy="492328"/>
                <a:chOff x="3582988" y="3510757"/>
                <a:chExt cx="319088" cy="465138"/>
              </a:xfrm>
              <a:solidFill>
                <a:schemeClr val="bg1"/>
              </a:solidFill>
            </p:grpSpPr>
            <p:sp>
              <p:nvSpPr>
                <p:cNvPr id="20" name="AutoShape 113">
                  <a:extLst>
                    <a:ext uri="{FF2B5EF4-FFF2-40B4-BE49-F238E27FC236}">
                      <a16:creationId xmlns:a16="http://schemas.microsoft.com/office/drawing/2014/main" id="{FCC53590-E4DC-42DC-958B-DCE2054660FD}"/>
                    </a:ext>
                  </a:extLst>
                </p:cNvPr>
                <p:cNvSpPr>
                  <a:spLocks/>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sp>
              <p:nvSpPr>
                <p:cNvPr id="21" name="AutoShape 114">
                  <a:extLst>
                    <a:ext uri="{FF2B5EF4-FFF2-40B4-BE49-F238E27FC236}">
                      <a16:creationId xmlns:a16="http://schemas.microsoft.com/office/drawing/2014/main" id="{34D31411-9C54-4A8A-B25C-5E5419FF8D84}"/>
                    </a:ext>
                  </a:extLst>
                </p:cNvPr>
                <p:cNvSpPr>
                  <a:spLocks/>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grpSp>
          <p:sp>
            <p:nvSpPr>
              <p:cNvPr id="15" name="Rectangle 11">
                <a:extLst>
                  <a:ext uri="{FF2B5EF4-FFF2-40B4-BE49-F238E27FC236}">
                    <a16:creationId xmlns:a16="http://schemas.microsoft.com/office/drawing/2014/main" id="{E49F7056-E832-4FE2-93F0-162714338F7B}"/>
                  </a:ext>
                </a:extLst>
              </p:cNvPr>
              <p:cNvSpPr/>
              <p:nvPr/>
            </p:nvSpPr>
            <p:spPr>
              <a:xfrm>
                <a:off x="1211864" y="5032546"/>
                <a:ext cx="1565385" cy="400109"/>
              </a:xfrm>
              <a:prstGeom prst="rect">
                <a:avLst/>
              </a:prstGeom>
            </p:spPr>
            <p:txBody>
              <a:bodyPr wrap="none">
                <a:spAutoFit/>
              </a:bodyPr>
              <a:lstStyle/>
              <a:p>
                <a:r>
                  <a:rPr lang="en-US" sz="1350" b="1">
                    <a:solidFill>
                      <a:schemeClr val="bg1"/>
                    </a:solidFill>
                  </a:rPr>
                  <a:t>Lorem Ipsum </a:t>
                </a:r>
                <a:endParaRPr lang="vi-VN" sz="1350">
                  <a:solidFill>
                    <a:schemeClr val="bg1"/>
                  </a:solidFill>
                </a:endParaRPr>
              </a:p>
            </p:txBody>
          </p:sp>
          <p:sp>
            <p:nvSpPr>
              <p:cNvPr id="16" name="Rectangle 12">
                <a:extLst>
                  <a:ext uri="{FF2B5EF4-FFF2-40B4-BE49-F238E27FC236}">
                    <a16:creationId xmlns:a16="http://schemas.microsoft.com/office/drawing/2014/main" id="{27ED0BA7-11AA-4B6D-86DF-C23A95EA2C6A}"/>
                  </a:ext>
                </a:extLst>
              </p:cNvPr>
              <p:cNvSpPr/>
              <p:nvPr/>
            </p:nvSpPr>
            <p:spPr>
              <a:xfrm>
                <a:off x="3020028" y="4350930"/>
                <a:ext cx="1565385" cy="400109"/>
              </a:xfrm>
              <a:prstGeom prst="rect">
                <a:avLst/>
              </a:prstGeom>
            </p:spPr>
            <p:txBody>
              <a:bodyPr wrap="none">
                <a:spAutoFit/>
              </a:bodyPr>
              <a:lstStyle/>
              <a:p>
                <a:r>
                  <a:rPr lang="en-US" sz="1350" b="1">
                    <a:solidFill>
                      <a:schemeClr val="bg1"/>
                    </a:solidFill>
                  </a:rPr>
                  <a:t>Lorem Ipsum </a:t>
                </a:r>
                <a:endParaRPr lang="vi-VN" sz="1350">
                  <a:solidFill>
                    <a:schemeClr val="bg1"/>
                  </a:solidFill>
                </a:endParaRPr>
              </a:p>
            </p:txBody>
          </p:sp>
          <p:sp>
            <p:nvSpPr>
              <p:cNvPr id="17" name="Rectangle 13">
                <a:extLst>
                  <a:ext uri="{FF2B5EF4-FFF2-40B4-BE49-F238E27FC236}">
                    <a16:creationId xmlns:a16="http://schemas.microsoft.com/office/drawing/2014/main" id="{3EE3D394-0B03-4690-B166-BCCFC47ED3C1}"/>
                  </a:ext>
                </a:extLst>
              </p:cNvPr>
              <p:cNvSpPr/>
              <p:nvPr/>
            </p:nvSpPr>
            <p:spPr>
              <a:xfrm>
                <a:off x="4909372" y="3770812"/>
                <a:ext cx="1565385" cy="400109"/>
              </a:xfrm>
              <a:prstGeom prst="rect">
                <a:avLst/>
              </a:prstGeom>
            </p:spPr>
            <p:txBody>
              <a:bodyPr wrap="none">
                <a:spAutoFit/>
              </a:bodyPr>
              <a:lstStyle/>
              <a:p>
                <a:r>
                  <a:rPr lang="en-US" sz="1350" b="1">
                    <a:solidFill>
                      <a:schemeClr val="bg1"/>
                    </a:solidFill>
                  </a:rPr>
                  <a:t>Lorem Ipsum </a:t>
                </a:r>
                <a:endParaRPr lang="vi-VN" sz="1350">
                  <a:solidFill>
                    <a:schemeClr val="bg1"/>
                  </a:solidFill>
                </a:endParaRPr>
              </a:p>
            </p:txBody>
          </p:sp>
          <p:sp>
            <p:nvSpPr>
              <p:cNvPr id="18" name="Rectangle 14">
                <a:extLst>
                  <a:ext uri="{FF2B5EF4-FFF2-40B4-BE49-F238E27FC236}">
                    <a16:creationId xmlns:a16="http://schemas.microsoft.com/office/drawing/2014/main" id="{B7797D8C-D5B9-4D1C-B7EC-77EDEBD4E836}"/>
                  </a:ext>
                </a:extLst>
              </p:cNvPr>
              <p:cNvSpPr/>
              <p:nvPr/>
            </p:nvSpPr>
            <p:spPr>
              <a:xfrm>
                <a:off x="6720873" y="3155117"/>
                <a:ext cx="1565385" cy="400109"/>
              </a:xfrm>
              <a:prstGeom prst="rect">
                <a:avLst/>
              </a:prstGeom>
            </p:spPr>
            <p:txBody>
              <a:bodyPr wrap="none">
                <a:spAutoFit/>
              </a:bodyPr>
              <a:lstStyle/>
              <a:p>
                <a:r>
                  <a:rPr lang="en-US" sz="1350" b="1">
                    <a:solidFill>
                      <a:schemeClr val="bg1"/>
                    </a:solidFill>
                  </a:rPr>
                  <a:t>Lorem Ipsum </a:t>
                </a:r>
                <a:endParaRPr lang="vi-VN" sz="1350">
                  <a:solidFill>
                    <a:schemeClr val="bg1"/>
                  </a:solidFill>
                </a:endParaRPr>
              </a:p>
            </p:txBody>
          </p:sp>
          <p:sp>
            <p:nvSpPr>
              <p:cNvPr id="19" name="Rectangle 15">
                <a:extLst>
                  <a:ext uri="{FF2B5EF4-FFF2-40B4-BE49-F238E27FC236}">
                    <a16:creationId xmlns:a16="http://schemas.microsoft.com/office/drawing/2014/main" id="{94880E43-D4A7-4C2E-956E-6A4F03A925A4}"/>
                  </a:ext>
                </a:extLst>
              </p:cNvPr>
              <p:cNvSpPr/>
              <p:nvPr/>
            </p:nvSpPr>
            <p:spPr>
              <a:xfrm>
                <a:off x="8709507" y="2653449"/>
                <a:ext cx="1565385" cy="400109"/>
              </a:xfrm>
              <a:prstGeom prst="rect">
                <a:avLst/>
              </a:prstGeom>
            </p:spPr>
            <p:txBody>
              <a:bodyPr wrap="none">
                <a:spAutoFit/>
              </a:bodyPr>
              <a:lstStyle/>
              <a:p>
                <a:r>
                  <a:rPr lang="en-US" sz="1350" b="1">
                    <a:solidFill>
                      <a:schemeClr val="bg1"/>
                    </a:solidFill>
                  </a:rPr>
                  <a:t>Lorem Ipsum </a:t>
                </a:r>
                <a:endParaRPr lang="vi-VN" sz="1350">
                  <a:solidFill>
                    <a:schemeClr val="bg1"/>
                  </a:solidFill>
                </a:endParaRPr>
              </a:p>
            </p:txBody>
          </p:sp>
        </p:grpSp>
        <p:sp>
          <p:nvSpPr>
            <p:cNvPr id="8" name="TextBox 30">
              <a:extLst>
                <a:ext uri="{FF2B5EF4-FFF2-40B4-BE49-F238E27FC236}">
                  <a16:creationId xmlns:a16="http://schemas.microsoft.com/office/drawing/2014/main" id="{39B13FF0-5C1B-4AF3-B2D1-044FDAD2BCA1}"/>
                </a:ext>
              </a:extLst>
            </p:cNvPr>
            <p:cNvSpPr txBox="1"/>
            <p:nvPr/>
          </p:nvSpPr>
          <p:spPr>
            <a:xfrm>
              <a:off x="5040655" y="4711402"/>
              <a:ext cx="3116267" cy="760516"/>
            </a:xfrm>
            <a:prstGeom prst="rect">
              <a:avLst/>
            </a:prstGeom>
            <a:noFill/>
          </p:spPr>
          <p:txBody>
            <a:bodyPr wrap="square" rtlCol="0">
              <a:spAutoFit/>
            </a:bodyPr>
            <a:lstStyle/>
            <a:p>
              <a:r>
                <a:rPr lang="en-US" sz="900" dirty="0">
                  <a:solidFill>
                    <a:schemeClr val="tx1">
                      <a:lumMod val="75000"/>
                      <a:lumOff val="25000"/>
                    </a:schemeClr>
                  </a:solidFill>
                </a:rPr>
                <a:t>Lorem Ipsum has been the industry's standard dummy text ever since the 1500s, when an unknown printer took a galley of type and scrambled it to make a type Lorem Ipsum has been the industry's standard dummy text ever since the 1500s, when an unknown printer took a galley of type and scrambled it to make a type</a:t>
              </a:r>
            </a:p>
            <a:p>
              <a:endParaRPr lang="en-US" sz="900" dirty="0">
                <a:solidFill>
                  <a:schemeClr val="tx1">
                    <a:lumMod val="75000"/>
                    <a:lumOff val="25000"/>
                  </a:schemeClr>
                </a:solidFill>
              </a:endParaRPr>
            </a:p>
          </p:txBody>
        </p:sp>
      </p:grpSp>
      <p:sp>
        <p:nvSpPr>
          <p:cNvPr id="33" name="文本框 32">
            <a:extLst>
              <a:ext uri="{FF2B5EF4-FFF2-40B4-BE49-F238E27FC236}">
                <a16:creationId xmlns:a16="http://schemas.microsoft.com/office/drawing/2014/main" id="{A5878866-DE48-47AD-84FD-AB9605D9675A}"/>
              </a:ext>
            </a:extLst>
          </p:cNvPr>
          <p:cNvSpPr txBox="1"/>
          <p:nvPr/>
        </p:nvSpPr>
        <p:spPr>
          <a:xfrm>
            <a:off x="6625490" y="4483254"/>
            <a:ext cx="2040293"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noProof="0" dirty="0">
                <a:ln>
                  <a:noFill/>
                </a:ln>
                <a:solidFill>
                  <a:schemeClr val="tx1">
                    <a:lumMod val="75000"/>
                    <a:lumOff val="25000"/>
                  </a:schemeClr>
                </a:solidFill>
                <a:uLnTx/>
                <a:uFillTx/>
                <a:latin typeface="微软雅黑" panose="020B0503020204020204" pitchFamily="34" charset="-122"/>
                <a:ea typeface="微软雅黑" panose="020B0503020204020204" pitchFamily="34" charset="-122"/>
              </a:rPr>
              <a:t> YOUR TEXT </a:t>
            </a:r>
          </a:p>
        </p:txBody>
      </p:sp>
    </p:spTree>
    <p:extLst>
      <p:ext uri="{BB962C8B-B14F-4D97-AF65-F5344CB8AC3E}">
        <p14:creationId xmlns:p14="http://schemas.microsoft.com/office/powerpoint/2010/main" val="432000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E7EBEC"/>
            </a:gs>
            <a:gs pos="35000">
              <a:srgbClr val="EFF0F2"/>
            </a:gs>
            <a:gs pos="68000">
              <a:srgbClr val="EFF3F4"/>
            </a:gs>
            <a:gs pos="93000">
              <a:srgbClr val="EFF3F4"/>
            </a:gs>
          </a:gsLst>
          <a:lin ang="5400000" scaled="1"/>
        </a:gradFill>
        <a:effectLst/>
      </p:bgPr>
    </p:bg>
    <p:spTree>
      <p:nvGrpSpPr>
        <p:cNvPr id="1" name=""/>
        <p:cNvGrpSpPr/>
        <p:nvPr/>
      </p:nvGrpSpPr>
      <p:grpSpPr>
        <a:xfrm>
          <a:off x="0" y="0"/>
          <a:ext cx="0" cy="0"/>
          <a:chOff x="0" y="0"/>
          <a:chExt cx="0" cy="0"/>
        </a:xfrm>
      </p:grpSpPr>
      <p:sp>
        <p:nvSpPr>
          <p:cNvPr id="4" name="矩形: 圆角 10">
            <a:extLst>
              <a:ext uri="{FF2B5EF4-FFF2-40B4-BE49-F238E27FC236}">
                <a16:creationId xmlns:a16="http://schemas.microsoft.com/office/drawing/2014/main" id="{D4D3D3B5-B87A-4A37-8913-568452D7990C}"/>
              </a:ext>
            </a:extLst>
          </p:cNvPr>
          <p:cNvSpPr/>
          <p:nvPr/>
        </p:nvSpPr>
        <p:spPr>
          <a:xfrm>
            <a:off x="251881" y="403136"/>
            <a:ext cx="652803" cy="370029"/>
          </a:xfrm>
          <a:prstGeom prst="roundRect">
            <a:avLst/>
          </a:prstGeom>
          <a:solidFill>
            <a:srgbClr val="51775B"/>
          </a:solidFill>
          <a:ln>
            <a:noFill/>
          </a:ln>
          <a:effectLst>
            <a:outerShdw blurRad="152400" dist="63500" dir="5400000" sx="104000" sy="104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027" rtl="0" eaLnBrk="1" latinLnBrk="0" hangingPunct="1">
              <a:defRPr sz="1400" kern="1200">
                <a:solidFill>
                  <a:schemeClr val="lt1"/>
                </a:solidFill>
                <a:latin typeface="+mn-lt"/>
                <a:ea typeface="+mn-ea"/>
                <a:cs typeface="+mn-cs"/>
              </a:defRPr>
            </a:lvl1pPr>
            <a:lvl2pPr marL="342518" algn="l" defTabSz="685027" rtl="0" eaLnBrk="1" latinLnBrk="0" hangingPunct="1">
              <a:defRPr sz="1400" kern="1200">
                <a:solidFill>
                  <a:schemeClr val="lt1"/>
                </a:solidFill>
                <a:latin typeface="+mn-lt"/>
                <a:ea typeface="+mn-ea"/>
                <a:cs typeface="+mn-cs"/>
              </a:defRPr>
            </a:lvl2pPr>
            <a:lvl3pPr marL="685027" algn="l" defTabSz="685027" rtl="0" eaLnBrk="1" latinLnBrk="0" hangingPunct="1">
              <a:defRPr sz="1400" kern="1200">
                <a:solidFill>
                  <a:schemeClr val="lt1"/>
                </a:solidFill>
                <a:latin typeface="+mn-lt"/>
                <a:ea typeface="+mn-ea"/>
                <a:cs typeface="+mn-cs"/>
              </a:defRPr>
            </a:lvl3pPr>
            <a:lvl4pPr marL="1027538" algn="l" defTabSz="685027" rtl="0" eaLnBrk="1" latinLnBrk="0" hangingPunct="1">
              <a:defRPr sz="1400" kern="1200">
                <a:solidFill>
                  <a:schemeClr val="lt1"/>
                </a:solidFill>
                <a:latin typeface="+mn-lt"/>
                <a:ea typeface="+mn-ea"/>
                <a:cs typeface="+mn-cs"/>
              </a:defRPr>
            </a:lvl4pPr>
            <a:lvl5pPr marL="1370054" algn="l" defTabSz="685027" rtl="0" eaLnBrk="1" latinLnBrk="0" hangingPunct="1">
              <a:defRPr sz="1400" kern="1200">
                <a:solidFill>
                  <a:schemeClr val="lt1"/>
                </a:solidFill>
                <a:latin typeface="+mn-lt"/>
                <a:ea typeface="+mn-ea"/>
                <a:cs typeface="+mn-cs"/>
              </a:defRPr>
            </a:lvl5pPr>
            <a:lvl6pPr marL="1712564" algn="l" defTabSz="685027" rtl="0" eaLnBrk="1" latinLnBrk="0" hangingPunct="1">
              <a:defRPr sz="1400" kern="1200">
                <a:solidFill>
                  <a:schemeClr val="lt1"/>
                </a:solidFill>
                <a:latin typeface="+mn-lt"/>
                <a:ea typeface="+mn-ea"/>
                <a:cs typeface="+mn-cs"/>
              </a:defRPr>
            </a:lvl6pPr>
            <a:lvl7pPr marL="2055079" algn="l" defTabSz="685027" rtl="0" eaLnBrk="1" latinLnBrk="0" hangingPunct="1">
              <a:defRPr sz="1400" kern="1200">
                <a:solidFill>
                  <a:schemeClr val="lt1"/>
                </a:solidFill>
                <a:latin typeface="+mn-lt"/>
                <a:ea typeface="+mn-ea"/>
                <a:cs typeface="+mn-cs"/>
              </a:defRPr>
            </a:lvl7pPr>
            <a:lvl8pPr marL="2397586" algn="l" defTabSz="685027" rtl="0" eaLnBrk="1" latinLnBrk="0" hangingPunct="1">
              <a:defRPr sz="1400" kern="1200">
                <a:solidFill>
                  <a:schemeClr val="lt1"/>
                </a:solidFill>
                <a:latin typeface="+mn-lt"/>
                <a:ea typeface="+mn-ea"/>
                <a:cs typeface="+mn-cs"/>
              </a:defRPr>
            </a:lvl8pPr>
            <a:lvl9pPr marL="2740102" algn="l" defTabSz="685027" rtl="0" eaLnBrk="1" latinLnBrk="0" hangingPunct="1">
              <a:defRPr sz="1400" kern="1200">
                <a:solidFill>
                  <a:schemeClr val="lt1"/>
                </a:solidFill>
                <a:latin typeface="+mn-lt"/>
                <a:ea typeface="+mn-ea"/>
                <a:cs typeface="+mn-cs"/>
              </a:defRPr>
            </a:lvl9pPr>
          </a:lstStyle>
          <a:p>
            <a:pPr algn="ctr" defTabSz="826821"/>
            <a:r>
              <a:rPr lang="en-US" altLang="zh-CN" sz="2000" dirty="0">
                <a:solidFill>
                  <a:schemeClr val="bg1"/>
                </a:solidFill>
                <a:latin typeface="微软雅黑" panose="020B0503020204020204" pitchFamily="34" charset="-122"/>
                <a:ea typeface="微软雅黑" panose="020B0503020204020204" pitchFamily="34" charset="-122"/>
              </a:rPr>
              <a:t>02</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5" name="文本框 4">
            <a:extLst>
              <a:ext uri="{FF2B5EF4-FFF2-40B4-BE49-F238E27FC236}">
                <a16:creationId xmlns:a16="http://schemas.microsoft.com/office/drawing/2014/main" id="{90D459F7-5802-4EDF-8532-CB8E8FB42615}"/>
              </a:ext>
            </a:extLst>
          </p:cNvPr>
          <p:cNvSpPr txBox="1"/>
          <p:nvPr/>
        </p:nvSpPr>
        <p:spPr>
          <a:xfrm>
            <a:off x="904684" y="326540"/>
            <a:ext cx="3489158" cy="523220"/>
          </a:xfrm>
          <a:prstGeom prst="rect">
            <a:avLst/>
          </a:prstGeom>
          <a:noFill/>
        </p:spPr>
        <p:txBody>
          <a:bodyPr wrap="square" rtlCol="0">
            <a:spAutoFit/>
          </a:bodyPr>
          <a:lstStyle/>
          <a:p>
            <a:r>
              <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rPr>
              <a:t>研究过程简介</a:t>
            </a:r>
            <a:endPar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Shape 40">
            <a:extLst>
              <a:ext uri="{FF2B5EF4-FFF2-40B4-BE49-F238E27FC236}">
                <a16:creationId xmlns:a16="http://schemas.microsoft.com/office/drawing/2014/main" id="{51AF574A-7A3E-4FCE-A54C-BA8B1B867112}"/>
              </a:ext>
            </a:extLst>
          </p:cNvPr>
          <p:cNvSpPr/>
          <p:nvPr/>
        </p:nvSpPr>
        <p:spPr>
          <a:xfrm>
            <a:off x="2645197" y="2891245"/>
            <a:ext cx="1562014" cy="1420013"/>
          </a:xfrm>
          <a:prstGeom prst="leftCircularArrow">
            <a:avLst>
              <a:gd name="adj1" fmla="val 2550"/>
              <a:gd name="adj2" fmla="val 309429"/>
              <a:gd name="adj3" fmla="val 2084940"/>
              <a:gd name="adj4" fmla="val 9024489"/>
              <a:gd name="adj5" fmla="val 2975"/>
            </a:avLst>
          </a:prstGeom>
          <a:solidFill>
            <a:srgbClr val="598569"/>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p/>
        </p:txBody>
      </p:sp>
      <p:sp>
        <p:nvSpPr>
          <p:cNvPr id="7" name="Circular Arrow 43">
            <a:extLst>
              <a:ext uri="{FF2B5EF4-FFF2-40B4-BE49-F238E27FC236}">
                <a16:creationId xmlns:a16="http://schemas.microsoft.com/office/drawing/2014/main" id="{B327B74E-8E05-4D07-BFE4-AFCB862214F5}"/>
              </a:ext>
            </a:extLst>
          </p:cNvPr>
          <p:cNvSpPr/>
          <p:nvPr/>
        </p:nvSpPr>
        <p:spPr>
          <a:xfrm>
            <a:off x="4864682" y="2118782"/>
            <a:ext cx="1754009" cy="1594554"/>
          </a:xfrm>
          <a:prstGeom prst="circularArrow">
            <a:avLst>
              <a:gd name="adj1" fmla="val 2271"/>
              <a:gd name="adj2" fmla="val 273786"/>
              <a:gd name="adj3" fmla="val 19550703"/>
              <a:gd name="adj4" fmla="val 12575511"/>
              <a:gd name="adj5" fmla="val 2650"/>
            </a:avLst>
          </a:prstGeom>
          <a:solidFill>
            <a:srgbClr val="598569"/>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p/>
        </p:txBody>
      </p:sp>
      <p:sp>
        <p:nvSpPr>
          <p:cNvPr id="8" name="Shape 51">
            <a:extLst>
              <a:ext uri="{FF2B5EF4-FFF2-40B4-BE49-F238E27FC236}">
                <a16:creationId xmlns:a16="http://schemas.microsoft.com/office/drawing/2014/main" id="{9E862A51-CC70-4F1A-9200-7077AC57AB14}"/>
              </a:ext>
            </a:extLst>
          </p:cNvPr>
          <p:cNvSpPr/>
          <p:nvPr/>
        </p:nvSpPr>
        <p:spPr>
          <a:xfrm>
            <a:off x="7286027" y="2891245"/>
            <a:ext cx="1562014" cy="1420013"/>
          </a:xfrm>
          <a:prstGeom prst="leftCircularArrow">
            <a:avLst>
              <a:gd name="adj1" fmla="val 2550"/>
              <a:gd name="adj2" fmla="val 309429"/>
              <a:gd name="adj3" fmla="val 2084940"/>
              <a:gd name="adj4" fmla="val 9024489"/>
              <a:gd name="adj5" fmla="val 2975"/>
            </a:avLst>
          </a:prstGeom>
          <a:solidFill>
            <a:srgbClr val="598569"/>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p/>
        </p:txBody>
      </p:sp>
      <p:sp>
        <p:nvSpPr>
          <p:cNvPr id="9" name="Freeform 39">
            <a:extLst>
              <a:ext uri="{FF2B5EF4-FFF2-40B4-BE49-F238E27FC236}">
                <a16:creationId xmlns:a16="http://schemas.microsoft.com/office/drawing/2014/main" id="{64F60669-37B9-46E7-A795-E5816997890C}"/>
              </a:ext>
            </a:extLst>
          </p:cNvPr>
          <p:cNvSpPr/>
          <p:nvPr/>
        </p:nvSpPr>
        <p:spPr>
          <a:xfrm>
            <a:off x="1981200" y="2720751"/>
            <a:ext cx="1241789" cy="1024217"/>
          </a:xfrm>
          <a:custGeom>
            <a:avLst/>
            <a:gdLst>
              <a:gd name="connsiteX0" fmla="*/ 0 w 2266626"/>
              <a:gd name="connsiteY0" fmla="*/ 186949 h 1869493"/>
              <a:gd name="connsiteX1" fmla="*/ 186949 w 2266626"/>
              <a:gd name="connsiteY1" fmla="*/ 0 h 1869493"/>
              <a:gd name="connsiteX2" fmla="*/ 2079677 w 2266626"/>
              <a:gd name="connsiteY2" fmla="*/ 0 h 1869493"/>
              <a:gd name="connsiteX3" fmla="*/ 2266626 w 2266626"/>
              <a:gd name="connsiteY3" fmla="*/ 186949 h 1869493"/>
              <a:gd name="connsiteX4" fmla="*/ 2266626 w 2266626"/>
              <a:gd name="connsiteY4" fmla="*/ 1682544 h 1869493"/>
              <a:gd name="connsiteX5" fmla="*/ 2079677 w 2266626"/>
              <a:gd name="connsiteY5" fmla="*/ 1869493 h 1869493"/>
              <a:gd name="connsiteX6" fmla="*/ 186949 w 2266626"/>
              <a:gd name="connsiteY6" fmla="*/ 1869493 h 1869493"/>
              <a:gd name="connsiteX7" fmla="*/ 0 w 2266626"/>
              <a:gd name="connsiteY7" fmla="*/ 1682544 h 1869493"/>
              <a:gd name="connsiteX8" fmla="*/ 0 w 2266626"/>
              <a:gd name="connsiteY8" fmla="*/ 186949 h 186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6626" h="1869493">
                <a:moveTo>
                  <a:pt x="0" y="186949"/>
                </a:moveTo>
                <a:cubicBezTo>
                  <a:pt x="0" y="83700"/>
                  <a:pt x="83700" y="0"/>
                  <a:pt x="186949" y="0"/>
                </a:cubicBezTo>
                <a:lnTo>
                  <a:pt x="2079677" y="0"/>
                </a:lnTo>
                <a:cubicBezTo>
                  <a:pt x="2182926" y="0"/>
                  <a:pt x="2266626" y="83700"/>
                  <a:pt x="2266626" y="186949"/>
                </a:cubicBezTo>
                <a:lnTo>
                  <a:pt x="2266626" y="1682544"/>
                </a:lnTo>
                <a:cubicBezTo>
                  <a:pt x="2266626" y="1785793"/>
                  <a:pt x="2182926" y="1869493"/>
                  <a:pt x="2079677" y="1869493"/>
                </a:cubicBezTo>
                <a:lnTo>
                  <a:pt x="186949" y="1869493"/>
                </a:lnTo>
                <a:cubicBezTo>
                  <a:pt x="83700" y="1869493"/>
                  <a:pt x="0" y="1785793"/>
                  <a:pt x="0" y="1682544"/>
                </a:cubicBezTo>
                <a:lnTo>
                  <a:pt x="0" y="186949"/>
                </a:lnTo>
                <a:close/>
              </a:path>
            </a:pathLst>
          </a:custGeom>
          <a:solidFill>
            <a:srgbClr val="51775B">
              <a:alpha val="90000"/>
            </a:srgbClr>
          </a:solidFill>
          <a:ln>
            <a:solidFill>
              <a:schemeClr val="bg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0845" tIns="90845" rIns="90845" bIns="391300" numCol="1" spcCol="1270" anchor="t" anchorCtr="0">
            <a:noAutofit/>
          </a:bodyPr>
          <a:lstStyle/>
          <a:p>
            <a:pPr marL="214313" lvl="1" indent="-214313" defTabSz="1366838">
              <a:lnSpc>
                <a:spcPct val="90000"/>
              </a:lnSpc>
              <a:spcBef>
                <a:spcPct val="0"/>
              </a:spcBef>
              <a:spcAft>
                <a:spcPct val="15000"/>
              </a:spcAft>
              <a:buChar char="••"/>
            </a:pPr>
            <a:endParaRPr lang="en-US" sz="3075" b="1"/>
          </a:p>
          <a:p>
            <a:pPr marL="214313" lvl="1" indent="-214313" defTabSz="1366838">
              <a:lnSpc>
                <a:spcPct val="90000"/>
              </a:lnSpc>
              <a:spcBef>
                <a:spcPct val="0"/>
              </a:spcBef>
              <a:spcAft>
                <a:spcPct val="15000"/>
              </a:spcAft>
              <a:buChar char="••"/>
            </a:pPr>
            <a:endParaRPr lang="en-US" sz="3075" b="1"/>
          </a:p>
        </p:txBody>
      </p:sp>
      <p:sp>
        <p:nvSpPr>
          <p:cNvPr id="10" name="Freeform 41">
            <a:extLst>
              <a:ext uri="{FF2B5EF4-FFF2-40B4-BE49-F238E27FC236}">
                <a16:creationId xmlns:a16="http://schemas.microsoft.com/office/drawing/2014/main" id="{4EDC5295-161E-4AB0-A4FF-AC39DCCACA2E}"/>
              </a:ext>
            </a:extLst>
          </p:cNvPr>
          <p:cNvSpPr/>
          <p:nvPr/>
        </p:nvSpPr>
        <p:spPr>
          <a:xfrm>
            <a:off x="2257153" y="3525492"/>
            <a:ext cx="1103813" cy="438950"/>
          </a:xfrm>
          <a:custGeom>
            <a:avLst/>
            <a:gdLst>
              <a:gd name="connsiteX0" fmla="*/ 0 w 2014779"/>
              <a:gd name="connsiteY0" fmla="*/ 80121 h 801211"/>
              <a:gd name="connsiteX1" fmla="*/ 80121 w 2014779"/>
              <a:gd name="connsiteY1" fmla="*/ 0 h 801211"/>
              <a:gd name="connsiteX2" fmla="*/ 1934658 w 2014779"/>
              <a:gd name="connsiteY2" fmla="*/ 0 h 801211"/>
              <a:gd name="connsiteX3" fmla="*/ 2014779 w 2014779"/>
              <a:gd name="connsiteY3" fmla="*/ 80121 h 801211"/>
              <a:gd name="connsiteX4" fmla="*/ 2014779 w 2014779"/>
              <a:gd name="connsiteY4" fmla="*/ 721090 h 801211"/>
              <a:gd name="connsiteX5" fmla="*/ 1934658 w 2014779"/>
              <a:gd name="connsiteY5" fmla="*/ 801211 h 801211"/>
              <a:gd name="connsiteX6" fmla="*/ 80121 w 2014779"/>
              <a:gd name="connsiteY6" fmla="*/ 801211 h 801211"/>
              <a:gd name="connsiteX7" fmla="*/ 0 w 2014779"/>
              <a:gd name="connsiteY7" fmla="*/ 721090 h 801211"/>
              <a:gd name="connsiteX8" fmla="*/ 0 w 2014779"/>
              <a:gd name="connsiteY8" fmla="*/ 80121 h 80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4779" h="801211">
                <a:moveTo>
                  <a:pt x="0" y="80121"/>
                </a:moveTo>
                <a:cubicBezTo>
                  <a:pt x="0" y="35871"/>
                  <a:pt x="35871" y="0"/>
                  <a:pt x="80121" y="0"/>
                </a:cubicBezTo>
                <a:lnTo>
                  <a:pt x="1934658" y="0"/>
                </a:lnTo>
                <a:cubicBezTo>
                  <a:pt x="1978908" y="0"/>
                  <a:pt x="2014779" y="35871"/>
                  <a:pt x="2014779" y="80121"/>
                </a:cubicBezTo>
                <a:lnTo>
                  <a:pt x="2014779" y="721090"/>
                </a:lnTo>
                <a:cubicBezTo>
                  <a:pt x="2014779" y="765340"/>
                  <a:pt x="1978908" y="801211"/>
                  <a:pt x="1934658" y="801211"/>
                </a:cubicBezTo>
                <a:lnTo>
                  <a:pt x="80121" y="801211"/>
                </a:lnTo>
                <a:cubicBezTo>
                  <a:pt x="35871" y="801211"/>
                  <a:pt x="0" y="765340"/>
                  <a:pt x="0" y="721090"/>
                </a:cubicBezTo>
                <a:lnTo>
                  <a:pt x="0" y="80121"/>
                </a:lnTo>
                <a:close/>
              </a:path>
            </a:pathLst>
          </a:custGeom>
          <a:solidFill>
            <a:srgbClr val="51775B"/>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3323" tIns="61415" rIns="83323" bIns="61415" numCol="1" spcCol="1270" anchor="ctr" anchorCtr="0">
            <a:noAutofit/>
          </a:bodyPr>
          <a:lstStyle/>
          <a:p>
            <a:pPr algn="ctr" defTabSz="1533525">
              <a:lnSpc>
                <a:spcPct val="90000"/>
              </a:lnSpc>
              <a:spcBef>
                <a:spcPct val="0"/>
              </a:spcBef>
              <a:spcAft>
                <a:spcPct val="35000"/>
              </a:spcAft>
            </a:pPr>
            <a:endParaRPr lang="en-US" sz="3450" b="1"/>
          </a:p>
        </p:txBody>
      </p:sp>
      <p:grpSp>
        <p:nvGrpSpPr>
          <p:cNvPr id="11" name="Group 83">
            <a:extLst>
              <a:ext uri="{FF2B5EF4-FFF2-40B4-BE49-F238E27FC236}">
                <a16:creationId xmlns:a16="http://schemas.microsoft.com/office/drawing/2014/main" id="{530D0196-D907-4309-96B9-4329D8CF6933}"/>
              </a:ext>
            </a:extLst>
          </p:cNvPr>
          <p:cNvGrpSpPr/>
          <p:nvPr/>
        </p:nvGrpSpPr>
        <p:grpSpPr>
          <a:xfrm>
            <a:off x="2501960" y="2970106"/>
            <a:ext cx="281541" cy="410406"/>
            <a:chOff x="3582988" y="3510757"/>
            <a:chExt cx="319088" cy="465138"/>
          </a:xfrm>
          <a:solidFill>
            <a:schemeClr val="bg1"/>
          </a:solidFill>
        </p:grpSpPr>
        <p:sp>
          <p:nvSpPr>
            <p:cNvPr id="12" name="AutoShape 113">
              <a:extLst>
                <a:ext uri="{FF2B5EF4-FFF2-40B4-BE49-F238E27FC236}">
                  <a16:creationId xmlns:a16="http://schemas.microsoft.com/office/drawing/2014/main" id="{BF379A79-0278-4BFD-B088-DD14F352D1EE}"/>
                </a:ext>
              </a:extLst>
            </p:cNvPr>
            <p:cNvSpPr>
              <a:spLocks/>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350" b="1">
                <a:sym typeface="Gill Sans" charset="0"/>
              </a:endParaRPr>
            </a:p>
          </p:txBody>
        </p:sp>
        <p:sp>
          <p:nvSpPr>
            <p:cNvPr id="13" name="AutoShape 114">
              <a:extLst>
                <a:ext uri="{FF2B5EF4-FFF2-40B4-BE49-F238E27FC236}">
                  <a16:creationId xmlns:a16="http://schemas.microsoft.com/office/drawing/2014/main" id="{172814C2-E45A-4739-A536-EE7DB89E2591}"/>
                </a:ext>
              </a:extLst>
            </p:cNvPr>
            <p:cNvSpPr>
              <a:spLocks/>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350" b="1">
                <a:sym typeface="Gill Sans" charset="0"/>
              </a:endParaRPr>
            </a:p>
          </p:txBody>
        </p:sp>
      </p:grpSp>
      <p:sp>
        <p:nvSpPr>
          <p:cNvPr id="14" name="TextBox 99">
            <a:extLst>
              <a:ext uri="{FF2B5EF4-FFF2-40B4-BE49-F238E27FC236}">
                <a16:creationId xmlns:a16="http://schemas.microsoft.com/office/drawing/2014/main" id="{BE6F54D4-7C23-4E8E-9617-C12625F1B46E}"/>
              </a:ext>
            </a:extLst>
          </p:cNvPr>
          <p:cNvSpPr txBox="1"/>
          <p:nvPr/>
        </p:nvSpPr>
        <p:spPr>
          <a:xfrm>
            <a:off x="2331204" y="3589435"/>
            <a:ext cx="955710" cy="276999"/>
          </a:xfrm>
          <a:prstGeom prst="rect">
            <a:avLst/>
          </a:prstGeom>
          <a:noFill/>
        </p:spPr>
        <p:txBody>
          <a:bodyPr wrap="none" rtlCol="0">
            <a:spAutoFit/>
          </a:bodyPr>
          <a:lstStyle/>
          <a:p>
            <a:pPr algn="ctr"/>
            <a:r>
              <a:rPr lang="en-US" sz="1200" b="1" dirty="0">
                <a:solidFill>
                  <a:schemeClr val="bg1"/>
                </a:solidFill>
              </a:rPr>
              <a:t>Bright Idea</a:t>
            </a:r>
          </a:p>
        </p:txBody>
      </p:sp>
      <p:sp>
        <p:nvSpPr>
          <p:cNvPr id="15" name="Freeform 42">
            <a:extLst>
              <a:ext uri="{FF2B5EF4-FFF2-40B4-BE49-F238E27FC236}">
                <a16:creationId xmlns:a16="http://schemas.microsoft.com/office/drawing/2014/main" id="{BC198925-7AD7-41C3-8011-F93DC115EA65}"/>
              </a:ext>
            </a:extLst>
          </p:cNvPr>
          <p:cNvSpPr/>
          <p:nvPr/>
        </p:nvSpPr>
        <p:spPr>
          <a:xfrm>
            <a:off x="4227695" y="2720751"/>
            <a:ext cx="1241789" cy="1024217"/>
          </a:xfrm>
          <a:custGeom>
            <a:avLst/>
            <a:gdLst>
              <a:gd name="connsiteX0" fmla="*/ 0 w 2266626"/>
              <a:gd name="connsiteY0" fmla="*/ 186949 h 1869493"/>
              <a:gd name="connsiteX1" fmla="*/ 186949 w 2266626"/>
              <a:gd name="connsiteY1" fmla="*/ 0 h 1869493"/>
              <a:gd name="connsiteX2" fmla="*/ 2079677 w 2266626"/>
              <a:gd name="connsiteY2" fmla="*/ 0 h 1869493"/>
              <a:gd name="connsiteX3" fmla="*/ 2266626 w 2266626"/>
              <a:gd name="connsiteY3" fmla="*/ 186949 h 1869493"/>
              <a:gd name="connsiteX4" fmla="*/ 2266626 w 2266626"/>
              <a:gd name="connsiteY4" fmla="*/ 1682544 h 1869493"/>
              <a:gd name="connsiteX5" fmla="*/ 2079677 w 2266626"/>
              <a:gd name="connsiteY5" fmla="*/ 1869493 h 1869493"/>
              <a:gd name="connsiteX6" fmla="*/ 186949 w 2266626"/>
              <a:gd name="connsiteY6" fmla="*/ 1869493 h 1869493"/>
              <a:gd name="connsiteX7" fmla="*/ 0 w 2266626"/>
              <a:gd name="connsiteY7" fmla="*/ 1682544 h 1869493"/>
              <a:gd name="connsiteX8" fmla="*/ 0 w 2266626"/>
              <a:gd name="connsiteY8" fmla="*/ 186949 h 186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6626" h="1869493">
                <a:moveTo>
                  <a:pt x="0" y="186949"/>
                </a:moveTo>
                <a:cubicBezTo>
                  <a:pt x="0" y="83700"/>
                  <a:pt x="83700" y="0"/>
                  <a:pt x="186949" y="0"/>
                </a:cubicBezTo>
                <a:lnTo>
                  <a:pt x="2079677" y="0"/>
                </a:lnTo>
                <a:cubicBezTo>
                  <a:pt x="2182926" y="0"/>
                  <a:pt x="2266626" y="83700"/>
                  <a:pt x="2266626" y="186949"/>
                </a:cubicBezTo>
                <a:lnTo>
                  <a:pt x="2266626" y="1682544"/>
                </a:lnTo>
                <a:cubicBezTo>
                  <a:pt x="2266626" y="1785793"/>
                  <a:pt x="2182926" y="1869493"/>
                  <a:pt x="2079677" y="1869493"/>
                </a:cubicBezTo>
                <a:lnTo>
                  <a:pt x="186949" y="1869493"/>
                </a:lnTo>
                <a:cubicBezTo>
                  <a:pt x="83700" y="1869493"/>
                  <a:pt x="0" y="1785793"/>
                  <a:pt x="0" y="1682544"/>
                </a:cubicBezTo>
                <a:lnTo>
                  <a:pt x="0" y="186949"/>
                </a:lnTo>
                <a:close/>
              </a:path>
            </a:pathLst>
          </a:custGeom>
          <a:solidFill>
            <a:srgbClr val="51775B">
              <a:alpha val="90000"/>
            </a:srgbClr>
          </a:solidFill>
          <a:ln>
            <a:solidFill>
              <a:schemeClr val="bg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0845" tIns="391300" rIns="90845" bIns="90845" numCol="1" spcCol="1270" anchor="t" anchorCtr="0">
            <a:noAutofit/>
          </a:bodyPr>
          <a:lstStyle/>
          <a:p>
            <a:pPr marL="214313" lvl="1" indent="-214313" defTabSz="1366838">
              <a:lnSpc>
                <a:spcPct val="90000"/>
              </a:lnSpc>
              <a:spcBef>
                <a:spcPct val="0"/>
              </a:spcBef>
              <a:spcAft>
                <a:spcPct val="15000"/>
              </a:spcAft>
              <a:buChar char="••"/>
            </a:pPr>
            <a:endParaRPr lang="en-US" sz="3075" b="1"/>
          </a:p>
          <a:p>
            <a:pPr marL="214313" lvl="1" indent="-214313" defTabSz="1366838">
              <a:lnSpc>
                <a:spcPct val="90000"/>
              </a:lnSpc>
              <a:spcBef>
                <a:spcPct val="0"/>
              </a:spcBef>
              <a:spcAft>
                <a:spcPct val="15000"/>
              </a:spcAft>
              <a:buChar char="••"/>
            </a:pPr>
            <a:endParaRPr lang="en-US" sz="3075" b="1"/>
          </a:p>
        </p:txBody>
      </p:sp>
      <p:sp>
        <p:nvSpPr>
          <p:cNvPr id="16" name="Freeform 44">
            <a:extLst>
              <a:ext uri="{FF2B5EF4-FFF2-40B4-BE49-F238E27FC236}">
                <a16:creationId xmlns:a16="http://schemas.microsoft.com/office/drawing/2014/main" id="{FB86DFEC-2990-4B21-93A0-2733B105F9BC}"/>
              </a:ext>
            </a:extLst>
          </p:cNvPr>
          <p:cNvSpPr/>
          <p:nvPr/>
        </p:nvSpPr>
        <p:spPr>
          <a:xfrm>
            <a:off x="4503649" y="2501276"/>
            <a:ext cx="1103812" cy="438950"/>
          </a:xfrm>
          <a:custGeom>
            <a:avLst/>
            <a:gdLst>
              <a:gd name="connsiteX0" fmla="*/ 0 w 2014779"/>
              <a:gd name="connsiteY0" fmla="*/ 80121 h 801211"/>
              <a:gd name="connsiteX1" fmla="*/ 80121 w 2014779"/>
              <a:gd name="connsiteY1" fmla="*/ 0 h 801211"/>
              <a:gd name="connsiteX2" fmla="*/ 1934658 w 2014779"/>
              <a:gd name="connsiteY2" fmla="*/ 0 h 801211"/>
              <a:gd name="connsiteX3" fmla="*/ 2014779 w 2014779"/>
              <a:gd name="connsiteY3" fmla="*/ 80121 h 801211"/>
              <a:gd name="connsiteX4" fmla="*/ 2014779 w 2014779"/>
              <a:gd name="connsiteY4" fmla="*/ 721090 h 801211"/>
              <a:gd name="connsiteX5" fmla="*/ 1934658 w 2014779"/>
              <a:gd name="connsiteY5" fmla="*/ 801211 h 801211"/>
              <a:gd name="connsiteX6" fmla="*/ 80121 w 2014779"/>
              <a:gd name="connsiteY6" fmla="*/ 801211 h 801211"/>
              <a:gd name="connsiteX7" fmla="*/ 0 w 2014779"/>
              <a:gd name="connsiteY7" fmla="*/ 721090 h 801211"/>
              <a:gd name="connsiteX8" fmla="*/ 0 w 2014779"/>
              <a:gd name="connsiteY8" fmla="*/ 80121 h 80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4779" h="801211">
                <a:moveTo>
                  <a:pt x="0" y="80121"/>
                </a:moveTo>
                <a:cubicBezTo>
                  <a:pt x="0" y="35871"/>
                  <a:pt x="35871" y="0"/>
                  <a:pt x="80121" y="0"/>
                </a:cubicBezTo>
                <a:lnTo>
                  <a:pt x="1934658" y="0"/>
                </a:lnTo>
                <a:cubicBezTo>
                  <a:pt x="1978908" y="0"/>
                  <a:pt x="2014779" y="35871"/>
                  <a:pt x="2014779" y="80121"/>
                </a:cubicBezTo>
                <a:lnTo>
                  <a:pt x="2014779" y="721090"/>
                </a:lnTo>
                <a:cubicBezTo>
                  <a:pt x="2014779" y="765340"/>
                  <a:pt x="1978908" y="801211"/>
                  <a:pt x="1934658" y="801211"/>
                </a:cubicBezTo>
                <a:lnTo>
                  <a:pt x="80121" y="801211"/>
                </a:lnTo>
                <a:cubicBezTo>
                  <a:pt x="35871" y="801211"/>
                  <a:pt x="0" y="765340"/>
                  <a:pt x="0" y="721090"/>
                </a:cubicBezTo>
                <a:lnTo>
                  <a:pt x="0" y="80121"/>
                </a:lnTo>
                <a:close/>
              </a:path>
            </a:pathLst>
          </a:custGeom>
          <a:solidFill>
            <a:srgbClr val="51775B"/>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3323" tIns="61415" rIns="83323" bIns="61415" numCol="1" spcCol="1270" anchor="ctr" anchorCtr="0">
            <a:noAutofit/>
          </a:bodyPr>
          <a:lstStyle/>
          <a:p>
            <a:pPr algn="ctr" defTabSz="1533525">
              <a:lnSpc>
                <a:spcPct val="90000"/>
              </a:lnSpc>
              <a:spcBef>
                <a:spcPct val="0"/>
              </a:spcBef>
              <a:spcAft>
                <a:spcPct val="35000"/>
              </a:spcAft>
            </a:pPr>
            <a:endParaRPr lang="en-US" sz="3450" b="1"/>
          </a:p>
        </p:txBody>
      </p:sp>
      <p:sp>
        <p:nvSpPr>
          <p:cNvPr id="17" name="Freeform 98">
            <a:extLst>
              <a:ext uri="{FF2B5EF4-FFF2-40B4-BE49-F238E27FC236}">
                <a16:creationId xmlns:a16="http://schemas.microsoft.com/office/drawing/2014/main" id="{C98F1ED4-95BA-4F52-A232-D91174E10F4E}"/>
              </a:ext>
            </a:extLst>
          </p:cNvPr>
          <p:cNvSpPr>
            <a:spLocks noEditPoints="1"/>
          </p:cNvSpPr>
          <p:nvPr/>
        </p:nvSpPr>
        <p:spPr bwMode="auto">
          <a:xfrm>
            <a:off x="4684820" y="3076974"/>
            <a:ext cx="388116" cy="396791"/>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b="1" dirty="0"/>
          </a:p>
        </p:txBody>
      </p:sp>
      <p:sp>
        <p:nvSpPr>
          <p:cNvPr id="18" name="TextBox 100">
            <a:extLst>
              <a:ext uri="{FF2B5EF4-FFF2-40B4-BE49-F238E27FC236}">
                <a16:creationId xmlns:a16="http://schemas.microsoft.com/office/drawing/2014/main" id="{C98325EE-ED46-4B18-8EE2-FD7AF544F1CC}"/>
              </a:ext>
            </a:extLst>
          </p:cNvPr>
          <p:cNvSpPr txBox="1"/>
          <p:nvPr/>
        </p:nvSpPr>
        <p:spPr>
          <a:xfrm>
            <a:off x="4692062" y="2582241"/>
            <a:ext cx="761747" cy="276999"/>
          </a:xfrm>
          <a:prstGeom prst="rect">
            <a:avLst/>
          </a:prstGeom>
          <a:noFill/>
        </p:spPr>
        <p:txBody>
          <a:bodyPr wrap="none" rtlCol="0">
            <a:spAutoFit/>
          </a:bodyPr>
          <a:lstStyle/>
          <a:p>
            <a:pPr algn="ctr"/>
            <a:r>
              <a:rPr lang="en-US" sz="1200" b="1">
                <a:solidFill>
                  <a:schemeClr val="bg1"/>
                </a:solidFill>
              </a:rPr>
              <a:t>The Cup</a:t>
            </a:r>
          </a:p>
        </p:txBody>
      </p:sp>
      <p:sp>
        <p:nvSpPr>
          <p:cNvPr id="19" name="Freeform 50">
            <a:extLst>
              <a:ext uri="{FF2B5EF4-FFF2-40B4-BE49-F238E27FC236}">
                <a16:creationId xmlns:a16="http://schemas.microsoft.com/office/drawing/2014/main" id="{275E0121-F54E-4AE1-8BE4-E6EE596B5A38}"/>
              </a:ext>
            </a:extLst>
          </p:cNvPr>
          <p:cNvSpPr/>
          <p:nvPr/>
        </p:nvSpPr>
        <p:spPr>
          <a:xfrm>
            <a:off x="6622030" y="2720751"/>
            <a:ext cx="1241789" cy="1024217"/>
          </a:xfrm>
          <a:custGeom>
            <a:avLst/>
            <a:gdLst>
              <a:gd name="connsiteX0" fmla="*/ 0 w 2266626"/>
              <a:gd name="connsiteY0" fmla="*/ 186949 h 1869493"/>
              <a:gd name="connsiteX1" fmla="*/ 186949 w 2266626"/>
              <a:gd name="connsiteY1" fmla="*/ 0 h 1869493"/>
              <a:gd name="connsiteX2" fmla="*/ 2079677 w 2266626"/>
              <a:gd name="connsiteY2" fmla="*/ 0 h 1869493"/>
              <a:gd name="connsiteX3" fmla="*/ 2266626 w 2266626"/>
              <a:gd name="connsiteY3" fmla="*/ 186949 h 1869493"/>
              <a:gd name="connsiteX4" fmla="*/ 2266626 w 2266626"/>
              <a:gd name="connsiteY4" fmla="*/ 1682544 h 1869493"/>
              <a:gd name="connsiteX5" fmla="*/ 2079677 w 2266626"/>
              <a:gd name="connsiteY5" fmla="*/ 1869493 h 1869493"/>
              <a:gd name="connsiteX6" fmla="*/ 186949 w 2266626"/>
              <a:gd name="connsiteY6" fmla="*/ 1869493 h 1869493"/>
              <a:gd name="connsiteX7" fmla="*/ 0 w 2266626"/>
              <a:gd name="connsiteY7" fmla="*/ 1682544 h 1869493"/>
              <a:gd name="connsiteX8" fmla="*/ 0 w 2266626"/>
              <a:gd name="connsiteY8" fmla="*/ 186949 h 186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6626" h="1869493">
                <a:moveTo>
                  <a:pt x="0" y="186949"/>
                </a:moveTo>
                <a:cubicBezTo>
                  <a:pt x="0" y="83700"/>
                  <a:pt x="83700" y="0"/>
                  <a:pt x="186949" y="0"/>
                </a:cubicBezTo>
                <a:lnTo>
                  <a:pt x="2079677" y="0"/>
                </a:lnTo>
                <a:cubicBezTo>
                  <a:pt x="2182926" y="0"/>
                  <a:pt x="2266626" y="83700"/>
                  <a:pt x="2266626" y="186949"/>
                </a:cubicBezTo>
                <a:lnTo>
                  <a:pt x="2266626" y="1682544"/>
                </a:lnTo>
                <a:cubicBezTo>
                  <a:pt x="2266626" y="1785793"/>
                  <a:pt x="2182926" y="1869493"/>
                  <a:pt x="2079677" y="1869493"/>
                </a:cubicBezTo>
                <a:lnTo>
                  <a:pt x="186949" y="1869493"/>
                </a:lnTo>
                <a:cubicBezTo>
                  <a:pt x="83700" y="1869493"/>
                  <a:pt x="0" y="1785793"/>
                  <a:pt x="0" y="1682544"/>
                </a:cubicBezTo>
                <a:lnTo>
                  <a:pt x="0" y="186949"/>
                </a:lnTo>
                <a:close/>
              </a:path>
            </a:pathLst>
          </a:custGeom>
          <a:solidFill>
            <a:srgbClr val="51775B">
              <a:alpha val="90000"/>
            </a:srgbClr>
          </a:solidFill>
          <a:ln>
            <a:solidFill>
              <a:schemeClr val="bg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0845" tIns="90845" rIns="90845" bIns="391300" numCol="1" spcCol="1270" anchor="t" anchorCtr="0">
            <a:noAutofit/>
          </a:bodyPr>
          <a:lstStyle/>
          <a:p>
            <a:pPr marL="214313" lvl="1" indent="-214313" defTabSz="1366838">
              <a:lnSpc>
                <a:spcPct val="90000"/>
              </a:lnSpc>
              <a:spcBef>
                <a:spcPct val="0"/>
              </a:spcBef>
              <a:spcAft>
                <a:spcPct val="15000"/>
              </a:spcAft>
              <a:buChar char="••"/>
            </a:pPr>
            <a:endParaRPr lang="en-US" sz="3075" b="1"/>
          </a:p>
          <a:p>
            <a:pPr marL="214313" lvl="1" indent="-214313" defTabSz="1366838">
              <a:lnSpc>
                <a:spcPct val="90000"/>
              </a:lnSpc>
              <a:spcBef>
                <a:spcPct val="0"/>
              </a:spcBef>
              <a:spcAft>
                <a:spcPct val="15000"/>
              </a:spcAft>
              <a:buChar char="••"/>
            </a:pPr>
            <a:endParaRPr lang="en-US" sz="3075" b="1"/>
          </a:p>
        </p:txBody>
      </p:sp>
      <p:sp>
        <p:nvSpPr>
          <p:cNvPr id="20" name="Freeform 52">
            <a:extLst>
              <a:ext uri="{FF2B5EF4-FFF2-40B4-BE49-F238E27FC236}">
                <a16:creationId xmlns:a16="http://schemas.microsoft.com/office/drawing/2014/main" id="{6E181E07-C636-464F-9894-8CFE7A4AC7CD}"/>
              </a:ext>
            </a:extLst>
          </p:cNvPr>
          <p:cNvSpPr/>
          <p:nvPr/>
        </p:nvSpPr>
        <p:spPr>
          <a:xfrm>
            <a:off x="6897983" y="3525492"/>
            <a:ext cx="1103813" cy="438950"/>
          </a:xfrm>
          <a:custGeom>
            <a:avLst/>
            <a:gdLst>
              <a:gd name="connsiteX0" fmla="*/ 0 w 2014779"/>
              <a:gd name="connsiteY0" fmla="*/ 80121 h 801211"/>
              <a:gd name="connsiteX1" fmla="*/ 80121 w 2014779"/>
              <a:gd name="connsiteY1" fmla="*/ 0 h 801211"/>
              <a:gd name="connsiteX2" fmla="*/ 1934658 w 2014779"/>
              <a:gd name="connsiteY2" fmla="*/ 0 h 801211"/>
              <a:gd name="connsiteX3" fmla="*/ 2014779 w 2014779"/>
              <a:gd name="connsiteY3" fmla="*/ 80121 h 801211"/>
              <a:gd name="connsiteX4" fmla="*/ 2014779 w 2014779"/>
              <a:gd name="connsiteY4" fmla="*/ 721090 h 801211"/>
              <a:gd name="connsiteX5" fmla="*/ 1934658 w 2014779"/>
              <a:gd name="connsiteY5" fmla="*/ 801211 h 801211"/>
              <a:gd name="connsiteX6" fmla="*/ 80121 w 2014779"/>
              <a:gd name="connsiteY6" fmla="*/ 801211 h 801211"/>
              <a:gd name="connsiteX7" fmla="*/ 0 w 2014779"/>
              <a:gd name="connsiteY7" fmla="*/ 721090 h 801211"/>
              <a:gd name="connsiteX8" fmla="*/ 0 w 2014779"/>
              <a:gd name="connsiteY8" fmla="*/ 80121 h 80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4779" h="801211">
                <a:moveTo>
                  <a:pt x="0" y="80121"/>
                </a:moveTo>
                <a:cubicBezTo>
                  <a:pt x="0" y="35871"/>
                  <a:pt x="35871" y="0"/>
                  <a:pt x="80121" y="0"/>
                </a:cubicBezTo>
                <a:lnTo>
                  <a:pt x="1934658" y="0"/>
                </a:lnTo>
                <a:cubicBezTo>
                  <a:pt x="1978908" y="0"/>
                  <a:pt x="2014779" y="35871"/>
                  <a:pt x="2014779" y="80121"/>
                </a:cubicBezTo>
                <a:lnTo>
                  <a:pt x="2014779" y="721090"/>
                </a:lnTo>
                <a:cubicBezTo>
                  <a:pt x="2014779" y="765340"/>
                  <a:pt x="1978908" y="801211"/>
                  <a:pt x="1934658" y="801211"/>
                </a:cubicBezTo>
                <a:lnTo>
                  <a:pt x="80121" y="801211"/>
                </a:lnTo>
                <a:cubicBezTo>
                  <a:pt x="35871" y="801211"/>
                  <a:pt x="0" y="765340"/>
                  <a:pt x="0" y="721090"/>
                </a:cubicBezTo>
                <a:lnTo>
                  <a:pt x="0" y="80121"/>
                </a:lnTo>
                <a:close/>
              </a:path>
            </a:pathLst>
          </a:custGeom>
          <a:solidFill>
            <a:srgbClr val="51775B"/>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3323" tIns="61415" rIns="83323" bIns="61415" numCol="1" spcCol="1270" anchor="ctr" anchorCtr="0">
            <a:noAutofit/>
          </a:bodyPr>
          <a:lstStyle/>
          <a:p>
            <a:pPr algn="ctr" defTabSz="1533525">
              <a:lnSpc>
                <a:spcPct val="90000"/>
              </a:lnSpc>
              <a:spcBef>
                <a:spcPct val="0"/>
              </a:spcBef>
              <a:spcAft>
                <a:spcPct val="35000"/>
              </a:spcAft>
            </a:pPr>
            <a:endParaRPr lang="en-US" sz="3450" b="1"/>
          </a:p>
        </p:txBody>
      </p:sp>
      <p:grpSp>
        <p:nvGrpSpPr>
          <p:cNvPr id="21" name="Group 86">
            <a:extLst>
              <a:ext uri="{FF2B5EF4-FFF2-40B4-BE49-F238E27FC236}">
                <a16:creationId xmlns:a16="http://schemas.microsoft.com/office/drawing/2014/main" id="{59E580DF-CFFF-4721-9A70-F1CA87A4A03E}"/>
              </a:ext>
            </a:extLst>
          </p:cNvPr>
          <p:cNvGrpSpPr/>
          <p:nvPr/>
        </p:nvGrpSpPr>
        <p:grpSpPr>
          <a:xfrm>
            <a:off x="7042952" y="2968827"/>
            <a:ext cx="409705" cy="409705"/>
            <a:chOff x="4439444" y="1652588"/>
            <a:chExt cx="464344" cy="464344"/>
          </a:xfrm>
          <a:solidFill>
            <a:schemeClr val="bg1"/>
          </a:solidFill>
        </p:grpSpPr>
        <p:sp>
          <p:nvSpPr>
            <p:cNvPr id="22" name="AutoShape 136">
              <a:extLst>
                <a:ext uri="{FF2B5EF4-FFF2-40B4-BE49-F238E27FC236}">
                  <a16:creationId xmlns:a16="http://schemas.microsoft.com/office/drawing/2014/main" id="{77FD5553-1A08-4D93-ADE2-9ADFA3561585}"/>
                </a:ext>
              </a:extLst>
            </p:cNvPr>
            <p:cNvSpPr>
              <a:spLocks/>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350" b="1">
                <a:sym typeface="Gill Sans" charset="0"/>
              </a:endParaRPr>
            </a:p>
          </p:txBody>
        </p:sp>
        <p:sp>
          <p:nvSpPr>
            <p:cNvPr id="23" name="AutoShape 137">
              <a:extLst>
                <a:ext uri="{FF2B5EF4-FFF2-40B4-BE49-F238E27FC236}">
                  <a16:creationId xmlns:a16="http://schemas.microsoft.com/office/drawing/2014/main" id="{7F4A867A-8D11-4B56-B61E-DB238B2A956D}"/>
                </a:ext>
              </a:extLst>
            </p:cNvPr>
            <p:cNvSpPr>
              <a:spLocks/>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350" b="1">
                <a:sym typeface="Gill Sans" charset="0"/>
              </a:endParaRPr>
            </a:p>
          </p:txBody>
        </p:sp>
        <p:sp>
          <p:nvSpPr>
            <p:cNvPr id="24" name="AutoShape 138">
              <a:extLst>
                <a:ext uri="{FF2B5EF4-FFF2-40B4-BE49-F238E27FC236}">
                  <a16:creationId xmlns:a16="http://schemas.microsoft.com/office/drawing/2014/main" id="{8445EAB6-2E2D-4AEF-B3CB-40537304503D}"/>
                </a:ext>
              </a:extLst>
            </p:cNvPr>
            <p:cNvSpPr>
              <a:spLocks/>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350" b="1">
                <a:sym typeface="Gill Sans" charset="0"/>
              </a:endParaRPr>
            </a:p>
          </p:txBody>
        </p:sp>
      </p:grpSp>
      <p:sp>
        <p:nvSpPr>
          <p:cNvPr id="25" name="TextBox 101">
            <a:extLst>
              <a:ext uri="{FF2B5EF4-FFF2-40B4-BE49-F238E27FC236}">
                <a16:creationId xmlns:a16="http://schemas.microsoft.com/office/drawing/2014/main" id="{F43D11E9-0E03-45CD-BFD8-60B6DE9896E5}"/>
              </a:ext>
            </a:extLst>
          </p:cNvPr>
          <p:cNvSpPr txBox="1"/>
          <p:nvPr/>
        </p:nvSpPr>
        <p:spPr>
          <a:xfrm>
            <a:off x="7156650" y="3600713"/>
            <a:ext cx="631904" cy="276999"/>
          </a:xfrm>
          <a:prstGeom prst="rect">
            <a:avLst/>
          </a:prstGeom>
          <a:noFill/>
        </p:spPr>
        <p:txBody>
          <a:bodyPr wrap="none" rtlCol="0">
            <a:spAutoFit/>
          </a:bodyPr>
          <a:lstStyle/>
          <a:p>
            <a:pPr algn="ctr"/>
            <a:r>
              <a:rPr lang="en-US" sz="1200" b="1">
                <a:solidFill>
                  <a:schemeClr val="bg1"/>
                </a:solidFill>
              </a:rPr>
              <a:t>Sound</a:t>
            </a:r>
          </a:p>
        </p:txBody>
      </p:sp>
      <p:sp>
        <p:nvSpPr>
          <p:cNvPr id="26" name="Freeform 53">
            <a:extLst>
              <a:ext uri="{FF2B5EF4-FFF2-40B4-BE49-F238E27FC236}">
                <a16:creationId xmlns:a16="http://schemas.microsoft.com/office/drawing/2014/main" id="{F45F1B50-CF1D-49DF-933A-76F3EFDCFC17}"/>
              </a:ext>
            </a:extLst>
          </p:cNvPr>
          <p:cNvSpPr/>
          <p:nvPr/>
        </p:nvSpPr>
        <p:spPr>
          <a:xfrm>
            <a:off x="8831034" y="2720751"/>
            <a:ext cx="1241789" cy="1024217"/>
          </a:xfrm>
          <a:custGeom>
            <a:avLst/>
            <a:gdLst>
              <a:gd name="connsiteX0" fmla="*/ 0 w 2266626"/>
              <a:gd name="connsiteY0" fmla="*/ 186949 h 1869493"/>
              <a:gd name="connsiteX1" fmla="*/ 186949 w 2266626"/>
              <a:gd name="connsiteY1" fmla="*/ 0 h 1869493"/>
              <a:gd name="connsiteX2" fmla="*/ 2079677 w 2266626"/>
              <a:gd name="connsiteY2" fmla="*/ 0 h 1869493"/>
              <a:gd name="connsiteX3" fmla="*/ 2266626 w 2266626"/>
              <a:gd name="connsiteY3" fmla="*/ 186949 h 1869493"/>
              <a:gd name="connsiteX4" fmla="*/ 2266626 w 2266626"/>
              <a:gd name="connsiteY4" fmla="*/ 1682544 h 1869493"/>
              <a:gd name="connsiteX5" fmla="*/ 2079677 w 2266626"/>
              <a:gd name="connsiteY5" fmla="*/ 1869493 h 1869493"/>
              <a:gd name="connsiteX6" fmla="*/ 186949 w 2266626"/>
              <a:gd name="connsiteY6" fmla="*/ 1869493 h 1869493"/>
              <a:gd name="connsiteX7" fmla="*/ 0 w 2266626"/>
              <a:gd name="connsiteY7" fmla="*/ 1682544 h 1869493"/>
              <a:gd name="connsiteX8" fmla="*/ 0 w 2266626"/>
              <a:gd name="connsiteY8" fmla="*/ 186949 h 186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6626" h="1869493">
                <a:moveTo>
                  <a:pt x="0" y="186949"/>
                </a:moveTo>
                <a:cubicBezTo>
                  <a:pt x="0" y="83700"/>
                  <a:pt x="83700" y="0"/>
                  <a:pt x="186949" y="0"/>
                </a:cubicBezTo>
                <a:lnTo>
                  <a:pt x="2079677" y="0"/>
                </a:lnTo>
                <a:cubicBezTo>
                  <a:pt x="2182926" y="0"/>
                  <a:pt x="2266626" y="83700"/>
                  <a:pt x="2266626" y="186949"/>
                </a:cubicBezTo>
                <a:lnTo>
                  <a:pt x="2266626" y="1682544"/>
                </a:lnTo>
                <a:cubicBezTo>
                  <a:pt x="2266626" y="1785793"/>
                  <a:pt x="2182926" y="1869493"/>
                  <a:pt x="2079677" y="1869493"/>
                </a:cubicBezTo>
                <a:lnTo>
                  <a:pt x="186949" y="1869493"/>
                </a:lnTo>
                <a:cubicBezTo>
                  <a:pt x="83700" y="1869493"/>
                  <a:pt x="0" y="1785793"/>
                  <a:pt x="0" y="1682544"/>
                </a:cubicBezTo>
                <a:lnTo>
                  <a:pt x="0" y="186949"/>
                </a:lnTo>
                <a:close/>
              </a:path>
            </a:pathLst>
          </a:custGeom>
          <a:solidFill>
            <a:srgbClr val="51775B">
              <a:alpha val="90000"/>
            </a:srgbClr>
          </a:solidFill>
          <a:ln>
            <a:solidFill>
              <a:schemeClr val="bg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0845" tIns="391300" rIns="90845" bIns="90845" numCol="1" spcCol="1270" anchor="t" anchorCtr="0">
            <a:noAutofit/>
          </a:bodyPr>
          <a:lstStyle/>
          <a:p>
            <a:pPr marL="214313" lvl="1" indent="-214313" defTabSz="1366838">
              <a:lnSpc>
                <a:spcPct val="90000"/>
              </a:lnSpc>
              <a:spcBef>
                <a:spcPct val="0"/>
              </a:spcBef>
              <a:spcAft>
                <a:spcPct val="15000"/>
              </a:spcAft>
              <a:buChar char="••"/>
            </a:pPr>
            <a:endParaRPr lang="en-US" sz="3075" b="1"/>
          </a:p>
          <a:p>
            <a:pPr marL="214313" lvl="1" indent="-214313" defTabSz="1366838">
              <a:lnSpc>
                <a:spcPct val="90000"/>
              </a:lnSpc>
              <a:spcBef>
                <a:spcPct val="0"/>
              </a:spcBef>
              <a:spcAft>
                <a:spcPct val="15000"/>
              </a:spcAft>
              <a:buChar char="••"/>
            </a:pPr>
            <a:endParaRPr lang="en-US" sz="3075" b="1"/>
          </a:p>
        </p:txBody>
      </p:sp>
      <p:sp>
        <p:nvSpPr>
          <p:cNvPr id="27" name="Freeform 54">
            <a:extLst>
              <a:ext uri="{FF2B5EF4-FFF2-40B4-BE49-F238E27FC236}">
                <a16:creationId xmlns:a16="http://schemas.microsoft.com/office/drawing/2014/main" id="{0BBC8F4E-70C1-47D4-B6FA-252E554D2365}"/>
              </a:ext>
            </a:extLst>
          </p:cNvPr>
          <p:cNvSpPr/>
          <p:nvPr/>
        </p:nvSpPr>
        <p:spPr>
          <a:xfrm>
            <a:off x="9106988" y="2501276"/>
            <a:ext cx="1103812" cy="438950"/>
          </a:xfrm>
          <a:custGeom>
            <a:avLst/>
            <a:gdLst>
              <a:gd name="connsiteX0" fmla="*/ 0 w 2014779"/>
              <a:gd name="connsiteY0" fmla="*/ 80121 h 801211"/>
              <a:gd name="connsiteX1" fmla="*/ 80121 w 2014779"/>
              <a:gd name="connsiteY1" fmla="*/ 0 h 801211"/>
              <a:gd name="connsiteX2" fmla="*/ 1934658 w 2014779"/>
              <a:gd name="connsiteY2" fmla="*/ 0 h 801211"/>
              <a:gd name="connsiteX3" fmla="*/ 2014779 w 2014779"/>
              <a:gd name="connsiteY3" fmla="*/ 80121 h 801211"/>
              <a:gd name="connsiteX4" fmla="*/ 2014779 w 2014779"/>
              <a:gd name="connsiteY4" fmla="*/ 721090 h 801211"/>
              <a:gd name="connsiteX5" fmla="*/ 1934658 w 2014779"/>
              <a:gd name="connsiteY5" fmla="*/ 801211 h 801211"/>
              <a:gd name="connsiteX6" fmla="*/ 80121 w 2014779"/>
              <a:gd name="connsiteY6" fmla="*/ 801211 h 801211"/>
              <a:gd name="connsiteX7" fmla="*/ 0 w 2014779"/>
              <a:gd name="connsiteY7" fmla="*/ 721090 h 801211"/>
              <a:gd name="connsiteX8" fmla="*/ 0 w 2014779"/>
              <a:gd name="connsiteY8" fmla="*/ 80121 h 80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4779" h="801211">
                <a:moveTo>
                  <a:pt x="0" y="80121"/>
                </a:moveTo>
                <a:cubicBezTo>
                  <a:pt x="0" y="35871"/>
                  <a:pt x="35871" y="0"/>
                  <a:pt x="80121" y="0"/>
                </a:cubicBezTo>
                <a:lnTo>
                  <a:pt x="1934658" y="0"/>
                </a:lnTo>
                <a:cubicBezTo>
                  <a:pt x="1978908" y="0"/>
                  <a:pt x="2014779" y="35871"/>
                  <a:pt x="2014779" y="80121"/>
                </a:cubicBezTo>
                <a:lnTo>
                  <a:pt x="2014779" y="721090"/>
                </a:lnTo>
                <a:cubicBezTo>
                  <a:pt x="2014779" y="765340"/>
                  <a:pt x="1978908" y="801211"/>
                  <a:pt x="1934658" y="801211"/>
                </a:cubicBezTo>
                <a:lnTo>
                  <a:pt x="80121" y="801211"/>
                </a:lnTo>
                <a:cubicBezTo>
                  <a:pt x="35871" y="801211"/>
                  <a:pt x="0" y="765340"/>
                  <a:pt x="0" y="721090"/>
                </a:cubicBezTo>
                <a:lnTo>
                  <a:pt x="0" y="80121"/>
                </a:lnTo>
                <a:close/>
              </a:path>
            </a:pathLst>
          </a:custGeom>
          <a:solidFill>
            <a:srgbClr val="51775B"/>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3323" tIns="61415" rIns="83323" bIns="61415" numCol="1" spcCol="1270" anchor="ctr" anchorCtr="0">
            <a:noAutofit/>
          </a:bodyPr>
          <a:lstStyle/>
          <a:p>
            <a:pPr algn="ctr" defTabSz="1533525">
              <a:lnSpc>
                <a:spcPct val="90000"/>
              </a:lnSpc>
              <a:spcBef>
                <a:spcPct val="0"/>
              </a:spcBef>
              <a:spcAft>
                <a:spcPct val="35000"/>
              </a:spcAft>
            </a:pPr>
            <a:endParaRPr lang="en-US" sz="3450" b="1"/>
          </a:p>
        </p:txBody>
      </p:sp>
      <p:grpSp>
        <p:nvGrpSpPr>
          <p:cNvPr id="28" name="Group 79">
            <a:extLst>
              <a:ext uri="{FF2B5EF4-FFF2-40B4-BE49-F238E27FC236}">
                <a16:creationId xmlns:a16="http://schemas.microsoft.com/office/drawing/2014/main" id="{F43B5958-F6A7-4CC8-A133-2A7B56246246}"/>
              </a:ext>
            </a:extLst>
          </p:cNvPr>
          <p:cNvGrpSpPr/>
          <p:nvPr/>
        </p:nvGrpSpPr>
        <p:grpSpPr>
          <a:xfrm>
            <a:off x="9260032" y="3079766"/>
            <a:ext cx="383792" cy="409705"/>
            <a:chOff x="9159875" y="1647825"/>
            <a:chExt cx="434975" cy="464344"/>
          </a:xfrm>
          <a:solidFill>
            <a:schemeClr val="bg1"/>
          </a:solidFill>
        </p:grpSpPr>
        <p:sp>
          <p:nvSpPr>
            <p:cNvPr id="29" name="AutoShape 78">
              <a:extLst>
                <a:ext uri="{FF2B5EF4-FFF2-40B4-BE49-F238E27FC236}">
                  <a16:creationId xmlns:a16="http://schemas.microsoft.com/office/drawing/2014/main" id="{285CE271-9D5B-498A-986E-7E078C2FD77F}"/>
                </a:ext>
              </a:extLst>
            </p:cNvPr>
            <p:cNvSpPr>
              <a:spLocks/>
            </p:cNvSpPr>
            <p:nvPr/>
          </p:nvSpPr>
          <p:spPr bwMode="auto">
            <a:xfrm>
              <a:off x="9159875" y="1647825"/>
              <a:ext cx="434975"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b="1">
                <a:solidFill>
                  <a:srgbClr val="FFFFFF"/>
                </a:solidFill>
                <a:effectLst>
                  <a:outerShdw blurRad="38100" dist="38100" dir="2700000" algn="tl">
                    <a:srgbClr val="000000"/>
                  </a:outerShdw>
                </a:effectLst>
                <a:latin typeface="Gill Sans" charset="0"/>
                <a:sym typeface="Gill Sans" charset="0"/>
              </a:endParaRPr>
            </a:p>
          </p:txBody>
        </p:sp>
        <p:sp>
          <p:nvSpPr>
            <p:cNvPr id="30" name="AutoShape 79">
              <a:extLst>
                <a:ext uri="{FF2B5EF4-FFF2-40B4-BE49-F238E27FC236}">
                  <a16:creationId xmlns:a16="http://schemas.microsoft.com/office/drawing/2014/main" id="{FF3966B1-54B0-425D-9C57-0EE66DF9C011}"/>
                </a:ext>
              </a:extLst>
            </p:cNvPr>
            <p:cNvSpPr>
              <a:spLocks/>
            </p:cNvSpPr>
            <p:nvPr/>
          </p:nvSpPr>
          <p:spPr bwMode="auto">
            <a:xfrm>
              <a:off x="9217819" y="1705769"/>
              <a:ext cx="319088" cy="290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b="1">
                <a:solidFill>
                  <a:srgbClr val="FFFFFF"/>
                </a:solidFill>
                <a:effectLst>
                  <a:outerShdw blurRad="38100" dist="38100" dir="2700000" algn="tl">
                    <a:srgbClr val="000000"/>
                  </a:outerShdw>
                </a:effectLst>
                <a:latin typeface="Gill Sans" charset="0"/>
                <a:sym typeface="Gill Sans" charset="0"/>
              </a:endParaRPr>
            </a:p>
          </p:txBody>
        </p:sp>
        <p:sp>
          <p:nvSpPr>
            <p:cNvPr id="31" name="AutoShape 80">
              <a:extLst>
                <a:ext uri="{FF2B5EF4-FFF2-40B4-BE49-F238E27FC236}">
                  <a16:creationId xmlns:a16="http://schemas.microsoft.com/office/drawing/2014/main" id="{8DF9DB7E-D3A6-418D-B71D-48D2DBE4ED50}"/>
                </a:ext>
              </a:extLst>
            </p:cNvPr>
            <p:cNvSpPr>
              <a:spLocks/>
            </p:cNvSpPr>
            <p:nvPr/>
          </p:nvSpPr>
          <p:spPr bwMode="auto">
            <a:xfrm>
              <a:off x="9391650" y="1749425"/>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b="1">
                <a:solidFill>
                  <a:srgbClr val="FFFFFF"/>
                </a:solidFill>
                <a:effectLst>
                  <a:outerShdw blurRad="38100" dist="38100" dir="2700000" algn="tl">
                    <a:srgbClr val="000000"/>
                  </a:outerShdw>
                </a:effectLst>
                <a:latin typeface="Gill Sans" charset="0"/>
                <a:sym typeface="Gill Sans" charset="0"/>
              </a:endParaRPr>
            </a:p>
          </p:txBody>
        </p:sp>
      </p:grpSp>
      <p:sp>
        <p:nvSpPr>
          <p:cNvPr id="32" name="TextBox 102">
            <a:extLst>
              <a:ext uri="{FF2B5EF4-FFF2-40B4-BE49-F238E27FC236}">
                <a16:creationId xmlns:a16="http://schemas.microsoft.com/office/drawing/2014/main" id="{DC0EFBD4-4B21-4626-85F1-413FCD535818}"/>
              </a:ext>
            </a:extLst>
          </p:cNvPr>
          <p:cNvSpPr txBox="1"/>
          <p:nvPr/>
        </p:nvSpPr>
        <p:spPr>
          <a:xfrm>
            <a:off x="9261187" y="2571392"/>
            <a:ext cx="795411" cy="276999"/>
          </a:xfrm>
          <a:prstGeom prst="rect">
            <a:avLst/>
          </a:prstGeom>
          <a:noFill/>
        </p:spPr>
        <p:txBody>
          <a:bodyPr wrap="none" rtlCol="0">
            <a:spAutoFit/>
          </a:bodyPr>
          <a:lstStyle/>
          <a:p>
            <a:pPr algn="ctr"/>
            <a:r>
              <a:rPr lang="en-US" sz="1200" b="1">
                <a:solidFill>
                  <a:schemeClr val="bg1"/>
                </a:solidFill>
              </a:rPr>
              <a:t>Portfolio</a:t>
            </a:r>
          </a:p>
        </p:txBody>
      </p:sp>
      <p:sp>
        <p:nvSpPr>
          <p:cNvPr id="33" name="Rectangle 4">
            <a:extLst>
              <a:ext uri="{FF2B5EF4-FFF2-40B4-BE49-F238E27FC236}">
                <a16:creationId xmlns:a16="http://schemas.microsoft.com/office/drawing/2014/main" id="{82AEB712-411F-4F0B-B6D0-BEAE979C5379}"/>
              </a:ext>
            </a:extLst>
          </p:cNvPr>
          <p:cNvSpPr/>
          <p:nvPr/>
        </p:nvSpPr>
        <p:spPr>
          <a:xfrm>
            <a:off x="2130201" y="5132363"/>
            <a:ext cx="7931598" cy="507831"/>
          </a:xfrm>
          <a:prstGeom prst="rect">
            <a:avLst/>
          </a:prstGeom>
        </p:spPr>
        <p:txBody>
          <a:bodyPr wrap="square">
            <a:spAutoFit/>
          </a:bodyPr>
          <a:lstStyle/>
          <a:p/>
        </p:txBody>
      </p:sp>
      <p:cxnSp>
        <p:nvCxnSpPr>
          <p:cNvPr id="34" name="Straight Connector 202">
            <a:extLst>
              <a:ext uri="{FF2B5EF4-FFF2-40B4-BE49-F238E27FC236}">
                <a16:creationId xmlns:a16="http://schemas.microsoft.com/office/drawing/2014/main" id="{09B24889-E3E5-4E7C-91F3-FBC7A09BC5F3}"/>
              </a:ext>
            </a:extLst>
          </p:cNvPr>
          <p:cNvCxnSpPr>
            <a:cxnSpLocks/>
          </p:cNvCxnSpPr>
          <p:nvPr/>
        </p:nvCxnSpPr>
        <p:spPr>
          <a:xfrm>
            <a:off x="2294235" y="5050971"/>
            <a:ext cx="7603530" cy="0"/>
          </a:xfrm>
          <a:prstGeom prst="line">
            <a:avLst/>
          </a:prstGeom>
          <a:ln w="19050">
            <a:solidFill>
              <a:srgbClr val="51775B"/>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2443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9000"/>
                                  </p:stCondLst>
                                  <p:childTnLst>
                                    <p:set>
                                      <p:cBhvr>
                                        <p:cTn id="6" dur="1" fill="hold">
                                          <p:stCondLst>
                                            <p:cond delay="0"/>
                                          </p:stCondLst>
                                        </p:cTn>
                                        <p:tgtEl>
                                          <p:spTgt spid="34"/>
                                        </p:tgtEl>
                                        <p:attrNameLst>
                                          <p:attrName>style.visibility</p:attrName>
                                        </p:attrNameLst>
                                      </p:cBhvr>
                                      <p:to>
                                        <p:strVal val="visible"/>
                                      </p:to>
                                    </p:set>
                                    <p:anim calcmode="lin" valueType="num">
                                      <p:cBhvr>
                                        <p:cTn id="7" dur="1000" fill="hold"/>
                                        <p:tgtEl>
                                          <p:spTgt spid="34"/>
                                        </p:tgtEl>
                                        <p:attrNameLst>
                                          <p:attrName>ppt_w</p:attrName>
                                        </p:attrNameLst>
                                      </p:cBhvr>
                                      <p:tavLst>
                                        <p:tav tm="0">
                                          <p:val>
                                            <p:fltVal val="0"/>
                                          </p:val>
                                        </p:tav>
                                        <p:tav tm="100000">
                                          <p:val>
                                            <p:strVal val="#ppt_w"/>
                                          </p:val>
                                        </p:tav>
                                      </p:tavLst>
                                    </p:anim>
                                    <p:anim calcmode="lin" valueType="num">
                                      <p:cBhvr>
                                        <p:cTn id="8" dur="1000" fill="hold"/>
                                        <p:tgtEl>
                                          <p:spTgt spid="34"/>
                                        </p:tgtEl>
                                        <p:attrNameLst>
                                          <p:attrName>ppt_h</p:attrName>
                                        </p:attrNameLst>
                                      </p:cBhvr>
                                      <p:tavLst>
                                        <p:tav tm="0">
                                          <p:val>
                                            <p:fltVal val="0"/>
                                          </p:val>
                                        </p:tav>
                                        <p:tav tm="100000">
                                          <p:val>
                                            <p:strVal val="#ppt_h"/>
                                          </p:val>
                                        </p:tav>
                                      </p:tavLst>
                                    </p:anim>
                                    <p:anim calcmode="lin" valueType="num">
                                      <p:cBhvr>
                                        <p:cTn id="9" dur="1000" fill="hold"/>
                                        <p:tgtEl>
                                          <p:spTgt spid="34"/>
                                        </p:tgtEl>
                                        <p:attrNameLst>
                                          <p:attrName>style.rotation</p:attrName>
                                        </p:attrNameLst>
                                      </p:cBhvr>
                                      <p:tavLst>
                                        <p:tav tm="0">
                                          <p:val>
                                            <p:fltVal val="90"/>
                                          </p:val>
                                        </p:tav>
                                        <p:tav tm="100000">
                                          <p:val>
                                            <p:fltVal val="0"/>
                                          </p:val>
                                        </p:tav>
                                      </p:tavLst>
                                    </p:anim>
                                    <p:animEffect transition="in" filter="fade">
                                      <p:cBhvr>
                                        <p:cTn id="10"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TotalTime>
  <Words>1053</Words>
  <Application>Microsoft Office PowerPoint</Application>
  <PresentationFormat>宽屏</PresentationFormat>
  <Paragraphs>178</Paragraphs>
  <Slides>19</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19</vt:i4>
      </vt:variant>
    </vt:vector>
  </HeadingPairs>
  <TitlesOfParts>
    <vt:vector size="34" baseType="lpstr">
      <vt:lpstr>Gill Sans</vt:lpstr>
      <vt:lpstr>맑은 고딕</vt:lpstr>
      <vt:lpstr>Raleway Regular</vt:lpstr>
      <vt:lpstr>Roboto</vt:lpstr>
      <vt:lpstr>等线</vt:lpstr>
      <vt:lpstr>等线 Light</vt:lpstr>
      <vt:lpstr>宋体</vt:lpstr>
      <vt:lpstr>微软雅黑</vt:lpstr>
      <vt:lpstr>Arial</vt:lpstr>
      <vt:lpstr>Calibri Light</vt:lpstr>
      <vt:lpstr>Mongolian Baiti</vt:lpstr>
      <vt:lpstr>tahoma</vt:lpstr>
      <vt:lpstr>tahoma</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www.xqppt.com</dc:title>
  <dc:creator>小Q办公</dc:creator>
  <cp:lastModifiedBy> </cp:lastModifiedBy>
  <cp:revision>17</cp:revision>
  <dcterms:created xsi:type="dcterms:W3CDTF">2018-06-12T01:22:14Z</dcterms:created>
  <dcterms:modified xsi:type="dcterms:W3CDTF">2018-06-12T06:26:51Z</dcterms:modified>
  <cp:category/>
  <dc:description/>
  <cp:contentStatus/>
  <dc:identifier/>
  <cp:keywords/>
  <dc:language>utf-8</dc:language>
  <dc:subject/>
</cp:coreProperties>
</file>