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7" r:id="rId3"/>
    <p:sldId id="3360" r:id="rId4"/>
    <p:sldId id="3363" r:id="rId5"/>
    <p:sldId id="3364" r:id="rId6"/>
    <p:sldId id="8501" r:id="rId7"/>
    <p:sldId id="8502" r:id="rId8"/>
    <p:sldId id="8503" r:id="rId9"/>
    <p:sldId id="8519" r:id="rId10"/>
    <p:sldId id="8504" r:id="rId11"/>
    <p:sldId id="8505" r:id="rId12"/>
    <p:sldId id="8506" r:id="rId13"/>
    <p:sldId id="8507" r:id="rId14"/>
    <p:sldId id="8520" r:id="rId15"/>
    <p:sldId id="8510" r:id="rId16"/>
    <p:sldId id="8511" r:id="rId17"/>
    <p:sldId id="8512" r:id="rId18"/>
    <p:sldId id="8523" r:id="rId19"/>
    <p:sldId id="8521" r:id="rId20"/>
    <p:sldId id="8514" r:id="rId21"/>
    <p:sldId id="8516" r:id="rId22"/>
    <p:sldId id="8518" r:id="rId23"/>
    <p:sldId id="8524" r:id="rId24"/>
    <p:sldId id="852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2538" y="-1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FDE-42C8-871F-EABE1219ECC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AFDE-42C8-871F-EABE1219ECC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AFDE-42C8-871F-EABE1219ECC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AFDE-42C8-871F-EABE1219ECC9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FDE-42C8-871F-EABE1219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0F92438-BDF8-49E0-9FA9-05F45A1BFF5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F3338A8-A46B-496D-9A57-B3F3DC7D4B7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4A8617-B474-451C-BEC4-1298F3EFA38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220758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02B955-19AC-4E50-9B89-F1098F945C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D5AC5F-B610-479E-B2B1-8C7B2FB0E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组合 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10" name="矩形: 对角圆角 33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2.png"/><Relationship Id="rId2" Type="http://schemas.openxmlformats.org/officeDocument/2006/relationships/tags" Target="../tags/tag14.xml"/><Relationship Id="rId16" Type="http://schemas.openxmlformats.org/officeDocument/2006/relationships/image" Target="../media/image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8" y="1190664"/>
            <a:ext cx="9024079" cy="32948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27247" y="5049705"/>
            <a:ext cx="53048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EAEC7E"/>
                </a:solidFill>
                <a:cs typeface="+mn-ea"/>
                <a:sym typeface="+mn-lt"/>
              </a:rPr>
              <a:t>汇报人：</a:t>
            </a:r>
            <a:r>
              <a:rPr lang="en-US" sz="2000" dirty="0">
                <a:solidFill>
                  <a:srgbClr val="EAEC7E"/>
                </a:solidFill>
                <a:cs typeface="+mn-ea"/>
                <a:sym typeface="+mn-lt"/>
              </a:rPr>
              <a:t>XXX</a:t>
            </a:r>
            <a:r>
              <a:rPr lang="en-US" altLang="zh-CN" sz="2000" dirty="0">
                <a:solidFill>
                  <a:srgbClr val="EAEC7E"/>
                </a:solidFill>
                <a:cs typeface="+mn-ea"/>
                <a:sym typeface="+mn-lt"/>
              </a:rPr>
              <a:t>   </a:t>
            </a:r>
            <a:r>
              <a:rPr lang="zh-CN" altLang="en-US" sz="2000" dirty="0">
                <a:solidFill>
                  <a:srgbClr val="EAEC7E"/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 smtClean="0">
                <a:solidFill>
                  <a:srgbClr val="EAEC7E"/>
                </a:solidFill>
                <a:cs typeface="+mn-ea"/>
                <a:sym typeface="+mn-lt"/>
              </a:rPr>
              <a:t>2030.12</a:t>
            </a:r>
            <a:endParaRPr lang="en-US" altLang="zh-CN" sz="2000" dirty="0">
              <a:solidFill>
                <a:srgbClr val="EAEC7E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01072" y="4039267"/>
            <a:ext cx="83898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200" dirty="0" smtClean="0">
                <a:solidFill>
                  <a:srgbClr val="EAEC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欢度元旦主题</a:t>
            </a:r>
            <a:r>
              <a:rPr lang="en-US" altLang="zh-CN" sz="5200" dirty="0" smtClean="0">
                <a:solidFill>
                  <a:srgbClr val="EAEC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5200" dirty="0">
                <a:solidFill>
                  <a:srgbClr val="EAEC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3" name="组合 3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34" name="矩形: 对角圆角 33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Arc 401"/>
          <p:cNvSpPr/>
          <p:nvPr/>
        </p:nvSpPr>
        <p:spPr>
          <a:xfrm>
            <a:off x="2011173" y="1632316"/>
            <a:ext cx="1678922" cy="1678922"/>
          </a:xfrm>
          <a:prstGeom prst="arc">
            <a:avLst/>
          </a:prstGeom>
          <a:noFill/>
          <a:ln w="9525" cap="flat" cmpd="sng" algn="ctr">
            <a:solidFill>
              <a:srgbClr val="FFC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736832" y="1906657"/>
            <a:ext cx="1672756" cy="1672756"/>
            <a:chOff x="1736832" y="1966617"/>
            <a:chExt cx="1672756" cy="1672756"/>
          </a:xfrm>
        </p:grpSpPr>
        <p:sp>
          <p:nvSpPr>
            <p:cNvPr id="2" name="Oval 392"/>
            <p:cNvSpPr/>
            <p:nvPr/>
          </p:nvSpPr>
          <p:spPr>
            <a:xfrm>
              <a:off x="1736832" y="1966617"/>
              <a:ext cx="1672756" cy="16727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1" name="AutoShape 59"/>
            <p:cNvSpPr/>
            <p:nvPr/>
          </p:nvSpPr>
          <p:spPr bwMode="auto">
            <a:xfrm>
              <a:off x="2254528" y="2484857"/>
              <a:ext cx="637365" cy="63627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50701" tIns="50701" rIns="50701" bIns="50701" anchor="ctr"/>
            <a:lstStyle/>
            <a:p>
              <a:pPr marL="0" marR="0" lvl="0" indent="0" algn="l" defTabSz="608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Arc 403"/>
          <p:cNvSpPr/>
          <p:nvPr/>
        </p:nvSpPr>
        <p:spPr>
          <a:xfrm flipV="1">
            <a:off x="4297343" y="3827039"/>
            <a:ext cx="1678923" cy="1678922"/>
          </a:xfrm>
          <a:prstGeom prst="arc">
            <a:avLst/>
          </a:prstGeom>
          <a:noFill/>
          <a:ln w="9525" cap="flat" cmpd="sng" algn="ctr">
            <a:solidFill>
              <a:srgbClr val="D43227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023003" y="3644145"/>
            <a:ext cx="1672756" cy="1672756"/>
            <a:chOff x="4023003" y="3704105"/>
            <a:chExt cx="1672756" cy="1672756"/>
          </a:xfrm>
        </p:grpSpPr>
        <p:sp>
          <p:nvSpPr>
            <p:cNvPr id="12" name="Oval 393"/>
            <p:cNvSpPr/>
            <p:nvPr/>
          </p:nvSpPr>
          <p:spPr>
            <a:xfrm>
              <a:off x="4023003" y="3704105"/>
              <a:ext cx="1672756" cy="1672756"/>
            </a:xfrm>
            <a:prstGeom prst="ellipse">
              <a:avLst/>
            </a:pr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4" name="AutoShape 29"/>
            <p:cNvSpPr/>
            <p:nvPr/>
          </p:nvSpPr>
          <p:spPr bwMode="auto">
            <a:xfrm>
              <a:off x="4541242" y="4252256"/>
              <a:ext cx="636278" cy="576456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50701" tIns="50701" rIns="50701" bIns="50701" anchor="ctr"/>
            <a:lstStyle/>
            <a:p>
              <a:pPr marL="0" marR="0" lvl="0" indent="0" algn="l" defTabSz="608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Arc 399"/>
          <p:cNvSpPr/>
          <p:nvPr/>
        </p:nvSpPr>
        <p:spPr>
          <a:xfrm>
            <a:off x="6766408" y="1632316"/>
            <a:ext cx="1678922" cy="1678922"/>
          </a:xfrm>
          <a:prstGeom prst="arc">
            <a:avLst/>
          </a:prstGeom>
          <a:noFill/>
          <a:ln w="9525" cap="flat" cmpd="sng" algn="ctr">
            <a:solidFill>
              <a:srgbClr val="FFC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92067" y="1906657"/>
            <a:ext cx="1672756" cy="1672756"/>
            <a:chOff x="6492067" y="1966617"/>
            <a:chExt cx="1672756" cy="1672756"/>
          </a:xfrm>
          <a:solidFill>
            <a:schemeClr val="accent5"/>
          </a:solidFill>
        </p:grpSpPr>
        <p:sp>
          <p:nvSpPr>
            <p:cNvPr id="15" name="Oval 394"/>
            <p:cNvSpPr/>
            <p:nvPr/>
          </p:nvSpPr>
          <p:spPr>
            <a:xfrm>
              <a:off x="6492067" y="1966617"/>
              <a:ext cx="1672756" cy="16727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7" name="AutoShape 46"/>
            <p:cNvSpPr/>
            <p:nvPr/>
          </p:nvSpPr>
          <p:spPr bwMode="auto">
            <a:xfrm>
              <a:off x="7029254" y="2503806"/>
              <a:ext cx="598381" cy="5983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01" tIns="50701" rIns="50701" bIns="50701" anchor="ctr"/>
            <a:lstStyle/>
            <a:p>
              <a:pPr marL="0" marR="0" lvl="0" indent="0" algn="l" defTabSz="608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Arc 402"/>
          <p:cNvSpPr/>
          <p:nvPr/>
        </p:nvSpPr>
        <p:spPr>
          <a:xfrm flipV="1">
            <a:off x="9052577" y="3827039"/>
            <a:ext cx="1678923" cy="1678922"/>
          </a:xfrm>
          <a:prstGeom prst="arc">
            <a:avLst/>
          </a:prstGeom>
          <a:noFill/>
          <a:ln w="9525" cap="flat" cmpd="sng" algn="ctr">
            <a:solidFill>
              <a:srgbClr val="D43227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12172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792842" y="3644145"/>
            <a:ext cx="1672756" cy="1672756"/>
            <a:chOff x="8792842" y="3704105"/>
            <a:chExt cx="1672756" cy="1672756"/>
          </a:xfrm>
        </p:grpSpPr>
        <p:sp>
          <p:nvSpPr>
            <p:cNvPr id="18" name="Oval 395"/>
            <p:cNvSpPr/>
            <p:nvPr/>
          </p:nvSpPr>
          <p:spPr>
            <a:xfrm>
              <a:off x="8792842" y="3704105"/>
              <a:ext cx="1672756" cy="1672756"/>
            </a:xfrm>
            <a:prstGeom prst="ellipse">
              <a:avLst/>
            </a:pr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0" name="AutoShape 126"/>
            <p:cNvSpPr/>
            <p:nvPr/>
          </p:nvSpPr>
          <p:spPr bwMode="auto">
            <a:xfrm>
              <a:off x="9296477" y="4222346"/>
              <a:ext cx="636275" cy="6362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algn="l" defTabSz="608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AutoShape 127"/>
            <p:cNvSpPr/>
            <p:nvPr/>
          </p:nvSpPr>
          <p:spPr bwMode="auto">
            <a:xfrm>
              <a:off x="9554249" y="4321323"/>
              <a:ext cx="150094" cy="14900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algn="l" defTabSz="608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" name="TextBox 76"/>
          <p:cNvSpPr txBox="1"/>
          <p:nvPr/>
        </p:nvSpPr>
        <p:spPr>
          <a:xfrm>
            <a:off x="1914843" y="3892915"/>
            <a:ext cx="109855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310005" y="4261215"/>
            <a:ext cx="2308225" cy="12557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831648" y="3892915"/>
            <a:ext cx="109855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226810" y="4261215"/>
            <a:ext cx="230822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4428808" y="2113010"/>
            <a:ext cx="109855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23970" y="2481310"/>
            <a:ext cx="230822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8" name="TextBox 76"/>
          <p:cNvSpPr txBox="1"/>
          <p:nvPr/>
        </p:nvSpPr>
        <p:spPr>
          <a:xfrm>
            <a:off x="9379268" y="2113010"/>
            <a:ext cx="109855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774430" y="2481310"/>
            <a:ext cx="230822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6" grpId="0" animBg="1"/>
      <p:bldP spid="19" grpId="0" animBg="1"/>
      <p:bldP spid="54" grpId="0" bldLvl="0" animBg="1"/>
      <p:bldP spid="57" grpId="0" bldLvl="0"/>
      <p:bldP spid="22" grpId="0" bldLvl="0" animBg="1"/>
      <p:bldP spid="23" grpId="0" bldLvl="0"/>
      <p:bldP spid="26" grpId="0" bldLvl="0" animBg="1"/>
      <p:bldP spid="27" grpId="0" bldLvl="0"/>
      <p:bldP spid="28" grpId="0" bldLvl="0" animBg="1"/>
      <p:bldP spid="29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0" name="组合 19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21" name="矩形: 对角圆角 20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7" name="MH_Text_1"/>
          <p:cNvSpPr/>
          <p:nvPr>
            <p:custDataLst>
              <p:tags r:id="rId1"/>
            </p:custDataLst>
          </p:nvPr>
        </p:nvSpPr>
        <p:spPr>
          <a:xfrm>
            <a:off x="1782762" y="3900969"/>
            <a:ext cx="1862138" cy="125330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218565" fontAlgn="auto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8" name="MH_Other_1"/>
          <p:cNvCxnSpPr/>
          <p:nvPr>
            <p:custDataLst>
              <p:tags r:id="rId2"/>
            </p:custDataLst>
          </p:nvPr>
        </p:nvCxnSpPr>
        <p:spPr>
          <a:xfrm>
            <a:off x="1430338" y="2972281"/>
            <a:ext cx="574675" cy="0"/>
          </a:xfrm>
          <a:prstGeom prst="line">
            <a:avLst/>
          </a:prstGeom>
          <a:ln w="25400">
            <a:solidFill>
              <a:srgbClr val="D43227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H_SubTitl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90750" y="2448406"/>
            <a:ext cx="1047750" cy="1047750"/>
          </a:xfrm>
          <a:prstGeom prst="ellipse">
            <a:avLst/>
          </a:pr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b="1" dirty="0">
                <a:cs typeface="+mn-ea"/>
                <a:sym typeface="+mn-lt"/>
              </a:rPr>
              <a:t>计划</a:t>
            </a:r>
          </a:p>
        </p:txBody>
      </p:sp>
      <p:sp>
        <p:nvSpPr>
          <p:cNvPr id="30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35463" y="2448406"/>
            <a:ext cx="1046163" cy="1047750"/>
          </a:xfrm>
          <a:prstGeom prst="ellipse">
            <a:avLst/>
          </a:pr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b="1" dirty="0">
                <a:cs typeface="+mn-ea"/>
                <a:sym typeface="+mn-lt"/>
              </a:rPr>
              <a:t>计划</a:t>
            </a:r>
          </a:p>
        </p:txBody>
      </p:sp>
      <p:sp>
        <p:nvSpPr>
          <p:cNvPr id="31" name="MH_SubTitle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8588" y="2448406"/>
            <a:ext cx="1046163" cy="1047750"/>
          </a:xfrm>
          <a:prstGeom prst="ellipse">
            <a:avLst/>
          </a:pr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b="1" dirty="0">
                <a:cs typeface="+mn-ea"/>
                <a:sym typeface="+mn-lt"/>
              </a:rPr>
              <a:t>计划</a:t>
            </a:r>
          </a:p>
        </p:txBody>
      </p:sp>
      <p:cxnSp>
        <p:nvCxnSpPr>
          <p:cNvPr id="32" name="MH_Other_8"/>
          <p:cNvCxnSpPr/>
          <p:nvPr>
            <p:custDataLst>
              <p:tags r:id="rId6"/>
            </p:custDataLst>
          </p:nvPr>
        </p:nvCxnSpPr>
        <p:spPr>
          <a:xfrm>
            <a:off x="7710488" y="2972281"/>
            <a:ext cx="727075" cy="0"/>
          </a:xfrm>
          <a:prstGeom prst="line">
            <a:avLst/>
          </a:prstGeom>
          <a:ln w="25400">
            <a:solidFill>
              <a:srgbClr val="D43227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SubTitle_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28063" y="2448406"/>
            <a:ext cx="1046163" cy="1047750"/>
          </a:xfrm>
          <a:prstGeom prst="ellipse">
            <a:avLst/>
          </a:pr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b="1" dirty="0">
                <a:cs typeface="+mn-ea"/>
                <a:sym typeface="+mn-lt"/>
              </a:rPr>
              <a:t>计划</a:t>
            </a:r>
          </a:p>
        </p:txBody>
      </p:sp>
      <p:cxnSp>
        <p:nvCxnSpPr>
          <p:cNvPr id="34" name="MH_Other_11"/>
          <p:cNvCxnSpPr/>
          <p:nvPr>
            <p:custDataLst>
              <p:tags r:id="rId8"/>
            </p:custDataLst>
          </p:nvPr>
        </p:nvCxnSpPr>
        <p:spPr>
          <a:xfrm>
            <a:off x="9859963" y="2972281"/>
            <a:ext cx="574675" cy="0"/>
          </a:xfrm>
          <a:prstGeom prst="line">
            <a:avLst/>
          </a:prstGeom>
          <a:ln w="25400">
            <a:solidFill>
              <a:srgbClr val="D43227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MH_Other_12"/>
          <p:cNvCxnSpPr/>
          <p:nvPr>
            <p:custDataLst>
              <p:tags r:id="rId9"/>
            </p:custDataLst>
          </p:nvPr>
        </p:nvCxnSpPr>
        <p:spPr>
          <a:xfrm>
            <a:off x="3422650" y="2972281"/>
            <a:ext cx="728662" cy="0"/>
          </a:xfrm>
          <a:prstGeom prst="line">
            <a:avLst/>
          </a:prstGeom>
          <a:ln w="25400">
            <a:solidFill>
              <a:srgbClr val="D43227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MH_Other_13"/>
          <p:cNvCxnSpPr/>
          <p:nvPr>
            <p:custDataLst>
              <p:tags r:id="rId10"/>
            </p:custDataLst>
          </p:nvPr>
        </p:nvCxnSpPr>
        <p:spPr>
          <a:xfrm>
            <a:off x="5567363" y="2972281"/>
            <a:ext cx="727075" cy="0"/>
          </a:xfrm>
          <a:prstGeom prst="line">
            <a:avLst/>
          </a:prstGeom>
          <a:ln w="25400">
            <a:solidFill>
              <a:srgbClr val="D43227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H_Text_1"/>
          <p:cNvSpPr/>
          <p:nvPr>
            <p:custDataLst>
              <p:tags r:id="rId11"/>
            </p:custDataLst>
          </p:nvPr>
        </p:nvSpPr>
        <p:spPr>
          <a:xfrm>
            <a:off x="4068762" y="3900968"/>
            <a:ext cx="1862138" cy="12533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1218565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8" name="MH_Text_1"/>
          <p:cNvSpPr/>
          <p:nvPr>
            <p:custDataLst>
              <p:tags r:id="rId12"/>
            </p:custDataLst>
          </p:nvPr>
        </p:nvSpPr>
        <p:spPr>
          <a:xfrm>
            <a:off x="6261100" y="3900968"/>
            <a:ext cx="1862138" cy="12533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1218565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9" name="MH_Text_1"/>
          <p:cNvSpPr/>
          <p:nvPr>
            <p:custDataLst>
              <p:tags r:id="rId13"/>
            </p:custDataLst>
          </p:nvPr>
        </p:nvSpPr>
        <p:spPr>
          <a:xfrm>
            <a:off x="8547100" y="3900967"/>
            <a:ext cx="1862138" cy="12533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1218565">
              <a:lnSpc>
                <a:spcPts val="18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bldLvl="0" animBg="1"/>
      <p:bldP spid="30" grpId="0" bldLvl="0" animBg="1"/>
      <p:bldP spid="31" grpId="0" bldLvl="0" animBg="1"/>
      <p:bldP spid="33" grpId="0" bldLvl="0" animBg="1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39" name="矩形: 对角圆角 38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038985" y="2197925"/>
            <a:ext cx="1735455" cy="2016760"/>
            <a:chOff x="2038985" y="2437765"/>
            <a:chExt cx="1735455" cy="2016760"/>
          </a:xfrm>
        </p:grpSpPr>
        <p:sp>
          <p:nvSpPr>
            <p:cNvPr id="2" name="KSO_GT1"/>
            <p:cNvSpPr txBox="1">
              <a:spLocks noChangeArrowheads="1"/>
            </p:cNvSpPr>
            <p:nvPr/>
          </p:nvSpPr>
          <p:spPr bwMode="auto">
            <a:xfrm rot="3140710">
              <a:off x="1887855" y="3689985"/>
              <a:ext cx="1077595" cy="451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任意多边形 29"/>
            <p:cNvSpPr/>
            <p:nvPr/>
          </p:nvSpPr>
          <p:spPr>
            <a:xfrm>
              <a:off x="2038985" y="2437765"/>
              <a:ext cx="1735455" cy="1776730"/>
            </a:xfrm>
            <a:custGeom>
              <a:avLst/>
              <a:gdLst>
                <a:gd name="connsiteX0" fmla="*/ 810262 w 1773141"/>
                <a:gd name="connsiteY0" fmla="*/ 1611 h 1814710"/>
                <a:gd name="connsiteX1" fmla="*/ 1585932 w 1773141"/>
                <a:gd name="connsiteY1" fmla="*/ 355924 h 1814710"/>
                <a:gd name="connsiteX2" fmla="*/ 1417218 w 1773141"/>
                <a:gd name="connsiteY2" fmla="*/ 1628933 h 1814710"/>
                <a:gd name="connsiteX3" fmla="*/ 904488 w 1773141"/>
                <a:gd name="connsiteY3" fmla="*/ 1814710 h 1814710"/>
                <a:gd name="connsiteX4" fmla="*/ 0 w 1773141"/>
                <a:gd name="connsiteY4" fmla="*/ 633846 h 1814710"/>
                <a:gd name="connsiteX5" fmla="*/ 312924 w 1773141"/>
                <a:gd name="connsiteY5" fmla="*/ 187210 h 1814710"/>
                <a:gd name="connsiteX6" fmla="*/ 810262 w 1773141"/>
                <a:gd name="connsiteY6" fmla="*/ 1611 h 18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2" name="Freeform 114"/>
            <p:cNvSpPr>
              <a:spLocks noEditPoints="1"/>
            </p:cNvSpPr>
            <p:nvPr/>
          </p:nvSpPr>
          <p:spPr bwMode="auto">
            <a:xfrm>
              <a:off x="2708910" y="3030855"/>
              <a:ext cx="363855" cy="483870"/>
            </a:xfrm>
            <a:custGeom>
              <a:avLst/>
              <a:gdLst>
                <a:gd name="T0" fmla="*/ 2147483647 w 680"/>
                <a:gd name="T1" fmla="*/ 2147483647 h 904"/>
                <a:gd name="T2" fmla="*/ 2147483647 w 680"/>
                <a:gd name="T3" fmla="*/ 2147483647 h 904"/>
                <a:gd name="T4" fmla="*/ 2147483647 w 680"/>
                <a:gd name="T5" fmla="*/ 2147483647 h 904"/>
                <a:gd name="T6" fmla="*/ 0 w 680"/>
                <a:gd name="T7" fmla="*/ 2147483647 h 904"/>
                <a:gd name="T8" fmla="*/ 0 w 680"/>
                <a:gd name="T9" fmla="*/ 2147483647 h 904"/>
                <a:gd name="T10" fmla="*/ 2147483647 w 680"/>
                <a:gd name="T11" fmla="*/ 2147483647 h 904"/>
                <a:gd name="T12" fmla="*/ 2147483647 w 680"/>
                <a:gd name="T13" fmla="*/ 2147483647 h 904"/>
                <a:gd name="T14" fmla="*/ 2147483647 w 680"/>
                <a:gd name="T15" fmla="*/ 2147483647 h 904"/>
                <a:gd name="T16" fmla="*/ 2147483647 w 680"/>
                <a:gd name="T17" fmla="*/ 2147483647 h 904"/>
                <a:gd name="T18" fmla="*/ 2147483647 w 680"/>
                <a:gd name="T19" fmla="*/ 2147483647 h 904"/>
                <a:gd name="T20" fmla="*/ 2147483647 w 680"/>
                <a:gd name="T21" fmla="*/ 2147483647 h 904"/>
                <a:gd name="T22" fmla="*/ 2147483647 w 680"/>
                <a:gd name="T23" fmla="*/ 2147483647 h 904"/>
                <a:gd name="T24" fmla="*/ 2147483647 w 680"/>
                <a:gd name="T25" fmla="*/ 2147483647 h 904"/>
                <a:gd name="T26" fmla="*/ 2147483647 w 680"/>
                <a:gd name="T27" fmla="*/ 0 h 904"/>
                <a:gd name="T28" fmla="*/ 2147483647 w 680"/>
                <a:gd name="T29" fmla="*/ 0 h 904"/>
                <a:gd name="T30" fmla="*/ 2147483647 w 680"/>
                <a:gd name="T31" fmla="*/ 2147483647 h 904"/>
                <a:gd name="T32" fmla="*/ 2147483647 w 680"/>
                <a:gd name="T33" fmla="*/ 2147483647 h 904"/>
                <a:gd name="T34" fmla="*/ 2147483647 w 680"/>
                <a:gd name="T35" fmla="*/ 2147483647 h 904"/>
                <a:gd name="T36" fmla="*/ 2147483647 w 680"/>
                <a:gd name="T37" fmla="*/ 2147483647 h 904"/>
                <a:gd name="T38" fmla="*/ 2147483647 w 680"/>
                <a:gd name="T39" fmla="*/ 2147483647 h 904"/>
                <a:gd name="T40" fmla="*/ 2147483647 w 680"/>
                <a:gd name="T41" fmla="*/ 2147483647 h 904"/>
                <a:gd name="T42" fmla="*/ 2147483647 w 680"/>
                <a:gd name="T43" fmla="*/ 2147483647 h 904"/>
                <a:gd name="T44" fmla="*/ 2147483647 w 680"/>
                <a:gd name="T45" fmla="*/ 2147483647 h 904"/>
                <a:gd name="T46" fmla="*/ 2147483647 w 680"/>
                <a:gd name="T47" fmla="*/ 2147483647 h 904"/>
                <a:gd name="T48" fmla="*/ 2147483647 w 680"/>
                <a:gd name="T49" fmla="*/ 2147483647 h 904"/>
                <a:gd name="T50" fmla="*/ 0 w 680"/>
                <a:gd name="T51" fmla="*/ 2147483647 h 904"/>
                <a:gd name="T52" fmla="*/ 2147483647 w 680"/>
                <a:gd name="T53" fmla="*/ 2147483647 h 904"/>
                <a:gd name="T54" fmla="*/ 2147483647 w 680"/>
                <a:gd name="T55" fmla="*/ 2147483647 h 904"/>
                <a:gd name="T56" fmla="*/ 2147483647 w 680"/>
                <a:gd name="T57" fmla="*/ 2147483647 h 9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80"/>
                <a:gd name="T88" fmla="*/ 0 h 904"/>
                <a:gd name="T89" fmla="*/ 680 w 680"/>
                <a:gd name="T90" fmla="*/ 904 h 9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80" h="904">
                  <a:moveTo>
                    <a:pt x="680" y="527"/>
                  </a:moveTo>
                  <a:cubicBezTo>
                    <a:pt x="680" y="803"/>
                    <a:pt x="680" y="803"/>
                    <a:pt x="680" y="803"/>
                  </a:cubicBezTo>
                  <a:cubicBezTo>
                    <a:pt x="680" y="859"/>
                    <a:pt x="528" y="904"/>
                    <a:pt x="340" y="904"/>
                  </a:cubicBezTo>
                  <a:cubicBezTo>
                    <a:pt x="152" y="904"/>
                    <a:pt x="0" y="859"/>
                    <a:pt x="0" y="803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109" y="587"/>
                    <a:pt x="291" y="591"/>
                    <a:pt x="340" y="591"/>
                  </a:cubicBezTo>
                  <a:cubicBezTo>
                    <a:pt x="389" y="591"/>
                    <a:pt x="571" y="587"/>
                    <a:pt x="680" y="527"/>
                  </a:cubicBezTo>
                  <a:close/>
                  <a:moveTo>
                    <a:pt x="299" y="398"/>
                  </a:moveTo>
                  <a:cubicBezTo>
                    <a:pt x="322" y="422"/>
                    <a:pt x="358" y="422"/>
                    <a:pt x="381" y="398"/>
                  </a:cubicBezTo>
                  <a:cubicBezTo>
                    <a:pt x="550" y="217"/>
                    <a:pt x="550" y="217"/>
                    <a:pt x="550" y="217"/>
                  </a:cubicBezTo>
                  <a:cubicBezTo>
                    <a:pt x="572" y="194"/>
                    <a:pt x="564" y="174"/>
                    <a:pt x="531" y="174"/>
                  </a:cubicBezTo>
                  <a:cubicBezTo>
                    <a:pt x="444" y="174"/>
                    <a:pt x="444" y="174"/>
                    <a:pt x="444" y="174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4" y="27"/>
                    <a:pt x="417" y="0"/>
                    <a:pt x="38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63" y="0"/>
                    <a:pt x="236" y="27"/>
                    <a:pt x="236" y="59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149" y="174"/>
                    <a:pt x="149" y="174"/>
                    <a:pt x="149" y="174"/>
                  </a:cubicBezTo>
                  <a:cubicBezTo>
                    <a:pt x="116" y="174"/>
                    <a:pt x="108" y="194"/>
                    <a:pt x="130" y="217"/>
                  </a:cubicBezTo>
                  <a:lnTo>
                    <a:pt x="299" y="398"/>
                  </a:lnTo>
                  <a:close/>
                  <a:moveTo>
                    <a:pt x="477" y="356"/>
                  </a:moveTo>
                  <a:cubicBezTo>
                    <a:pt x="411" y="426"/>
                    <a:pt x="411" y="426"/>
                    <a:pt x="411" y="426"/>
                  </a:cubicBezTo>
                  <a:cubicBezTo>
                    <a:pt x="392" y="446"/>
                    <a:pt x="367" y="457"/>
                    <a:pt x="340" y="457"/>
                  </a:cubicBezTo>
                  <a:cubicBezTo>
                    <a:pt x="313" y="457"/>
                    <a:pt x="288" y="446"/>
                    <a:pt x="269" y="426"/>
                  </a:cubicBezTo>
                  <a:cubicBezTo>
                    <a:pt x="203" y="356"/>
                    <a:pt x="203" y="356"/>
                    <a:pt x="203" y="356"/>
                  </a:cubicBezTo>
                  <a:cubicBezTo>
                    <a:pt x="83" y="371"/>
                    <a:pt x="0" y="407"/>
                    <a:pt x="0" y="448"/>
                  </a:cubicBezTo>
                  <a:cubicBezTo>
                    <a:pt x="0" y="504"/>
                    <a:pt x="152" y="550"/>
                    <a:pt x="340" y="550"/>
                  </a:cubicBezTo>
                  <a:cubicBezTo>
                    <a:pt x="528" y="550"/>
                    <a:pt x="680" y="504"/>
                    <a:pt x="680" y="448"/>
                  </a:cubicBezTo>
                  <a:cubicBezTo>
                    <a:pt x="680" y="407"/>
                    <a:pt x="597" y="371"/>
                    <a:pt x="477" y="3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402" tIns="45702" rIns="91402" bIns="45702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208145" y="2197925"/>
            <a:ext cx="1735455" cy="2016760"/>
            <a:chOff x="4208145" y="2437765"/>
            <a:chExt cx="1735455" cy="2016760"/>
          </a:xfrm>
        </p:grpSpPr>
        <p:sp>
          <p:nvSpPr>
            <p:cNvPr id="13" name="KSO_GT1"/>
            <p:cNvSpPr txBox="1">
              <a:spLocks noChangeArrowheads="1"/>
            </p:cNvSpPr>
            <p:nvPr/>
          </p:nvSpPr>
          <p:spPr bwMode="auto">
            <a:xfrm rot="3140710">
              <a:off x="4058285" y="3689985"/>
              <a:ext cx="1077595" cy="451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任意多边形 41"/>
            <p:cNvSpPr/>
            <p:nvPr/>
          </p:nvSpPr>
          <p:spPr>
            <a:xfrm>
              <a:off x="4208145" y="2437765"/>
              <a:ext cx="1735455" cy="1776730"/>
            </a:xfrm>
            <a:custGeom>
              <a:avLst/>
              <a:gdLst>
                <a:gd name="connsiteX0" fmla="*/ 810262 w 1773141"/>
                <a:gd name="connsiteY0" fmla="*/ 1611 h 1814710"/>
                <a:gd name="connsiteX1" fmla="*/ 1585932 w 1773141"/>
                <a:gd name="connsiteY1" fmla="*/ 355924 h 1814710"/>
                <a:gd name="connsiteX2" fmla="*/ 1417218 w 1773141"/>
                <a:gd name="connsiteY2" fmla="*/ 1628933 h 1814710"/>
                <a:gd name="connsiteX3" fmla="*/ 904488 w 1773141"/>
                <a:gd name="connsiteY3" fmla="*/ 1814710 h 1814710"/>
                <a:gd name="connsiteX4" fmla="*/ 0 w 1773141"/>
                <a:gd name="connsiteY4" fmla="*/ 633846 h 1814710"/>
                <a:gd name="connsiteX5" fmla="*/ 312924 w 1773141"/>
                <a:gd name="connsiteY5" fmla="*/ 187210 h 1814710"/>
                <a:gd name="connsiteX6" fmla="*/ 810262 w 1773141"/>
                <a:gd name="connsiteY6" fmla="*/ 1611 h 18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grpSp>
          <p:nvGrpSpPr>
            <p:cNvPr id="22" name="组合 61"/>
            <p:cNvGrpSpPr/>
            <p:nvPr/>
          </p:nvGrpSpPr>
          <p:grpSpPr bwMode="auto">
            <a:xfrm>
              <a:off x="4957844" y="2975649"/>
              <a:ext cx="438150" cy="408301"/>
              <a:chOff x="2040130" y="2344932"/>
              <a:chExt cx="1408011" cy="1315083"/>
            </a:xfrm>
            <a:solidFill>
              <a:schemeClr val="bg1"/>
            </a:solidFill>
          </p:grpSpPr>
          <p:sp>
            <p:nvSpPr>
              <p:cNvPr id="32" name="Text Box 35"/>
              <p:cNvSpPr txBox="1">
                <a:spLocks noChangeArrowheads="1"/>
              </p:cNvSpPr>
              <p:nvPr/>
            </p:nvSpPr>
            <p:spPr bwMode="auto">
              <a:xfrm>
                <a:off x="2211662" y="2988184"/>
                <a:ext cx="257301" cy="46457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09706" tIns="54854" rIns="109706" bIns="5485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Text Box 38"/>
              <p:cNvSpPr txBox="1">
                <a:spLocks noChangeArrowheads="1"/>
              </p:cNvSpPr>
              <p:nvPr/>
            </p:nvSpPr>
            <p:spPr bwMode="auto">
              <a:xfrm>
                <a:off x="2604764" y="3159721"/>
                <a:ext cx="257301" cy="2930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09706" tIns="54854" rIns="109706" bIns="5485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Text Box 41"/>
              <p:cNvSpPr txBox="1">
                <a:spLocks noChangeArrowheads="1"/>
              </p:cNvSpPr>
              <p:nvPr/>
            </p:nvSpPr>
            <p:spPr bwMode="auto">
              <a:xfrm>
                <a:off x="3004991" y="2788062"/>
                <a:ext cx="250158" cy="66469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09706" tIns="54854" rIns="109706" bIns="5485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Text Box 44"/>
              <p:cNvSpPr txBox="1">
                <a:spLocks noChangeArrowheads="1"/>
              </p:cNvSpPr>
              <p:nvPr/>
            </p:nvSpPr>
            <p:spPr bwMode="auto">
              <a:xfrm>
                <a:off x="2040130" y="3545658"/>
                <a:ext cx="1408011" cy="114357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09706" tIns="54854" rIns="109706" bIns="5485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Text Box 47"/>
              <p:cNvSpPr txBox="1">
                <a:spLocks noChangeArrowheads="1"/>
              </p:cNvSpPr>
              <p:nvPr/>
            </p:nvSpPr>
            <p:spPr bwMode="auto">
              <a:xfrm>
                <a:off x="2133059" y="2344932"/>
                <a:ext cx="1179300" cy="55034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09706" tIns="54854" rIns="109706" bIns="5485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69685" y="2197925"/>
            <a:ext cx="1736725" cy="2016760"/>
            <a:chOff x="6369685" y="2437765"/>
            <a:chExt cx="1736725" cy="2016760"/>
          </a:xfrm>
        </p:grpSpPr>
        <p:sp>
          <p:nvSpPr>
            <p:cNvPr id="16" name="KSO_GT1"/>
            <p:cNvSpPr txBox="1">
              <a:spLocks noChangeArrowheads="1"/>
            </p:cNvSpPr>
            <p:nvPr/>
          </p:nvSpPr>
          <p:spPr bwMode="auto">
            <a:xfrm rot="3140710">
              <a:off x="6219825" y="3689985"/>
              <a:ext cx="1077595" cy="451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 46"/>
            <p:cNvSpPr/>
            <p:nvPr/>
          </p:nvSpPr>
          <p:spPr>
            <a:xfrm>
              <a:off x="6369685" y="2437765"/>
              <a:ext cx="1736725" cy="1776730"/>
            </a:xfrm>
            <a:custGeom>
              <a:avLst/>
              <a:gdLst>
                <a:gd name="connsiteX0" fmla="*/ 810262 w 1773141"/>
                <a:gd name="connsiteY0" fmla="*/ 1611 h 1814710"/>
                <a:gd name="connsiteX1" fmla="*/ 1585932 w 1773141"/>
                <a:gd name="connsiteY1" fmla="*/ 355924 h 1814710"/>
                <a:gd name="connsiteX2" fmla="*/ 1417218 w 1773141"/>
                <a:gd name="connsiteY2" fmla="*/ 1628933 h 1814710"/>
                <a:gd name="connsiteX3" fmla="*/ 904488 w 1773141"/>
                <a:gd name="connsiteY3" fmla="*/ 1814710 h 1814710"/>
                <a:gd name="connsiteX4" fmla="*/ 0 w 1773141"/>
                <a:gd name="connsiteY4" fmla="*/ 633846 h 1814710"/>
                <a:gd name="connsiteX5" fmla="*/ 312924 w 1773141"/>
                <a:gd name="connsiteY5" fmla="*/ 187210 h 1814710"/>
                <a:gd name="connsiteX6" fmla="*/ 810262 w 1773141"/>
                <a:gd name="connsiteY6" fmla="*/ 1611 h 18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grpSp>
          <p:nvGrpSpPr>
            <p:cNvPr id="38" name="组合 67"/>
            <p:cNvGrpSpPr/>
            <p:nvPr/>
          </p:nvGrpSpPr>
          <p:grpSpPr bwMode="auto">
            <a:xfrm>
              <a:off x="7150344" y="3052029"/>
              <a:ext cx="312632" cy="386154"/>
              <a:chOff x="4732642" y="3771708"/>
              <a:chExt cx="910040" cy="1122170"/>
            </a:xfrm>
            <a:solidFill>
              <a:schemeClr val="bg1"/>
            </a:solidFill>
          </p:grpSpPr>
          <p:sp>
            <p:nvSpPr>
              <p:cNvPr id="42" name="Text Box 51"/>
              <p:cNvSpPr txBox="1">
                <a:spLocks noChangeArrowheads="1"/>
              </p:cNvSpPr>
              <p:nvPr/>
            </p:nvSpPr>
            <p:spPr bwMode="auto">
              <a:xfrm>
                <a:off x="5056017" y="3949562"/>
                <a:ext cx="249770" cy="933436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09706" tIns="54854" rIns="109706" bIns="5485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Text Box 54"/>
              <p:cNvSpPr txBox="1">
                <a:spLocks noChangeArrowheads="1"/>
              </p:cNvSpPr>
              <p:nvPr/>
            </p:nvSpPr>
            <p:spPr bwMode="auto">
              <a:xfrm>
                <a:off x="5392912" y="4112456"/>
                <a:ext cx="249770" cy="781422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09706" tIns="54854" rIns="109706" bIns="5485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Text Box 57"/>
              <p:cNvSpPr txBox="1">
                <a:spLocks noChangeArrowheads="1"/>
              </p:cNvSpPr>
              <p:nvPr/>
            </p:nvSpPr>
            <p:spPr bwMode="auto">
              <a:xfrm>
                <a:off x="4732642" y="3771708"/>
                <a:ext cx="249767" cy="109548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lIns="109706" tIns="54854" rIns="109706" bIns="5485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530590" y="2197925"/>
            <a:ext cx="1736725" cy="2016760"/>
            <a:chOff x="8530590" y="2437765"/>
            <a:chExt cx="1736725" cy="2016760"/>
          </a:xfrm>
        </p:grpSpPr>
        <p:sp>
          <p:nvSpPr>
            <p:cNvPr id="19" name="KSO_GT1"/>
            <p:cNvSpPr txBox="1">
              <a:spLocks noChangeArrowheads="1"/>
            </p:cNvSpPr>
            <p:nvPr/>
          </p:nvSpPr>
          <p:spPr bwMode="auto">
            <a:xfrm rot="3140710">
              <a:off x="8380730" y="3689985"/>
              <a:ext cx="1077595" cy="4514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 51"/>
            <p:cNvSpPr/>
            <p:nvPr/>
          </p:nvSpPr>
          <p:spPr>
            <a:xfrm>
              <a:off x="8530590" y="2437765"/>
              <a:ext cx="1736725" cy="1776730"/>
            </a:xfrm>
            <a:custGeom>
              <a:avLst/>
              <a:gdLst>
                <a:gd name="connsiteX0" fmla="*/ 810262 w 1773141"/>
                <a:gd name="connsiteY0" fmla="*/ 1611 h 1814710"/>
                <a:gd name="connsiteX1" fmla="*/ 1585932 w 1773141"/>
                <a:gd name="connsiteY1" fmla="*/ 355924 h 1814710"/>
                <a:gd name="connsiteX2" fmla="*/ 1417218 w 1773141"/>
                <a:gd name="connsiteY2" fmla="*/ 1628933 h 1814710"/>
                <a:gd name="connsiteX3" fmla="*/ 904488 w 1773141"/>
                <a:gd name="connsiteY3" fmla="*/ 1814710 h 1814710"/>
                <a:gd name="connsiteX4" fmla="*/ 0 w 1773141"/>
                <a:gd name="connsiteY4" fmla="*/ 633846 h 1814710"/>
                <a:gd name="connsiteX5" fmla="*/ 312924 w 1773141"/>
                <a:gd name="connsiteY5" fmla="*/ 187210 h 1814710"/>
                <a:gd name="connsiteX6" fmla="*/ 810262 w 1773141"/>
                <a:gd name="connsiteY6" fmla="*/ 1611 h 181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141" h="1814710">
                  <a:moveTo>
                    <a:pt x="810262" y="1611"/>
                  </a:moveTo>
                  <a:cubicBezTo>
                    <a:pt x="1101237" y="-15717"/>
                    <a:pt x="1395343" y="107099"/>
                    <a:pt x="1585932" y="355924"/>
                  </a:cubicBezTo>
                  <a:cubicBezTo>
                    <a:pt x="1890875" y="754045"/>
                    <a:pt x="1815339" y="1323990"/>
                    <a:pt x="1417218" y="1628933"/>
                  </a:cubicBezTo>
                  <a:cubicBezTo>
                    <a:pt x="1263543" y="1746641"/>
                    <a:pt x="1084268" y="1807659"/>
                    <a:pt x="904488" y="1814710"/>
                  </a:cubicBezTo>
                  <a:lnTo>
                    <a:pt x="0" y="633846"/>
                  </a:lnTo>
                  <a:cubicBezTo>
                    <a:pt x="53638" y="462110"/>
                    <a:pt x="159249" y="304918"/>
                    <a:pt x="312924" y="187210"/>
                  </a:cubicBezTo>
                  <a:cubicBezTo>
                    <a:pt x="462219" y="72857"/>
                    <a:pt x="635677" y="12008"/>
                    <a:pt x="810262" y="1611"/>
                  </a:cubicBez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9" name="Freeform 128"/>
            <p:cNvSpPr>
              <a:spLocks noEditPoints="1"/>
            </p:cNvSpPr>
            <p:nvPr/>
          </p:nvSpPr>
          <p:spPr bwMode="black">
            <a:xfrm>
              <a:off x="9251315" y="3169285"/>
              <a:ext cx="451485" cy="314325"/>
            </a:xfrm>
            <a:custGeom>
              <a:avLst/>
              <a:gdLst>
                <a:gd name="T0" fmla="*/ 2147483647 w 300"/>
                <a:gd name="T1" fmla="*/ 0 h 210"/>
                <a:gd name="T2" fmla="*/ 2147483647 w 300"/>
                <a:gd name="T3" fmla="*/ 0 h 210"/>
                <a:gd name="T4" fmla="*/ 2147483647 w 300"/>
                <a:gd name="T5" fmla="*/ 2147483647 h 210"/>
                <a:gd name="T6" fmla="*/ 2147483647 w 300"/>
                <a:gd name="T7" fmla="*/ 0 h 210"/>
                <a:gd name="T8" fmla="*/ 2147483647 w 300"/>
                <a:gd name="T9" fmla="*/ 2147483647 h 210"/>
                <a:gd name="T10" fmla="*/ 2147483647 w 300"/>
                <a:gd name="T11" fmla="*/ 2147483647 h 210"/>
                <a:gd name="T12" fmla="*/ 2147483647 w 300"/>
                <a:gd name="T13" fmla="*/ 2147483647 h 210"/>
                <a:gd name="T14" fmla="*/ 2147483647 w 300"/>
                <a:gd name="T15" fmla="*/ 2147483647 h 210"/>
                <a:gd name="T16" fmla="*/ 2147483647 w 300"/>
                <a:gd name="T17" fmla="*/ 2147483647 h 210"/>
                <a:gd name="T18" fmla="*/ 2147483647 w 300"/>
                <a:gd name="T19" fmla="*/ 2147483647 h 210"/>
                <a:gd name="T20" fmla="*/ 2147483647 w 300"/>
                <a:gd name="T21" fmla="*/ 2147483647 h 210"/>
                <a:gd name="T22" fmla="*/ 2147483647 w 300"/>
                <a:gd name="T23" fmla="*/ 2147483647 h 210"/>
                <a:gd name="T24" fmla="*/ 2147483647 w 300"/>
                <a:gd name="T25" fmla="*/ 2147483647 h 210"/>
                <a:gd name="T26" fmla="*/ 2147483647 w 300"/>
                <a:gd name="T27" fmla="*/ 2147483647 h 210"/>
                <a:gd name="T28" fmla="*/ 2147483647 w 300"/>
                <a:gd name="T29" fmla="*/ 2147483647 h 210"/>
                <a:gd name="T30" fmla="*/ 2147483647 w 300"/>
                <a:gd name="T31" fmla="*/ 2147483647 h 210"/>
                <a:gd name="T32" fmla="*/ 2147483647 w 300"/>
                <a:gd name="T33" fmla="*/ 2147483647 h 210"/>
                <a:gd name="T34" fmla="*/ 2147483647 w 300"/>
                <a:gd name="T35" fmla="*/ 2147483647 h 210"/>
                <a:gd name="T36" fmla="*/ 2147483647 w 300"/>
                <a:gd name="T37" fmla="*/ 2147483647 h 210"/>
                <a:gd name="T38" fmla="*/ 2147483647 w 300"/>
                <a:gd name="T39" fmla="*/ 2147483647 h 210"/>
                <a:gd name="T40" fmla="*/ 2147483647 w 300"/>
                <a:gd name="T41" fmla="*/ 2147483647 h 210"/>
                <a:gd name="T42" fmla="*/ 2147483647 w 300"/>
                <a:gd name="T43" fmla="*/ 2147483647 h 210"/>
                <a:gd name="T44" fmla="*/ 2147483647 w 300"/>
                <a:gd name="T45" fmla="*/ 2147483647 h 210"/>
                <a:gd name="T46" fmla="*/ 2147483647 w 300"/>
                <a:gd name="T47" fmla="*/ 2147483647 h 210"/>
                <a:gd name="T48" fmla="*/ 2147483647 w 300"/>
                <a:gd name="T49" fmla="*/ 2147483647 h 210"/>
                <a:gd name="T50" fmla="*/ 2147483647 w 300"/>
                <a:gd name="T51" fmla="*/ 2147483647 h 210"/>
                <a:gd name="T52" fmla="*/ 0 w 300"/>
                <a:gd name="T53" fmla="*/ 2147483647 h 210"/>
                <a:gd name="T54" fmla="*/ 0 w 300"/>
                <a:gd name="T55" fmla="*/ 2147483647 h 210"/>
                <a:gd name="T56" fmla="*/ 2147483647 w 300"/>
                <a:gd name="T57" fmla="*/ 2147483647 h 210"/>
                <a:gd name="T58" fmla="*/ 0 w 300"/>
                <a:gd name="T59" fmla="*/ 2147483647 h 210"/>
                <a:gd name="T60" fmla="*/ 2147483647 w 300"/>
                <a:gd name="T61" fmla="*/ 2147483647 h 210"/>
                <a:gd name="T62" fmla="*/ 2147483647 w 300"/>
                <a:gd name="T63" fmla="*/ 2147483647 h 210"/>
                <a:gd name="T64" fmla="*/ 2147483647 w 300"/>
                <a:gd name="T65" fmla="*/ 2147483647 h 210"/>
                <a:gd name="T66" fmla="*/ 2147483647 w 300"/>
                <a:gd name="T67" fmla="*/ 2147483647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0"/>
                <a:gd name="T103" fmla="*/ 0 h 210"/>
                <a:gd name="T104" fmla="*/ 300 w 300"/>
                <a:gd name="T105" fmla="*/ 210 h 2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0" h="210">
                  <a:moveTo>
                    <a:pt x="7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150" y="120"/>
                    <a:pt x="150" y="120"/>
                    <a:pt x="150" y="120"/>
                  </a:cubicBezTo>
                  <a:lnTo>
                    <a:pt x="7" y="0"/>
                  </a:lnTo>
                  <a:close/>
                  <a:moveTo>
                    <a:pt x="153" y="130"/>
                  </a:moveTo>
                  <a:cubicBezTo>
                    <a:pt x="153" y="130"/>
                    <a:pt x="153" y="130"/>
                    <a:pt x="153" y="130"/>
                  </a:cubicBezTo>
                  <a:cubicBezTo>
                    <a:pt x="153" y="130"/>
                    <a:pt x="153" y="130"/>
                    <a:pt x="153" y="131"/>
                  </a:cubicBezTo>
                  <a:cubicBezTo>
                    <a:pt x="153" y="131"/>
                    <a:pt x="152" y="131"/>
                    <a:pt x="152" y="13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2" y="131"/>
                    <a:pt x="151" y="131"/>
                    <a:pt x="151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1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49" y="131"/>
                    <a:pt x="149" y="131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49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7" y="131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30"/>
                    <a:pt x="147" y="130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175" y="112"/>
                    <a:pt x="175" y="112"/>
                    <a:pt x="175" y="112"/>
                  </a:cubicBezTo>
                  <a:lnTo>
                    <a:pt x="153" y="130"/>
                  </a:lnTo>
                  <a:close/>
                  <a:moveTo>
                    <a:pt x="0" y="6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18" y="106"/>
                    <a:pt x="118" y="106"/>
                    <a:pt x="118" y="106"/>
                  </a:cubicBezTo>
                  <a:lnTo>
                    <a:pt x="0" y="6"/>
                  </a:lnTo>
                  <a:close/>
                  <a:moveTo>
                    <a:pt x="182" y="106"/>
                  </a:moveTo>
                  <a:cubicBezTo>
                    <a:pt x="300" y="204"/>
                    <a:pt x="300" y="204"/>
                    <a:pt x="300" y="204"/>
                  </a:cubicBezTo>
                  <a:cubicBezTo>
                    <a:pt x="300" y="6"/>
                    <a:pt x="300" y="6"/>
                    <a:pt x="300" y="6"/>
                  </a:cubicBezTo>
                  <a:lnTo>
                    <a:pt x="182" y="10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82280" tIns="41141" rIns="82280" bIns="4114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731846" y="4438798"/>
            <a:ext cx="2170368" cy="1293065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035315" y="4445538"/>
            <a:ext cx="2170368" cy="785234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2" name="矩形 51"/>
          <p:cNvSpPr/>
          <p:nvPr/>
        </p:nvSpPr>
        <p:spPr>
          <a:xfrm>
            <a:off x="6236163" y="4448996"/>
            <a:ext cx="2170368" cy="1016067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539632" y="4455736"/>
            <a:ext cx="2170368" cy="1016067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/>
        </p:nvSpPr>
        <p:spPr>
          <a:xfrm>
            <a:off x="3771265" y="1165165"/>
            <a:ext cx="4649470" cy="46494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1170" y="3589715"/>
            <a:ext cx="2670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zh-CN" altLang="en-US" sz="4000" b="1" dirty="0">
                <a:solidFill>
                  <a:srgbClr val="C00000"/>
                </a:solidFill>
                <a:cs typeface="+mn-ea"/>
                <a:sym typeface="+mn-lt"/>
              </a:rPr>
              <a:t>颁奖典礼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60394" y="2767025"/>
            <a:ext cx="246095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745969" y="2992053"/>
            <a:ext cx="1961351" cy="722697"/>
            <a:chOff x="8745969" y="2992053"/>
            <a:chExt cx="1961351" cy="722697"/>
          </a:xfrm>
          <a:solidFill>
            <a:srgbClr val="EAEC7E"/>
          </a:solidFill>
          <a:effectLst/>
        </p:grpSpPr>
        <p:sp>
          <p:nvSpPr>
            <p:cNvPr id="9" name="椭圆 8"/>
            <p:cNvSpPr/>
            <p:nvPr/>
          </p:nvSpPr>
          <p:spPr>
            <a:xfrm rot="3406885">
              <a:off x="8745969" y="2992053"/>
              <a:ext cx="722697" cy="7226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7015728">
              <a:off x="9657217" y="3141709"/>
              <a:ext cx="486363" cy="48636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464119">
              <a:off x="10360071" y="3211265"/>
              <a:ext cx="347249" cy="34724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2129" y="3067651"/>
            <a:ext cx="1922503" cy="722697"/>
            <a:chOff x="1582129" y="3067651"/>
            <a:chExt cx="1922503" cy="722697"/>
          </a:xfrm>
          <a:solidFill>
            <a:srgbClr val="EAEC7E"/>
          </a:solidFill>
          <a:effectLst/>
        </p:grpSpPr>
        <p:sp>
          <p:nvSpPr>
            <p:cNvPr id="10" name="椭圆 9"/>
            <p:cNvSpPr/>
            <p:nvPr/>
          </p:nvSpPr>
          <p:spPr>
            <a:xfrm>
              <a:off x="2781935" y="3067651"/>
              <a:ext cx="722697" cy="7226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8754019">
              <a:off x="2117929" y="3155990"/>
              <a:ext cx="486363" cy="48636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4814083">
              <a:off x="1582129" y="3246852"/>
              <a:ext cx="347249" cy="34724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5" name="组合 3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36" name="矩形: 对角圆角 35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Freeform 5"/>
          <p:cNvSpPr/>
          <p:nvPr/>
        </p:nvSpPr>
        <p:spPr bwMode="auto">
          <a:xfrm>
            <a:off x="4759325" y="2176925"/>
            <a:ext cx="1825625" cy="1195705"/>
          </a:xfrm>
          <a:custGeom>
            <a:avLst/>
            <a:gdLst>
              <a:gd name="T0" fmla="*/ 66 w 116"/>
              <a:gd name="T1" fmla="*/ 12 h 76"/>
              <a:gd name="T2" fmla="*/ 39 w 116"/>
              <a:gd name="T3" fmla="*/ 0 h 76"/>
              <a:gd name="T4" fmla="*/ 11 w 116"/>
              <a:gd name="T5" fmla="*/ 12 h 76"/>
              <a:gd name="T6" fmla="*/ 0 w 116"/>
              <a:gd name="T7" fmla="*/ 39 h 76"/>
              <a:gd name="T8" fmla="*/ 11 w 116"/>
              <a:gd name="T9" fmla="*/ 67 h 76"/>
              <a:gd name="T10" fmla="*/ 20 w 116"/>
              <a:gd name="T11" fmla="*/ 76 h 76"/>
              <a:gd name="T12" fmla="*/ 34 w 116"/>
              <a:gd name="T13" fmla="*/ 62 h 76"/>
              <a:gd name="T14" fmla="*/ 34 w 116"/>
              <a:gd name="T15" fmla="*/ 62 h 76"/>
              <a:gd name="T16" fmla="*/ 25 w 116"/>
              <a:gd name="T17" fmla="*/ 53 h 76"/>
              <a:gd name="T18" fmla="*/ 25 w 116"/>
              <a:gd name="T19" fmla="*/ 26 h 76"/>
              <a:gd name="T20" fmla="*/ 39 w 116"/>
              <a:gd name="T21" fmla="*/ 20 h 76"/>
              <a:gd name="T22" fmla="*/ 52 w 116"/>
              <a:gd name="T23" fmla="*/ 26 h 76"/>
              <a:gd name="T24" fmla="*/ 81 w 116"/>
              <a:gd name="T25" fmla="*/ 54 h 76"/>
              <a:gd name="T26" fmla="*/ 102 w 116"/>
              <a:gd name="T27" fmla="*/ 76 h 76"/>
              <a:gd name="T28" fmla="*/ 116 w 116"/>
              <a:gd name="T29" fmla="*/ 62 h 76"/>
              <a:gd name="T30" fmla="*/ 66 w 116"/>
              <a:gd name="T31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76">
                <a:moveTo>
                  <a:pt x="66" y="12"/>
                </a:moveTo>
                <a:cubicBezTo>
                  <a:pt x="59" y="4"/>
                  <a:pt x="49" y="0"/>
                  <a:pt x="39" y="0"/>
                </a:cubicBezTo>
                <a:cubicBezTo>
                  <a:pt x="29" y="0"/>
                  <a:pt x="19" y="4"/>
                  <a:pt x="11" y="12"/>
                </a:cubicBezTo>
                <a:cubicBezTo>
                  <a:pt x="4" y="19"/>
                  <a:pt x="0" y="29"/>
                  <a:pt x="0" y="39"/>
                </a:cubicBezTo>
                <a:cubicBezTo>
                  <a:pt x="0" y="49"/>
                  <a:pt x="4" y="59"/>
                  <a:pt x="11" y="67"/>
                </a:cubicBezTo>
                <a:cubicBezTo>
                  <a:pt x="20" y="76"/>
                  <a:pt x="20" y="76"/>
                  <a:pt x="20" y="76"/>
                </a:cubicBezTo>
                <a:cubicBezTo>
                  <a:pt x="34" y="62"/>
                  <a:pt x="34" y="62"/>
                  <a:pt x="34" y="62"/>
                </a:cubicBezTo>
                <a:cubicBezTo>
                  <a:pt x="34" y="62"/>
                  <a:pt x="34" y="62"/>
                  <a:pt x="34" y="62"/>
                </a:cubicBezTo>
                <a:cubicBezTo>
                  <a:pt x="25" y="53"/>
                  <a:pt x="25" y="53"/>
                  <a:pt x="25" y="53"/>
                </a:cubicBezTo>
                <a:cubicBezTo>
                  <a:pt x="18" y="45"/>
                  <a:pt x="18" y="33"/>
                  <a:pt x="25" y="26"/>
                </a:cubicBezTo>
                <a:cubicBezTo>
                  <a:pt x="29" y="22"/>
                  <a:pt x="34" y="20"/>
                  <a:pt x="39" y="20"/>
                </a:cubicBezTo>
                <a:cubicBezTo>
                  <a:pt x="44" y="20"/>
                  <a:pt x="49" y="22"/>
                  <a:pt x="52" y="26"/>
                </a:cubicBezTo>
                <a:cubicBezTo>
                  <a:pt x="81" y="54"/>
                  <a:pt x="81" y="54"/>
                  <a:pt x="81" y="54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16" y="62"/>
                  <a:pt x="116" y="62"/>
                  <a:pt x="116" y="62"/>
                </a:cubicBezTo>
                <a:lnTo>
                  <a:pt x="66" y="12"/>
                </a:lnTo>
                <a:close/>
              </a:path>
            </a:pathLst>
          </a:cu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4697730" y="2884315"/>
            <a:ext cx="1242060" cy="1840865"/>
          </a:xfrm>
          <a:custGeom>
            <a:avLst/>
            <a:gdLst>
              <a:gd name="T0" fmla="*/ 56 w 79"/>
              <a:gd name="T1" fmla="*/ 92 h 117"/>
              <a:gd name="T2" fmla="*/ 43 w 79"/>
              <a:gd name="T3" fmla="*/ 97 h 117"/>
              <a:gd name="T4" fmla="*/ 29 w 79"/>
              <a:gd name="T5" fmla="*/ 92 h 117"/>
              <a:gd name="T6" fmla="*/ 29 w 79"/>
              <a:gd name="T7" fmla="*/ 65 h 117"/>
              <a:gd name="T8" fmla="*/ 44 w 79"/>
              <a:gd name="T9" fmla="*/ 50 h 117"/>
              <a:gd name="T10" fmla="*/ 58 w 79"/>
              <a:gd name="T11" fmla="*/ 36 h 117"/>
              <a:gd name="T12" fmla="*/ 79 w 79"/>
              <a:gd name="T13" fmla="*/ 14 h 117"/>
              <a:gd name="T14" fmla="*/ 79 w 79"/>
              <a:gd name="T15" fmla="*/ 14 h 117"/>
              <a:gd name="T16" fmla="*/ 65 w 79"/>
              <a:gd name="T17" fmla="*/ 0 h 117"/>
              <a:gd name="T18" fmla="*/ 44 w 79"/>
              <a:gd name="T19" fmla="*/ 22 h 117"/>
              <a:gd name="T20" fmla="*/ 30 w 79"/>
              <a:gd name="T21" fmla="*/ 36 h 117"/>
              <a:gd name="T22" fmla="*/ 15 w 79"/>
              <a:gd name="T23" fmla="*/ 51 h 117"/>
              <a:gd name="T24" fmla="*/ 15 w 79"/>
              <a:gd name="T25" fmla="*/ 106 h 117"/>
              <a:gd name="T26" fmla="*/ 28 w 79"/>
              <a:gd name="T27" fmla="*/ 114 h 117"/>
              <a:gd name="T28" fmla="*/ 43 w 79"/>
              <a:gd name="T29" fmla="*/ 117 h 117"/>
              <a:gd name="T30" fmla="*/ 70 w 79"/>
              <a:gd name="T31" fmla="*/ 106 h 117"/>
              <a:gd name="T32" fmla="*/ 79 w 79"/>
              <a:gd name="T33" fmla="*/ 96 h 117"/>
              <a:gd name="T34" fmla="*/ 65 w 79"/>
              <a:gd name="T35" fmla="*/ 82 h 117"/>
              <a:gd name="T36" fmla="*/ 56 w 79"/>
              <a:gd name="T37" fmla="*/ 9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" h="117">
                <a:moveTo>
                  <a:pt x="56" y="92"/>
                </a:moveTo>
                <a:cubicBezTo>
                  <a:pt x="53" y="95"/>
                  <a:pt x="48" y="97"/>
                  <a:pt x="43" y="97"/>
                </a:cubicBezTo>
                <a:cubicBezTo>
                  <a:pt x="38" y="97"/>
                  <a:pt x="33" y="95"/>
                  <a:pt x="29" y="92"/>
                </a:cubicBezTo>
                <a:cubicBezTo>
                  <a:pt x="22" y="84"/>
                  <a:pt x="22" y="72"/>
                  <a:pt x="29" y="65"/>
                </a:cubicBezTo>
                <a:cubicBezTo>
                  <a:pt x="44" y="50"/>
                  <a:pt x="44" y="50"/>
                  <a:pt x="44" y="50"/>
                </a:cubicBezTo>
                <a:cubicBezTo>
                  <a:pt x="58" y="36"/>
                  <a:pt x="58" y="36"/>
                  <a:pt x="58" y="36"/>
                </a:cubicBezTo>
                <a:cubicBezTo>
                  <a:pt x="79" y="14"/>
                  <a:pt x="79" y="14"/>
                  <a:pt x="7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65" y="0"/>
                  <a:pt x="65" y="0"/>
                  <a:pt x="65" y="0"/>
                </a:cubicBezTo>
                <a:cubicBezTo>
                  <a:pt x="44" y="22"/>
                  <a:pt x="44" y="22"/>
                  <a:pt x="44" y="22"/>
                </a:cubicBezTo>
                <a:cubicBezTo>
                  <a:pt x="30" y="36"/>
                  <a:pt x="30" y="36"/>
                  <a:pt x="30" y="36"/>
                </a:cubicBezTo>
                <a:cubicBezTo>
                  <a:pt x="15" y="51"/>
                  <a:pt x="15" y="51"/>
                  <a:pt x="15" y="51"/>
                </a:cubicBezTo>
                <a:cubicBezTo>
                  <a:pt x="0" y="66"/>
                  <a:pt x="0" y="90"/>
                  <a:pt x="15" y="106"/>
                </a:cubicBezTo>
                <a:cubicBezTo>
                  <a:pt x="19" y="109"/>
                  <a:pt x="23" y="112"/>
                  <a:pt x="28" y="114"/>
                </a:cubicBezTo>
                <a:cubicBezTo>
                  <a:pt x="33" y="116"/>
                  <a:pt x="38" y="117"/>
                  <a:pt x="43" y="117"/>
                </a:cubicBezTo>
                <a:cubicBezTo>
                  <a:pt x="53" y="117"/>
                  <a:pt x="63" y="113"/>
                  <a:pt x="70" y="106"/>
                </a:cubicBezTo>
                <a:cubicBezTo>
                  <a:pt x="79" y="96"/>
                  <a:pt x="79" y="96"/>
                  <a:pt x="79" y="96"/>
                </a:cubicBezTo>
                <a:cubicBezTo>
                  <a:pt x="65" y="82"/>
                  <a:pt x="65" y="82"/>
                  <a:pt x="65" y="82"/>
                </a:cubicBezTo>
                <a:lnTo>
                  <a:pt x="56" y="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6111875" y="2176925"/>
            <a:ext cx="1242060" cy="1840865"/>
          </a:xfrm>
          <a:custGeom>
            <a:avLst/>
            <a:gdLst>
              <a:gd name="T0" fmla="*/ 64 w 79"/>
              <a:gd name="T1" fmla="*/ 12 h 117"/>
              <a:gd name="T2" fmla="*/ 51 w 79"/>
              <a:gd name="T3" fmla="*/ 3 h 117"/>
              <a:gd name="T4" fmla="*/ 37 w 79"/>
              <a:gd name="T5" fmla="*/ 0 h 117"/>
              <a:gd name="T6" fmla="*/ 9 w 79"/>
              <a:gd name="T7" fmla="*/ 12 h 117"/>
              <a:gd name="T8" fmla="*/ 0 w 79"/>
              <a:gd name="T9" fmla="*/ 21 h 117"/>
              <a:gd name="T10" fmla="*/ 14 w 79"/>
              <a:gd name="T11" fmla="*/ 35 h 117"/>
              <a:gd name="T12" fmla="*/ 23 w 79"/>
              <a:gd name="T13" fmla="*/ 26 h 117"/>
              <a:gd name="T14" fmla="*/ 37 w 79"/>
              <a:gd name="T15" fmla="*/ 20 h 117"/>
              <a:gd name="T16" fmla="*/ 50 w 79"/>
              <a:gd name="T17" fmla="*/ 26 h 117"/>
              <a:gd name="T18" fmla="*/ 50 w 79"/>
              <a:gd name="T19" fmla="*/ 53 h 117"/>
              <a:gd name="T20" fmla="*/ 0 w 79"/>
              <a:gd name="T21" fmla="*/ 103 h 117"/>
              <a:gd name="T22" fmla="*/ 14 w 79"/>
              <a:gd name="T23" fmla="*/ 117 h 117"/>
              <a:gd name="T24" fmla="*/ 36 w 79"/>
              <a:gd name="T25" fmla="*/ 95 h 117"/>
              <a:gd name="T26" fmla="*/ 64 w 79"/>
              <a:gd name="T27" fmla="*/ 67 h 117"/>
              <a:gd name="T28" fmla="*/ 64 w 79"/>
              <a:gd name="T29" fmla="*/ 1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" h="117">
                <a:moveTo>
                  <a:pt x="64" y="12"/>
                </a:moveTo>
                <a:cubicBezTo>
                  <a:pt x="60" y="8"/>
                  <a:pt x="56" y="5"/>
                  <a:pt x="51" y="3"/>
                </a:cubicBezTo>
                <a:cubicBezTo>
                  <a:pt x="47" y="1"/>
                  <a:pt x="42" y="0"/>
                  <a:pt x="37" y="0"/>
                </a:cubicBezTo>
                <a:cubicBezTo>
                  <a:pt x="27" y="0"/>
                  <a:pt x="17" y="4"/>
                  <a:pt x="9" y="12"/>
                </a:cubicBezTo>
                <a:cubicBezTo>
                  <a:pt x="0" y="21"/>
                  <a:pt x="0" y="21"/>
                  <a:pt x="0" y="21"/>
                </a:cubicBezTo>
                <a:cubicBezTo>
                  <a:pt x="14" y="35"/>
                  <a:pt x="14" y="35"/>
                  <a:pt x="14" y="35"/>
                </a:cubicBezTo>
                <a:cubicBezTo>
                  <a:pt x="23" y="26"/>
                  <a:pt x="23" y="26"/>
                  <a:pt x="23" y="26"/>
                </a:cubicBezTo>
                <a:cubicBezTo>
                  <a:pt x="27" y="22"/>
                  <a:pt x="32" y="20"/>
                  <a:pt x="37" y="20"/>
                </a:cubicBezTo>
                <a:cubicBezTo>
                  <a:pt x="42" y="20"/>
                  <a:pt x="46" y="22"/>
                  <a:pt x="50" y="26"/>
                </a:cubicBezTo>
                <a:cubicBezTo>
                  <a:pt x="58" y="33"/>
                  <a:pt x="58" y="45"/>
                  <a:pt x="50" y="53"/>
                </a:cubicBezTo>
                <a:cubicBezTo>
                  <a:pt x="0" y="103"/>
                  <a:pt x="0" y="103"/>
                  <a:pt x="0" y="103"/>
                </a:cubicBezTo>
                <a:cubicBezTo>
                  <a:pt x="14" y="117"/>
                  <a:pt x="14" y="117"/>
                  <a:pt x="14" y="117"/>
                </a:cubicBezTo>
                <a:cubicBezTo>
                  <a:pt x="36" y="95"/>
                  <a:pt x="36" y="95"/>
                  <a:pt x="36" y="95"/>
                </a:cubicBezTo>
                <a:cubicBezTo>
                  <a:pt x="64" y="67"/>
                  <a:pt x="64" y="67"/>
                  <a:pt x="64" y="67"/>
                </a:cubicBezTo>
                <a:cubicBezTo>
                  <a:pt x="79" y="52"/>
                  <a:pt x="79" y="27"/>
                  <a:pt x="64" y="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5466715" y="3529475"/>
            <a:ext cx="1825625" cy="1195705"/>
          </a:xfrm>
          <a:custGeom>
            <a:avLst/>
            <a:gdLst>
              <a:gd name="T0" fmla="*/ 105 w 116"/>
              <a:gd name="T1" fmla="*/ 10 h 76"/>
              <a:gd name="T2" fmla="*/ 96 w 116"/>
              <a:gd name="T3" fmla="*/ 0 h 76"/>
              <a:gd name="T4" fmla="*/ 82 w 116"/>
              <a:gd name="T5" fmla="*/ 14 h 76"/>
              <a:gd name="T6" fmla="*/ 91 w 116"/>
              <a:gd name="T7" fmla="*/ 24 h 76"/>
              <a:gd name="T8" fmla="*/ 91 w 116"/>
              <a:gd name="T9" fmla="*/ 51 h 76"/>
              <a:gd name="T10" fmla="*/ 78 w 116"/>
              <a:gd name="T11" fmla="*/ 56 h 76"/>
              <a:gd name="T12" fmla="*/ 64 w 116"/>
              <a:gd name="T13" fmla="*/ 51 h 76"/>
              <a:gd name="T14" fmla="*/ 14 w 116"/>
              <a:gd name="T15" fmla="*/ 0 h 76"/>
              <a:gd name="T16" fmla="*/ 0 w 116"/>
              <a:gd name="T17" fmla="*/ 14 h 76"/>
              <a:gd name="T18" fmla="*/ 22 w 116"/>
              <a:gd name="T19" fmla="*/ 36 h 76"/>
              <a:gd name="T20" fmla="*/ 36 w 116"/>
              <a:gd name="T21" fmla="*/ 50 h 76"/>
              <a:gd name="T22" fmla="*/ 50 w 116"/>
              <a:gd name="T23" fmla="*/ 65 h 76"/>
              <a:gd name="T24" fmla="*/ 78 w 116"/>
              <a:gd name="T25" fmla="*/ 76 h 76"/>
              <a:gd name="T26" fmla="*/ 105 w 116"/>
              <a:gd name="T27" fmla="*/ 65 h 76"/>
              <a:gd name="T28" fmla="*/ 116 w 116"/>
              <a:gd name="T29" fmla="*/ 37 h 76"/>
              <a:gd name="T30" fmla="*/ 105 w 116"/>
              <a:gd name="T31" fmla="*/ 1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" h="76">
                <a:moveTo>
                  <a:pt x="105" y="10"/>
                </a:moveTo>
                <a:cubicBezTo>
                  <a:pt x="96" y="0"/>
                  <a:pt x="96" y="0"/>
                  <a:pt x="96" y="0"/>
                </a:cubicBezTo>
                <a:cubicBezTo>
                  <a:pt x="82" y="14"/>
                  <a:pt x="82" y="14"/>
                  <a:pt x="82" y="14"/>
                </a:cubicBezTo>
                <a:cubicBezTo>
                  <a:pt x="91" y="24"/>
                  <a:pt x="91" y="24"/>
                  <a:pt x="91" y="24"/>
                </a:cubicBezTo>
                <a:cubicBezTo>
                  <a:pt x="99" y="31"/>
                  <a:pt x="99" y="43"/>
                  <a:pt x="91" y="51"/>
                </a:cubicBezTo>
                <a:cubicBezTo>
                  <a:pt x="87" y="54"/>
                  <a:pt x="83" y="56"/>
                  <a:pt x="78" y="56"/>
                </a:cubicBezTo>
                <a:cubicBezTo>
                  <a:pt x="73" y="56"/>
                  <a:pt x="68" y="54"/>
                  <a:pt x="64" y="51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22" y="36"/>
                  <a:pt x="22" y="36"/>
                  <a:pt x="22" y="36"/>
                </a:cubicBezTo>
                <a:cubicBezTo>
                  <a:pt x="36" y="50"/>
                  <a:pt x="36" y="50"/>
                  <a:pt x="36" y="50"/>
                </a:cubicBezTo>
                <a:cubicBezTo>
                  <a:pt x="50" y="65"/>
                  <a:pt x="50" y="65"/>
                  <a:pt x="50" y="65"/>
                </a:cubicBezTo>
                <a:cubicBezTo>
                  <a:pt x="58" y="72"/>
                  <a:pt x="68" y="76"/>
                  <a:pt x="78" y="76"/>
                </a:cubicBezTo>
                <a:cubicBezTo>
                  <a:pt x="88" y="76"/>
                  <a:pt x="97" y="72"/>
                  <a:pt x="105" y="65"/>
                </a:cubicBezTo>
                <a:cubicBezTo>
                  <a:pt x="113" y="57"/>
                  <a:pt x="116" y="47"/>
                  <a:pt x="116" y="37"/>
                </a:cubicBezTo>
                <a:cubicBezTo>
                  <a:pt x="116" y="27"/>
                  <a:pt x="113" y="17"/>
                  <a:pt x="105" y="10"/>
                </a:cubicBezTo>
                <a:close/>
              </a:path>
            </a:pathLst>
          </a:cu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4224655" y="1673370"/>
            <a:ext cx="771525" cy="7556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056120" y="4473085"/>
            <a:ext cx="771525" cy="77152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056120" y="1673370"/>
            <a:ext cx="771525" cy="755650"/>
          </a:xfrm>
          <a:prstGeom prst="ellipse">
            <a:avLst/>
          </a:pr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224655" y="4473085"/>
            <a:ext cx="771525" cy="771525"/>
          </a:xfrm>
          <a:prstGeom prst="ellipse">
            <a:avLst/>
          </a:pr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62"/>
          <p:cNvSpPr>
            <a:spLocks noEditPoints="1"/>
          </p:cNvSpPr>
          <p:nvPr/>
        </p:nvSpPr>
        <p:spPr bwMode="auto">
          <a:xfrm>
            <a:off x="4493895" y="4731530"/>
            <a:ext cx="233045" cy="255270"/>
          </a:xfrm>
          <a:custGeom>
            <a:avLst/>
            <a:gdLst>
              <a:gd name="T0" fmla="*/ 52 w 53"/>
              <a:gd name="T1" fmla="*/ 0 h 58"/>
              <a:gd name="T2" fmla="*/ 52 w 53"/>
              <a:gd name="T3" fmla="*/ 0 h 58"/>
              <a:gd name="T4" fmla="*/ 52 w 53"/>
              <a:gd name="T5" fmla="*/ 0 h 58"/>
              <a:gd name="T6" fmla="*/ 17 w 53"/>
              <a:gd name="T7" fmla="*/ 5 h 58"/>
              <a:gd name="T8" fmla="*/ 17 w 53"/>
              <a:gd name="T9" fmla="*/ 5 h 58"/>
              <a:gd name="T10" fmla="*/ 16 w 53"/>
              <a:gd name="T11" fmla="*/ 6 h 58"/>
              <a:gd name="T12" fmla="*/ 16 w 53"/>
              <a:gd name="T13" fmla="*/ 46 h 58"/>
              <a:gd name="T14" fmla="*/ 12 w 53"/>
              <a:gd name="T15" fmla="*/ 45 h 58"/>
              <a:gd name="T16" fmla="*/ 7 w 53"/>
              <a:gd name="T17" fmla="*/ 45 h 58"/>
              <a:gd name="T18" fmla="*/ 0 w 53"/>
              <a:gd name="T19" fmla="*/ 52 h 58"/>
              <a:gd name="T20" fmla="*/ 7 w 53"/>
              <a:gd name="T21" fmla="*/ 58 h 58"/>
              <a:gd name="T22" fmla="*/ 12 w 53"/>
              <a:gd name="T23" fmla="*/ 58 h 58"/>
              <a:gd name="T24" fmla="*/ 19 w 53"/>
              <a:gd name="T25" fmla="*/ 52 h 58"/>
              <a:gd name="T26" fmla="*/ 19 w 53"/>
              <a:gd name="T27" fmla="*/ 21 h 58"/>
              <a:gd name="T28" fmla="*/ 51 w 53"/>
              <a:gd name="T29" fmla="*/ 16 h 58"/>
              <a:gd name="T30" fmla="*/ 51 w 53"/>
              <a:gd name="T31" fmla="*/ 38 h 58"/>
              <a:gd name="T32" fmla="*/ 47 w 53"/>
              <a:gd name="T33" fmla="*/ 37 h 58"/>
              <a:gd name="T34" fmla="*/ 41 w 53"/>
              <a:gd name="T35" fmla="*/ 37 h 58"/>
              <a:gd name="T36" fmla="*/ 35 w 53"/>
              <a:gd name="T37" fmla="*/ 44 h 58"/>
              <a:gd name="T38" fmla="*/ 41 w 53"/>
              <a:gd name="T39" fmla="*/ 50 h 58"/>
              <a:gd name="T40" fmla="*/ 47 w 53"/>
              <a:gd name="T41" fmla="*/ 50 h 58"/>
              <a:gd name="T42" fmla="*/ 53 w 53"/>
              <a:gd name="T43" fmla="*/ 44 h 58"/>
              <a:gd name="T44" fmla="*/ 53 w 53"/>
              <a:gd name="T45" fmla="*/ 1 h 58"/>
              <a:gd name="T46" fmla="*/ 52 w 53"/>
              <a:gd name="T47" fmla="*/ 0 h 58"/>
              <a:gd name="T48" fmla="*/ 12 w 53"/>
              <a:gd name="T49" fmla="*/ 56 h 58"/>
              <a:gd name="T50" fmla="*/ 7 w 53"/>
              <a:gd name="T51" fmla="*/ 56 h 58"/>
              <a:gd name="T52" fmla="*/ 3 w 53"/>
              <a:gd name="T53" fmla="*/ 52 h 58"/>
              <a:gd name="T54" fmla="*/ 7 w 53"/>
              <a:gd name="T55" fmla="*/ 48 h 58"/>
              <a:gd name="T56" fmla="*/ 12 w 53"/>
              <a:gd name="T57" fmla="*/ 48 h 58"/>
              <a:gd name="T58" fmla="*/ 16 w 53"/>
              <a:gd name="T59" fmla="*/ 52 h 58"/>
              <a:gd name="T60" fmla="*/ 12 w 53"/>
              <a:gd name="T61" fmla="*/ 56 h 58"/>
              <a:gd name="T62" fmla="*/ 47 w 53"/>
              <a:gd name="T63" fmla="*/ 48 h 58"/>
              <a:gd name="T64" fmla="*/ 41 w 53"/>
              <a:gd name="T65" fmla="*/ 48 h 58"/>
              <a:gd name="T66" fmla="*/ 37 w 53"/>
              <a:gd name="T67" fmla="*/ 44 h 58"/>
              <a:gd name="T68" fmla="*/ 41 w 53"/>
              <a:gd name="T69" fmla="*/ 40 h 58"/>
              <a:gd name="T70" fmla="*/ 47 w 53"/>
              <a:gd name="T71" fmla="*/ 40 h 58"/>
              <a:gd name="T72" fmla="*/ 51 w 53"/>
              <a:gd name="T73" fmla="*/ 44 h 58"/>
              <a:gd name="T74" fmla="*/ 47 w 53"/>
              <a:gd name="T75" fmla="*/ 48 h 58"/>
              <a:gd name="T76" fmla="*/ 51 w 53"/>
              <a:gd name="T77" fmla="*/ 13 h 58"/>
              <a:gd name="T78" fmla="*/ 19 w 53"/>
              <a:gd name="T79" fmla="*/ 18 h 58"/>
              <a:gd name="T80" fmla="*/ 19 w 53"/>
              <a:gd name="T81" fmla="*/ 7 h 58"/>
              <a:gd name="T82" fmla="*/ 51 w 53"/>
              <a:gd name="T83" fmla="*/ 3 h 58"/>
              <a:gd name="T84" fmla="*/ 51 w 53"/>
              <a:gd name="T85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58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6"/>
                  <a:pt x="16" y="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4" y="45"/>
                  <a:pt x="12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3" y="45"/>
                  <a:pt x="0" y="48"/>
                  <a:pt x="0" y="52"/>
                </a:cubicBezTo>
                <a:cubicBezTo>
                  <a:pt x="0" y="55"/>
                  <a:pt x="3" y="58"/>
                  <a:pt x="7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6" y="58"/>
                  <a:pt x="19" y="55"/>
                  <a:pt x="19" y="52"/>
                </a:cubicBezTo>
                <a:cubicBezTo>
                  <a:pt x="19" y="21"/>
                  <a:pt x="19" y="21"/>
                  <a:pt x="19" y="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38"/>
                  <a:pt x="51" y="38"/>
                  <a:pt x="51" y="38"/>
                </a:cubicBezTo>
                <a:cubicBezTo>
                  <a:pt x="50" y="38"/>
                  <a:pt x="48" y="37"/>
                  <a:pt x="47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8" y="37"/>
                  <a:pt x="35" y="40"/>
                  <a:pt x="35" y="44"/>
                </a:cubicBezTo>
                <a:cubicBezTo>
                  <a:pt x="35" y="47"/>
                  <a:pt x="38" y="50"/>
                  <a:pt x="41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50"/>
                  <a:pt x="53" y="47"/>
                  <a:pt x="53" y="44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2" y="0"/>
                </a:cubicBezTo>
                <a:close/>
                <a:moveTo>
                  <a:pt x="12" y="56"/>
                </a:moveTo>
                <a:cubicBezTo>
                  <a:pt x="7" y="56"/>
                  <a:pt x="7" y="56"/>
                  <a:pt x="7" y="56"/>
                </a:cubicBezTo>
                <a:cubicBezTo>
                  <a:pt x="4" y="56"/>
                  <a:pt x="3" y="54"/>
                  <a:pt x="3" y="52"/>
                </a:cubicBezTo>
                <a:cubicBezTo>
                  <a:pt x="3" y="49"/>
                  <a:pt x="4" y="48"/>
                  <a:pt x="7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9"/>
                  <a:pt x="16" y="52"/>
                </a:cubicBezTo>
                <a:cubicBezTo>
                  <a:pt x="16" y="54"/>
                  <a:pt x="14" y="56"/>
                  <a:pt x="12" y="56"/>
                </a:cubicBezTo>
                <a:close/>
                <a:moveTo>
                  <a:pt x="47" y="48"/>
                </a:moveTo>
                <a:cubicBezTo>
                  <a:pt x="41" y="48"/>
                  <a:pt x="41" y="48"/>
                  <a:pt x="41" y="48"/>
                </a:cubicBezTo>
                <a:cubicBezTo>
                  <a:pt x="39" y="48"/>
                  <a:pt x="37" y="46"/>
                  <a:pt x="37" y="44"/>
                </a:cubicBezTo>
                <a:cubicBezTo>
                  <a:pt x="37" y="41"/>
                  <a:pt x="39" y="40"/>
                  <a:pt x="41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1" y="41"/>
                  <a:pt x="51" y="44"/>
                </a:cubicBezTo>
                <a:cubicBezTo>
                  <a:pt x="51" y="46"/>
                  <a:pt x="49" y="48"/>
                  <a:pt x="47" y="48"/>
                </a:cubicBezTo>
                <a:close/>
                <a:moveTo>
                  <a:pt x="51" y="13"/>
                </a:moveTo>
                <a:cubicBezTo>
                  <a:pt x="19" y="18"/>
                  <a:pt x="19" y="18"/>
                  <a:pt x="19" y="18"/>
                </a:cubicBezTo>
                <a:cubicBezTo>
                  <a:pt x="19" y="7"/>
                  <a:pt x="19" y="7"/>
                  <a:pt x="19" y="7"/>
                </a:cubicBezTo>
                <a:cubicBezTo>
                  <a:pt x="51" y="3"/>
                  <a:pt x="51" y="3"/>
                  <a:pt x="51" y="3"/>
                </a:cubicBezTo>
                <a:lnTo>
                  <a:pt x="51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lnSpc>
                <a:spcPct val="130000"/>
              </a:lnSpc>
              <a:defRPr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Freeform 64"/>
          <p:cNvSpPr>
            <a:spLocks noEditPoints="1"/>
          </p:cNvSpPr>
          <p:nvPr/>
        </p:nvSpPr>
        <p:spPr bwMode="auto">
          <a:xfrm>
            <a:off x="4479925" y="1923560"/>
            <a:ext cx="260350" cy="255270"/>
          </a:xfrm>
          <a:custGeom>
            <a:avLst/>
            <a:gdLst>
              <a:gd name="T0" fmla="*/ 199 w 199"/>
              <a:gd name="T1" fmla="*/ 70 h 195"/>
              <a:gd name="T2" fmla="*/ 128 w 199"/>
              <a:gd name="T3" fmla="*/ 70 h 195"/>
              <a:gd name="T4" fmla="*/ 101 w 199"/>
              <a:gd name="T5" fmla="*/ 0 h 195"/>
              <a:gd name="T6" fmla="*/ 74 w 199"/>
              <a:gd name="T7" fmla="*/ 70 h 195"/>
              <a:gd name="T8" fmla="*/ 0 w 199"/>
              <a:gd name="T9" fmla="*/ 70 h 195"/>
              <a:gd name="T10" fmla="*/ 61 w 199"/>
              <a:gd name="T11" fmla="*/ 114 h 195"/>
              <a:gd name="T12" fmla="*/ 34 w 199"/>
              <a:gd name="T13" fmla="*/ 195 h 195"/>
              <a:gd name="T14" fmla="*/ 101 w 199"/>
              <a:gd name="T15" fmla="*/ 148 h 195"/>
              <a:gd name="T16" fmla="*/ 169 w 199"/>
              <a:gd name="T17" fmla="*/ 195 h 195"/>
              <a:gd name="T18" fmla="*/ 142 w 199"/>
              <a:gd name="T19" fmla="*/ 114 h 195"/>
              <a:gd name="T20" fmla="*/ 199 w 199"/>
              <a:gd name="T21" fmla="*/ 70 h 195"/>
              <a:gd name="T22" fmla="*/ 148 w 199"/>
              <a:gd name="T23" fmla="*/ 171 h 195"/>
              <a:gd name="T24" fmla="*/ 105 w 199"/>
              <a:gd name="T25" fmla="*/ 141 h 195"/>
              <a:gd name="T26" fmla="*/ 101 w 199"/>
              <a:gd name="T27" fmla="*/ 134 h 195"/>
              <a:gd name="T28" fmla="*/ 95 w 199"/>
              <a:gd name="T29" fmla="*/ 141 h 195"/>
              <a:gd name="T30" fmla="*/ 51 w 199"/>
              <a:gd name="T31" fmla="*/ 171 h 195"/>
              <a:gd name="T32" fmla="*/ 68 w 199"/>
              <a:gd name="T33" fmla="*/ 118 h 195"/>
              <a:gd name="T34" fmla="*/ 71 w 199"/>
              <a:gd name="T35" fmla="*/ 111 h 195"/>
              <a:gd name="T36" fmla="*/ 64 w 199"/>
              <a:gd name="T37" fmla="*/ 107 h 195"/>
              <a:gd name="T38" fmla="*/ 27 w 199"/>
              <a:gd name="T39" fmla="*/ 81 h 195"/>
              <a:gd name="T40" fmla="*/ 81 w 199"/>
              <a:gd name="T41" fmla="*/ 81 h 195"/>
              <a:gd name="T42" fmla="*/ 81 w 199"/>
              <a:gd name="T43" fmla="*/ 74 h 195"/>
              <a:gd name="T44" fmla="*/ 101 w 199"/>
              <a:gd name="T45" fmla="*/ 23 h 195"/>
              <a:gd name="T46" fmla="*/ 118 w 199"/>
              <a:gd name="T47" fmla="*/ 74 h 195"/>
              <a:gd name="T48" fmla="*/ 122 w 199"/>
              <a:gd name="T49" fmla="*/ 81 h 195"/>
              <a:gd name="T50" fmla="*/ 172 w 199"/>
              <a:gd name="T51" fmla="*/ 81 h 195"/>
              <a:gd name="T52" fmla="*/ 135 w 199"/>
              <a:gd name="T53" fmla="*/ 107 h 195"/>
              <a:gd name="T54" fmla="*/ 132 w 199"/>
              <a:gd name="T55" fmla="*/ 111 h 195"/>
              <a:gd name="T56" fmla="*/ 148 w 199"/>
              <a:gd name="T57" fmla="*/ 17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9" h="195">
                <a:moveTo>
                  <a:pt x="199" y="70"/>
                </a:moveTo>
                <a:lnTo>
                  <a:pt x="128" y="70"/>
                </a:lnTo>
                <a:lnTo>
                  <a:pt x="101" y="0"/>
                </a:lnTo>
                <a:lnTo>
                  <a:pt x="74" y="70"/>
                </a:lnTo>
                <a:lnTo>
                  <a:pt x="0" y="70"/>
                </a:lnTo>
                <a:lnTo>
                  <a:pt x="61" y="114"/>
                </a:lnTo>
                <a:lnTo>
                  <a:pt x="34" y="195"/>
                </a:lnTo>
                <a:lnTo>
                  <a:pt x="101" y="148"/>
                </a:lnTo>
                <a:lnTo>
                  <a:pt x="169" y="195"/>
                </a:lnTo>
                <a:lnTo>
                  <a:pt x="142" y="114"/>
                </a:lnTo>
                <a:lnTo>
                  <a:pt x="199" y="70"/>
                </a:lnTo>
                <a:close/>
                <a:moveTo>
                  <a:pt x="148" y="171"/>
                </a:moveTo>
                <a:lnTo>
                  <a:pt x="105" y="141"/>
                </a:lnTo>
                <a:lnTo>
                  <a:pt x="101" y="134"/>
                </a:lnTo>
                <a:lnTo>
                  <a:pt x="95" y="141"/>
                </a:lnTo>
                <a:lnTo>
                  <a:pt x="51" y="171"/>
                </a:lnTo>
                <a:lnTo>
                  <a:pt x="68" y="118"/>
                </a:lnTo>
                <a:lnTo>
                  <a:pt x="71" y="111"/>
                </a:lnTo>
                <a:lnTo>
                  <a:pt x="64" y="107"/>
                </a:lnTo>
                <a:lnTo>
                  <a:pt x="27" y="81"/>
                </a:lnTo>
                <a:lnTo>
                  <a:pt x="81" y="81"/>
                </a:lnTo>
                <a:lnTo>
                  <a:pt x="81" y="74"/>
                </a:lnTo>
                <a:lnTo>
                  <a:pt x="101" y="23"/>
                </a:lnTo>
                <a:lnTo>
                  <a:pt x="118" y="74"/>
                </a:lnTo>
                <a:lnTo>
                  <a:pt x="122" y="81"/>
                </a:lnTo>
                <a:lnTo>
                  <a:pt x="172" y="81"/>
                </a:lnTo>
                <a:lnTo>
                  <a:pt x="135" y="107"/>
                </a:lnTo>
                <a:lnTo>
                  <a:pt x="132" y="111"/>
                </a:lnTo>
                <a:lnTo>
                  <a:pt x="148" y="1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lnSpc>
                <a:spcPct val="130000"/>
              </a:lnSpc>
              <a:defRPr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75"/>
          <p:cNvSpPr>
            <a:spLocks noEditPoints="1"/>
          </p:cNvSpPr>
          <p:nvPr/>
        </p:nvSpPr>
        <p:spPr bwMode="auto">
          <a:xfrm>
            <a:off x="7311390" y="1923560"/>
            <a:ext cx="260350" cy="255270"/>
          </a:xfrm>
          <a:custGeom>
            <a:avLst/>
            <a:gdLst>
              <a:gd name="T0" fmla="*/ 32 w 59"/>
              <a:gd name="T1" fmla="*/ 42 h 58"/>
              <a:gd name="T2" fmla="*/ 22 w 59"/>
              <a:gd name="T3" fmla="*/ 42 h 58"/>
              <a:gd name="T4" fmla="*/ 8 w 59"/>
              <a:gd name="T5" fmla="*/ 44 h 58"/>
              <a:gd name="T6" fmla="*/ 22 w 59"/>
              <a:gd name="T7" fmla="*/ 45 h 58"/>
              <a:gd name="T8" fmla="*/ 32 w 59"/>
              <a:gd name="T9" fmla="*/ 45 h 58"/>
              <a:gd name="T10" fmla="*/ 51 w 59"/>
              <a:gd name="T11" fmla="*/ 44 h 58"/>
              <a:gd name="T12" fmla="*/ 27 w 59"/>
              <a:gd name="T13" fmla="*/ 46 h 58"/>
              <a:gd name="T14" fmla="*/ 27 w 59"/>
              <a:gd name="T15" fmla="*/ 41 h 58"/>
              <a:gd name="T16" fmla="*/ 27 w 59"/>
              <a:gd name="T17" fmla="*/ 46 h 58"/>
              <a:gd name="T18" fmla="*/ 27 w 59"/>
              <a:gd name="T19" fmla="*/ 13 h 58"/>
              <a:gd name="T20" fmla="*/ 17 w 59"/>
              <a:gd name="T21" fmla="*/ 13 h 58"/>
              <a:gd name="T22" fmla="*/ 8 w 59"/>
              <a:gd name="T23" fmla="*/ 14 h 58"/>
              <a:gd name="T24" fmla="*/ 17 w 59"/>
              <a:gd name="T25" fmla="*/ 16 h 58"/>
              <a:gd name="T26" fmla="*/ 27 w 59"/>
              <a:gd name="T27" fmla="*/ 16 h 58"/>
              <a:gd name="T28" fmla="*/ 51 w 59"/>
              <a:gd name="T29" fmla="*/ 14 h 58"/>
              <a:gd name="T30" fmla="*/ 22 w 59"/>
              <a:gd name="T31" fmla="*/ 17 h 58"/>
              <a:gd name="T32" fmla="*/ 22 w 59"/>
              <a:gd name="T33" fmla="*/ 12 h 58"/>
              <a:gd name="T34" fmla="*/ 22 w 59"/>
              <a:gd name="T35" fmla="*/ 17 h 58"/>
              <a:gd name="T36" fmla="*/ 45 w 59"/>
              <a:gd name="T37" fmla="*/ 28 h 58"/>
              <a:gd name="T38" fmla="*/ 35 w 59"/>
              <a:gd name="T39" fmla="*/ 28 h 58"/>
              <a:gd name="T40" fmla="*/ 8 w 59"/>
              <a:gd name="T41" fmla="*/ 29 h 58"/>
              <a:gd name="T42" fmla="*/ 35 w 59"/>
              <a:gd name="T43" fmla="*/ 30 h 58"/>
              <a:gd name="T44" fmla="*/ 45 w 59"/>
              <a:gd name="T45" fmla="*/ 30 h 58"/>
              <a:gd name="T46" fmla="*/ 51 w 59"/>
              <a:gd name="T47" fmla="*/ 29 h 58"/>
              <a:gd name="T48" fmla="*/ 40 w 59"/>
              <a:gd name="T49" fmla="*/ 32 h 58"/>
              <a:gd name="T50" fmla="*/ 40 w 59"/>
              <a:gd name="T51" fmla="*/ 26 h 58"/>
              <a:gd name="T52" fmla="*/ 40 w 59"/>
              <a:gd name="T53" fmla="*/ 32 h 58"/>
              <a:gd name="T54" fmla="*/ 6 w 59"/>
              <a:gd name="T55" fmla="*/ 0 h 58"/>
              <a:gd name="T56" fmla="*/ 0 w 59"/>
              <a:gd name="T57" fmla="*/ 53 h 58"/>
              <a:gd name="T58" fmla="*/ 54 w 59"/>
              <a:gd name="T59" fmla="*/ 58 h 58"/>
              <a:gd name="T60" fmla="*/ 59 w 59"/>
              <a:gd name="T61" fmla="*/ 5 h 58"/>
              <a:gd name="T62" fmla="*/ 56 w 59"/>
              <a:gd name="T63" fmla="*/ 53 h 58"/>
              <a:gd name="T64" fmla="*/ 6 w 59"/>
              <a:gd name="T65" fmla="*/ 56 h 58"/>
              <a:gd name="T66" fmla="*/ 3 w 59"/>
              <a:gd name="T67" fmla="*/ 5 h 58"/>
              <a:gd name="T68" fmla="*/ 54 w 59"/>
              <a:gd name="T69" fmla="*/ 2 h 58"/>
              <a:gd name="T70" fmla="*/ 56 w 59"/>
              <a:gd name="T71" fmla="*/ 5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" h="58">
                <a:moveTo>
                  <a:pt x="50" y="42"/>
                </a:moveTo>
                <a:cubicBezTo>
                  <a:pt x="32" y="42"/>
                  <a:pt x="32" y="42"/>
                  <a:pt x="32" y="42"/>
                </a:cubicBezTo>
                <a:cubicBezTo>
                  <a:pt x="32" y="40"/>
                  <a:pt x="29" y="38"/>
                  <a:pt x="27" y="38"/>
                </a:cubicBezTo>
                <a:cubicBezTo>
                  <a:pt x="25" y="38"/>
                  <a:pt x="22" y="40"/>
                  <a:pt x="2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8" y="43"/>
                  <a:pt x="8" y="44"/>
                </a:cubicBezTo>
                <a:cubicBezTo>
                  <a:pt x="8" y="44"/>
                  <a:pt x="9" y="45"/>
                  <a:pt x="10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5" y="49"/>
                  <a:pt x="27" y="49"/>
                </a:cubicBezTo>
                <a:cubicBezTo>
                  <a:pt x="29" y="49"/>
                  <a:pt x="32" y="47"/>
                  <a:pt x="3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1" y="44"/>
                  <a:pt x="51" y="44"/>
                </a:cubicBezTo>
                <a:cubicBezTo>
                  <a:pt x="51" y="43"/>
                  <a:pt x="50" y="42"/>
                  <a:pt x="50" y="42"/>
                </a:cubicBezTo>
                <a:close/>
                <a:moveTo>
                  <a:pt x="27" y="46"/>
                </a:moveTo>
                <a:cubicBezTo>
                  <a:pt x="26" y="46"/>
                  <a:pt x="24" y="45"/>
                  <a:pt x="24" y="44"/>
                </a:cubicBezTo>
                <a:cubicBezTo>
                  <a:pt x="24" y="42"/>
                  <a:pt x="26" y="41"/>
                  <a:pt x="27" y="41"/>
                </a:cubicBezTo>
                <a:cubicBezTo>
                  <a:pt x="28" y="41"/>
                  <a:pt x="30" y="42"/>
                  <a:pt x="30" y="44"/>
                </a:cubicBezTo>
                <a:cubicBezTo>
                  <a:pt x="30" y="45"/>
                  <a:pt x="28" y="46"/>
                  <a:pt x="27" y="46"/>
                </a:cubicBezTo>
                <a:close/>
                <a:moveTo>
                  <a:pt x="50" y="13"/>
                </a:moveTo>
                <a:cubicBezTo>
                  <a:pt x="27" y="13"/>
                  <a:pt x="27" y="13"/>
                  <a:pt x="27" y="13"/>
                </a:cubicBezTo>
                <a:cubicBezTo>
                  <a:pt x="26" y="11"/>
                  <a:pt x="24" y="9"/>
                  <a:pt x="22" y="9"/>
                </a:cubicBezTo>
                <a:cubicBezTo>
                  <a:pt x="19" y="9"/>
                  <a:pt x="17" y="11"/>
                  <a:pt x="17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8" y="14"/>
                  <a:pt x="8" y="14"/>
                </a:cubicBezTo>
                <a:cubicBezTo>
                  <a:pt x="8" y="15"/>
                  <a:pt x="9" y="16"/>
                  <a:pt x="1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8"/>
                  <a:pt x="19" y="20"/>
                  <a:pt x="22" y="20"/>
                </a:cubicBezTo>
                <a:cubicBezTo>
                  <a:pt x="24" y="20"/>
                  <a:pt x="26" y="18"/>
                  <a:pt x="27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1" y="15"/>
                  <a:pt x="51" y="14"/>
                </a:cubicBezTo>
                <a:cubicBezTo>
                  <a:pt x="51" y="14"/>
                  <a:pt x="50" y="13"/>
                  <a:pt x="50" y="13"/>
                </a:cubicBezTo>
                <a:close/>
                <a:moveTo>
                  <a:pt x="22" y="17"/>
                </a:moveTo>
                <a:cubicBezTo>
                  <a:pt x="20" y="17"/>
                  <a:pt x="19" y="16"/>
                  <a:pt x="19" y="14"/>
                </a:cubicBezTo>
                <a:cubicBezTo>
                  <a:pt x="19" y="13"/>
                  <a:pt x="20" y="12"/>
                  <a:pt x="22" y="12"/>
                </a:cubicBezTo>
                <a:cubicBezTo>
                  <a:pt x="23" y="12"/>
                  <a:pt x="24" y="13"/>
                  <a:pt x="24" y="14"/>
                </a:cubicBezTo>
                <a:cubicBezTo>
                  <a:pt x="24" y="16"/>
                  <a:pt x="23" y="17"/>
                  <a:pt x="22" y="17"/>
                </a:cubicBezTo>
                <a:close/>
                <a:moveTo>
                  <a:pt x="50" y="28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5"/>
                  <a:pt x="43" y="24"/>
                  <a:pt x="40" y="24"/>
                </a:cubicBezTo>
                <a:cubicBezTo>
                  <a:pt x="38" y="24"/>
                  <a:pt x="36" y="25"/>
                  <a:pt x="35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8"/>
                  <a:pt x="8" y="29"/>
                </a:cubicBezTo>
                <a:cubicBezTo>
                  <a:pt x="8" y="30"/>
                  <a:pt x="9" y="30"/>
                  <a:pt x="10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3"/>
                  <a:pt x="38" y="34"/>
                  <a:pt x="40" y="34"/>
                </a:cubicBezTo>
                <a:cubicBezTo>
                  <a:pt x="43" y="34"/>
                  <a:pt x="45" y="33"/>
                  <a:pt x="45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1" y="30"/>
                  <a:pt x="51" y="29"/>
                </a:cubicBezTo>
                <a:cubicBezTo>
                  <a:pt x="51" y="28"/>
                  <a:pt x="50" y="28"/>
                  <a:pt x="50" y="28"/>
                </a:cubicBezTo>
                <a:close/>
                <a:moveTo>
                  <a:pt x="40" y="32"/>
                </a:moveTo>
                <a:cubicBezTo>
                  <a:pt x="39" y="32"/>
                  <a:pt x="38" y="30"/>
                  <a:pt x="38" y="29"/>
                </a:cubicBezTo>
                <a:cubicBezTo>
                  <a:pt x="38" y="28"/>
                  <a:pt x="39" y="26"/>
                  <a:pt x="40" y="26"/>
                </a:cubicBezTo>
                <a:cubicBezTo>
                  <a:pt x="42" y="26"/>
                  <a:pt x="43" y="28"/>
                  <a:pt x="43" y="29"/>
                </a:cubicBezTo>
                <a:cubicBezTo>
                  <a:pt x="43" y="30"/>
                  <a:pt x="42" y="32"/>
                  <a:pt x="40" y="32"/>
                </a:cubicBezTo>
                <a:close/>
                <a:moveTo>
                  <a:pt x="5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6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58"/>
                  <a:pt x="59" y="56"/>
                  <a:pt x="59" y="53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2"/>
                  <a:pt x="57" y="0"/>
                  <a:pt x="54" y="0"/>
                </a:cubicBezTo>
                <a:close/>
                <a:moveTo>
                  <a:pt x="56" y="53"/>
                </a:moveTo>
                <a:cubicBezTo>
                  <a:pt x="56" y="54"/>
                  <a:pt x="55" y="56"/>
                  <a:pt x="54" y="56"/>
                </a:cubicBezTo>
                <a:cubicBezTo>
                  <a:pt x="6" y="56"/>
                  <a:pt x="6" y="56"/>
                  <a:pt x="6" y="56"/>
                </a:cubicBezTo>
                <a:cubicBezTo>
                  <a:pt x="4" y="56"/>
                  <a:pt x="3" y="54"/>
                  <a:pt x="3" y="53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5" y="2"/>
                  <a:pt x="56" y="4"/>
                  <a:pt x="56" y="5"/>
                </a:cubicBezTo>
                <a:lnTo>
                  <a:pt x="56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lnSpc>
                <a:spcPct val="130000"/>
              </a:lnSpc>
              <a:defRPr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76"/>
          <p:cNvSpPr>
            <a:spLocks noEditPoints="1"/>
          </p:cNvSpPr>
          <p:nvPr/>
        </p:nvSpPr>
        <p:spPr bwMode="auto">
          <a:xfrm>
            <a:off x="7311390" y="4731530"/>
            <a:ext cx="260350" cy="255270"/>
          </a:xfrm>
          <a:custGeom>
            <a:avLst/>
            <a:gdLst>
              <a:gd name="T0" fmla="*/ 54 w 59"/>
              <a:gd name="T1" fmla="*/ 22 h 58"/>
              <a:gd name="T2" fmla="*/ 53 w 59"/>
              <a:gd name="T3" fmla="*/ 14 h 58"/>
              <a:gd name="T4" fmla="*/ 48 w 59"/>
              <a:gd name="T5" fmla="*/ 5 h 58"/>
              <a:gd name="T6" fmla="*/ 45 w 59"/>
              <a:gd name="T7" fmla="*/ 5 h 58"/>
              <a:gd name="T8" fmla="*/ 36 w 59"/>
              <a:gd name="T9" fmla="*/ 4 h 58"/>
              <a:gd name="T10" fmla="*/ 34 w 59"/>
              <a:gd name="T11" fmla="*/ 0 h 58"/>
              <a:gd name="T12" fmla="*/ 24 w 59"/>
              <a:gd name="T13" fmla="*/ 2 h 58"/>
              <a:gd name="T14" fmla="*/ 17 w 59"/>
              <a:gd name="T15" fmla="*/ 7 h 58"/>
              <a:gd name="T16" fmla="*/ 13 w 59"/>
              <a:gd name="T17" fmla="*/ 5 h 58"/>
              <a:gd name="T18" fmla="*/ 6 w 59"/>
              <a:gd name="T19" fmla="*/ 11 h 58"/>
              <a:gd name="T20" fmla="*/ 8 w 59"/>
              <a:gd name="T21" fmla="*/ 16 h 58"/>
              <a:gd name="T22" fmla="*/ 2 w 59"/>
              <a:gd name="T23" fmla="*/ 23 h 58"/>
              <a:gd name="T24" fmla="*/ 0 w 59"/>
              <a:gd name="T25" fmla="*/ 33 h 58"/>
              <a:gd name="T26" fmla="*/ 5 w 59"/>
              <a:gd name="T27" fmla="*/ 36 h 58"/>
              <a:gd name="T28" fmla="*/ 6 w 59"/>
              <a:gd name="T29" fmla="*/ 44 h 58"/>
              <a:gd name="T30" fmla="*/ 12 w 59"/>
              <a:gd name="T31" fmla="*/ 53 h 58"/>
              <a:gd name="T32" fmla="*/ 14 w 59"/>
              <a:gd name="T33" fmla="*/ 53 h 58"/>
              <a:gd name="T34" fmla="*/ 23 w 59"/>
              <a:gd name="T35" fmla="*/ 54 h 58"/>
              <a:gd name="T36" fmla="*/ 26 w 59"/>
              <a:gd name="T37" fmla="*/ 58 h 58"/>
              <a:gd name="T38" fmla="*/ 36 w 59"/>
              <a:gd name="T39" fmla="*/ 56 h 58"/>
              <a:gd name="T40" fmla="*/ 42 w 59"/>
              <a:gd name="T41" fmla="*/ 51 h 58"/>
              <a:gd name="T42" fmla="*/ 46 w 59"/>
              <a:gd name="T43" fmla="*/ 53 h 58"/>
              <a:gd name="T44" fmla="*/ 53 w 59"/>
              <a:gd name="T45" fmla="*/ 47 h 58"/>
              <a:gd name="T46" fmla="*/ 52 w 59"/>
              <a:gd name="T47" fmla="*/ 42 h 58"/>
              <a:gd name="T48" fmla="*/ 57 w 59"/>
              <a:gd name="T49" fmla="*/ 35 h 58"/>
              <a:gd name="T50" fmla="*/ 59 w 59"/>
              <a:gd name="T51" fmla="*/ 25 h 58"/>
              <a:gd name="T52" fmla="*/ 56 w 59"/>
              <a:gd name="T53" fmla="*/ 32 h 58"/>
              <a:gd name="T54" fmla="*/ 54 w 59"/>
              <a:gd name="T55" fmla="*/ 33 h 58"/>
              <a:gd name="T56" fmla="*/ 49 w 59"/>
              <a:gd name="T57" fmla="*/ 40 h 58"/>
              <a:gd name="T58" fmla="*/ 51 w 59"/>
              <a:gd name="T59" fmla="*/ 46 h 58"/>
              <a:gd name="T60" fmla="*/ 46 w 59"/>
              <a:gd name="T61" fmla="*/ 50 h 58"/>
              <a:gd name="T62" fmla="*/ 42 w 59"/>
              <a:gd name="T63" fmla="*/ 48 h 58"/>
              <a:gd name="T64" fmla="*/ 36 w 59"/>
              <a:gd name="T65" fmla="*/ 51 h 58"/>
              <a:gd name="T66" fmla="*/ 33 w 59"/>
              <a:gd name="T67" fmla="*/ 56 h 58"/>
              <a:gd name="T68" fmla="*/ 26 w 59"/>
              <a:gd name="T69" fmla="*/ 56 h 58"/>
              <a:gd name="T70" fmla="*/ 24 w 59"/>
              <a:gd name="T71" fmla="*/ 51 h 58"/>
              <a:gd name="T72" fmla="*/ 17 w 59"/>
              <a:gd name="T73" fmla="*/ 48 h 58"/>
              <a:gd name="T74" fmla="*/ 13 w 59"/>
              <a:gd name="T75" fmla="*/ 50 h 58"/>
              <a:gd name="T76" fmla="*/ 8 w 59"/>
              <a:gd name="T77" fmla="*/ 46 h 58"/>
              <a:gd name="T78" fmla="*/ 10 w 59"/>
              <a:gd name="T79" fmla="*/ 40 h 58"/>
              <a:gd name="T80" fmla="*/ 6 w 59"/>
              <a:gd name="T81" fmla="*/ 33 h 58"/>
              <a:gd name="T82" fmla="*/ 3 w 59"/>
              <a:gd name="T83" fmla="*/ 32 h 58"/>
              <a:gd name="T84" fmla="*/ 6 w 59"/>
              <a:gd name="T85" fmla="*/ 25 h 58"/>
              <a:gd name="T86" fmla="*/ 10 w 59"/>
              <a:gd name="T87" fmla="*/ 18 h 58"/>
              <a:gd name="T88" fmla="*/ 8 w 59"/>
              <a:gd name="T89" fmla="*/ 12 h 58"/>
              <a:gd name="T90" fmla="*/ 13 w 59"/>
              <a:gd name="T91" fmla="*/ 8 h 58"/>
              <a:gd name="T92" fmla="*/ 17 w 59"/>
              <a:gd name="T93" fmla="*/ 10 h 58"/>
              <a:gd name="T94" fmla="*/ 24 w 59"/>
              <a:gd name="T95" fmla="*/ 7 h 58"/>
              <a:gd name="T96" fmla="*/ 26 w 59"/>
              <a:gd name="T97" fmla="*/ 2 h 58"/>
              <a:gd name="T98" fmla="*/ 33 w 59"/>
              <a:gd name="T99" fmla="*/ 2 h 58"/>
              <a:gd name="T100" fmla="*/ 36 w 59"/>
              <a:gd name="T101" fmla="*/ 7 h 58"/>
              <a:gd name="T102" fmla="*/ 42 w 59"/>
              <a:gd name="T103" fmla="*/ 10 h 58"/>
              <a:gd name="T104" fmla="*/ 46 w 59"/>
              <a:gd name="T105" fmla="*/ 8 h 58"/>
              <a:gd name="T106" fmla="*/ 51 w 59"/>
              <a:gd name="T107" fmla="*/ 13 h 58"/>
              <a:gd name="T108" fmla="*/ 49 w 59"/>
              <a:gd name="T109" fmla="*/ 18 h 58"/>
              <a:gd name="T110" fmla="*/ 54 w 59"/>
              <a:gd name="T111" fmla="*/ 25 h 58"/>
              <a:gd name="T112" fmla="*/ 56 w 59"/>
              <a:gd name="T113" fmla="*/ 32 h 58"/>
              <a:gd name="T114" fmla="*/ 16 w 59"/>
              <a:gd name="T115" fmla="*/ 29 h 58"/>
              <a:gd name="T116" fmla="*/ 43 w 59"/>
              <a:gd name="T117" fmla="*/ 29 h 58"/>
              <a:gd name="T118" fmla="*/ 30 w 59"/>
              <a:gd name="T119" fmla="*/ 40 h 58"/>
              <a:gd name="T120" fmla="*/ 30 w 59"/>
              <a:gd name="T121" fmla="*/ 18 h 58"/>
              <a:gd name="T122" fmla="*/ 30 w 59"/>
              <a:gd name="T123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" h="58">
                <a:moveTo>
                  <a:pt x="57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3" y="18"/>
                  <a:pt x="52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2"/>
                  <a:pt x="53" y="11"/>
                </a:cubicBezTo>
                <a:cubicBezTo>
                  <a:pt x="48" y="5"/>
                  <a:pt x="48" y="5"/>
                  <a:pt x="48" y="5"/>
                </a:cubicBezTo>
                <a:cubicBezTo>
                  <a:pt x="47" y="5"/>
                  <a:pt x="47" y="5"/>
                  <a:pt x="46" y="5"/>
                </a:cubicBezTo>
                <a:cubicBezTo>
                  <a:pt x="46" y="5"/>
                  <a:pt x="45" y="5"/>
                  <a:pt x="45" y="5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6"/>
                  <a:pt x="38" y="5"/>
                  <a:pt x="36" y="4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5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3" y="4"/>
                  <a:pt x="23" y="4"/>
                  <a:pt x="23" y="4"/>
                </a:cubicBezTo>
                <a:cubicBezTo>
                  <a:pt x="21" y="5"/>
                  <a:pt x="19" y="6"/>
                  <a:pt x="17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3" y="5"/>
                  <a:pt x="13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2"/>
                  <a:pt x="6" y="13"/>
                  <a:pt x="6" y="14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8"/>
                  <a:pt x="6" y="20"/>
                  <a:pt x="5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5"/>
                  <a:pt x="2" y="35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8"/>
                  <a:pt x="7" y="40"/>
                  <a:pt x="8" y="42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5"/>
                  <a:pt x="5" y="46"/>
                  <a:pt x="6" y="47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3"/>
                  <a:pt x="12" y="53"/>
                  <a:pt x="13" y="53"/>
                </a:cubicBezTo>
                <a:cubicBezTo>
                  <a:pt x="13" y="53"/>
                  <a:pt x="14" y="53"/>
                  <a:pt x="14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9" y="52"/>
                  <a:pt x="21" y="53"/>
                  <a:pt x="23" y="54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7"/>
                  <a:pt x="25" y="58"/>
                  <a:pt x="26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7"/>
                  <a:pt x="36" y="56"/>
                </a:cubicBezTo>
                <a:cubicBezTo>
                  <a:pt x="36" y="54"/>
                  <a:pt x="36" y="54"/>
                  <a:pt x="36" y="54"/>
                </a:cubicBezTo>
                <a:cubicBezTo>
                  <a:pt x="38" y="53"/>
                  <a:pt x="40" y="52"/>
                  <a:pt x="42" y="51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6" y="53"/>
                  <a:pt x="46" y="53"/>
                </a:cubicBezTo>
                <a:cubicBezTo>
                  <a:pt x="47" y="53"/>
                  <a:pt x="47" y="53"/>
                  <a:pt x="48" y="53"/>
                </a:cubicBezTo>
                <a:cubicBezTo>
                  <a:pt x="53" y="47"/>
                  <a:pt x="53" y="47"/>
                  <a:pt x="53" y="47"/>
                </a:cubicBezTo>
                <a:cubicBezTo>
                  <a:pt x="54" y="46"/>
                  <a:pt x="54" y="45"/>
                  <a:pt x="53" y="44"/>
                </a:cubicBezTo>
                <a:cubicBezTo>
                  <a:pt x="52" y="42"/>
                  <a:pt x="52" y="42"/>
                  <a:pt x="52" y="42"/>
                </a:cubicBezTo>
                <a:cubicBezTo>
                  <a:pt x="53" y="40"/>
                  <a:pt x="54" y="38"/>
                  <a:pt x="54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58" y="35"/>
                  <a:pt x="59" y="34"/>
                  <a:pt x="59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4"/>
                  <a:pt x="58" y="23"/>
                  <a:pt x="57" y="23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3"/>
                  <a:pt x="52" y="34"/>
                  <a:pt x="52" y="35"/>
                </a:cubicBezTo>
                <a:cubicBezTo>
                  <a:pt x="51" y="37"/>
                  <a:pt x="50" y="39"/>
                  <a:pt x="49" y="40"/>
                </a:cubicBezTo>
                <a:cubicBezTo>
                  <a:pt x="49" y="41"/>
                  <a:pt x="49" y="42"/>
                  <a:pt x="49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49"/>
                  <a:pt x="44" y="49"/>
                  <a:pt x="44" y="49"/>
                </a:cubicBezTo>
                <a:cubicBezTo>
                  <a:pt x="43" y="48"/>
                  <a:pt x="43" y="48"/>
                  <a:pt x="42" y="48"/>
                </a:cubicBezTo>
                <a:cubicBezTo>
                  <a:pt x="42" y="48"/>
                  <a:pt x="41" y="48"/>
                  <a:pt x="41" y="49"/>
                </a:cubicBezTo>
                <a:cubicBezTo>
                  <a:pt x="39" y="50"/>
                  <a:pt x="37" y="50"/>
                  <a:pt x="36" y="51"/>
                </a:cubicBezTo>
                <a:cubicBezTo>
                  <a:pt x="35" y="51"/>
                  <a:pt x="34" y="52"/>
                  <a:pt x="34" y="53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2"/>
                  <a:pt x="25" y="51"/>
                  <a:pt x="24" y="51"/>
                </a:cubicBezTo>
                <a:cubicBezTo>
                  <a:pt x="22" y="50"/>
                  <a:pt x="20" y="50"/>
                  <a:pt x="18" y="49"/>
                </a:cubicBezTo>
                <a:cubicBezTo>
                  <a:pt x="18" y="48"/>
                  <a:pt x="17" y="48"/>
                  <a:pt x="17" y="48"/>
                </a:cubicBezTo>
                <a:cubicBezTo>
                  <a:pt x="16" y="48"/>
                  <a:pt x="16" y="48"/>
                  <a:pt x="16" y="49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8" y="46"/>
                  <a:pt x="8" y="46"/>
                  <a:pt x="8" y="4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1"/>
                  <a:pt x="10" y="40"/>
                </a:cubicBezTo>
                <a:cubicBezTo>
                  <a:pt x="9" y="39"/>
                  <a:pt x="8" y="37"/>
                  <a:pt x="8" y="35"/>
                </a:cubicBezTo>
                <a:cubicBezTo>
                  <a:pt x="7" y="34"/>
                  <a:pt x="7" y="33"/>
                  <a:pt x="6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6"/>
                  <a:pt x="3" y="26"/>
                  <a:pt x="3" y="26"/>
                </a:cubicBezTo>
                <a:cubicBezTo>
                  <a:pt x="6" y="25"/>
                  <a:pt x="6" y="25"/>
                  <a:pt x="6" y="25"/>
                </a:cubicBezTo>
                <a:cubicBezTo>
                  <a:pt x="7" y="25"/>
                  <a:pt x="7" y="24"/>
                  <a:pt x="8" y="23"/>
                </a:cubicBezTo>
                <a:cubicBezTo>
                  <a:pt x="8" y="21"/>
                  <a:pt x="9" y="19"/>
                  <a:pt x="10" y="18"/>
                </a:cubicBezTo>
                <a:cubicBezTo>
                  <a:pt x="10" y="17"/>
                  <a:pt x="10" y="16"/>
                  <a:pt x="10" y="15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7" y="10"/>
                </a:cubicBezTo>
                <a:cubicBezTo>
                  <a:pt x="17" y="10"/>
                  <a:pt x="18" y="10"/>
                  <a:pt x="18" y="9"/>
                </a:cubicBezTo>
                <a:cubicBezTo>
                  <a:pt x="20" y="8"/>
                  <a:pt x="22" y="8"/>
                  <a:pt x="24" y="7"/>
                </a:cubicBezTo>
                <a:cubicBezTo>
                  <a:pt x="25" y="7"/>
                  <a:pt x="25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7"/>
                  <a:pt x="36" y="7"/>
                </a:cubicBezTo>
                <a:cubicBezTo>
                  <a:pt x="37" y="8"/>
                  <a:pt x="39" y="8"/>
                  <a:pt x="41" y="9"/>
                </a:cubicBezTo>
                <a:cubicBezTo>
                  <a:pt x="41" y="10"/>
                  <a:pt x="42" y="10"/>
                  <a:pt x="42" y="10"/>
                </a:cubicBezTo>
                <a:cubicBezTo>
                  <a:pt x="43" y="10"/>
                  <a:pt x="43" y="10"/>
                  <a:pt x="44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3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6"/>
                  <a:pt x="49" y="17"/>
                  <a:pt x="49" y="18"/>
                </a:cubicBezTo>
                <a:cubicBezTo>
                  <a:pt x="50" y="19"/>
                  <a:pt x="51" y="21"/>
                  <a:pt x="52" y="23"/>
                </a:cubicBezTo>
                <a:cubicBezTo>
                  <a:pt x="52" y="24"/>
                  <a:pt x="53" y="25"/>
                  <a:pt x="54" y="25"/>
                </a:cubicBezTo>
                <a:cubicBezTo>
                  <a:pt x="56" y="26"/>
                  <a:pt x="56" y="26"/>
                  <a:pt x="56" y="26"/>
                </a:cubicBezTo>
                <a:lnTo>
                  <a:pt x="56" y="32"/>
                </a:lnTo>
                <a:close/>
                <a:moveTo>
                  <a:pt x="30" y="16"/>
                </a:moveTo>
                <a:cubicBezTo>
                  <a:pt x="22" y="16"/>
                  <a:pt x="16" y="22"/>
                  <a:pt x="16" y="29"/>
                </a:cubicBezTo>
                <a:cubicBezTo>
                  <a:pt x="16" y="36"/>
                  <a:pt x="22" y="42"/>
                  <a:pt x="30" y="42"/>
                </a:cubicBezTo>
                <a:cubicBezTo>
                  <a:pt x="37" y="42"/>
                  <a:pt x="43" y="36"/>
                  <a:pt x="43" y="29"/>
                </a:cubicBezTo>
                <a:cubicBezTo>
                  <a:pt x="43" y="22"/>
                  <a:pt x="37" y="16"/>
                  <a:pt x="30" y="16"/>
                </a:cubicBezTo>
                <a:close/>
                <a:moveTo>
                  <a:pt x="30" y="40"/>
                </a:moveTo>
                <a:cubicBezTo>
                  <a:pt x="24" y="40"/>
                  <a:pt x="19" y="35"/>
                  <a:pt x="19" y="29"/>
                </a:cubicBezTo>
                <a:cubicBezTo>
                  <a:pt x="19" y="23"/>
                  <a:pt x="24" y="18"/>
                  <a:pt x="30" y="18"/>
                </a:cubicBezTo>
                <a:cubicBezTo>
                  <a:pt x="36" y="18"/>
                  <a:pt x="40" y="23"/>
                  <a:pt x="40" y="29"/>
                </a:cubicBezTo>
                <a:cubicBezTo>
                  <a:pt x="40" y="35"/>
                  <a:pt x="36" y="40"/>
                  <a:pt x="30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3765">
              <a:lnSpc>
                <a:spcPct val="130000"/>
              </a:lnSpc>
              <a:defRPr/>
            </a:pPr>
            <a:endParaRPr lang="th-TH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797842" y="1791551"/>
            <a:ext cx="2241729" cy="974115"/>
            <a:chOff x="2066078" y="2149112"/>
            <a:chExt cx="2241729" cy="974113"/>
          </a:xfrm>
        </p:grpSpPr>
        <p:sp>
          <p:nvSpPr>
            <p:cNvPr id="23" name="Footer Text"/>
            <p:cNvSpPr txBox="1"/>
            <p:nvPr/>
          </p:nvSpPr>
          <p:spPr>
            <a:xfrm>
              <a:off x="2066078" y="2430729"/>
              <a:ext cx="2241729" cy="692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 fontAlgn="auto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4" name="TextBox 87"/>
            <p:cNvSpPr txBox="1"/>
            <p:nvPr/>
          </p:nvSpPr>
          <p:spPr>
            <a:xfrm>
              <a:off x="3349536" y="2149112"/>
              <a:ext cx="955391" cy="2862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49208" y="1720816"/>
            <a:ext cx="2241729" cy="1012840"/>
            <a:chOff x="1932729" y="2144046"/>
            <a:chExt cx="2241729" cy="1012838"/>
          </a:xfrm>
        </p:grpSpPr>
        <p:sp>
          <p:nvSpPr>
            <p:cNvPr id="26" name="Footer Text"/>
            <p:cNvSpPr txBox="1"/>
            <p:nvPr/>
          </p:nvSpPr>
          <p:spPr>
            <a:xfrm>
              <a:off x="1932729" y="2464388"/>
              <a:ext cx="2241729" cy="692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 defTabSz="1218565" fontAlgn="auto">
                <a:lnSpc>
                  <a:spcPts val="18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7" name="TextBox 87"/>
            <p:cNvSpPr txBox="1"/>
            <p:nvPr/>
          </p:nvSpPr>
          <p:spPr>
            <a:xfrm>
              <a:off x="1997782" y="2144046"/>
              <a:ext cx="955391" cy="2862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726932" y="4407278"/>
            <a:ext cx="2241729" cy="1016749"/>
            <a:chOff x="2071987" y="2149112"/>
            <a:chExt cx="2241729" cy="1016747"/>
          </a:xfrm>
        </p:grpSpPr>
        <p:sp>
          <p:nvSpPr>
            <p:cNvPr id="29" name="Footer Text"/>
            <p:cNvSpPr txBox="1"/>
            <p:nvPr/>
          </p:nvSpPr>
          <p:spPr>
            <a:xfrm>
              <a:off x="2071987" y="2473363"/>
              <a:ext cx="2241729" cy="692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 defTabSz="1218565" fontAlgn="auto">
                <a:lnSpc>
                  <a:spcPts val="18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30" name="TextBox 87"/>
            <p:cNvSpPr txBox="1"/>
            <p:nvPr/>
          </p:nvSpPr>
          <p:spPr>
            <a:xfrm>
              <a:off x="3349536" y="2149112"/>
              <a:ext cx="955391" cy="2862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27010" y="4407663"/>
            <a:ext cx="2241729" cy="1016364"/>
            <a:chOff x="1980697" y="2144046"/>
            <a:chExt cx="2241729" cy="1016362"/>
          </a:xfrm>
        </p:grpSpPr>
        <p:sp>
          <p:nvSpPr>
            <p:cNvPr id="32" name="Footer Text"/>
            <p:cNvSpPr txBox="1"/>
            <p:nvPr/>
          </p:nvSpPr>
          <p:spPr>
            <a:xfrm>
              <a:off x="1980697" y="2467912"/>
              <a:ext cx="2241729" cy="6924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 defTabSz="1218565" fontAlgn="auto">
                <a:lnSpc>
                  <a:spcPts val="18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33" name="TextBox 87"/>
            <p:cNvSpPr txBox="1"/>
            <p:nvPr/>
          </p:nvSpPr>
          <p:spPr>
            <a:xfrm>
              <a:off x="2051122" y="2144046"/>
              <a:ext cx="955391" cy="28623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3" name="组合 32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34" name="矩形: 对角圆角 33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159066" y="2477864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 defTabSz="1218565" fontAlgn="auto">
              <a:lnSpc>
                <a:spcPts val="18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7355" y="2227675"/>
            <a:ext cx="1873250" cy="23749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15163" y="4863195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1218565">
              <a:lnSpc>
                <a:spcPts val="18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868452" y="4567774"/>
            <a:ext cx="3042615" cy="23718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73265" y="1564100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1218565">
              <a:lnSpc>
                <a:spcPts val="18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4" name="矩形 13"/>
          <p:cNvSpPr/>
          <p:nvPr/>
        </p:nvSpPr>
        <p:spPr>
          <a:xfrm>
            <a:off x="7681497" y="1312892"/>
            <a:ext cx="3042615" cy="23718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45530" y="3854262"/>
            <a:ext cx="2114550" cy="503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 defTabSz="1218565" fontAlgn="auto">
              <a:lnSpc>
                <a:spcPts val="18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89827" y="3562569"/>
            <a:ext cx="3042615" cy="23718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92750" y="1411065"/>
            <a:ext cx="2636520" cy="2634615"/>
            <a:chOff x="5492750" y="1530985"/>
            <a:chExt cx="2636520" cy="2634615"/>
          </a:xfrm>
        </p:grpSpPr>
        <p:sp>
          <p:nvSpPr>
            <p:cNvPr id="92" name="iṩḻiḍê"/>
            <p:cNvSpPr/>
            <p:nvPr/>
          </p:nvSpPr>
          <p:spPr>
            <a:xfrm rot="18900000">
              <a:off x="5492750" y="1530985"/>
              <a:ext cx="1309370" cy="130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93" name="ïsľîdé"/>
            <p:cNvSpPr/>
            <p:nvPr/>
          </p:nvSpPr>
          <p:spPr>
            <a:xfrm rot="18900000">
              <a:off x="6819900" y="2856230"/>
              <a:ext cx="1309370" cy="130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94" name="îs1ïḋe"/>
            <p:cNvSpPr/>
            <p:nvPr/>
          </p:nvSpPr>
          <p:spPr>
            <a:xfrm rot="18900000">
              <a:off x="6346190" y="2374900"/>
              <a:ext cx="923925" cy="94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01" name="ïṥḷiḑê"/>
            <p:cNvSpPr/>
            <p:nvPr/>
          </p:nvSpPr>
          <p:spPr bwMode="auto">
            <a:xfrm>
              <a:off x="7223125" y="3261995"/>
              <a:ext cx="522605" cy="50292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ïṡ1íďè"/>
            <p:cNvSpPr/>
            <p:nvPr/>
          </p:nvSpPr>
          <p:spPr bwMode="auto">
            <a:xfrm>
              <a:off x="5911215" y="1961515"/>
              <a:ext cx="461010" cy="443865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82085" y="2905220"/>
            <a:ext cx="2636520" cy="2634615"/>
            <a:chOff x="3982085" y="3025140"/>
            <a:chExt cx="2636520" cy="2634615"/>
          </a:xfrm>
          <a:effectLst/>
        </p:grpSpPr>
        <p:sp>
          <p:nvSpPr>
            <p:cNvPr id="98" name="iśḷíḍé"/>
            <p:cNvSpPr/>
            <p:nvPr/>
          </p:nvSpPr>
          <p:spPr>
            <a:xfrm rot="18900000">
              <a:off x="3982085" y="3025140"/>
              <a:ext cx="1309370" cy="130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99" name="îṧľïďe"/>
            <p:cNvSpPr/>
            <p:nvPr/>
          </p:nvSpPr>
          <p:spPr>
            <a:xfrm rot="18900000">
              <a:off x="5309235" y="4350385"/>
              <a:ext cx="1309370" cy="130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00" name="iśļîďê"/>
            <p:cNvSpPr/>
            <p:nvPr/>
          </p:nvSpPr>
          <p:spPr>
            <a:xfrm rot="18900000">
              <a:off x="4835525" y="3869690"/>
              <a:ext cx="923925" cy="94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03" name="ísliḓê"/>
            <p:cNvSpPr/>
            <p:nvPr/>
          </p:nvSpPr>
          <p:spPr bwMode="auto">
            <a:xfrm>
              <a:off x="5801995" y="4810760"/>
              <a:ext cx="371475" cy="35814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íšlíḋe"/>
            <p:cNvSpPr/>
            <p:nvPr/>
          </p:nvSpPr>
          <p:spPr bwMode="auto">
            <a:xfrm>
              <a:off x="4460240" y="3517900"/>
              <a:ext cx="394335" cy="37973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98135" y="2823305"/>
            <a:ext cx="2637155" cy="2634615"/>
            <a:chOff x="5398135" y="2943225"/>
            <a:chExt cx="2637155" cy="2634615"/>
          </a:xfrm>
        </p:grpSpPr>
        <p:sp>
          <p:nvSpPr>
            <p:cNvPr id="95" name="iŝ1îḓé"/>
            <p:cNvSpPr/>
            <p:nvPr/>
          </p:nvSpPr>
          <p:spPr>
            <a:xfrm rot="18900000">
              <a:off x="5398135" y="2943225"/>
              <a:ext cx="1309370" cy="130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96" name="îṥḻîde"/>
            <p:cNvSpPr/>
            <p:nvPr/>
          </p:nvSpPr>
          <p:spPr>
            <a:xfrm rot="18900000">
              <a:off x="6725920" y="4268470"/>
              <a:ext cx="1309370" cy="130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97" name="îŝ1îďê"/>
            <p:cNvSpPr/>
            <p:nvPr/>
          </p:nvSpPr>
          <p:spPr>
            <a:xfrm rot="18900000">
              <a:off x="6252210" y="3787775"/>
              <a:ext cx="923925" cy="94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05" name="íŝļïḍê"/>
            <p:cNvSpPr txBox="1"/>
            <p:nvPr/>
          </p:nvSpPr>
          <p:spPr bwMode="auto">
            <a:xfrm>
              <a:off x="5422900" y="3382010"/>
              <a:ext cx="1259840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06" name="îSḷíḓè"/>
            <p:cNvSpPr txBox="1"/>
            <p:nvPr/>
          </p:nvSpPr>
          <p:spPr bwMode="auto">
            <a:xfrm>
              <a:off x="6750685" y="4723130"/>
              <a:ext cx="1259840" cy="39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4" name="组合 5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60" name="矩形: 对角圆角 59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46676" y="2368447"/>
            <a:ext cx="2535307" cy="2037732"/>
            <a:chOff x="2853690" y="2119630"/>
            <a:chExt cx="3258185" cy="2618740"/>
          </a:xfrm>
        </p:grpSpPr>
        <p:sp>
          <p:nvSpPr>
            <p:cNvPr id="47" name="任意多边形: 形状 46"/>
            <p:cNvSpPr/>
            <p:nvPr/>
          </p:nvSpPr>
          <p:spPr bwMode="auto">
            <a:xfrm>
              <a:off x="3166745" y="2119630"/>
              <a:ext cx="1313815" cy="2003425"/>
            </a:xfrm>
            <a:custGeom>
              <a:avLst/>
              <a:gdLst>
                <a:gd name="T0" fmla="*/ 1004 w 8508"/>
                <a:gd name="T1" fmla="*/ 12737 h 12977"/>
                <a:gd name="T2" fmla="*/ 820 w 8508"/>
                <a:gd name="T3" fmla="*/ 12369 h 12977"/>
                <a:gd name="T4" fmla="*/ 653 w 8508"/>
                <a:gd name="T5" fmla="*/ 11991 h 12977"/>
                <a:gd name="T6" fmla="*/ 505 w 8508"/>
                <a:gd name="T7" fmla="*/ 11604 h 12977"/>
                <a:gd name="T8" fmla="*/ 373 w 8508"/>
                <a:gd name="T9" fmla="*/ 11208 h 12977"/>
                <a:gd name="T10" fmla="*/ 262 w 8508"/>
                <a:gd name="T11" fmla="*/ 10804 h 12977"/>
                <a:gd name="T12" fmla="*/ 169 w 8508"/>
                <a:gd name="T13" fmla="*/ 10393 h 12977"/>
                <a:gd name="T14" fmla="*/ 96 w 8508"/>
                <a:gd name="T15" fmla="*/ 9975 h 12977"/>
                <a:gd name="T16" fmla="*/ 43 w 8508"/>
                <a:gd name="T17" fmla="*/ 9549 h 12977"/>
                <a:gd name="T18" fmla="*/ 11 w 8508"/>
                <a:gd name="T19" fmla="*/ 9118 h 12977"/>
                <a:gd name="T20" fmla="*/ 0 w 8508"/>
                <a:gd name="T21" fmla="*/ 8681 h 12977"/>
                <a:gd name="T22" fmla="*/ 98 w 8508"/>
                <a:gd name="T23" fmla="*/ 7374 h 12977"/>
                <a:gd name="T24" fmla="*/ 381 w 8508"/>
                <a:gd name="T25" fmla="*/ 6128 h 12977"/>
                <a:gd name="T26" fmla="*/ 837 w 8508"/>
                <a:gd name="T27" fmla="*/ 4958 h 12977"/>
                <a:gd name="T28" fmla="*/ 1449 w 8508"/>
                <a:gd name="T29" fmla="*/ 3877 h 12977"/>
                <a:gd name="T30" fmla="*/ 2205 w 8508"/>
                <a:gd name="T31" fmla="*/ 2899 h 12977"/>
                <a:gd name="T32" fmla="*/ 3090 w 8508"/>
                <a:gd name="T33" fmla="*/ 2039 h 12977"/>
                <a:gd name="T34" fmla="*/ 4089 w 8508"/>
                <a:gd name="T35" fmla="*/ 1311 h 12977"/>
                <a:gd name="T36" fmla="*/ 5190 w 8508"/>
                <a:gd name="T37" fmla="*/ 729 h 12977"/>
                <a:gd name="T38" fmla="*/ 6377 w 8508"/>
                <a:gd name="T39" fmla="*/ 308 h 12977"/>
                <a:gd name="T40" fmla="*/ 7636 w 8508"/>
                <a:gd name="T41" fmla="*/ 61 h 12977"/>
                <a:gd name="T42" fmla="*/ 8508 w 8508"/>
                <a:gd name="T43" fmla="*/ 4795 h 12977"/>
                <a:gd name="T44" fmla="*/ 7939 w 8508"/>
                <a:gd name="T45" fmla="*/ 4863 h 12977"/>
                <a:gd name="T46" fmla="*/ 7398 w 8508"/>
                <a:gd name="T47" fmla="*/ 5008 h 12977"/>
                <a:gd name="T48" fmla="*/ 6890 w 8508"/>
                <a:gd name="T49" fmla="*/ 5227 h 12977"/>
                <a:gd name="T50" fmla="*/ 6424 w 8508"/>
                <a:gd name="T51" fmla="*/ 5514 h 12977"/>
                <a:gd name="T52" fmla="*/ 6004 w 8508"/>
                <a:gd name="T53" fmla="*/ 5860 h 12977"/>
                <a:gd name="T54" fmla="*/ 5636 w 8508"/>
                <a:gd name="T55" fmla="*/ 6262 h 12977"/>
                <a:gd name="T56" fmla="*/ 5326 w 8508"/>
                <a:gd name="T57" fmla="*/ 6712 h 12977"/>
                <a:gd name="T58" fmla="*/ 5082 w 8508"/>
                <a:gd name="T59" fmla="*/ 7205 h 12977"/>
                <a:gd name="T60" fmla="*/ 4909 w 8508"/>
                <a:gd name="T61" fmla="*/ 7734 h 12977"/>
                <a:gd name="T62" fmla="*/ 4812 w 8508"/>
                <a:gd name="T63" fmla="*/ 8293 h 12977"/>
                <a:gd name="T64" fmla="*/ 4792 w 8508"/>
                <a:gd name="T65" fmla="*/ 8745 h 12977"/>
                <a:gd name="T66" fmla="*/ 4801 w 8508"/>
                <a:gd name="T67" fmla="*/ 8937 h 12977"/>
                <a:gd name="T68" fmla="*/ 4817 w 8508"/>
                <a:gd name="T69" fmla="*/ 9127 h 12977"/>
                <a:gd name="T70" fmla="*/ 4843 w 8508"/>
                <a:gd name="T71" fmla="*/ 9314 h 12977"/>
                <a:gd name="T72" fmla="*/ 4878 w 8508"/>
                <a:gd name="T73" fmla="*/ 9497 h 12977"/>
                <a:gd name="T74" fmla="*/ 4922 w 8508"/>
                <a:gd name="T75" fmla="*/ 9678 h 12977"/>
                <a:gd name="T76" fmla="*/ 4973 w 8508"/>
                <a:gd name="T77" fmla="*/ 9855 h 12977"/>
                <a:gd name="T78" fmla="*/ 5032 w 8508"/>
                <a:gd name="T79" fmla="*/ 10029 h 12977"/>
                <a:gd name="T80" fmla="*/ 5101 w 8508"/>
                <a:gd name="T81" fmla="*/ 10199 h 12977"/>
                <a:gd name="T82" fmla="*/ 5176 w 8508"/>
                <a:gd name="T83" fmla="*/ 10365 h 12977"/>
                <a:gd name="T84" fmla="*/ 5258 w 8508"/>
                <a:gd name="T85" fmla="*/ 10527 h 1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08" h="12977">
                  <a:moveTo>
                    <a:pt x="1135" y="12977"/>
                  </a:moveTo>
                  <a:lnTo>
                    <a:pt x="1069" y="12857"/>
                  </a:lnTo>
                  <a:lnTo>
                    <a:pt x="1004" y="12737"/>
                  </a:lnTo>
                  <a:lnTo>
                    <a:pt x="941" y="12615"/>
                  </a:lnTo>
                  <a:lnTo>
                    <a:pt x="879" y="12493"/>
                  </a:lnTo>
                  <a:lnTo>
                    <a:pt x="820" y="12369"/>
                  </a:lnTo>
                  <a:lnTo>
                    <a:pt x="763" y="12244"/>
                  </a:lnTo>
                  <a:lnTo>
                    <a:pt x="706" y="12118"/>
                  </a:lnTo>
                  <a:lnTo>
                    <a:pt x="653" y="11991"/>
                  </a:lnTo>
                  <a:lnTo>
                    <a:pt x="601" y="11863"/>
                  </a:lnTo>
                  <a:lnTo>
                    <a:pt x="552" y="11734"/>
                  </a:lnTo>
                  <a:lnTo>
                    <a:pt x="505" y="11604"/>
                  </a:lnTo>
                  <a:lnTo>
                    <a:pt x="459" y="11473"/>
                  </a:lnTo>
                  <a:lnTo>
                    <a:pt x="416" y="11341"/>
                  </a:lnTo>
                  <a:lnTo>
                    <a:pt x="373" y="11208"/>
                  </a:lnTo>
                  <a:lnTo>
                    <a:pt x="334" y="11074"/>
                  </a:lnTo>
                  <a:lnTo>
                    <a:pt x="297" y="10940"/>
                  </a:lnTo>
                  <a:lnTo>
                    <a:pt x="262" y="10804"/>
                  </a:lnTo>
                  <a:lnTo>
                    <a:pt x="229" y="10668"/>
                  </a:lnTo>
                  <a:lnTo>
                    <a:pt x="198" y="10530"/>
                  </a:lnTo>
                  <a:lnTo>
                    <a:pt x="169" y="10393"/>
                  </a:lnTo>
                  <a:lnTo>
                    <a:pt x="142" y="10254"/>
                  </a:lnTo>
                  <a:lnTo>
                    <a:pt x="118" y="10115"/>
                  </a:lnTo>
                  <a:lnTo>
                    <a:pt x="96" y="9975"/>
                  </a:lnTo>
                  <a:lnTo>
                    <a:pt x="76" y="9834"/>
                  </a:lnTo>
                  <a:lnTo>
                    <a:pt x="59" y="9691"/>
                  </a:lnTo>
                  <a:lnTo>
                    <a:pt x="43" y="9549"/>
                  </a:lnTo>
                  <a:lnTo>
                    <a:pt x="30" y="9406"/>
                  </a:lnTo>
                  <a:lnTo>
                    <a:pt x="20" y="9263"/>
                  </a:lnTo>
                  <a:lnTo>
                    <a:pt x="11" y="9118"/>
                  </a:lnTo>
                  <a:lnTo>
                    <a:pt x="4" y="8973"/>
                  </a:lnTo>
                  <a:lnTo>
                    <a:pt x="1" y="8827"/>
                  </a:lnTo>
                  <a:lnTo>
                    <a:pt x="0" y="8681"/>
                  </a:lnTo>
                  <a:lnTo>
                    <a:pt x="11" y="8239"/>
                  </a:lnTo>
                  <a:lnTo>
                    <a:pt x="43" y="7804"/>
                  </a:lnTo>
                  <a:lnTo>
                    <a:pt x="98" y="7374"/>
                  </a:lnTo>
                  <a:lnTo>
                    <a:pt x="173" y="6952"/>
                  </a:lnTo>
                  <a:lnTo>
                    <a:pt x="267" y="6536"/>
                  </a:lnTo>
                  <a:lnTo>
                    <a:pt x="381" y="6128"/>
                  </a:lnTo>
                  <a:lnTo>
                    <a:pt x="514" y="5730"/>
                  </a:lnTo>
                  <a:lnTo>
                    <a:pt x="666" y="5339"/>
                  </a:lnTo>
                  <a:lnTo>
                    <a:pt x="837" y="4958"/>
                  </a:lnTo>
                  <a:lnTo>
                    <a:pt x="1023" y="4587"/>
                  </a:lnTo>
                  <a:lnTo>
                    <a:pt x="1229" y="4226"/>
                  </a:lnTo>
                  <a:lnTo>
                    <a:pt x="1449" y="3877"/>
                  </a:lnTo>
                  <a:lnTo>
                    <a:pt x="1685" y="3538"/>
                  </a:lnTo>
                  <a:lnTo>
                    <a:pt x="1938" y="3213"/>
                  </a:lnTo>
                  <a:lnTo>
                    <a:pt x="2205" y="2899"/>
                  </a:lnTo>
                  <a:lnTo>
                    <a:pt x="2486" y="2598"/>
                  </a:lnTo>
                  <a:lnTo>
                    <a:pt x="2781" y="2312"/>
                  </a:lnTo>
                  <a:lnTo>
                    <a:pt x="3090" y="2039"/>
                  </a:lnTo>
                  <a:lnTo>
                    <a:pt x="3411" y="1781"/>
                  </a:lnTo>
                  <a:lnTo>
                    <a:pt x="3744" y="1538"/>
                  </a:lnTo>
                  <a:lnTo>
                    <a:pt x="4089" y="1311"/>
                  </a:lnTo>
                  <a:lnTo>
                    <a:pt x="4446" y="1101"/>
                  </a:lnTo>
                  <a:lnTo>
                    <a:pt x="4813" y="906"/>
                  </a:lnTo>
                  <a:lnTo>
                    <a:pt x="5190" y="729"/>
                  </a:lnTo>
                  <a:lnTo>
                    <a:pt x="5577" y="570"/>
                  </a:lnTo>
                  <a:lnTo>
                    <a:pt x="5972" y="430"/>
                  </a:lnTo>
                  <a:lnTo>
                    <a:pt x="6377" y="308"/>
                  </a:lnTo>
                  <a:lnTo>
                    <a:pt x="6789" y="205"/>
                  </a:lnTo>
                  <a:lnTo>
                    <a:pt x="7209" y="123"/>
                  </a:lnTo>
                  <a:lnTo>
                    <a:pt x="7636" y="61"/>
                  </a:lnTo>
                  <a:lnTo>
                    <a:pt x="8069" y="20"/>
                  </a:lnTo>
                  <a:lnTo>
                    <a:pt x="8508" y="0"/>
                  </a:lnTo>
                  <a:lnTo>
                    <a:pt x="8508" y="4795"/>
                  </a:lnTo>
                  <a:lnTo>
                    <a:pt x="8316" y="4808"/>
                  </a:lnTo>
                  <a:lnTo>
                    <a:pt x="8126" y="4831"/>
                  </a:lnTo>
                  <a:lnTo>
                    <a:pt x="7939" y="4863"/>
                  </a:lnTo>
                  <a:lnTo>
                    <a:pt x="7755" y="4903"/>
                  </a:lnTo>
                  <a:lnTo>
                    <a:pt x="7575" y="4952"/>
                  </a:lnTo>
                  <a:lnTo>
                    <a:pt x="7398" y="5008"/>
                  </a:lnTo>
                  <a:lnTo>
                    <a:pt x="7225" y="5073"/>
                  </a:lnTo>
                  <a:lnTo>
                    <a:pt x="7055" y="5147"/>
                  </a:lnTo>
                  <a:lnTo>
                    <a:pt x="6890" y="5227"/>
                  </a:lnTo>
                  <a:lnTo>
                    <a:pt x="6731" y="5315"/>
                  </a:lnTo>
                  <a:lnTo>
                    <a:pt x="6574" y="5411"/>
                  </a:lnTo>
                  <a:lnTo>
                    <a:pt x="6424" y="5514"/>
                  </a:lnTo>
                  <a:lnTo>
                    <a:pt x="6278" y="5622"/>
                  </a:lnTo>
                  <a:lnTo>
                    <a:pt x="6138" y="5738"/>
                  </a:lnTo>
                  <a:lnTo>
                    <a:pt x="6004" y="5860"/>
                  </a:lnTo>
                  <a:lnTo>
                    <a:pt x="5876" y="5988"/>
                  </a:lnTo>
                  <a:lnTo>
                    <a:pt x="5753" y="6122"/>
                  </a:lnTo>
                  <a:lnTo>
                    <a:pt x="5636" y="6262"/>
                  </a:lnTo>
                  <a:lnTo>
                    <a:pt x="5526" y="6407"/>
                  </a:lnTo>
                  <a:lnTo>
                    <a:pt x="5423" y="6557"/>
                  </a:lnTo>
                  <a:lnTo>
                    <a:pt x="5326" y="6712"/>
                  </a:lnTo>
                  <a:lnTo>
                    <a:pt x="5237" y="6872"/>
                  </a:lnTo>
                  <a:lnTo>
                    <a:pt x="5156" y="7037"/>
                  </a:lnTo>
                  <a:lnTo>
                    <a:pt x="5082" y="7205"/>
                  </a:lnTo>
                  <a:lnTo>
                    <a:pt x="5016" y="7377"/>
                  </a:lnTo>
                  <a:lnTo>
                    <a:pt x="4959" y="7554"/>
                  </a:lnTo>
                  <a:lnTo>
                    <a:pt x="4909" y="7734"/>
                  </a:lnTo>
                  <a:lnTo>
                    <a:pt x="4867" y="7918"/>
                  </a:lnTo>
                  <a:lnTo>
                    <a:pt x="4835" y="8105"/>
                  </a:lnTo>
                  <a:lnTo>
                    <a:pt x="4812" y="8293"/>
                  </a:lnTo>
                  <a:lnTo>
                    <a:pt x="4797" y="8487"/>
                  </a:lnTo>
                  <a:lnTo>
                    <a:pt x="4792" y="8681"/>
                  </a:lnTo>
                  <a:lnTo>
                    <a:pt x="4792" y="8745"/>
                  </a:lnTo>
                  <a:lnTo>
                    <a:pt x="4795" y="8810"/>
                  </a:lnTo>
                  <a:lnTo>
                    <a:pt x="4797" y="8874"/>
                  </a:lnTo>
                  <a:lnTo>
                    <a:pt x="4801" y="8937"/>
                  </a:lnTo>
                  <a:lnTo>
                    <a:pt x="4805" y="9001"/>
                  </a:lnTo>
                  <a:lnTo>
                    <a:pt x="4811" y="9064"/>
                  </a:lnTo>
                  <a:lnTo>
                    <a:pt x="4817" y="9127"/>
                  </a:lnTo>
                  <a:lnTo>
                    <a:pt x="4825" y="9190"/>
                  </a:lnTo>
                  <a:lnTo>
                    <a:pt x="4834" y="9252"/>
                  </a:lnTo>
                  <a:lnTo>
                    <a:pt x="4843" y="9314"/>
                  </a:lnTo>
                  <a:lnTo>
                    <a:pt x="4854" y="9376"/>
                  </a:lnTo>
                  <a:lnTo>
                    <a:pt x="4866" y="9436"/>
                  </a:lnTo>
                  <a:lnTo>
                    <a:pt x="4878" y="9497"/>
                  </a:lnTo>
                  <a:lnTo>
                    <a:pt x="4892" y="9558"/>
                  </a:lnTo>
                  <a:lnTo>
                    <a:pt x="4906" y="9619"/>
                  </a:lnTo>
                  <a:lnTo>
                    <a:pt x="4922" y="9678"/>
                  </a:lnTo>
                  <a:lnTo>
                    <a:pt x="4938" y="9738"/>
                  </a:lnTo>
                  <a:lnTo>
                    <a:pt x="4955" y="9797"/>
                  </a:lnTo>
                  <a:lnTo>
                    <a:pt x="4973" y="9855"/>
                  </a:lnTo>
                  <a:lnTo>
                    <a:pt x="4992" y="9914"/>
                  </a:lnTo>
                  <a:lnTo>
                    <a:pt x="5012" y="9971"/>
                  </a:lnTo>
                  <a:lnTo>
                    <a:pt x="5032" y="10029"/>
                  </a:lnTo>
                  <a:lnTo>
                    <a:pt x="5054" y="10086"/>
                  </a:lnTo>
                  <a:lnTo>
                    <a:pt x="5077" y="10143"/>
                  </a:lnTo>
                  <a:lnTo>
                    <a:pt x="5101" y="10199"/>
                  </a:lnTo>
                  <a:lnTo>
                    <a:pt x="5125" y="10255"/>
                  </a:lnTo>
                  <a:lnTo>
                    <a:pt x="5150" y="10310"/>
                  </a:lnTo>
                  <a:lnTo>
                    <a:pt x="5176" y="10365"/>
                  </a:lnTo>
                  <a:lnTo>
                    <a:pt x="5202" y="10420"/>
                  </a:lnTo>
                  <a:lnTo>
                    <a:pt x="5230" y="10474"/>
                  </a:lnTo>
                  <a:lnTo>
                    <a:pt x="5258" y="10527"/>
                  </a:lnTo>
                  <a:lnTo>
                    <a:pt x="5287" y="10579"/>
                  </a:lnTo>
                  <a:lnTo>
                    <a:pt x="1135" y="129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3329305" y="3735705"/>
              <a:ext cx="2273935" cy="1002665"/>
            </a:xfrm>
            <a:custGeom>
              <a:avLst/>
              <a:gdLst>
                <a:gd name="T0" fmla="*/ 252217063 w 14736"/>
                <a:gd name="T1" fmla="*/ 49939682 h 6488"/>
                <a:gd name="T2" fmla="*/ 243445731 w 14736"/>
                <a:gd name="T3" fmla="*/ 61101664 h 6488"/>
                <a:gd name="T4" fmla="*/ 233696106 w 14736"/>
                <a:gd name="T5" fmla="*/ 71387467 h 6488"/>
                <a:gd name="T6" fmla="*/ 223037716 w 14736"/>
                <a:gd name="T7" fmla="*/ 80727066 h 6488"/>
                <a:gd name="T8" fmla="*/ 211523302 w 14736"/>
                <a:gd name="T9" fmla="*/ 89032829 h 6488"/>
                <a:gd name="T10" fmla="*/ 199257555 w 14736"/>
                <a:gd name="T11" fmla="*/ 96287150 h 6488"/>
                <a:gd name="T12" fmla="*/ 186275371 w 14736"/>
                <a:gd name="T13" fmla="*/ 102349980 h 6488"/>
                <a:gd name="T14" fmla="*/ 172646807 w 14736"/>
                <a:gd name="T15" fmla="*/ 107203844 h 6488"/>
                <a:gd name="T16" fmla="*/ 158494001 w 14736"/>
                <a:gd name="T17" fmla="*/ 110760980 h 6488"/>
                <a:gd name="T18" fmla="*/ 143834402 w 14736"/>
                <a:gd name="T19" fmla="*/ 112951229 h 6488"/>
                <a:gd name="T20" fmla="*/ 128738199 w 14736"/>
                <a:gd name="T21" fmla="*/ 113687224 h 6488"/>
                <a:gd name="T22" fmla="*/ 113641865 w 14736"/>
                <a:gd name="T23" fmla="*/ 112951229 h 6488"/>
                <a:gd name="T24" fmla="*/ 98982266 w 14736"/>
                <a:gd name="T25" fmla="*/ 110760980 h 6488"/>
                <a:gd name="T26" fmla="*/ 84829460 w 14736"/>
                <a:gd name="T27" fmla="*/ 107203844 h 6488"/>
                <a:gd name="T28" fmla="*/ 71200896 w 14736"/>
                <a:gd name="T29" fmla="*/ 102349980 h 6488"/>
                <a:gd name="T30" fmla="*/ 58218712 w 14736"/>
                <a:gd name="T31" fmla="*/ 96287150 h 6488"/>
                <a:gd name="T32" fmla="*/ 45952964 w 14736"/>
                <a:gd name="T33" fmla="*/ 89032829 h 6488"/>
                <a:gd name="T34" fmla="*/ 34438551 w 14736"/>
                <a:gd name="T35" fmla="*/ 80727066 h 6488"/>
                <a:gd name="T36" fmla="*/ 23780161 w 14736"/>
                <a:gd name="T37" fmla="*/ 71387467 h 6488"/>
                <a:gd name="T38" fmla="*/ 14030535 w 14736"/>
                <a:gd name="T39" fmla="*/ 61101664 h 6488"/>
                <a:gd name="T40" fmla="*/ 5259204 w 14736"/>
                <a:gd name="T41" fmla="*/ 49939682 h 6488"/>
                <a:gd name="T42" fmla="*/ 72616190 w 14736"/>
                <a:gd name="T43" fmla="*/ 0 h 6488"/>
                <a:gd name="T44" fmla="*/ 76267904 w 14736"/>
                <a:gd name="T45" fmla="*/ 4853732 h 6488"/>
                <a:gd name="T46" fmla="*/ 80339038 w 14736"/>
                <a:gd name="T47" fmla="*/ 9392151 h 6488"/>
                <a:gd name="T48" fmla="*/ 84794564 w 14736"/>
                <a:gd name="T49" fmla="*/ 13527493 h 6488"/>
                <a:gd name="T50" fmla="*/ 89599451 w 14736"/>
                <a:gd name="T51" fmla="*/ 17259890 h 6488"/>
                <a:gd name="T52" fmla="*/ 94736384 w 14736"/>
                <a:gd name="T53" fmla="*/ 20571606 h 6488"/>
                <a:gd name="T54" fmla="*/ 100187916 w 14736"/>
                <a:gd name="T55" fmla="*/ 23410351 h 6488"/>
                <a:gd name="T56" fmla="*/ 105883987 w 14736"/>
                <a:gd name="T57" fmla="*/ 25758389 h 6488"/>
                <a:gd name="T58" fmla="*/ 111859628 w 14736"/>
                <a:gd name="T59" fmla="*/ 27580772 h 6488"/>
                <a:gd name="T60" fmla="*/ 118027464 w 14736"/>
                <a:gd name="T61" fmla="*/ 28859895 h 6488"/>
                <a:gd name="T62" fmla="*/ 124387496 w 14736"/>
                <a:gd name="T63" fmla="*/ 29560812 h 6488"/>
                <a:gd name="T64" fmla="*/ 130922143 w 14736"/>
                <a:gd name="T65" fmla="*/ 29665917 h 6488"/>
                <a:gd name="T66" fmla="*/ 137352100 w 14736"/>
                <a:gd name="T67" fmla="*/ 29175341 h 6488"/>
                <a:gd name="T68" fmla="*/ 143589862 w 14736"/>
                <a:gd name="T69" fmla="*/ 28071348 h 6488"/>
                <a:gd name="T70" fmla="*/ 149617847 w 14736"/>
                <a:gd name="T71" fmla="*/ 26424227 h 6488"/>
                <a:gd name="T72" fmla="*/ 155418741 w 14736"/>
                <a:gd name="T73" fmla="*/ 24233846 h 6488"/>
                <a:gd name="T74" fmla="*/ 160957646 w 14736"/>
                <a:gd name="T75" fmla="*/ 21570495 h 6488"/>
                <a:gd name="T76" fmla="*/ 166181953 w 14736"/>
                <a:gd name="T77" fmla="*/ 18416304 h 6488"/>
                <a:gd name="T78" fmla="*/ 171126691 w 14736"/>
                <a:gd name="T79" fmla="*/ 14824222 h 6488"/>
                <a:gd name="T80" fmla="*/ 175687038 w 14736"/>
                <a:gd name="T81" fmla="*/ 10811457 h 6488"/>
                <a:gd name="T82" fmla="*/ 179897891 w 14736"/>
                <a:gd name="T83" fmla="*/ 6395749 h 6488"/>
                <a:gd name="T84" fmla="*/ 183689456 w 14736"/>
                <a:gd name="T85" fmla="*/ 1647121 h 6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736" h="6488">
                  <a:moveTo>
                    <a:pt x="14736" y="2398"/>
                  </a:moveTo>
                  <a:lnTo>
                    <a:pt x="14589" y="2626"/>
                  </a:lnTo>
                  <a:lnTo>
                    <a:pt x="14435" y="2850"/>
                  </a:lnTo>
                  <a:lnTo>
                    <a:pt x="14273" y="3067"/>
                  </a:lnTo>
                  <a:lnTo>
                    <a:pt x="14106" y="3280"/>
                  </a:lnTo>
                  <a:lnTo>
                    <a:pt x="13933" y="3487"/>
                  </a:lnTo>
                  <a:lnTo>
                    <a:pt x="13753" y="3688"/>
                  </a:lnTo>
                  <a:lnTo>
                    <a:pt x="13567" y="3884"/>
                  </a:lnTo>
                  <a:lnTo>
                    <a:pt x="13375" y="4074"/>
                  </a:lnTo>
                  <a:lnTo>
                    <a:pt x="13177" y="4258"/>
                  </a:lnTo>
                  <a:lnTo>
                    <a:pt x="12973" y="4436"/>
                  </a:lnTo>
                  <a:lnTo>
                    <a:pt x="12765" y="4607"/>
                  </a:lnTo>
                  <a:lnTo>
                    <a:pt x="12550" y="4772"/>
                  </a:lnTo>
                  <a:lnTo>
                    <a:pt x="12331" y="4930"/>
                  </a:lnTo>
                  <a:lnTo>
                    <a:pt x="12106" y="5081"/>
                  </a:lnTo>
                  <a:lnTo>
                    <a:pt x="11876" y="5227"/>
                  </a:lnTo>
                  <a:lnTo>
                    <a:pt x="11643" y="5365"/>
                  </a:lnTo>
                  <a:lnTo>
                    <a:pt x="11404" y="5495"/>
                  </a:lnTo>
                  <a:lnTo>
                    <a:pt x="11160" y="5618"/>
                  </a:lnTo>
                  <a:lnTo>
                    <a:pt x="10912" y="5734"/>
                  </a:lnTo>
                  <a:lnTo>
                    <a:pt x="10661" y="5841"/>
                  </a:lnTo>
                  <a:lnTo>
                    <a:pt x="10405" y="5942"/>
                  </a:lnTo>
                  <a:lnTo>
                    <a:pt x="10145" y="6034"/>
                  </a:lnTo>
                  <a:lnTo>
                    <a:pt x="9881" y="6118"/>
                  </a:lnTo>
                  <a:lnTo>
                    <a:pt x="9614" y="6194"/>
                  </a:lnTo>
                  <a:lnTo>
                    <a:pt x="9344" y="6262"/>
                  </a:lnTo>
                  <a:lnTo>
                    <a:pt x="9071" y="6321"/>
                  </a:lnTo>
                  <a:lnTo>
                    <a:pt x="8794" y="6372"/>
                  </a:lnTo>
                  <a:lnTo>
                    <a:pt x="8514" y="6413"/>
                  </a:lnTo>
                  <a:lnTo>
                    <a:pt x="8232" y="6446"/>
                  </a:lnTo>
                  <a:lnTo>
                    <a:pt x="7946" y="6470"/>
                  </a:lnTo>
                  <a:lnTo>
                    <a:pt x="7658" y="6484"/>
                  </a:lnTo>
                  <a:lnTo>
                    <a:pt x="7368" y="6488"/>
                  </a:lnTo>
                  <a:lnTo>
                    <a:pt x="7078" y="6484"/>
                  </a:lnTo>
                  <a:lnTo>
                    <a:pt x="6790" y="6470"/>
                  </a:lnTo>
                  <a:lnTo>
                    <a:pt x="6504" y="6446"/>
                  </a:lnTo>
                  <a:lnTo>
                    <a:pt x="6222" y="6413"/>
                  </a:lnTo>
                  <a:lnTo>
                    <a:pt x="5942" y="6372"/>
                  </a:lnTo>
                  <a:lnTo>
                    <a:pt x="5665" y="6321"/>
                  </a:lnTo>
                  <a:lnTo>
                    <a:pt x="5392" y="6262"/>
                  </a:lnTo>
                  <a:lnTo>
                    <a:pt x="5122" y="6194"/>
                  </a:lnTo>
                  <a:lnTo>
                    <a:pt x="4855" y="6118"/>
                  </a:lnTo>
                  <a:lnTo>
                    <a:pt x="4591" y="6034"/>
                  </a:lnTo>
                  <a:lnTo>
                    <a:pt x="4331" y="5942"/>
                  </a:lnTo>
                  <a:lnTo>
                    <a:pt x="4075" y="5841"/>
                  </a:lnTo>
                  <a:lnTo>
                    <a:pt x="3824" y="5734"/>
                  </a:lnTo>
                  <a:lnTo>
                    <a:pt x="3576" y="5618"/>
                  </a:lnTo>
                  <a:lnTo>
                    <a:pt x="3332" y="5495"/>
                  </a:lnTo>
                  <a:lnTo>
                    <a:pt x="3093" y="5365"/>
                  </a:lnTo>
                  <a:lnTo>
                    <a:pt x="2860" y="5227"/>
                  </a:lnTo>
                  <a:lnTo>
                    <a:pt x="2630" y="5081"/>
                  </a:lnTo>
                  <a:lnTo>
                    <a:pt x="2405" y="4930"/>
                  </a:lnTo>
                  <a:lnTo>
                    <a:pt x="2186" y="4772"/>
                  </a:lnTo>
                  <a:lnTo>
                    <a:pt x="1971" y="4607"/>
                  </a:lnTo>
                  <a:lnTo>
                    <a:pt x="1763" y="4436"/>
                  </a:lnTo>
                  <a:lnTo>
                    <a:pt x="1559" y="4258"/>
                  </a:lnTo>
                  <a:lnTo>
                    <a:pt x="1361" y="4074"/>
                  </a:lnTo>
                  <a:lnTo>
                    <a:pt x="1169" y="3884"/>
                  </a:lnTo>
                  <a:lnTo>
                    <a:pt x="983" y="3688"/>
                  </a:lnTo>
                  <a:lnTo>
                    <a:pt x="803" y="3487"/>
                  </a:lnTo>
                  <a:lnTo>
                    <a:pt x="630" y="3280"/>
                  </a:lnTo>
                  <a:lnTo>
                    <a:pt x="463" y="3067"/>
                  </a:lnTo>
                  <a:lnTo>
                    <a:pt x="301" y="2850"/>
                  </a:lnTo>
                  <a:lnTo>
                    <a:pt x="147" y="2626"/>
                  </a:lnTo>
                  <a:lnTo>
                    <a:pt x="0" y="2399"/>
                  </a:lnTo>
                  <a:lnTo>
                    <a:pt x="4156" y="0"/>
                  </a:lnTo>
                  <a:lnTo>
                    <a:pt x="4223" y="94"/>
                  </a:lnTo>
                  <a:lnTo>
                    <a:pt x="4292" y="187"/>
                  </a:lnTo>
                  <a:lnTo>
                    <a:pt x="4365" y="277"/>
                  </a:lnTo>
                  <a:lnTo>
                    <a:pt x="4440" y="366"/>
                  </a:lnTo>
                  <a:lnTo>
                    <a:pt x="4518" y="452"/>
                  </a:lnTo>
                  <a:lnTo>
                    <a:pt x="4598" y="536"/>
                  </a:lnTo>
                  <a:lnTo>
                    <a:pt x="4681" y="617"/>
                  </a:lnTo>
                  <a:lnTo>
                    <a:pt x="4766" y="696"/>
                  </a:lnTo>
                  <a:lnTo>
                    <a:pt x="4853" y="772"/>
                  </a:lnTo>
                  <a:lnTo>
                    <a:pt x="4942" y="846"/>
                  </a:lnTo>
                  <a:lnTo>
                    <a:pt x="5035" y="917"/>
                  </a:lnTo>
                  <a:lnTo>
                    <a:pt x="5128" y="985"/>
                  </a:lnTo>
                  <a:lnTo>
                    <a:pt x="5225" y="1051"/>
                  </a:lnTo>
                  <a:lnTo>
                    <a:pt x="5322" y="1114"/>
                  </a:lnTo>
                  <a:lnTo>
                    <a:pt x="5422" y="1174"/>
                  </a:lnTo>
                  <a:lnTo>
                    <a:pt x="5524" y="1231"/>
                  </a:lnTo>
                  <a:lnTo>
                    <a:pt x="5628" y="1285"/>
                  </a:lnTo>
                  <a:lnTo>
                    <a:pt x="5734" y="1336"/>
                  </a:lnTo>
                  <a:lnTo>
                    <a:pt x="5841" y="1383"/>
                  </a:lnTo>
                  <a:lnTo>
                    <a:pt x="5950" y="1428"/>
                  </a:lnTo>
                  <a:lnTo>
                    <a:pt x="6060" y="1470"/>
                  </a:lnTo>
                  <a:lnTo>
                    <a:pt x="6173" y="1508"/>
                  </a:lnTo>
                  <a:lnTo>
                    <a:pt x="6287" y="1543"/>
                  </a:lnTo>
                  <a:lnTo>
                    <a:pt x="6402" y="1574"/>
                  </a:lnTo>
                  <a:lnTo>
                    <a:pt x="6518" y="1602"/>
                  </a:lnTo>
                  <a:lnTo>
                    <a:pt x="6637" y="1627"/>
                  </a:lnTo>
                  <a:lnTo>
                    <a:pt x="6755" y="1647"/>
                  </a:lnTo>
                  <a:lnTo>
                    <a:pt x="6875" y="1665"/>
                  </a:lnTo>
                  <a:lnTo>
                    <a:pt x="6997" y="1678"/>
                  </a:lnTo>
                  <a:lnTo>
                    <a:pt x="7119" y="1687"/>
                  </a:lnTo>
                  <a:lnTo>
                    <a:pt x="7243" y="1693"/>
                  </a:lnTo>
                  <a:lnTo>
                    <a:pt x="7368" y="1695"/>
                  </a:lnTo>
                  <a:lnTo>
                    <a:pt x="7493" y="1693"/>
                  </a:lnTo>
                  <a:lnTo>
                    <a:pt x="7617" y="1687"/>
                  </a:lnTo>
                  <a:lnTo>
                    <a:pt x="7739" y="1678"/>
                  </a:lnTo>
                  <a:lnTo>
                    <a:pt x="7861" y="1665"/>
                  </a:lnTo>
                  <a:lnTo>
                    <a:pt x="7981" y="1647"/>
                  </a:lnTo>
                  <a:lnTo>
                    <a:pt x="8099" y="1627"/>
                  </a:lnTo>
                  <a:lnTo>
                    <a:pt x="8218" y="1602"/>
                  </a:lnTo>
                  <a:lnTo>
                    <a:pt x="8334" y="1574"/>
                  </a:lnTo>
                  <a:lnTo>
                    <a:pt x="8449" y="1543"/>
                  </a:lnTo>
                  <a:lnTo>
                    <a:pt x="8563" y="1508"/>
                  </a:lnTo>
                  <a:lnTo>
                    <a:pt x="8676" y="1469"/>
                  </a:lnTo>
                  <a:lnTo>
                    <a:pt x="8786" y="1428"/>
                  </a:lnTo>
                  <a:lnTo>
                    <a:pt x="8895" y="1383"/>
                  </a:lnTo>
                  <a:lnTo>
                    <a:pt x="9002" y="1336"/>
                  </a:lnTo>
                  <a:lnTo>
                    <a:pt x="9108" y="1285"/>
                  </a:lnTo>
                  <a:lnTo>
                    <a:pt x="9212" y="1231"/>
                  </a:lnTo>
                  <a:lnTo>
                    <a:pt x="9314" y="1174"/>
                  </a:lnTo>
                  <a:lnTo>
                    <a:pt x="9414" y="1114"/>
                  </a:lnTo>
                  <a:lnTo>
                    <a:pt x="9511" y="1051"/>
                  </a:lnTo>
                  <a:lnTo>
                    <a:pt x="9608" y="985"/>
                  </a:lnTo>
                  <a:lnTo>
                    <a:pt x="9701" y="917"/>
                  </a:lnTo>
                  <a:lnTo>
                    <a:pt x="9794" y="846"/>
                  </a:lnTo>
                  <a:lnTo>
                    <a:pt x="9883" y="772"/>
                  </a:lnTo>
                  <a:lnTo>
                    <a:pt x="9970" y="696"/>
                  </a:lnTo>
                  <a:lnTo>
                    <a:pt x="10055" y="617"/>
                  </a:lnTo>
                  <a:lnTo>
                    <a:pt x="10138" y="536"/>
                  </a:lnTo>
                  <a:lnTo>
                    <a:pt x="10218" y="452"/>
                  </a:lnTo>
                  <a:lnTo>
                    <a:pt x="10296" y="365"/>
                  </a:lnTo>
                  <a:lnTo>
                    <a:pt x="10371" y="277"/>
                  </a:lnTo>
                  <a:lnTo>
                    <a:pt x="10444" y="187"/>
                  </a:lnTo>
                  <a:lnTo>
                    <a:pt x="10513" y="94"/>
                  </a:lnTo>
                  <a:lnTo>
                    <a:pt x="10580" y="0"/>
                  </a:lnTo>
                  <a:lnTo>
                    <a:pt x="14736" y="239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453255" y="2119630"/>
              <a:ext cx="1313815" cy="2003425"/>
            </a:xfrm>
            <a:custGeom>
              <a:avLst/>
              <a:gdLst>
                <a:gd name="T0" fmla="*/ 15260909 w 8508"/>
                <a:gd name="T1" fmla="*/ 1066786 h 12977"/>
                <a:gd name="T2" fmla="*/ 37294889 w 8508"/>
                <a:gd name="T3" fmla="*/ 5368709 h 12977"/>
                <a:gd name="T4" fmla="*/ 58068659 w 8508"/>
                <a:gd name="T5" fmla="*/ 12748403 h 12977"/>
                <a:gd name="T6" fmla="*/ 77337346 w 8508"/>
                <a:gd name="T7" fmla="*/ 22926312 h 12977"/>
                <a:gd name="T8" fmla="*/ 94821020 w 8508"/>
                <a:gd name="T9" fmla="*/ 35657259 h 12977"/>
                <a:gd name="T10" fmla="*/ 110309471 w 8508"/>
                <a:gd name="T11" fmla="*/ 50696601 h 12977"/>
                <a:gd name="T12" fmla="*/ 123540231 w 8508"/>
                <a:gd name="T13" fmla="*/ 67799427 h 12977"/>
                <a:gd name="T14" fmla="*/ 134250966 w 8508"/>
                <a:gd name="T15" fmla="*/ 86703637 h 12977"/>
                <a:gd name="T16" fmla="*/ 142231464 w 8508"/>
                <a:gd name="T17" fmla="*/ 107164056 h 12977"/>
                <a:gd name="T18" fmla="*/ 147184202 w 8508"/>
                <a:gd name="T19" fmla="*/ 128953626 h 12977"/>
                <a:gd name="T20" fmla="*/ 148899364 w 8508"/>
                <a:gd name="T21" fmla="*/ 151809982 h 12977"/>
                <a:gd name="T22" fmla="*/ 148706880 w 8508"/>
                <a:gd name="T23" fmla="*/ 159452042 h 12977"/>
                <a:gd name="T24" fmla="*/ 148146756 w 8508"/>
                <a:gd name="T25" fmla="*/ 166989234 h 12977"/>
                <a:gd name="T26" fmla="*/ 147219259 w 8508"/>
                <a:gd name="T27" fmla="*/ 174438884 h 12977"/>
                <a:gd name="T28" fmla="*/ 145941718 w 8508"/>
                <a:gd name="T29" fmla="*/ 181748755 h 12977"/>
                <a:gd name="T30" fmla="*/ 144314133 w 8508"/>
                <a:gd name="T31" fmla="*/ 188936171 h 12977"/>
                <a:gd name="T32" fmla="*/ 142371429 w 8508"/>
                <a:gd name="T33" fmla="*/ 196001132 h 12977"/>
                <a:gd name="T34" fmla="*/ 140061351 w 8508"/>
                <a:gd name="T35" fmla="*/ 202926183 h 12977"/>
                <a:gd name="T36" fmla="*/ 137471211 w 8508"/>
                <a:gd name="T37" fmla="*/ 209693999 h 12977"/>
                <a:gd name="T38" fmla="*/ 134548490 w 8508"/>
                <a:gd name="T39" fmla="*/ 216304317 h 12977"/>
                <a:gd name="T40" fmla="*/ 131328245 w 8508"/>
                <a:gd name="T41" fmla="*/ 222739680 h 12977"/>
                <a:gd name="T42" fmla="*/ 56371092 w 8508"/>
                <a:gd name="T43" fmla="*/ 185001480 h 12977"/>
                <a:gd name="T44" fmla="*/ 57858580 w 8508"/>
                <a:gd name="T45" fmla="*/ 182220854 h 12977"/>
                <a:gd name="T46" fmla="*/ 59206236 w 8508"/>
                <a:gd name="T47" fmla="*/ 179335494 h 12977"/>
                <a:gd name="T48" fmla="*/ 60448852 w 8508"/>
                <a:gd name="T49" fmla="*/ 176380046 h 12977"/>
                <a:gd name="T50" fmla="*/ 61533909 w 8508"/>
                <a:gd name="T51" fmla="*/ 173372230 h 12977"/>
                <a:gd name="T52" fmla="*/ 62478868 w 8508"/>
                <a:gd name="T53" fmla="*/ 170294327 h 12977"/>
                <a:gd name="T54" fmla="*/ 63283996 w 8508"/>
                <a:gd name="T55" fmla="*/ 167146601 h 12977"/>
                <a:gd name="T56" fmla="*/ 63949026 w 8508"/>
                <a:gd name="T57" fmla="*/ 163963831 h 12977"/>
                <a:gd name="T58" fmla="*/ 64456497 w 8508"/>
                <a:gd name="T59" fmla="*/ 160711106 h 12977"/>
                <a:gd name="T60" fmla="*/ 64806541 w 8508"/>
                <a:gd name="T61" fmla="*/ 157406013 h 12977"/>
                <a:gd name="T62" fmla="*/ 64981563 w 8508"/>
                <a:gd name="T63" fmla="*/ 154065877 h 12977"/>
                <a:gd name="T64" fmla="*/ 64946638 w 8508"/>
                <a:gd name="T65" fmla="*/ 148417346 h 12977"/>
                <a:gd name="T66" fmla="*/ 63721485 w 8508"/>
                <a:gd name="T67" fmla="*/ 138466892 h 12977"/>
                <a:gd name="T68" fmla="*/ 61113882 w 8508"/>
                <a:gd name="T69" fmla="*/ 129006125 h 12977"/>
                <a:gd name="T70" fmla="*/ 57246069 w 8508"/>
                <a:gd name="T71" fmla="*/ 120174825 h 12977"/>
                <a:gd name="T72" fmla="*/ 52188292 w 8508"/>
                <a:gd name="T73" fmla="*/ 112043077 h 12977"/>
                <a:gd name="T74" fmla="*/ 46062920 w 8508"/>
                <a:gd name="T75" fmla="*/ 104715883 h 12977"/>
                <a:gd name="T76" fmla="*/ 39027514 w 8508"/>
                <a:gd name="T77" fmla="*/ 98315299 h 12977"/>
                <a:gd name="T78" fmla="*/ 31099403 w 8508"/>
                <a:gd name="T79" fmla="*/ 92946590 h 12977"/>
                <a:gd name="T80" fmla="*/ 22453875 w 8508"/>
                <a:gd name="T81" fmla="*/ 88714622 h 12977"/>
                <a:gd name="T82" fmla="*/ 13178373 w 8508"/>
                <a:gd name="T83" fmla="*/ 85741718 h 12977"/>
                <a:gd name="T84" fmla="*/ 3360210 w 8508"/>
                <a:gd name="T85" fmla="*/ 84080378 h 12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08" h="12977">
                  <a:moveTo>
                    <a:pt x="0" y="0"/>
                  </a:moveTo>
                  <a:lnTo>
                    <a:pt x="439" y="20"/>
                  </a:lnTo>
                  <a:lnTo>
                    <a:pt x="872" y="61"/>
                  </a:lnTo>
                  <a:lnTo>
                    <a:pt x="1299" y="123"/>
                  </a:lnTo>
                  <a:lnTo>
                    <a:pt x="1719" y="205"/>
                  </a:lnTo>
                  <a:lnTo>
                    <a:pt x="2131" y="307"/>
                  </a:lnTo>
                  <a:lnTo>
                    <a:pt x="2536" y="430"/>
                  </a:lnTo>
                  <a:lnTo>
                    <a:pt x="2931" y="570"/>
                  </a:lnTo>
                  <a:lnTo>
                    <a:pt x="3318" y="729"/>
                  </a:lnTo>
                  <a:lnTo>
                    <a:pt x="3695" y="906"/>
                  </a:lnTo>
                  <a:lnTo>
                    <a:pt x="4062" y="1101"/>
                  </a:lnTo>
                  <a:lnTo>
                    <a:pt x="4419" y="1311"/>
                  </a:lnTo>
                  <a:lnTo>
                    <a:pt x="4764" y="1538"/>
                  </a:lnTo>
                  <a:lnTo>
                    <a:pt x="5097" y="1781"/>
                  </a:lnTo>
                  <a:lnTo>
                    <a:pt x="5418" y="2039"/>
                  </a:lnTo>
                  <a:lnTo>
                    <a:pt x="5727" y="2312"/>
                  </a:lnTo>
                  <a:lnTo>
                    <a:pt x="6022" y="2598"/>
                  </a:lnTo>
                  <a:lnTo>
                    <a:pt x="6303" y="2899"/>
                  </a:lnTo>
                  <a:lnTo>
                    <a:pt x="6570" y="3213"/>
                  </a:lnTo>
                  <a:lnTo>
                    <a:pt x="6823" y="3538"/>
                  </a:lnTo>
                  <a:lnTo>
                    <a:pt x="7059" y="3877"/>
                  </a:lnTo>
                  <a:lnTo>
                    <a:pt x="7279" y="4226"/>
                  </a:lnTo>
                  <a:lnTo>
                    <a:pt x="7485" y="4587"/>
                  </a:lnTo>
                  <a:lnTo>
                    <a:pt x="7671" y="4958"/>
                  </a:lnTo>
                  <a:lnTo>
                    <a:pt x="7842" y="5339"/>
                  </a:lnTo>
                  <a:lnTo>
                    <a:pt x="7994" y="5730"/>
                  </a:lnTo>
                  <a:lnTo>
                    <a:pt x="8127" y="6128"/>
                  </a:lnTo>
                  <a:lnTo>
                    <a:pt x="8241" y="6536"/>
                  </a:lnTo>
                  <a:lnTo>
                    <a:pt x="8335" y="6952"/>
                  </a:lnTo>
                  <a:lnTo>
                    <a:pt x="8410" y="7374"/>
                  </a:lnTo>
                  <a:lnTo>
                    <a:pt x="8465" y="7804"/>
                  </a:lnTo>
                  <a:lnTo>
                    <a:pt x="8497" y="8239"/>
                  </a:lnTo>
                  <a:lnTo>
                    <a:pt x="8508" y="8681"/>
                  </a:lnTo>
                  <a:lnTo>
                    <a:pt x="8507" y="8827"/>
                  </a:lnTo>
                  <a:lnTo>
                    <a:pt x="8504" y="8973"/>
                  </a:lnTo>
                  <a:lnTo>
                    <a:pt x="8497" y="9118"/>
                  </a:lnTo>
                  <a:lnTo>
                    <a:pt x="8488" y="9263"/>
                  </a:lnTo>
                  <a:lnTo>
                    <a:pt x="8478" y="9406"/>
                  </a:lnTo>
                  <a:lnTo>
                    <a:pt x="8465" y="9549"/>
                  </a:lnTo>
                  <a:lnTo>
                    <a:pt x="8449" y="9691"/>
                  </a:lnTo>
                  <a:lnTo>
                    <a:pt x="8432" y="9834"/>
                  </a:lnTo>
                  <a:lnTo>
                    <a:pt x="8412" y="9975"/>
                  </a:lnTo>
                  <a:lnTo>
                    <a:pt x="8390" y="10115"/>
                  </a:lnTo>
                  <a:lnTo>
                    <a:pt x="8366" y="10254"/>
                  </a:lnTo>
                  <a:lnTo>
                    <a:pt x="8339" y="10393"/>
                  </a:lnTo>
                  <a:lnTo>
                    <a:pt x="8310" y="10530"/>
                  </a:lnTo>
                  <a:lnTo>
                    <a:pt x="8279" y="10668"/>
                  </a:lnTo>
                  <a:lnTo>
                    <a:pt x="8246" y="10804"/>
                  </a:lnTo>
                  <a:lnTo>
                    <a:pt x="8211" y="10940"/>
                  </a:lnTo>
                  <a:lnTo>
                    <a:pt x="8174" y="11074"/>
                  </a:lnTo>
                  <a:lnTo>
                    <a:pt x="8135" y="11208"/>
                  </a:lnTo>
                  <a:lnTo>
                    <a:pt x="8092" y="11341"/>
                  </a:lnTo>
                  <a:lnTo>
                    <a:pt x="8049" y="11473"/>
                  </a:lnTo>
                  <a:lnTo>
                    <a:pt x="8003" y="11604"/>
                  </a:lnTo>
                  <a:lnTo>
                    <a:pt x="7956" y="11734"/>
                  </a:lnTo>
                  <a:lnTo>
                    <a:pt x="7907" y="11863"/>
                  </a:lnTo>
                  <a:lnTo>
                    <a:pt x="7855" y="11991"/>
                  </a:lnTo>
                  <a:lnTo>
                    <a:pt x="7802" y="12118"/>
                  </a:lnTo>
                  <a:lnTo>
                    <a:pt x="7745" y="12244"/>
                  </a:lnTo>
                  <a:lnTo>
                    <a:pt x="7688" y="12369"/>
                  </a:lnTo>
                  <a:lnTo>
                    <a:pt x="7629" y="12493"/>
                  </a:lnTo>
                  <a:lnTo>
                    <a:pt x="7567" y="12615"/>
                  </a:lnTo>
                  <a:lnTo>
                    <a:pt x="7504" y="12737"/>
                  </a:lnTo>
                  <a:lnTo>
                    <a:pt x="7439" y="12857"/>
                  </a:lnTo>
                  <a:lnTo>
                    <a:pt x="7373" y="12977"/>
                  </a:lnTo>
                  <a:lnTo>
                    <a:pt x="3221" y="10579"/>
                  </a:lnTo>
                  <a:lnTo>
                    <a:pt x="3250" y="10527"/>
                  </a:lnTo>
                  <a:lnTo>
                    <a:pt x="3278" y="10474"/>
                  </a:lnTo>
                  <a:lnTo>
                    <a:pt x="3306" y="10420"/>
                  </a:lnTo>
                  <a:lnTo>
                    <a:pt x="3332" y="10365"/>
                  </a:lnTo>
                  <a:lnTo>
                    <a:pt x="3358" y="10310"/>
                  </a:lnTo>
                  <a:lnTo>
                    <a:pt x="3383" y="10255"/>
                  </a:lnTo>
                  <a:lnTo>
                    <a:pt x="3407" y="10199"/>
                  </a:lnTo>
                  <a:lnTo>
                    <a:pt x="3431" y="10143"/>
                  </a:lnTo>
                  <a:lnTo>
                    <a:pt x="3454" y="10086"/>
                  </a:lnTo>
                  <a:lnTo>
                    <a:pt x="3476" y="10029"/>
                  </a:lnTo>
                  <a:lnTo>
                    <a:pt x="3496" y="9971"/>
                  </a:lnTo>
                  <a:lnTo>
                    <a:pt x="3516" y="9914"/>
                  </a:lnTo>
                  <a:lnTo>
                    <a:pt x="3535" y="9855"/>
                  </a:lnTo>
                  <a:lnTo>
                    <a:pt x="3553" y="9797"/>
                  </a:lnTo>
                  <a:lnTo>
                    <a:pt x="3570" y="9738"/>
                  </a:lnTo>
                  <a:lnTo>
                    <a:pt x="3586" y="9678"/>
                  </a:lnTo>
                  <a:lnTo>
                    <a:pt x="3602" y="9619"/>
                  </a:lnTo>
                  <a:lnTo>
                    <a:pt x="3616" y="9558"/>
                  </a:lnTo>
                  <a:lnTo>
                    <a:pt x="3630" y="9497"/>
                  </a:lnTo>
                  <a:lnTo>
                    <a:pt x="3642" y="9436"/>
                  </a:lnTo>
                  <a:lnTo>
                    <a:pt x="3654" y="9376"/>
                  </a:lnTo>
                  <a:lnTo>
                    <a:pt x="3665" y="9314"/>
                  </a:lnTo>
                  <a:lnTo>
                    <a:pt x="3674" y="9252"/>
                  </a:lnTo>
                  <a:lnTo>
                    <a:pt x="3683" y="9190"/>
                  </a:lnTo>
                  <a:lnTo>
                    <a:pt x="3691" y="9127"/>
                  </a:lnTo>
                  <a:lnTo>
                    <a:pt x="3697" y="9064"/>
                  </a:lnTo>
                  <a:lnTo>
                    <a:pt x="3703" y="9001"/>
                  </a:lnTo>
                  <a:lnTo>
                    <a:pt x="3707" y="8937"/>
                  </a:lnTo>
                  <a:lnTo>
                    <a:pt x="3711" y="8874"/>
                  </a:lnTo>
                  <a:lnTo>
                    <a:pt x="3713" y="8810"/>
                  </a:lnTo>
                  <a:lnTo>
                    <a:pt x="3716" y="8745"/>
                  </a:lnTo>
                  <a:lnTo>
                    <a:pt x="3716" y="8681"/>
                  </a:lnTo>
                  <a:lnTo>
                    <a:pt x="3711" y="8487"/>
                  </a:lnTo>
                  <a:lnTo>
                    <a:pt x="3696" y="8293"/>
                  </a:lnTo>
                  <a:lnTo>
                    <a:pt x="3673" y="8105"/>
                  </a:lnTo>
                  <a:lnTo>
                    <a:pt x="3641" y="7918"/>
                  </a:lnTo>
                  <a:lnTo>
                    <a:pt x="3599" y="7734"/>
                  </a:lnTo>
                  <a:lnTo>
                    <a:pt x="3549" y="7554"/>
                  </a:lnTo>
                  <a:lnTo>
                    <a:pt x="3492" y="7377"/>
                  </a:lnTo>
                  <a:lnTo>
                    <a:pt x="3426" y="7205"/>
                  </a:lnTo>
                  <a:lnTo>
                    <a:pt x="3352" y="7037"/>
                  </a:lnTo>
                  <a:lnTo>
                    <a:pt x="3271" y="6872"/>
                  </a:lnTo>
                  <a:lnTo>
                    <a:pt x="3182" y="6712"/>
                  </a:lnTo>
                  <a:lnTo>
                    <a:pt x="3085" y="6557"/>
                  </a:lnTo>
                  <a:lnTo>
                    <a:pt x="2982" y="6407"/>
                  </a:lnTo>
                  <a:lnTo>
                    <a:pt x="2872" y="6262"/>
                  </a:lnTo>
                  <a:lnTo>
                    <a:pt x="2755" y="6122"/>
                  </a:lnTo>
                  <a:lnTo>
                    <a:pt x="2632" y="5988"/>
                  </a:lnTo>
                  <a:lnTo>
                    <a:pt x="2504" y="5860"/>
                  </a:lnTo>
                  <a:lnTo>
                    <a:pt x="2370" y="5738"/>
                  </a:lnTo>
                  <a:lnTo>
                    <a:pt x="2230" y="5622"/>
                  </a:lnTo>
                  <a:lnTo>
                    <a:pt x="2084" y="5514"/>
                  </a:lnTo>
                  <a:lnTo>
                    <a:pt x="1934" y="5411"/>
                  </a:lnTo>
                  <a:lnTo>
                    <a:pt x="1777" y="5315"/>
                  </a:lnTo>
                  <a:lnTo>
                    <a:pt x="1618" y="5227"/>
                  </a:lnTo>
                  <a:lnTo>
                    <a:pt x="1453" y="5147"/>
                  </a:lnTo>
                  <a:lnTo>
                    <a:pt x="1283" y="5073"/>
                  </a:lnTo>
                  <a:lnTo>
                    <a:pt x="1110" y="5008"/>
                  </a:lnTo>
                  <a:lnTo>
                    <a:pt x="933" y="4952"/>
                  </a:lnTo>
                  <a:lnTo>
                    <a:pt x="753" y="4903"/>
                  </a:lnTo>
                  <a:lnTo>
                    <a:pt x="569" y="4863"/>
                  </a:lnTo>
                  <a:lnTo>
                    <a:pt x="382" y="4831"/>
                  </a:lnTo>
                  <a:lnTo>
                    <a:pt x="192" y="4808"/>
                  </a:lnTo>
                  <a:lnTo>
                    <a:pt x="0" y="4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18000000">
              <a:off x="3288665" y="2748280"/>
              <a:ext cx="1216660" cy="688975"/>
            </a:xfrm>
            <a:prstGeom prst="rect">
              <a:avLst/>
            </a:prstGeom>
          </p:spPr>
          <p:txBody>
            <a:bodyPr spcFirstLastPara="1" wrap="none">
              <a:prstTxWarp prst="textArchUp">
                <a:avLst>
                  <a:gd name="adj" fmla="val 11671062"/>
                </a:avLst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3600000">
              <a:off x="4422140" y="2793365"/>
              <a:ext cx="1203960" cy="688975"/>
            </a:xfrm>
            <a:prstGeom prst="rect">
              <a:avLst/>
            </a:prstGeom>
          </p:spPr>
          <p:txBody>
            <a:bodyPr spcFirstLastPara="1" wrap="none">
              <a:prstTxWarp prst="textArchUp">
                <a:avLst>
                  <a:gd name="adj" fmla="val 11671062"/>
                </a:avLst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853690" y="3830955"/>
              <a:ext cx="3258185" cy="689610"/>
            </a:xfrm>
            <a:prstGeom prst="rect">
              <a:avLst/>
            </a:prstGeom>
          </p:spPr>
          <p:txBody>
            <a:bodyPr spcFirstLastPara="1" wrap="none">
              <a:prstTxWarp prst="textArchDown">
                <a:avLst>
                  <a:gd name="adj" fmla="val 1312104"/>
                </a:avLst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661410" y="2668905"/>
              <a:ext cx="1642745" cy="164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4125595" y="3175635"/>
              <a:ext cx="683260" cy="506730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31297" y="1758950"/>
            <a:ext cx="2712720" cy="3462655"/>
            <a:chOff x="1307468" y="1697288"/>
            <a:chExt cx="2713719" cy="3463424"/>
          </a:xfrm>
        </p:grpSpPr>
        <p:grpSp>
          <p:nvGrpSpPr>
            <p:cNvPr id="13" name="组合 12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9" name="文本框 14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lvl="0" algn="ctr" defTabSz="1218565">
                    <a:lnSpc>
                      <a:spcPts val="18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请在此处添加具体内容，文字尽量言简意赅，简单说明即可，不必过于繁琐，注意板面美观度。</a:t>
                  </a: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46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146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" name="文本框 13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ctr" defTabSz="1218565" fontAlgn="auto">
                    <a:lnSpc>
                      <a:spcPts val="18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请在此处添加具体内容，文字尽量言简意赅，简单说明即可，不必过于繁琐，注意板面美观度。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46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146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5" name="文本框 1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lvl="0" algn="ctr" defTabSz="1218565">
                    <a:lnSpc>
                      <a:spcPts val="18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请在此处添加具体内容，文字尽量言简意赅，简单说明即可，不必过于繁琐，注意板面美观度。</a:t>
                  </a: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46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146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6141155" y="2368447"/>
            <a:ext cx="2036795" cy="2037732"/>
            <a:chOff x="6407085" y="2119630"/>
            <a:chExt cx="2617535" cy="2618740"/>
          </a:xfrm>
        </p:grpSpPr>
        <p:sp>
          <p:nvSpPr>
            <p:cNvPr id="37" name="任意多边形: 形状 36"/>
            <p:cNvSpPr/>
            <p:nvPr/>
          </p:nvSpPr>
          <p:spPr bwMode="auto">
            <a:xfrm>
              <a:off x="6407085" y="2120388"/>
              <a:ext cx="1313815" cy="2003425"/>
            </a:xfrm>
            <a:custGeom>
              <a:avLst/>
              <a:gdLst>
                <a:gd name="T0" fmla="*/ 1004 w 8508"/>
                <a:gd name="T1" fmla="*/ 12737 h 12977"/>
                <a:gd name="T2" fmla="*/ 820 w 8508"/>
                <a:gd name="T3" fmla="*/ 12369 h 12977"/>
                <a:gd name="T4" fmla="*/ 653 w 8508"/>
                <a:gd name="T5" fmla="*/ 11991 h 12977"/>
                <a:gd name="T6" fmla="*/ 505 w 8508"/>
                <a:gd name="T7" fmla="*/ 11604 h 12977"/>
                <a:gd name="T8" fmla="*/ 373 w 8508"/>
                <a:gd name="T9" fmla="*/ 11208 h 12977"/>
                <a:gd name="T10" fmla="*/ 262 w 8508"/>
                <a:gd name="T11" fmla="*/ 10804 h 12977"/>
                <a:gd name="T12" fmla="*/ 169 w 8508"/>
                <a:gd name="T13" fmla="*/ 10393 h 12977"/>
                <a:gd name="T14" fmla="*/ 96 w 8508"/>
                <a:gd name="T15" fmla="*/ 9975 h 12977"/>
                <a:gd name="T16" fmla="*/ 43 w 8508"/>
                <a:gd name="T17" fmla="*/ 9549 h 12977"/>
                <a:gd name="T18" fmla="*/ 11 w 8508"/>
                <a:gd name="T19" fmla="*/ 9118 h 12977"/>
                <a:gd name="T20" fmla="*/ 0 w 8508"/>
                <a:gd name="T21" fmla="*/ 8681 h 12977"/>
                <a:gd name="T22" fmla="*/ 98 w 8508"/>
                <a:gd name="T23" fmla="*/ 7374 h 12977"/>
                <a:gd name="T24" fmla="*/ 381 w 8508"/>
                <a:gd name="T25" fmla="*/ 6128 h 12977"/>
                <a:gd name="T26" fmla="*/ 837 w 8508"/>
                <a:gd name="T27" fmla="*/ 4958 h 12977"/>
                <a:gd name="T28" fmla="*/ 1449 w 8508"/>
                <a:gd name="T29" fmla="*/ 3877 h 12977"/>
                <a:gd name="T30" fmla="*/ 2205 w 8508"/>
                <a:gd name="T31" fmla="*/ 2899 h 12977"/>
                <a:gd name="T32" fmla="*/ 3090 w 8508"/>
                <a:gd name="T33" fmla="*/ 2039 h 12977"/>
                <a:gd name="T34" fmla="*/ 4089 w 8508"/>
                <a:gd name="T35" fmla="*/ 1311 h 12977"/>
                <a:gd name="T36" fmla="*/ 5190 w 8508"/>
                <a:gd name="T37" fmla="*/ 729 h 12977"/>
                <a:gd name="T38" fmla="*/ 6377 w 8508"/>
                <a:gd name="T39" fmla="*/ 308 h 12977"/>
                <a:gd name="T40" fmla="*/ 7636 w 8508"/>
                <a:gd name="T41" fmla="*/ 61 h 12977"/>
                <a:gd name="T42" fmla="*/ 8508 w 8508"/>
                <a:gd name="T43" fmla="*/ 4795 h 12977"/>
                <a:gd name="T44" fmla="*/ 7939 w 8508"/>
                <a:gd name="T45" fmla="*/ 4863 h 12977"/>
                <a:gd name="T46" fmla="*/ 7398 w 8508"/>
                <a:gd name="T47" fmla="*/ 5008 h 12977"/>
                <a:gd name="T48" fmla="*/ 6890 w 8508"/>
                <a:gd name="T49" fmla="*/ 5227 h 12977"/>
                <a:gd name="T50" fmla="*/ 6424 w 8508"/>
                <a:gd name="T51" fmla="*/ 5514 h 12977"/>
                <a:gd name="T52" fmla="*/ 6004 w 8508"/>
                <a:gd name="T53" fmla="*/ 5860 h 12977"/>
                <a:gd name="T54" fmla="*/ 5636 w 8508"/>
                <a:gd name="T55" fmla="*/ 6262 h 12977"/>
                <a:gd name="T56" fmla="*/ 5326 w 8508"/>
                <a:gd name="T57" fmla="*/ 6712 h 12977"/>
                <a:gd name="T58" fmla="*/ 5082 w 8508"/>
                <a:gd name="T59" fmla="*/ 7205 h 12977"/>
                <a:gd name="T60" fmla="*/ 4909 w 8508"/>
                <a:gd name="T61" fmla="*/ 7734 h 12977"/>
                <a:gd name="T62" fmla="*/ 4812 w 8508"/>
                <a:gd name="T63" fmla="*/ 8293 h 12977"/>
                <a:gd name="T64" fmla="*/ 4792 w 8508"/>
                <a:gd name="T65" fmla="*/ 8745 h 12977"/>
                <a:gd name="T66" fmla="*/ 4801 w 8508"/>
                <a:gd name="T67" fmla="*/ 8937 h 12977"/>
                <a:gd name="T68" fmla="*/ 4817 w 8508"/>
                <a:gd name="T69" fmla="*/ 9127 h 12977"/>
                <a:gd name="T70" fmla="*/ 4843 w 8508"/>
                <a:gd name="T71" fmla="*/ 9314 h 12977"/>
                <a:gd name="T72" fmla="*/ 4878 w 8508"/>
                <a:gd name="T73" fmla="*/ 9497 h 12977"/>
                <a:gd name="T74" fmla="*/ 4922 w 8508"/>
                <a:gd name="T75" fmla="*/ 9678 h 12977"/>
                <a:gd name="T76" fmla="*/ 4973 w 8508"/>
                <a:gd name="T77" fmla="*/ 9855 h 12977"/>
                <a:gd name="T78" fmla="*/ 5032 w 8508"/>
                <a:gd name="T79" fmla="*/ 10029 h 12977"/>
                <a:gd name="T80" fmla="*/ 5101 w 8508"/>
                <a:gd name="T81" fmla="*/ 10199 h 12977"/>
                <a:gd name="T82" fmla="*/ 5176 w 8508"/>
                <a:gd name="T83" fmla="*/ 10365 h 12977"/>
                <a:gd name="T84" fmla="*/ 5258 w 8508"/>
                <a:gd name="T85" fmla="*/ 10527 h 1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08" h="12977">
                  <a:moveTo>
                    <a:pt x="1135" y="12977"/>
                  </a:moveTo>
                  <a:lnTo>
                    <a:pt x="1069" y="12857"/>
                  </a:lnTo>
                  <a:lnTo>
                    <a:pt x="1004" y="12737"/>
                  </a:lnTo>
                  <a:lnTo>
                    <a:pt x="941" y="12615"/>
                  </a:lnTo>
                  <a:lnTo>
                    <a:pt x="879" y="12493"/>
                  </a:lnTo>
                  <a:lnTo>
                    <a:pt x="820" y="12369"/>
                  </a:lnTo>
                  <a:lnTo>
                    <a:pt x="763" y="12244"/>
                  </a:lnTo>
                  <a:lnTo>
                    <a:pt x="706" y="12118"/>
                  </a:lnTo>
                  <a:lnTo>
                    <a:pt x="653" y="11991"/>
                  </a:lnTo>
                  <a:lnTo>
                    <a:pt x="601" y="11863"/>
                  </a:lnTo>
                  <a:lnTo>
                    <a:pt x="552" y="11734"/>
                  </a:lnTo>
                  <a:lnTo>
                    <a:pt x="505" y="11604"/>
                  </a:lnTo>
                  <a:lnTo>
                    <a:pt x="459" y="11473"/>
                  </a:lnTo>
                  <a:lnTo>
                    <a:pt x="416" y="11341"/>
                  </a:lnTo>
                  <a:lnTo>
                    <a:pt x="373" y="11208"/>
                  </a:lnTo>
                  <a:lnTo>
                    <a:pt x="334" y="11074"/>
                  </a:lnTo>
                  <a:lnTo>
                    <a:pt x="297" y="10940"/>
                  </a:lnTo>
                  <a:lnTo>
                    <a:pt x="262" y="10804"/>
                  </a:lnTo>
                  <a:lnTo>
                    <a:pt x="229" y="10668"/>
                  </a:lnTo>
                  <a:lnTo>
                    <a:pt x="198" y="10530"/>
                  </a:lnTo>
                  <a:lnTo>
                    <a:pt x="169" y="10393"/>
                  </a:lnTo>
                  <a:lnTo>
                    <a:pt x="142" y="10254"/>
                  </a:lnTo>
                  <a:lnTo>
                    <a:pt x="118" y="10115"/>
                  </a:lnTo>
                  <a:lnTo>
                    <a:pt x="96" y="9975"/>
                  </a:lnTo>
                  <a:lnTo>
                    <a:pt x="76" y="9834"/>
                  </a:lnTo>
                  <a:lnTo>
                    <a:pt x="59" y="9691"/>
                  </a:lnTo>
                  <a:lnTo>
                    <a:pt x="43" y="9549"/>
                  </a:lnTo>
                  <a:lnTo>
                    <a:pt x="30" y="9406"/>
                  </a:lnTo>
                  <a:lnTo>
                    <a:pt x="20" y="9263"/>
                  </a:lnTo>
                  <a:lnTo>
                    <a:pt x="11" y="9118"/>
                  </a:lnTo>
                  <a:lnTo>
                    <a:pt x="4" y="8973"/>
                  </a:lnTo>
                  <a:lnTo>
                    <a:pt x="1" y="8827"/>
                  </a:lnTo>
                  <a:lnTo>
                    <a:pt x="0" y="8681"/>
                  </a:lnTo>
                  <a:lnTo>
                    <a:pt x="11" y="8239"/>
                  </a:lnTo>
                  <a:lnTo>
                    <a:pt x="43" y="7804"/>
                  </a:lnTo>
                  <a:lnTo>
                    <a:pt x="98" y="7374"/>
                  </a:lnTo>
                  <a:lnTo>
                    <a:pt x="173" y="6952"/>
                  </a:lnTo>
                  <a:lnTo>
                    <a:pt x="267" y="6536"/>
                  </a:lnTo>
                  <a:lnTo>
                    <a:pt x="381" y="6128"/>
                  </a:lnTo>
                  <a:lnTo>
                    <a:pt x="514" y="5730"/>
                  </a:lnTo>
                  <a:lnTo>
                    <a:pt x="666" y="5339"/>
                  </a:lnTo>
                  <a:lnTo>
                    <a:pt x="837" y="4958"/>
                  </a:lnTo>
                  <a:lnTo>
                    <a:pt x="1023" y="4587"/>
                  </a:lnTo>
                  <a:lnTo>
                    <a:pt x="1229" y="4226"/>
                  </a:lnTo>
                  <a:lnTo>
                    <a:pt x="1449" y="3877"/>
                  </a:lnTo>
                  <a:lnTo>
                    <a:pt x="1685" y="3538"/>
                  </a:lnTo>
                  <a:lnTo>
                    <a:pt x="1938" y="3213"/>
                  </a:lnTo>
                  <a:lnTo>
                    <a:pt x="2205" y="2899"/>
                  </a:lnTo>
                  <a:lnTo>
                    <a:pt x="2486" y="2598"/>
                  </a:lnTo>
                  <a:lnTo>
                    <a:pt x="2781" y="2312"/>
                  </a:lnTo>
                  <a:lnTo>
                    <a:pt x="3090" y="2039"/>
                  </a:lnTo>
                  <a:lnTo>
                    <a:pt x="3411" y="1781"/>
                  </a:lnTo>
                  <a:lnTo>
                    <a:pt x="3744" y="1538"/>
                  </a:lnTo>
                  <a:lnTo>
                    <a:pt x="4089" y="1311"/>
                  </a:lnTo>
                  <a:lnTo>
                    <a:pt x="4446" y="1101"/>
                  </a:lnTo>
                  <a:lnTo>
                    <a:pt x="4813" y="906"/>
                  </a:lnTo>
                  <a:lnTo>
                    <a:pt x="5190" y="729"/>
                  </a:lnTo>
                  <a:lnTo>
                    <a:pt x="5577" y="570"/>
                  </a:lnTo>
                  <a:lnTo>
                    <a:pt x="5972" y="430"/>
                  </a:lnTo>
                  <a:lnTo>
                    <a:pt x="6377" y="308"/>
                  </a:lnTo>
                  <a:lnTo>
                    <a:pt x="6789" y="205"/>
                  </a:lnTo>
                  <a:lnTo>
                    <a:pt x="7209" y="123"/>
                  </a:lnTo>
                  <a:lnTo>
                    <a:pt x="7636" y="61"/>
                  </a:lnTo>
                  <a:lnTo>
                    <a:pt x="8069" y="20"/>
                  </a:lnTo>
                  <a:lnTo>
                    <a:pt x="8508" y="0"/>
                  </a:lnTo>
                  <a:lnTo>
                    <a:pt x="8508" y="4795"/>
                  </a:lnTo>
                  <a:lnTo>
                    <a:pt x="8316" y="4808"/>
                  </a:lnTo>
                  <a:lnTo>
                    <a:pt x="8126" y="4831"/>
                  </a:lnTo>
                  <a:lnTo>
                    <a:pt x="7939" y="4863"/>
                  </a:lnTo>
                  <a:lnTo>
                    <a:pt x="7755" y="4903"/>
                  </a:lnTo>
                  <a:lnTo>
                    <a:pt x="7575" y="4952"/>
                  </a:lnTo>
                  <a:lnTo>
                    <a:pt x="7398" y="5008"/>
                  </a:lnTo>
                  <a:lnTo>
                    <a:pt x="7225" y="5073"/>
                  </a:lnTo>
                  <a:lnTo>
                    <a:pt x="7055" y="5147"/>
                  </a:lnTo>
                  <a:lnTo>
                    <a:pt x="6890" y="5227"/>
                  </a:lnTo>
                  <a:lnTo>
                    <a:pt x="6731" y="5315"/>
                  </a:lnTo>
                  <a:lnTo>
                    <a:pt x="6574" y="5411"/>
                  </a:lnTo>
                  <a:lnTo>
                    <a:pt x="6424" y="5514"/>
                  </a:lnTo>
                  <a:lnTo>
                    <a:pt x="6278" y="5622"/>
                  </a:lnTo>
                  <a:lnTo>
                    <a:pt x="6138" y="5738"/>
                  </a:lnTo>
                  <a:lnTo>
                    <a:pt x="6004" y="5860"/>
                  </a:lnTo>
                  <a:lnTo>
                    <a:pt x="5876" y="5988"/>
                  </a:lnTo>
                  <a:lnTo>
                    <a:pt x="5753" y="6122"/>
                  </a:lnTo>
                  <a:lnTo>
                    <a:pt x="5636" y="6262"/>
                  </a:lnTo>
                  <a:lnTo>
                    <a:pt x="5526" y="6407"/>
                  </a:lnTo>
                  <a:lnTo>
                    <a:pt x="5423" y="6557"/>
                  </a:lnTo>
                  <a:lnTo>
                    <a:pt x="5326" y="6712"/>
                  </a:lnTo>
                  <a:lnTo>
                    <a:pt x="5237" y="6872"/>
                  </a:lnTo>
                  <a:lnTo>
                    <a:pt x="5156" y="7037"/>
                  </a:lnTo>
                  <a:lnTo>
                    <a:pt x="5082" y="7205"/>
                  </a:lnTo>
                  <a:lnTo>
                    <a:pt x="5016" y="7377"/>
                  </a:lnTo>
                  <a:lnTo>
                    <a:pt x="4959" y="7554"/>
                  </a:lnTo>
                  <a:lnTo>
                    <a:pt x="4909" y="7734"/>
                  </a:lnTo>
                  <a:lnTo>
                    <a:pt x="4867" y="7918"/>
                  </a:lnTo>
                  <a:lnTo>
                    <a:pt x="4835" y="8105"/>
                  </a:lnTo>
                  <a:lnTo>
                    <a:pt x="4812" y="8293"/>
                  </a:lnTo>
                  <a:lnTo>
                    <a:pt x="4797" y="8487"/>
                  </a:lnTo>
                  <a:lnTo>
                    <a:pt x="4792" y="8681"/>
                  </a:lnTo>
                  <a:lnTo>
                    <a:pt x="4792" y="8745"/>
                  </a:lnTo>
                  <a:lnTo>
                    <a:pt x="4795" y="8810"/>
                  </a:lnTo>
                  <a:lnTo>
                    <a:pt x="4797" y="8874"/>
                  </a:lnTo>
                  <a:lnTo>
                    <a:pt x="4801" y="8937"/>
                  </a:lnTo>
                  <a:lnTo>
                    <a:pt x="4805" y="9001"/>
                  </a:lnTo>
                  <a:lnTo>
                    <a:pt x="4811" y="9064"/>
                  </a:lnTo>
                  <a:lnTo>
                    <a:pt x="4817" y="9127"/>
                  </a:lnTo>
                  <a:lnTo>
                    <a:pt x="4825" y="9190"/>
                  </a:lnTo>
                  <a:lnTo>
                    <a:pt x="4834" y="9252"/>
                  </a:lnTo>
                  <a:lnTo>
                    <a:pt x="4843" y="9314"/>
                  </a:lnTo>
                  <a:lnTo>
                    <a:pt x="4854" y="9376"/>
                  </a:lnTo>
                  <a:lnTo>
                    <a:pt x="4866" y="9436"/>
                  </a:lnTo>
                  <a:lnTo>
                    <a:pt x="4878" y="9497"/>
                  </a:lnTo>
                  <a:lnTo>
                    <a:pt x="4892" y="9558"/>
                  </a:lnTo>
                  <a:lnTo>
                    <a:pt x="4906" y="9619"/>
                  </a:lnTo>
                  <a:lnTo>
                    <a:pt x="4922" y="9678"/>
                  </a:lnTo>
                  <a:lnTo>
                    <a:pt x="4938" y="9738"/>
                  </a:lnTo>
                  <a:lnTo>
                    <a:pt x="4955" y="9797"/>
                  </a:lnTo>
                  <a:lnTo>
                    <a:pt x="4973" y="9855"/>
                  </a:lnTo>
                  <a:lnTo>
                    <a:pt x="4992" y="9914"/>
                  </a:lnTo>
                  <a:lnTo>
                    <a:pt x="5012" y="9971"/>
                  </a:lnTo>
                  <a:lnTo>
                    <a:pt x="5032" y="10029"/>
                  </a:lnTo>
                  <a:lnTo>
                    <a:pt x="5054" y="10086"/>
                  </a:lnTo>
                  <a:lnTo>
                    <a:pt x="5077" y="10143"/>
                  </a:lnTo>
                  <a:lnTo>
                    <a:pt x="5101" y="10199"/>
                  </a:lnTo>
                  <a:lnTo>
                    <a:pt x="5125" y="10255"/>
                  </a:lnTo>
                  <a:lnTo>
                    <a:pt x="5150" y="10310"/>
                  </a:lnTo>
                  <a:lnTo>
                    <a:pt x="5176" y="10365"/>
                  </a:lnTo>
                  <a:lnTo>
                    <a:pt x="5202" y="10420"/>
                  </a:lnTo>
                  <a:lnTo>
                    <a:pt x="5230" y="10474"/>
                  </a:lnTo>
                  <a:lnTo>
                    <a:pt x="5258" y="10527"/>
                  </a:lnTo>
                  <a:lnTo>
                    <a:pt x="5287" y="10579"/>
                  </a:lnTo>
                  <a:lnTo>
                    <a:pt x="1135" y="12977"/>
                  </a:ln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586855" y="3735705"/>
              <a:ext cx="2273935" cy="1002665"/>
            </a:xfrm>
            <a:custGeom>
              <a:avLst/>
              <a:gdLst>
                <a:gd name="T0" fmla="*/ 252217063 w 14736"/>
                <a:gd name="T1" fmla="*/ 49939682 h 6488"/>
                <a:gd name="T2" fmla="*/ 243445731 w 14736"/>
                <a:gd name="T3" fmla="*/ 61101664 h 6488"/>
                <a:gd name="T4" fmla="*/ 233696106 w 14736"/>
                <a:gd name="T5" fmla="*/ 71387467 h 6488"/>
                <a:gd name="T6" fmla="*/ 223037716 w 14736"/>
                <a:gd name="T7" fmla="*/ 80727066 h 6488"/>
                <a:gd name="T8" fmla="*/ 211523302 w 14736"/>
                <a:gd name="T9" fmla="*/ 89032829 h 6488"/>
                <a:gd name="T10" fmla="*/ 199257555 w 14736"/>
                <a:gd name="T11" fmla="*/ 96287150 h 6488"/>
                <a:gd name="T12" fmla="*/ 186275371 w 14736"/>
                <a:gd name="T13" fmla="*/ 102349980 h 6488"/>
                <a:gd name="T14" fmla="*/ 172646807 w 14736"/>
                <a:gd name="T15" fmla="*/ 107203844 h 6488"/>
                <a:gd name="T16" fmla="*/ 158494001 w 14736"/>
                <a:gd name="T17" fmla="*/ 110760980 h 6488"/>
                <a:gd name="T18" fmla="*/ 143834402 w 14736"/>
                <a:gd name="T19" fmla="*/ 112951229 h 6488"/>
                <a:gd name="T20" fmla="*/ 128738199 w 14736"/>
                <a:gd name="T21" fmla="*/ 113687224 h 6488"/>
                <a:gd name="T22" fmla="*/ 113641865 w 14736"/>
                <a:gd name="T23" fmla="*/ 112951229 h 6488"/>
                <a:gd name="T24" fmla="*/ 98982266 w 14736"/>
                <a:gd name="T25" fmla="*/ 110760980 h 6488"/>
                <a:gd name="T26" fmla="*/ 84829460 w 14736"/>
                <a:gd name="T27" fmla="*/ 107203844 h 6488"/>
                <a:gd name="T28" fmla="*/ 71200896 w 14736"/>
                <a:gd name="T29" fmla="*/ 102349980 h 6488"/>
                <a:gd name="T30" fmla="*/ 58218712 w 14736"/>
                <a:gd name="T31" fmla="*/ 96287150 h 6488"/>
                <a:gd name="T32" fmla="*/ 45952964 w 14736"/>
                <a:gd name="T33" fmla="*/ 89032829 h 6488"/>
                <a:gd name="T34" fmla="*/ 34438551 w 14736"/>
                <a:gd name="T35" fmla="*/ 80727066 h 6488"/>
                <a:gd name="T36" fmla="*/ 23780161 w 14736"/>
                <a:gd name="T37" fmla="*/ 71387467 h 6488"/>
                <a:gd name="T38" fmla="*/ 14030535 w 14736"/>
                <a:gd name="T39" fmla="*/ 61101664 h 6488"/>
                <a:gd name="T40" fmla="*/ 5259204 w 14736"/>
                <a:gd name="T41" fmla="*/ 49939682 h 6488"/>
                <a:gd name="T42" fmla="*/ 72616190 w 14736"/>
                <a:gd name="T43" fmla="*/ 0 h 6488"/>
                <a:gd name="T44" fmla="*/ 76267904 w 14736"/>
                <a:gd name="T45" fmla="*/ 4853732 h 6488"/>
                <a:gd name="T46" fmla="*/ 80339038 w 14736"/>
                <a:gd name="T47" fmla="*/ 9392151 h 6488"/>
                <a:gd name="T48" fmla="*/ 84794564 w 14736"/>
                <a:gd name="T49" fmla="*/ 13527493 h 6488"/>
                <a:gd name="T50" fmla="*/ 89599451 w 14736"/>
                <a:gd name="T51" fmla="*/ 17259890 h 6488"/>
                <a:gd name="T52" fmla="*/ 94736384 w 14736"/>
                <a:gd name="T53" fmla="*/ 20571606 h 6488"/>
                <a:gd name="T54" fmla="*/ 100187916 w 14736"/>
                <a:gd name="T55" fmla="*/ 23410351 h 6488"/>
                <a:gd name="T56" fmla="*/ 105883987 w 14736"/>
                <a:gd name="T57" fmla="*/ 25758389 h 6488"/>
                <a:gd name="T58" fmla="*/ 111859628 w 14736"/>
                <a:gd name="T59" fmla="*/ 27580772 h 6488"/>
                <a:gd name="T60" fmla="*/ 118027464 w 14736"/>
                <a:gd name="T61" fmla="*/ 28859895 h 6488"/>
                <a:gd name="T62" fmla="*/ 124387496 w 14736"/>
                <a:gd name="T63" fmla="*/ 29560812 h 6488"/>
                <a:gd name="T64" fmla="*/ 130922143 w 14736"/>
                <a:gd name="T65" fmla="*/ 29665917 h 6488"/>
                <a:gd name="T66" fmla="*/ 137352100 w 14736"/>
                <a:gd name="T67" fmla="*/ 29175341 h 6488"/>
                <a:gd name="T68" fmla="*/ 143589862 w 14736"/>
                <a:gd name="T69" fmla="*/ 28071348 h 6488"/>
                <a:gd name="T70" fmla="*/ 149617847 w 14736"/>
                <a:gd name="T71" fmla="*/ 26424227 h 6488"/>
                <a:gd name="T72" fmla="*/ 155418741 w 14736"/>
                <a:gd name="T73" fmla="*/ 24233846 h 6488"/>
                <a:gd name="T74" fmla="*/ 160957646 w 14736"/>
                <a:gd name="T75" fmla="*/ 21570495 h 6488"/>
                <a:gd name="T76" fmla="*/ 166181953 w 14736"/>
                <a:gd name="T77" fmla="*/ 18416304 h 6488"/>
                <a:gd name="T78" fmla="*/ 171126691 w 14736"/>
                <a:gd name="T79" fmla="*/ 14824222 h 6488"/>
                <a:gd name="T80" fmla="*/ 175687038 w 14736"/>
                <a:gd name="T81" fmla="*/ 10811457 h 6488"/>
                <a:gd name="T82" fmla="*/ 179897891 w 14736"/>
                <a:gd name="T83" fmla="*/ 6395749 h 6488"/>
                <a:gd name="T84" fmla="*/ 183689456 w 14736"/>
                <a:gd name="T85" fmla="*/ 1647121 h 64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736" h="6488">
                  <a:moveTo>
                    <a:pt x="14736" y="2398"/>
                  </a:moveTo>
                  <a:lnTo>
                    <a:pt x="14589" y="2626"/>
                  </a:lnTo>
                  <a:lnTo>
                    <a:pt x="14435" y="2850"/>
                  </a:lnTo>
                  <a:lnTo>
                    <a:pt x="14273" y="3067"/>
                  </a:lnTo>
                  <a:lnTo>
                    <a:pt x="14106" y="3280"/>
                  </a:lnTo>
                  <a:lnTo>
                    <a:pt x="13933" y="3487"/>
                  </a:lnTo>
                  <a:lnTo>
                    <a:pt x="13753" y="3688"/>
                  </a:lnTo>
                  <a:lnTo>
                    <a:pt x="13567" y="3884"/>
                  </a:lnTo>
                  <a:lnTo>
                    <a:pt x="13375" y="4074"/>
                  </a:lnTo>
                  <a:lnTo>
                    <a:pt x="13177" y="4258"/>
                  </a:lnTo>
                  <a:lnTo>
                    <a:pt x="12973" y="4436"/>
                  </a:lnTo>
                  <a:lnTo>
                    <a:pt x="12765" y="4607"/>
                  </a:lnTo>
                  <a:lnTo>
                    <a:pt x="12550" y="4772"/>
                  </a:lnTo>
                  <a:lnTo>
                    <a:pt x="12331" y="4930"/>
                  </a:lnTo>
                  <a:lnTo>
                    <a:pt x="12106" y="5081"/>
                  </a:lnTo>
                  <a:lnTo>
                    <a:pt x="11876" y="5227"/>
                  </a:lnTo>
                  <a:lnTo>
                    <a:pt x="11643" y="5365"/>
                  </a:lnTo>
                  <a:lnTo>
                    <a:pt x="11404" y="5495"/>
                  </a:lnTo>
                  <a:lnTo>
                    <a:pt x="11160" y="5618"/>
                  </a:lnTo>
                  <a:lnTo>
                    <a:pt x="10912" y="5734"/>
                  </a:lnTo>
                  <a:lnTo>
                    <a:pt x="10661" y="5841"/>
                  </a:lnTo>
                  <a:lnTo>
                    <a:pt x="10405" y="5942"/>
                  </a:lnTo>
                  <a:lnTo>
                    <a:pt x="10145" y="6034"/>
                  </a:lnTo>
                  <a:lnTo>
                    <a:pt x="9881" y="6118"/>
                  </a:lnTo>
                  <a:lnTo>
                    <a:pt x="9614" y="6194"/>
                  </a:lnTo>
                  <a:lnTo>
                    <a:pt x="9344" y="6262"/>
                  </a:lnTo>
                  <a:lnTo>
                    <a:pt x="9071" y="6321"/>
                  </a:lnTo>
                  <a:lnTo>
                    <a:pt x="8794" y="6372"/>
                  </a:lnTo>
                  <a:lnTo>
                    <a:pt x="8514" y="6413"/>
                  </a:lnTo>
                  <a:lnTo>
                    <a:pt x="8232" y="6446"/>
                  </a:lnTo>
                  <a:lnTo>
                    <a:pt x="7946" y="6470"/>
                  </a:lnTo>
                  <a:lnTo>
                    <a:pt x="7658" y="6484"/>
                  </a:lnTo>
                  <a:lnTo>
                    <a:pt x="7368" y="6488"/>
                  </a:lnTo>
                  <a:lnTo>
                    <a:pt x="7078" y="6484"/>
                  </a:lnTo>
                  <a:lnTo>
                    <a:pt x="6790" y="6470"/>
                  </a:lnTo>
                  <a:lnTo>
                    <a:pt x="6504" y="6446"/>
                  </a:lnTo>
                  <a:lnTo>
                    <a:pt x="6222" y="6413"/>
                  </a:lnTo>
                  <a:lnTo>
                    <a:pt x="5942" y="6372"/>
                  </a:lnTo>
                  <a:lnTo>
                    <a:pt x="5665" y="6321"/>
                  </a:lnTo>
                  <a:lnTo>
                    <a:pt x="5392" y="6262"/>
                  </a:lnTo>
                  <a:lnTo>
                    <a:pt x="5122" y="6194"/>
                  </a:lnTo>
                  <a:lnTo>
                    <a:pt x="4855" y="6118"/>
                  </a:lnTo>
                  <a:lnTo>
                    <a:pt x="4591" y="6034"/>
                  </a:lnTo>
                  <a:lnTo>
                    <a:pt x="4331" y="5942"/>
                  </a:lnTo>
                  <a:lnTo>
                    <a:pt x="4075" y="5841"/>
                  </a:lnTo>
                  <a:lnTo>
                    <a:pt x="3824" y="5734"/>
                  </a:lnTo>
                  <a:lnTo>
                    <a:pt x="3576" y="5618"/>
                  </a:lnTo>
                  <a:lnTo>
                    <a:pt x="3332" y="5495"/>
                  </a:lnTo>
                  <a:lnTo>
                    <a:pt x="3093" y="5365"/>
                  </a:lnTo>
                  <a:lnTo>
                    <a:pt x="2860" y="5227"/>
                  </a:lnTo>
                  <a:lnTo>
                    <a:pt x="2630" y="5081"/>
                  </a:lnTo>
                  <a:lnTo>
                    <a:pt x="2405" y="4930"/>
                  </a:lnTo>
                  <a:lnTo>
                    <a:pt x="2186" y="4772"/>
                  </a:lnTo>
                  <a:lnTo>
                    <a:pt x="1971" y="4607"/>
                  </a:lnTo>
                  <a:lnTo>
                    <a:pt x="1763" y="4436"/>
                  </a:lnTo>
                  <a:lnTo>
                    <a:pt x="1559" y="4258"/>
                  </a:lnTo>
                  <a:lnTo>
                    <a:pt x="1361" y="4074"/>
                  </a:lnTo>
                  <a:lnTo>
                    <a:pt x="1169" y="3884"/>
                  </a:lnTo>
                  <a:lnTo>
                    <a:pt x="983" y="3688"/>
                  </a:lnTo>
                  <a:lnTo>
                    <a:pt x="803" y="3487"/>
                  </a:lnTo>
                  <a:lnTo>
                    <a:pt x="630" y="3280"/>
                  </a:lnTo>
                  <a:lnTo>
                    <a:pt x="463" y="3067"/>
                  </a:lnTo>
                  <a:lnTo>
                    <a:pt x="301" y="2850"/>
                  </a:lnTo>
                  <a:lnTo>
                    <a:pt x="147" y="2626"/>
                  </a:lnTo>
                  <a:lnTo>
                    <a:pt x="0" y="2399"/>
                  </a:lnTo>
                  <a:lnTo>
                    <a:pt x="4156" y="0"/>
                  </a:lnTo>
                  <a:lnTo>
                    <a:pt x="4223" y="94"/>
                  </a:lnTo>
                  <a:lnTo>
                    <a:pt x="4292" y="187"/>
                  </a:lnTo>
                  <a:lnTo>
                    <a:pt x="4365" y="277"/>
                  </a:lnTo>
                  <a:lnTo>
                    <a:pt x="4440" y="366"/>
                  </a:lnTo>
                  <a:lnTo>
                    <a:pt x="4518" y="452"/>
                  </a:lnTo>
                  <a:lnTo>
                    <a:pt x="4598" y="536"/>
                  </a:lnTo>
                  <a:lnTo>
                    <a:pt x="4681" y="617"/>
                  </a:lnTo>
                  <a:lnTo>
                    <a:pt x="4766" y="696"/>
                  </a:lnTo>
                  <a:lnTo>
                    <a:pt x="4853" y="772"/>
                  </a:lnTo>
                  <a:lnTo>
                    <a:pt x="4942" y="846"/>
                  </a:lnTo>
                  <a:lnTo>
                    <a:pt x="5035" y="917"/>
                  </a:lnTo>
                  <a:lnTo>
                    <a:pt x="5128" y="985"/>
                  </a:lnTo>
                  <a:lnTo>
                    <a:pt x="5225" y="1051"/>
                  </a:lnTo>
                  <a:lnTo>
                    <a:pt x="5322" y="1114"/>
                  </a:lnTo>
                  <a:lnTo>
                    <a:pt x="5422" y="1174"/>
                  </a:lnTo>
                  <a:lnTo>
                    <a:pt x="5524" y="1231"/>
                  </a:lnTo>
                  <a:lnTo>
                    <a:pt x="5628" y="1285"/>
                  </a:lnTo>
                  <a:lnTo>
                    <a:pt x="5734" y="1336"/>
                  </a:lnTo>
                  <a:lnTo>
                    <a:pt x="5841" y="1383"/>
                  </a:lnTo>
                  <a:lnTo>
                    <a:pt x="5950" y="1428"/>
                  </a:lnTo>
                  <a:lnTo>
                    <a:pt x="6060" y="1470"/>
                  </a:lnTo>
                  <a:lnTo>
                    <a:pt x="6173" y="1508"/>
                  </a:lnTo>
                  <a:lnTo>
                    <a:pt x="6287" y="1543"/>
                  </a:lnTo>
                  <a:lnTo>
                    <a:pt x="6402" y="1574"/>
                  </a:lnTo>
                  <a:lnTo>
                    <a:pt x="6518" y="1602"/>
                  </a:lnTo>
                  <a:lnTo>
                    <a:pt x="6637" y="1627"/>
                  </a:lnTo>
                  <a:lnTo>
                    <a:pt x="6755" y="1647"/>
                  </a:lnTo>
                  <a:lnTo>
                    <a:pt x="6875" y="1665"/>
                  </a:lnTo>
                  <a:lnTo>
                    <a:pt x="6997" y="1678"/>
                  </a:lnTo>
                  <a:lnTo>
                    <a:pt x="7119" y="1687"/>
                  </a:lnTo>
                  <a:lnTo>
                    <a:pt x="7243" y="1693"/>
                  </a:lnTo>
                  <a:lnTo>
                    <a:pt x="7368" y="1695"/>
                  </a:lnTo>
                  <a:lnTo>
                    <a:pt x="7493" y="1693"/>
                  </a:lnTo>
                  <a:lnTo>
                    <a:pt x="7617" y="1687"/>
                  </a:lnTo>
                  <a:lnTo>
                    <a:pt x="7739" y="1678"/>
                  </a:lnTo>
                  <a:lnTo>
                    <a:pt x="7861" y="1665"/>
                  </a:lnTo>
                  <a:lnTo>
                    <a:pt x="7981" y="1647"/>
                  </a:lnTo>
                  <a:lnTo>
                    <a:pt x="8099" y="1627"/>
                  </a:lnTo>
                  <a:lnTo>
                    <a:pt x="8218" y="1602"/>
                  </a:lnTo>
                  <a:lnTo>
                    <a:pt x="8334" y="1574"/>
                  </a:lnTo>
                  <a:lnTo>
                    <a:pt x="8449" y="1543"/>
                  </a:lnTo>
                  <a:lnTo>
                    <a:pt x="8563" y="1508"/>
                  </a:lnTo>
                  <a:lnTo>
                    <a:pt x="8676" y="1469"/>
                  </a:lnTo>
                  <a:lnTo>
                    <a:pt x="8786" y="1428"/>
                  </a:lnTo>
                  <a:lnTo>
                    <a:pt x="8895" y="1383"/>
                  </a:lnTo>
                  <a:lnTo>
                    <a:pt x="9002" y="1336"/>
                  </a:lnTo>
                  <a:lnTo>
                    <a:pt x="9108" y="1285"/>
                  </a:lnTo>
                  <a:lnTo>
                    <a:pt x="9212" y="1231"/>
                  </a:lnTo>
                  <a:lnTo>
                    <a:pt x="9314" y="1174"/>
                  </a:lnTo>
                  <a:lnTo>
                    <a:pt x="9414" y="1114"/>
                  </a:lnTo>
                  <a:lnTo>
                    <a:pt x="9511" y="1051"/>
                  </a:lnTo>
                  <a:lnTo>
                    <a:pt x="9608" y="985"/>
                  </a:lnTo>
                  <a:lnTo>
                    <a:pt x="9701" y="917"/>
                  </a:lnTo>
                  <a:lnTo>
                    <a:pt x="9794" y="846"/>
                  </a:lnTo>
                  <a:lnTo>
                    <a:pt x="9883" y="772"/>
                  </a:lnTo>
                  <a:lnTo>
                    <a:pt x="9970" y="696"/>
                  </a:lnTo>
                  <a:lnTo>
                    <a:pt x="10055" y="617"/>
                  </a:lnTo>
                  <a:lnTo>
                    <a:pt x="10138" y="536"/>
                  </a:lnTo>
                  <a:lnTo>
                    <a:pt x="10218" y="452"/>
                  </a:lnTo>
                  <a:lnTo>
                    <a:pt x="10296" y="365"/>
                  </a:lnTo>
                  <a:lnTo>
                    <a:pt x="10371" y="277"/>
                  </a:lnTo>
                  <a:lnTo>
                    <a:pt x="10444" y="187"/>
                  </a:lnTo>
                  <a:lnTo>
                    <a:pt x="10513" y="94"/>
                  </a:lnTo>
                  <a:lnTo>
                    <a:pt x="10580" y="0"/>
                  </a:lnTo>
                  <a:lnTo>
                    <a:pt x="14736" y="2398"/>
                  </a:ln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7710805" y="2119630"/>
              <a:ext cx="1313815" cy="2003425"/>
            </a:xfrm>
            <a:custGeom>
              <a:avLst/>
              <a:gdLst>
                <a:gd name="T0" fmla="*/ 15260909 w 8508"/>
                <a:gd name="T1" fmla="*/ 1066786 h 12977"/>
                <a:gd name="T2" fmla="*/ 37294889 w 8508"/>
                <a:gd name="T3" fmla="*/ 5368709 h 12977"/>
                <a:gd name="T4" fmla="*/ 58068659 w 8508"/>
                <a:gd name="T5" fmla="*/ 12748403 h 12977"/>
                <a:gd name="T6" fmla="*/ 77337346 w 8508"/>
                <a:gd name="T7" fmla="*/ 22926312 h 12977"/>
                <a:gd name="T8" fmla="*/ 94821020 w 8508"/>
                <a:gd name="T9" fmla="*/ 35657259 h 12977"/>
                <a:gd name="T10" fmla="*/ 110309471 w 8508"/>
                <a:gd name="T11" fmla="*/ 50696601 h 12977"/>
                <a:gd name="T12" fmla="*/ 123540231 w 8508"/>
                <a:gd name="T13" fmla="*/ 67799427 h 12977"/>
                <a:gd name="T14" fmla="*/ 134250966 w 8508"/>
                <a:gd name="T15" fmla="*/ 86703637 h 12977"/>
                <a:gd name="T16" fmla="*/ 142231464 w 8508"/>
                <a:gd name="T17" fmla="*/ 107164056 h 12977"/>
                <a:gd name="T18" fmla="*/ 147184202 w 8508"/>
                <a:gd name="T19" fmla="*/ 128953626 h 12977"/>
                <a:gd name="T20" fmla="*/ 148899364 w 8508"/>
                <a:gd name="T21" fmla="*/ 151809982 h 12977"/>
                <a:gd name="T22" fmla="*/ 148706880 w 8508"/>
                <a:gd name="T23" fmla="*/ 159452042 h 12977"/>
                <a:gd name="T24" fmla="*/ 148146756 w 8508"/>
                <a:gd name="T25" fmla="*/ 166989234 h 12977"/>
                <a:gd name="T26" fmla="*/ 147219259 w 8508"/>
                <a:gd name="T27" fmla="*/ 174438884 h 12977"/>
                <a:gd name="T28" fmla="*/ 145941718 w 8508"/>
                <a:gd name="T29" fmla="*/ 181748755 h 12977"/>
                <a:gd name="T30" fmla="*/ 144314133 w 8508"/>
                <a:gd name="T31" fmla="*/ 188936171 h 12977"/>
                <a:gd name="T32" fmla="*/ 142371429 w 8508"/>
                <a:gd name="T33" fmla="*/ 196001132 h 12977"/>
                <a:gd name="T34" fmla="*/ 140061351 w 8508"/>
                <a:gd name="T35" fmla="*/ 202926183 h 12977"/>
                <a:gd name="T36" fmla="*/ 137471211 w 8508"/>
                <a:gd name="T37" fmla="*/ 209693999 h 12977"/>
                <a:gd name="T38" fmla="*/ 134548490 w 8508"/>
                <a:gd name="T39" fmla="*/ 216304317 h 12977"/>
                <a:gd name="T40" fmla="*/ 131328245 w 8508"/>
                <a:gd name="T41" fmla="*/ 222739680 h 12977"/>
                <a:gd name="T42" fmla="*/ 56371092 w 8508"/>
                <a:gd name="T43" fmla="*/ 185001480 h 12977"/>
                <a:gd name="T44" fmla="*/ 57858580 w 8508"/>
                <a:gd name="T45" fmla="*/ 182220854 h 12977"/>
                <a:gd name="T46" fmla="*/ 59206236 w 8508"/>
                <a:gd name="T47" fmla="*/ 179335494 h 12977"/>
                <a:gd name="T48" fmla="*/ 60448852 w 8508"/>
                <a:gd name="T49" fmla="*/ 176380046 h 12977"/>
                <a:gd name="T50" fmla="*/ 61533909 w 8508"/>
                <a:gd name="T51" fmla="*/ 173372230 h 12977"/>
                <a:gd name="T52" fmla="*/ 62478868 w 8508"/>
                <a:gd name="T53" fmla="*/ 170294327 h 12977"/>
                <a:gd name="T54" fmla="*/ 63283996 w 8508"/>
                <a:gd name="T55" fmla="*/ 167146601 h 12977"/>
                <a:gd name="T56" fmla="*/ 63949026 w 8508"/>
                <a:gd name="T57" fmla="*/ 163963831 h 12977"/>
                <a:gd name="T58" fmla="*/ 64456497 w 8508"/>
                <a:gd name="T59" fmla="*/ 160711106 h 12977"/>
                <a:gd name="T60" fmla="*/ 64806541 w 8508"/>
                <a:gd name="T61" fmla="*/ 157406013 h 12977"/>
                <a:gd name="T62" fmla="*/ 64981563 w 8508"/>
                <a:gd name="T63" fmla="*/ 154065877 h 12977"/>
                <a:gd name="T64" fmla="*/ 64946638 w 8508"/>
                <a:gd name="T65" fmla="*/ 148417346 h 12977"/>
                <a:gd name="T66" fmla="*/ 63721485 w 8508"/>
                <a:gd name="T67" fmla="*/ 138466892 h 12977"/>
                <a:gd name="T68" fmla="*/ 61113882 w 8508"/>
                <a:gd name="T69" fmla="*/ 129006125 h 12977"/>
                <a:gd name="T70" fmla="*/ 57246069 w 8508"/>
                <a:gd name="T71" fmla="*/ 120174825 h 12977"/>
                <a:gd name="T72" fmla="*/ 52188292 w 8508"/>
                <a:gd name="T73" fmla="*/ 112043077 h 12977"/>
                <a:gd name="T74" fmla="*/ 46062920 w 8508"/>
                <a:gd name="T75" fmla="*/ 104715883 h 12977"/>
                <a:gd name="T76" fmla="*/ 39027514 w 8508"/>
                <a:gd name="T77" fmla="*/ 98315299 h 12977"/>
                <a:gd name="T78" fmla="*/ 31099403 w 8508"/>
                <a:gd name="T79" fmla="*/ 92946590 h 12977"/>
                <a:gd name="T80" fmla="*/ 22453875 w 8508"/>
                <a:gd name="T81" fmla="*/ 88714622 h 12977"/>
                <a:gd name="T82" fmla="*/ 13178373 w 8508"/>
                <a:gd name="T83" fmla="*/ 85741718 h 12977"/>
                <a:gd name="T84" fmla="*/ 3360210 w 8508"/>
                <a:gd name="T85" fmla="*/ 84080378 h 129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08" h="12977">
                  <a:moveTo>
                    <a:pt x="0" y="0"/>
                  </a:moveTo>
                  <a:lnTo>
                    <a:pt x="439" y="20"/>
                  </a:lnTo>
                  <a:lnTo>
                    <a:pt x="872" y="61"/>
                  </a:lnTo>
                  <a:lnTo>
                    <a:pt x="1299" y="123"/>
                  </a:lnTo>
                  <a:lnTo>
                    <a:pt x="1719" y="205"/>
                  </a:lnTo>
                  <a:lnTo>
                    <a:pt x="2131" y="307"/>
                  </a:lnTo>
                  <a:lnTo>
                    <a:pt x="2536" y="430"/>
                  </a:lnTo>
                  <a:lnTo>
                    <a:pt x="2931" y="570"/>
                  </a:lnTo>
                  <a:lnTo>
                    <a:pt x="3318" y="729"/>
                  </a:lnTo>
                  <a:lnTo>
                    <a:pt x="3695" y="906"/>
                  </a:lnTo>
                  <a:lnTo>
                    <a:pt x="4062" y="1101"/>
                  </a:lnTo>
                  <a:lnTo>
                    <a:pt x="4419" y="1311"/>
                  </a:lnTo>
                  <a:lnTo>
                    <a:pt x="4764" y="1538"/>
                  </a:lnTo>
                  <a:lnTo>
                    <a:pt x="5097" y="1781"/>
                  </a:lnTo>
                  <a:lnTo>
                    <a:pt x="5418" y="2039"/>
                  </a:lnTo>
                  <a:lnTo>
                    <a:pt x="5727" y="2312"/>
                  </a:lnTo>
                  <a:lnTo>
                    <a:pt x="6022" y="2598"/>
                  </a:lnTo>
                  <a:lnTo>
                    <a:pt x="6303" y="2899"/>
                  </a:lnTo>
                  <a:lnTo>
                    <a:pt x="6570" y="3213"/>
                  </a:lnTo>
                  <a:lnTo>
                    <a:pt x="6823" y="3538"/>
                  </a:lnTo>
                  <a:lnTo>
                    <a:pt x="7059" y="3877"/>
                  </a:lnTo>
                  <a:lnTo>
                    <a:pt x="7279" y="4226"/>
                  </a:lnTo>
                  <a:lnTo>
                    <a:pt x="7485" y="4587"/>
                  </a:lnTo>
                  <a:lnTo>
                    <a:pt x="7671" y="4958"/>
                  </a:lnTo>
                  <a:lnTo>
                    <a:pt x="7842" y="5339"/>
                  </a:lnTo>
                  <a:lnTo>
                    <a:pt x="7994" y="5730"/>
                  </a:lnTo>
                  <a:lnTo>
                    <a:pt x="8127" y="6128"/>
                  </a:lnTo>
                  <a:lnTo>
                    <a:pt x="8241" y="6536"/>
                  </a:lnTo>
                  <a:lnTo>
                    <a:pt x="8335" y="6952"/>
                  </a:lnTo>
                  <a:lnTo>
                    <a:pt x="8410" y="7374"/>
                  </a:lnTo>
                  <a:lnTo>
                    <a:pt x="8465" y="7804"/>
                  </a:lnTo>
                  <a:lnTo>
                    <a:pt x="8497" y="8239"/>
                  </a:lnTo>
                  <a:lnTo>
                    <a:pt x="8508" y="8681"/>
                  </a:lnTo>
                  <a:lnTo>
                    <a:pt x="8507" y="8827"/>
                  </a:lnTo>
                  <a:lnTo>
                    <a:pt x="8504" y="8973"/>
                  </a:lnTo>
                  <a:lnTo>
                    <a:pt x="8497" y="9118"/>
                  </a:lnTo>
                  <a:lnTo>
                    <a:pt x="8488" y="9263"/>
                  </a:lnTo>
                  <a:lnTo>
                    <a:pt x="8478" y="9406"/>
                  </a:lnTo>
                  <a:lnTo>
                    <a:pt x="8465" y="9549"/>
                  </a:lnTo>
                  <a:lnTo>
                    <a:pt x="8449" y="9691"/>
                  </a:lnTo>
                  <a:lnTo>
                    <a:pt x="8432" y="9834"/>
                  </a:lnTo>
                  <a:lnTo>
                    <a:pt x="8412" y="9975"/>
                  </a:lnTo>
                  <a:lnTo>
                    <a:pt x="8390" y="10115"/>
                  </a:lnTo>
                  <a:lnTo>
                    <a:pt x="8366" y="10254"/>
                  </a:lnTo>
                  <a:lnTo>
                    <a:pt x="8339" y="10393"/>
                  </a:lnTo>
                  <a:lnTo>
                    <a:pt x="8310" y="10530"/>
                  </a:lnTo>
                  <a:lnTo>
                    <a:pt x="8279" y="10668"/>
                  </a:lnTo>
                  <a:lnTo>
                    <a:pt x="8246" y="10804"/>
                  </a:lnTo>
                  <a:lnTo>
                    <a:pt x="8211" y="10940"/>
                  </a:lnTo>
                  <a:lnTo>
                    <a:pt x="8174" y="11074"/>
                  </a:lnTo>
                  <a:lnTo>
                    <a:pt x="8135" y="11208"/>
                  </a:lnTo>
                  <a:lnTo>
                    <a:pt x="8092" y="11341"/>
                  </a:lnTo>
                  <a:lnTo>
                    <a:pt x="8049" y="11473"/>
                  </a:lnTo>
                  <a:lnTo>
                    <a:pt x="8003" y="11604"/>
                  </a:lnTo>
                  <a:lnTo>
                    <a:pt x="7956" y="11734"/>
                  </a:lnTo>
                  <a:lnTo>
                    <a:pt x="7907" y="11863"/>
                  </a:lnTo>
                  <a:lnTo>
                    <a:pt x="7855" y="11991"/>
                  </a:lnTo>
                  <a:lnTo>
                    <a:pt x="7802" y="12118"/>
                  </a:lnTo>
                  <a:lnTo>
                    <a:pt x="7745" y="12244"/>
                  </a:lnTo>
                  <a:lnTo>
                    <a:pt x="7688" y="12369"/>
                  </a:lnTo>
                  <a:lnTo>
                    <a:pt x="7629" y="12493"/>
                  </a:lnTo>
                  <a:lnTo>
                    <a:pt x="7567" y="12615"/>
                  </a:lnTo>
                  <a:lnTo>
                    <a:pt x="7504" y="12737"/>
                  </a:lnTo>
                  <a:lnTo>
                    <a:pt x="7439" y="12857"/>
                  </a:lnTo>
                  <a:lnTo>
                    <a:pt x="7373" y="12977"/>
                  </a:lnTo>
                  <a:lnTo>
                    <a:pt x="3221" y="10579"/>
                  </a:lnTo>
                  <a:lnTo>
                    <a:pt x="3250" y="10527"/>
                  </a:lnTo>
                  <a:lnTo>
                    <a:pt x="3278" y="10474"/>
                  </a:lnTo>
                  <a:lnTo>
                    <a:pt x="3306" y="10420"/>
                  </a:lnTo>
                  <a:lnTo>
                    <a:pt x="3332" y="10365"/>
                  </a:lnTo>
                  <a:lnTo>
                    <a:pt x="3358" y="10310"/>
                  </a:lnTo>
                  <a:lnTo>
                    <a:pt x="3383" y="10255"/>
                  </a:lnTo>
                  <a:lnTo>
                    <a:pt x="3407" y="10199"/>
                  </a:lnTo>
                  <a:lnTo>
                    <a:pt x="3431" y="10143"/>
                  </a:lnTo>
                  <a:lnTo>
                    <a:pt x="3454" y="10086"/>
                  </a:lnTo>
                  <a:lnTo>
                    <a:pt x="3476" y="10029"/>
                  </a:lnTo>
                  <a:lnTo>
                    <a:pt x="3496" y="9971"/>
                  </a:lnTo>
                  <a:lnTo>
                    <a:pt x="3516" y="9914"/>
                  </a:lnTo>
                  <a:lnTo>
                    <a:pt x="3535" y="9855"/>
                  </a:lnTo>
                  <a:lnTo>
                    <a:pt x="3553" y="9797"/>
                  </a:lnTo>
                  <a:lnTo>
                    <a:pt x="3570" y="9738"/>
                  </a:lnTo>
                  <a:lnTo>
                    <a:pt x="3586" y="9678"/>
                  </a:lnTo>
                  <a:lnTo>
                    <a:pt x="3602" y="9619"/>
                  </a:lnTo>
                  <a:lnTo>
                    <a:pt x="3616" y="9558"/>
                  </a:lnTo>
                  <a:lnTo>
                    <a:pt x="3630" y="9497"/>
                  </a:lnTo>
                  <a:lnTo>
                    <a:pt x="3642" y="9436"/>
                  </a:lnTo>
                  <a:lnTo>
                    <a:pt x="3654" y="9376"/>
                  </a:lnTo>
                  <a:lnTo>
                    <a:pt x="3665" y="9314"/>
                  </a:lnTo>
                  <a:lnTo>
                    <a:pt x="3674" y="9252"/>
                  </a:lnTo>
                  <a:lnTo>
                    <a:pt x="3683" y="9190"/>
                  </a:lnTo>
                  <a:lnTo>
                    <a:pt x="3691" y="9127"/>
                  </a:lnTo>
                  <a:lnTo>
                    <a:pt x="3697" y="9064"/>
                  </a:lnTo>
                  <a:lnTo>
                    <a:pt x="3703" y="9001"/>
                  </a:lnTo>
                  <a:lnTo>
                    <a:pt x="3707" y="8937"/>
                  </a:lnTo>
                  <a:lnTo>
                    <a:pt x="3711" y="8874"/>
                  </a:lnTo>
                  <a:lnTo>
                    <a:pt x="3713" y="8810"/>
                  </a:lnTo>
                  <a:lnTo>
                    <a:pt x="3716" y="8745"/>
                  </a:lnTo>
                  <a:lnTo>
                    <a:pt x="3716" y="8681"/>
                  </a:lnTo>
                  <a:lnTo>
                    <a:pt x="3711" y="8487"/>
                  </a:lnTo>
                  <a:lnTo>
                    <a:pt x="3696" y="8293"/>
                  </a:lnTo>
                  <a:lnTo>
                    <a:pt x="3673" y="8105"/>
                  </a:lnTo>
                  <a:lnTo>
                    <a:pt x="3641" y="7918"/>
                  </a:lnTo>
                  <a:lnTo>
                    <a:pt x="3599" y="7734"/>
                  </a:lnTo>
                  <a:lnTo>
                    <a:pt x="3549" y="7554"/>
                  </a:lnTo>
                  <a:lnTo>
                    <a:pt x="3492" y="7377"/>
                  </a:lnTo>
                  <a:lnTo>
                    <a:pt x="3426" y="7205"/>
                  </a:lnTo>
                  <a:lnTo>
                    <a:pt x="3352" y="7037"/>
                  </a:lnTo>
                  <a:lnTo>
                    <a:pt x="3271" y="6872"/>
                  </a:lnTo>
                  <a:lnTo>
                    <a:pt x="3182" y="6712"/>
                  </a:lnTo>
                  <a:lnTo>
                    <a:pt x="3085" y="6557"/>
                  </a:lnTo>
                  <a:lnTo>
                    <a:pt x="2982" y="6407"/>
                  </a:lnTo>
                  <a:lnTo>
                    <a:pt x="2872" y="6262"/>
                  </a:lnTo>
                  <a:lnTo>
                    <a:pt x="2755" y="6122"/>
                  </a:lnTo>
                  <a:lnTo>
                    <a:pt x="2632" y="5988"/>
                  </a:lnTo>
                  <a:lnTo>
                    <a:pt x="2504" y="5860"/>
                  </a:lnTo>
                  <a:lnTo>
                    <a:pt x="2370" y="5738"/>
                  </a:lnTo>
                  <a:lnTo>
                    <a:pt x="2230" y="5622"/>
                  </a:lnTo>
                  <a:lnTo>
                    <a:pt x="2084" y="5514"/>
                  </a:lnTo>
                  <a:lnTo>
                    <a:pt x="1934" y="5411"/>
                  </a:lnTo>
                  <a:lnTo>
                    <a:pt x="1777" y="5315"/>
                  </a:lnTo>
                  <a:lnTo>
                    <a:pt x="1618" y="5227"/>
                  </a:lnTo>
                  <a:lnTo>
                    <a:pt x="1453" y="5147"/>
                  </a:lnTo>
                  <a:lnTo>
                    <a:pt x="1283" y="5073"/>
                  </a:lnTo>
                  <a:lnTo>
                    <a:pt x="1110" y="5008"/>
                  </a:lnTo>
                  <a:lnTo>
                    <a:pt x="933" y="4952"/>
                  </a:lnTo>
                  <a:lnTo>
                    <a:pt x="753" y="4903"/>
                  </a:lnTo>
                  <a:lnTo>
                    <a:pt x="569" y="4863"/>
                  </a:lnTo>
                  <a:lnTo>
                    <a:pt x="382" y="4831"/>
                  </a:lnTo>
                  <a:lnTo>
                    <a:pt x="192" y="4808"/>
                  </a:lnTo>
                  <a:lnTo>
                    <a:pt x="0" y="4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18000000">
              <a:off x="6546215" y="2748280"/>
              <a:ext cx="1216660" cy="688975"/>
            </a:xfrm>
            <a:prstGeom prst="rect">
              <a:avLst/>
            </a:prstGeom>
          </p:spPr>
          <p:txBody>
            <a:bodyPr spcFirstLastPara="1" wrap="none">
              <a:prstTxWarp prst="textArchUp">
                <a:avLst>
                  <a:gd name="adj" fmla="val 11671062"/>
                </a:avLst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3600000">
              <a:off x="7679690" y="2793365"/>
              <a:ext cx="1203960" cy="688975"/>
            </a:xfrm>
            <a:prstGeom prst="rect">
              <a:avLst/>
            </a:prstGeom>
          </p:spPr>
          <p:txBody>
            <a:bodyPr spcFirstLastPara="1" wrap="none">
              <a:prstTxWarp prst="textArchUp">
                <a:avLst>
                  <a:gd name="adj" fmla="val 11671062"/>
                </a:avLst>
              </a:prstTxWarp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172960" y="3887470"/>
              <a:ext cx="1134745" cy="689610"/>
            </a:xfrm>
            <a:prstGeom prst="rect">
              <a:avLst/>
            </a:prstGeom>
          </p:spPr>
          <p:txBody>
            <a:bodyPr spcFirstLastPara="1" wrap="none">
              <a:prstTxWarp prst="textArchDown">
                <a:avLst>
                  <a:gd name="adj" fmla="val 1312104"/>
                </a:avLst>
              </a:prstTxWarp>
              <a:normAutofit/>
            </a:bodyPr>
            <a:lstStyle/>
            <a:p>
              <a:pPr algn="l" defTabSz="608965">
                <a:defRPr/>
              </a:pPr>
              <a:r>
                <a:rPr lang="zh-CN" altLang="en-US" sz="2135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608965">
                <a:defRPr/>
              </a:pP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903085" y="2697480"/>
              <a:ext cx="1642745" cy="164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7388860" y="3094355"/>
              <a:ext cx="671195" cy="66929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8965"/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75113" y="1758950"/>
            <a:ext cx="2748915" cy="3462655"/>
            <a:chOff x="8170814" y="1912116"/>
            <a:chExt cx="2749722" cy="3463424"/>
          </a:xfrm>
        </p:grpSpPr>
        <p:grpSp>
          <p:nvGrpSpPr>
            <p:cNvPr id="21" name="组合 20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1" name="文本框 12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lvl="0" algn="ctr" defTabSz="1218565">
                    <a:lnSpc>
                      <a:spcPts val="18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请在此处添加具体内容，文字尽量言简意赅，简单说明即可，不必过于繁琐，注意板面美观度。</a:t>
                  </a: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ctr" defTabSz="608965"/>
                  <a:r>
                    <a:rPr lang="zh-CN" altLang="en-US" sz="146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添加标题</a:t>
                  </a:r>
                  <a:endParaRPr kumimoji="0" lang="zh-CN" altLang="en-US" sz="146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  <a:p>
                  <a:pPr algn="r" defTabSz="608965"/>
                  <a:endParaRPr lang="zh-CN" altLang="en-US" sz="146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9" name="文本框 12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lvl="0" algn="ctr" defTabSz="1218565">
                    <a:lnSpc>
                      <a:spcPts val="18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请在此处添加具体内容，文字尽量言简意赅，简单说明即可，不必过于繁琐，注意板面美观度。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46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146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7" name="文本框 12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lvl="0" algn="ctr" defTabSz="1218565">
                    <a:lnSpc>
                      <a:spcPts val="1800"/>
                    </a:lnSpc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请在此处添加具体内容，文字尽量言简意赅，简单说明即可，不必过于繁琐，注意板面美观度。</a:t>
                  </a: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146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添加标题</a:t>
                  </a:r>
                  <a:endParaRPr lang="zh-CN" altLang="en-US" sz="146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2" name="直接连接符 21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133904" y="3364430"/>
            <a:ext cx="1711577" cy="1712209"/>
            <a:chOff x="855271" y="2835421"/>
            <a:chExt cx="1711577" cy="1712209"/>
          </a:xfrm>
        </p:grpSpPr>
        <p:grpSp>
          <p:nvGrpSpPr>
            <p:cNvPr id="44" name="组合 43"/>
            <p:cNvGrpSpPr/>
            <p:nvPr/>
          </p:nvGrpSpPr>
          <p:grpSpPr bwMode="auto">
            <a:xfrm>
              <a:off x="855271" y="2835421"/>
              <a:ext cx="1711577" cy="1712209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泪滴形 45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FF6E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椭圆​​ 3"/>
              <p:cNvSpPr/>
              <p:nvPr/>
            </p:nvSpPr>
            <p:spPr>
              <a:xfrm>
                <a:off x="1369740" y="4495805"/>
                <a:ext cx="1127342" cy="1127342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5" name="矩形​​ 45"/>
            <p:cNvSpPr>
              <a:spLocks noChangeArrowheads="1"/>
            </p:cNvSpPr>
            <p:nvPr/>
          </p:nvSpPr>
          <p:spPr bwMode="auto">
            <a:xfrm>
              <a:off x="1185637" y="3483792"/>
              <a:ext cx="869592" cy="6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 Unicode MS" pitchFamily="34" charset="-122"/>
                </a:rPr>
                <a:t>点击录</a:t>
              </a:r>
              <a:endParaRPr kumimoji="0" lang="en-US" altLang="zh-CN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Unicode MS" pitchFamily="34" charset="-122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917488" y="3364428"/>
            <a:ext cx="1953851" cy="1954573"/>
            <a:chOff x="2672545" y="2835420"/>
            <a:chExt cx="1953852" cy="1954573"/>
          </a:xfrm>
        </p:grpSpPr>
        <p:grpSp>
          <p:nvGrpSpPr>
            <p:cNvPr id="49" name="组合 5"/>
            <p:cNvGrpSpPr/>
            <p:nvPr/>
          </p:nvGrpSpPr>
          <p:grpSpPr bwMode="auto">
            <a:xfrm flipH="1">
              <a:off x="2672545" y="2835420"/>
              <a:ext cx="1953852" cy="1954573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泪滴形 50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DE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椭圆​​ 7"/>
              <p:cNvSpPr/>
              <p:nvPr/>
            </p:nvSpPr>
            <p:spPr>
              <a:xfrm>
                <a:off x="1369741" y="4577646"/>
                <a:ext cx="1045501" cy="1045501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0" name="矩形​​ 46"/>
            <p:cNvSpPr>
              <a:spLocks noChangeArrowheads="1"/>
            </p:cNvSpPr>
            <p:nvPr/>
          </p:nvSpPr>
          <p:spPr bwMode="auto">
            <a:xfrm>
              <a:off x="3363912" y="3684002"/>
              <a:ext cx="869593" cy="6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 Unicode MS" pitchFamily="34" charset="-122"/>
                </a:rPr>
                <a:t>点击录</a:t>
              </a:r>
              <a:endParaRPr kumimoji="0" lang="en-US" altLang="zh-CN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Unicode MS" pitchFamily="34" charset="-122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299183" y="1771757"/>
            <a:ext cx="1529694" cy="1529693"/>
            <a:chOff x="1009480" y="1242748"/>
            <a:chExt cx="1529694" cy="1529693"/>
          </a:xfrm>
        </p:grpSpPr>
        <p:sp>
          <p:nvSpPr>
            <p:cNvPr id="54" name="泪滴形 53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rgbClr val="FF920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矩形​​ 43"/>
            <p:cNvSpPr>
              <a:spLocks noChangeArrowheads="1"/>
            </p:cNvSpPr>
            <p:nvPr/>
          </p:nvSpPr>
          <p:spPr bwMode="auto">
            <a:xfrm>
              <a:off x="1258795" y="1606816"/>
              <a:ext cx="7232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 Unicode MS" pitchFamily="34" charset="-122"/>
                </a:rPr>
                <a:t>点击录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Unicode MS" pitchFamily="34" charset="-122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917488" y="1516583"/>
            <a:ext cx="1772592" cy="1773246"/>
            <a:chOff x="2662969" y="965760"/>
            <a:chExt cx="1772592" cy="1773246"/>
          </a:xfrm>
        </p:grpSpPr>
        <p:grpSp>
          <p:nvGrpSpPr>
            <p:cNvPr id="58" name="组合 11"/>
            <p:cNvGrpSpPr/>
            <p:nvPr/>
          </p:nvGrpSpPr>
          <p:grpSpPr bwMode="auto">
            <a:xfrm rot="16200000" flipH="1">
              <a:off x="2662642" y="966087"/>
              <a:ext cx="1773246" cy="1772592"/>
              <a:chOff x="1187624" y="4077072"/>
              <a:chExt cx="1728192" cy="17281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泪滴形 59"/>
              <p:cNvSpPr/>
              <p:nvPr/>
            </p:nvSpPr>
            <p:spPr>
              <a:xfrm>
                <a:off x="1187624" y="4077072"/>
                <a:ext cx="1728192" cy="1728192"/>
              </a:xfrm>
              <a:prstGeom prst="teardrop">
                <a:avLst/>
              </a:prstGeom>
              <a:solidFill>
                <a:srgbClr val="C8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椭圆​​ 13"/>
              <p:cNvSpPr/>
              <p:nvPr/>
            </p:nvSpPr>
            <p:spPr>
              <a:xfrm>
                <a:off x="1369740" y="4567120"/>
                <a:ext cx="1056027" cy="1056027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矩形​​ 44"/>
            <p:cNvSpPr>
              <a:spLocks noChangeArrowheads="1"/>
            </p:cNvSpPr>
            <p:nvPr/>
          </p:nvSpPr>
          <p:spPr bwMode="auto">
            <a:xfrm>
              <a:off x="3265629" y="1374429"/>
              <a:ext cx="869593" cy="62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 Unicode MS" pitchFamily="34" charset="-122"/>
                </a:rPr>
                <a:t>点击录</a:t>
              </a:r>
              <a:endParaRPr kumimoji="0" lang="en-US" altLang="zh-CN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 Unicode MS" pitchFamily="34" charset="-122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 Unicode MS" pitchFamily="34" charset="-122"/>
                </a:rPr>
                <a:t>入内容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480379" y="1790193"/>
            <a:ext cx="374462" cy="374462"/>
            <a:chOff x="1009480" y="1242748"/>
            <a:chExt cx="1529694" cy="1529693"/>
          </a:xfrm>
        </p:grpSpPr>
        <p:sp>
          <p:nvSpPr>
            <p:cNvPr id="63" name="泪滴形 62"/>
            <p:cNvSpPr/>
            <p:nvPr/>
          </p:nvSpPr>
          <p:spPr bwMode="auto">
            <a:xfrm rot="10800000" flipH="1">
              <a:off x="1009480" y="1242748"/>
              <a:ext cx="1529694" cy="1529693"/>
            </a:xfrm>
            <a:prstGeom prst="teardrop">
              <a:avLst/>
            </a:prstGeom>
            <a:solidFill>
              <a:srgbClr val="FF920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椭圆​​ 10"/>
            <p:cNvSpPr/>
            <p:nvPr/>
          </p:nvSpPr>
          <p:spPr bwMode="auto">
            <a:xfrm rot="10800000" flipH="1">
              <a:off x="1170312" y="1403581"/>
              <a:ext cx="914957" cy="914956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Text Box 40"/>
          <p:cNvSpPr txBox="1">
            <a:spLocks noChangeArrowheads="1"/>
          </p:cNvSpPr>
          <p:nvPr/>
        </p:nvSpPr>
        <p:spPr bwMode="gray">
          <a:xfrm>
            <a:off x="6926849" y="2055596"/>
            <a:ext cx="3255336" cy="725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单击此处输入文字单击此处输入文字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单击此处输入文字单击此处输入文字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gray">
          <a:xfrm>
            <a:off x="7018806" y="1753144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单击此处输入标题</a:t>
            </a:r>
          </a:p>
        </p:txBody>
      </p:sp>
      <p:grpSp>
        <p:nvGrpSpPr>
          <p:cNvPr id="67" name="组合 11"/>
          <p:cNvGrpSpPr/>
          <p:nvPr/>
        </p:nvGrpSpPr>
        <p:grpSpPr bwMode="auto">
          <a:xfrm rot="16200000" flipH="1">
            <a:off x="6473098" y="2719017"/>
            <a:ext cx="381812" cy="381672"/>
            <a:chOff x="1187622" y="4077075"/>
            <a:chExt cx="1728192" cy="1728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泪滴形 67"/>
            <p:cNvSpPr/>
            <p:nvPr/>
          </p:nvSpPr>
          <p:spPr>
            <a:xfrm>
              <a:off x="1187622" y="4077075"/>
              <a:ext cx="1728192" cy="1728193"/>
            </a:xfrm>
            <a:prstGeom prst="teardrop">
              <a:avLst/>
            </a:prstGeom>
            <a:solidFill>
              <a:srgbClr val="D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椭圆​​ 13"/>
            <p:cNvSpPr/>
            <p:nvPr/>
          </p:nvSpPr>
          <p:spPr>
            <a:xfrm>
              <a:off x="1369737" y="4567119"/>
              <a:ext cx="1056027" cy="1056029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0" name="Text Box 40"/>
          <p:cNvSpPr txBox="1">
            <a:spLocks noChangeArrowheads="1"/>
          </p:cNvSpPr>
          <p:nvPr/>
        </p:nvSpPr>
        <p:spPr bwMode="gray">
          <a:xfrm>
            <a:off x="6926849" y="2991701"/>
            <a:ext cx="3255336" cy="725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单击此处输入文字单击此处输入文字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单击此处输入文字单击此处输入文字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gray">
          <a:xfrm>
            <a:off x="7018806" y="2689247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单击此处输入标题</a:t>
            </a:r>
          </a:p>
        </p:txBody>
      </p:sp>
      <p:sp>
        <p:nvSpPr>
          <p:cNvPr id="72" name="Text Box 40"/>
          <p:cNvSpPr txBox="1">
            <a:spLocks noChangeArrowheads="1"/>
          </p:cNvSpPr>
          <p:nvPr/>
        </p:nvSpPr>
        <p:spPr bwMode="gray">
          <a:xfrm>
            <a:off x="6926849" y="3835261"/>
            <a:ext cx="3255336" cy="725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单击此处输入文字单击此处输入文字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单击此处输入文字单击此处输入文字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73" name="Rectangle 11"/>
          <p:cNvSpPr>
            <a:spLocks noChangeArrowheads="1"/>
          </p:cNvSpPr>
          <p:nvPr/>
        </p:nvSpPr>
        <p:spPr bwMode="gray">
          <a:xfrm>
            <a:off x="7018806" y="3532808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单击此处输入标题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gray">
          <a:xfrm>
            <a:off x="6926849" y="4647884"/>
            <a:ext cx="3255336" cy="725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0" tIns="45716" rIns="91430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单击此处输入文字单击此处输入文字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单击此处输入文字单击此处输入文字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gray">
          <a:xfrm>
            <a:off x="7018806" y="4398168"/>
            <a:ext cx="2500330" cy="358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单击此处输入标题</a:t>
            </a:r>
          </a:p>
        </p:txBody>
      </p:sp>
      <p:grpSp>
        <p:nvGrpSpPr>
          <p:cNvPr id="76" name="组合 4"/>
          <p:cNvGrpSpPr/>
          <p:nvPr/>
        </p:nvGrpSpPr>
        <p:grpSpPr bwMode="auto">
          <a:xfrm>
            <a:off x="6456912" y="3566781"/>
            <a:ext cx="397928" cy="398074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泪滴形 76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rgbClr val="FF6E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椭圆​​ 3"/>
            <p:cNvSpPr/>
            <p:nvPr/>
          </p:nvSpPr>
          <p:spPr>
            <a:xfrm>
              <a:off x="1369740" y="4495805"/>
              <a:ext cx="1127342" cy="1127342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9" name="组合 5"/>
          <p:cNvGrpSpPr/>
          <p:nvPr/>
        </p:nvGrpSpPr>
        <p:grpSpPr bwMode="auto">
          <a:xfrm flipH="1">
            <a:off x="6452498" y="4396903"/>
            <a:ext cx="402343" cy="402491"/>
            <a:chOff x="1187624" y="4077072"/>
            <a:chExt cx="1728192" cy="17281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泪滴形 79"/>
            <p:cNvSpPr/>
            <p:nvPr/>
          </p:nvSpPr>
          <p:spPr>
            <a:xfrm>
              <a:off x="1187624" y="4077072"/>
              <a:ext cx="1728192" cy="1728192"/>
            </a:xfrm>
            <a:prstGeom prst="teardrop">
              <a:avLst/>
            </a:prstGeom>
            <a:solidFill>
              <a:srgbClr val="DE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椭圆​​ 7"/>
            <p:cNvSpPr/>
            <p:nvPr/>
          </p:nvSpPr>
          <p:spPr>
            <a:xfrm>
              <a:off x="1369741" y="4577646"/>
              <a:ext cx="1045501" cy="1045501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49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4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99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99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699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49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49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49"/>
                            </p:stCondLst>
                            <p:childTnLst>
                              <p:par>
                                <p:cTn id="9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399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/>
        </p:nvSpPr>
        <p:spPr>
          <a:xfrm>
            <a:off x="3771265" y="1165165"/>
            <a:ext cx="4649470" cy="46494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1170" y="3589715"/>
            <a:ext cx="2670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zh-CN" altLang="en-US" sz="4000" b="1" dirty="0">
                <a:solidFill>
                  <a:srgbClr val="C00000"/>
                </a:solidFill>
                <a:cs typeface="+mn-ea"/>
                <a:sym typeface="+mn-lt"/>
              </a:rPr>
              <a:t>展望</a:t>
            </a:r>
            <a:r>
              <a:rPr lang="en-US" altLang="zh-CN" sz="4000" b="1" dirty="0">
                <a:solidFill>
                  <a:srgbClr val="C00000"/>
                </a:solidFill>
                <a:cs typeface="+mn-ea"/>
                <a:sym typeface="+mn-lt"/>
              </a:rPr>
              <a:t>2020</a:t>
            </a:r>
            <a:endParaRPr lang="zh-CN" altLang="en-US" sz="40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0394" y="2775414"/>
            <a:ext cx="237225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PART 04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745969" y="2992053"/>
            <a:ext cx="1961351" cy="722697"/>
            <a:chOff x="8745969" y="2992053"/>
            <a:chExt cx="1961351" cy="722697"/>
          </a:xfrm>
          <a:solidFill>
            <a:srgbClr val="EAEC7E"/>
          </a:solidFill>
          <a:effectLst/>
        </p:grpSpPr>
        <p:sp>
          <p:nvSpPr>
            <p:cNvPr id="9" name="椭圆 8"/>
            <p:cNvSpPr/>
            <p:nvPr/>
          </p:nvSpPr>
          <p:spPr>
            <a:xfrm rot="3406885">
              <a:off x="8745969" y="2992053"/>
              <a:ext cx="722697" cy="7226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7015728">
              <a:off x="9657217" y="3141709"/>
              <a:ext cx="486363" cy="48636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464119">
              <a:off x="10360071" y="3211265"/>
              <a:ext cx="347249" cy="34724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2129" y="3067651"/>
            <a:ext cx="1922503" cy="722697"/>
            <a:chOff x="1582129" y="3067651"/>
            <a:chExt cx="1922503" cy="722697"/>
          </a:xfrm>
          <a:solidFill>
            <a:srgbClr val="EAEC7E"/>
          </a:solidFill>
          <a:effectLst/>
        </p:grpSpPr>
        <p:sp>
          <p:nvSpPr>
            <p:cNvPr id="10" name="椭圆 9"/>
            <p:cNvSpPr/>
            <p:nvPr/>
          </p:nvSpPr>
          <p:spPr>
            <a:xfrm>
              <a:off x="2781935" y="3067651"/>
              <a:ext cx="722697" cy="7226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8754019">
              <a:off x="2117929" y="3155990"/>
              <a:ext cx="486363" cy="48636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4814083">
              <a:off x="1582129" y="3246852"/>
              <a:ext cx="347249" cy="34724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5" name="组合 44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46" name="矩形: 对角圆角 45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99535" y="1681243"/>
            <a:ext cx="3712845" cy="3713480"/>
            <a:chOff x="3899535" y="2085975"/>
            <a:chExt cx="3712845" cy="3713480"/>
          </a:xfrm>
        </p:grpSpPr>
        <p:sp>
          <p:nvSpPr>
            <p:cNvPr id="12" name="Freeform: Shape 6"/>
            <p:cNvSpPr/>
            <p:nvPr/>
          </p:nvSpPr>
          <p:spPr>
            <a:xfrm>
              <a:off x="5240655" y="2085975"/>
              <a:ext cx="1030605" cy="1030605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899535" y="2380038"/>
              <a:ext cx="3712845" cy="3419417"/>
              <a:chOff x="3899535" y="2380038"/>
              <a:chExt cx="3712845" cy="3419417"/>
            </a:xfrm>
          </p:grpSpPr>
          <p:sp>
            <p:nvSpPr>
              <p:cNvPr id="30" name="Freeform: Shape 5"/>
              <p:cNvSpPr/>
              <p:nvPr/>
            </p:nvSpPr>
            <p:spPr>
              <a:xfrm>
                <a:off x="4859875" y="3888600"/>
                <a:ext cx="280553" cy="107632"/>
              </a:xfrm>
              <a:custGeom>
                <a:avLst/>
                <a:gdLst>
                  <a:gd name="connsiteX0" fmla="*/ 0 w 168273"/>
                  <a:gd name="connsiteY0" fmla="*/ 12818 h 25637"/>
                  <a:gd name="connsiteX1" fmla="*/ 168273 w 168273"/>
                  <a:gd name="connsiteY1" fmla="*/ 12818 h 2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273" h="25637">
                    <a:moveTo>
                      <a:pt x="0" y="12818"/>
                    </a:moveTo>
                    <a:lnTo>
                      <a:pt x="168273" y="12818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Freeform: Shape 4"/>
              <p:cNvSpPr/>
              <p:nvPr/>
            </p:nvSpPr>
            <p:spPr>
              <a:xfrm>
                <a:off x="5112385" y="3298825"/>
                <a:ext cx="1287145" cy="1287145"/>
              </a:xfrm>
              <a:custGeom>
                <a:avLst/>
                <a:gdLst>
                  <a:gd name="connsiteX0" fmla="*/ 0 w 1188002"/>
                  <a:gd name="connsiteY0" fmla="*/ 594001 h 1188002"/>
                  <a:gd name="connsiteX1" fmla="*/ 594001 w 1188002"/>
                  <a:gd name="connsiteY1" fmla="*/ 0 h 1188002"/>
                  <a:gd name="connsiteX2" fmla="*/ 1188002 w 1188002"/>
                  <a:gd name="connsiteY2" fmla="*/ 594001 h 1188002"/>
                  <a:gd name="connsiteX3" fmla="*/ 594001 w 1188002"/>
                  <a:gd name="connsiteY3" fmla="*/ 1188002 h 1188002"/>
                  <a:gd name="connsiteX4" fmla="*/ 0 w 1188002"/>
                  <a:gd name="connsiteY4" fmla="*/ 594001 h 118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8002" h="1188002">
                    <a:moveTo>
                      <a:pt x="0" y="594001"/>
                    </a:moveTo>
                    <a:cubicBezTo>
                      <a:pt x="0" y="265943"/>
                      <a:pt x="265943" y="0"/>
                      <a:pt x="594001" y="0"/>
                    </a:cubicBezTo>
                    <a:cubicBezTo>
                      <a:pt x="922059" y="0"/>
                      <a:pt x="1188002" y="265943"/>
                      <a:pt x="1188002" y="594001"/>
                    </a:cubicBezTo>
                    <a:cubicBezTo>
                      <a:pt x="1188002" y="922059"/>
                      <a:pt x="922059" y="1188002"/>
                      <a:pt x="594001" y="1188002"/>
                    </a:cubicBezTo>
                    <a:cubicBezTo>
                      <a:pt x="265943" y="1188002"/>
                      <a:pt x="0" y="922059"/>
                      <a:pt x="0" y="5940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: Shape 5"/>
              <p:cNvSpPr/>
              <p:nvPr/>
            </p:nvSpPr>
            <p:spPr>
              <a:xfrm rot="16200000">
                <a:off x="5664835" y="3194050"/>
                <a:ext cx="182245" cy="27940"/>
              </a:xfrm>
              <a:custGeom>
                <a:avLst/>
                <a:gdLst>
                  <a:gd name="connsiteX0" fmla="*/ 0 w 168273"/>
                  <a:gd name="connsiteY0" fmla="*/ 12818 h 25637"/>
                  <a:gd name="connsiteX1" fmla="*/ 168273 w 168273"/>
                  <a:gd name="connsiteY1" fmla="*/ 12818 h 2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273" h="25637">
                    <a:moveTo>
                      <a:pt x="0" y="12818"/>
                    </a:moveTo>
                    <a:lnTo>
                      <a:pt x="168273" y="12818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7"/>
              <p:cNvSpPr/>
              <p:nvPr/>
            </p:nvSpPr>
            <p:spPr>
              <a:xfrm>
                <a:off x="6399530" y="3928745"/>
                <a:ext cx="182245" cy="27940"/>
              </a:xfrm>
              <a:custGeom>
                <a:avLst/>
                <a:gdLst>
                  <a:gd name="connsiteX0" fmla="*/ 0 w 168273"/>
                  <a:gd name="connsiteY0" fmla="*/ 12818 h 25637"/>
                  <a:gd name="connsiteX1" fmla="*/ 168273 w 168273"/>
                  <a:gd name="connsiteY1" fmla="*/ 12818 h 2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273" h="25637">
                    <a:moveTo>
                      <a:pt x="0" y="12818"/>
                    </a:moveTo>
                    <a:lnTo>
                      <a:pt x="168273" y="12818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: Shape 8"/>
              <p:cNvSpPr/>
              <p:nvPr/>
            </p:nvSpPr>
            <p:spPr>
              <a:xfrm>
                <a:off x="6581775" y="3427730"/>
                <a:ext cx="1030605" cy="1030605"/>
              </a:xfrm>
              <a:custGeom>
                <a:avLst/>
                <a:gdLst>
                  <a:gd name="connsiteX0" fmla="*/ 0 w 950965"/>
                  <a:gd name="connsiteY0" fmla="*/ 475483 h 950965"/>
                  <a:gd name="connsiteX1" fmla="*/ 475483 w 950965"/>
                  <a:gd name="connsiteY1" fmla="*/ 0 h 950965"/>
                  <a:gd name="connsiteX2" fmla="*/ 950966 w 950965"/>
                  <a:gd name="connsiteY2" fmla="*/ 475483 h 950965"/>
                  <a:gd name="connsiteX3" fmla="*/ 475483 w 950965"/>
                  <a:gd name="connsiteY3" fmla="*/ 950966 h 950965"/>
                  <a:gd name="connsiteX4" fmla="*/ 0 w 950965"/>
                  <a:gd name="connsiteY4" fmla="*/ 475483 h 95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965" h="950965">
                    <a:moveTo>
                      <a:pt x="0" y="475483"/>
                    </a:moveTo>
                    <a:cubicBezTo>
                      <a:pt x="0" y="212881"/>
                      <a:pt x="212881" y="0"/>
                      <a:pt x="475483" y="0"/>
                    </a:cubicBezTo>
                    <a:cubicBezTo>
                      <a:pt x="738085" y="0"/>
                      <a:pt x="950966" y="212881"/>
                      <a:pt x="950966" y="475483"/>
                    </a:cubicBezTo>
                    <a:cubicBezTo>
                      <a:pt x="950966" y="738085"/>
                      <a:pt x="738085" y="950966"/>
                      <a:pt x="475483" y="950966"/>
                    </a:cubicBezTo>
                    <a:cubicBezTo>
                      <a:pt x="212881" y="950966"/>
                      <a:pt x="0" y="738085"/>
                      <a:pt x="0" y="47548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: Shape 9"/>
              <p:cNvSpPr/>
              <p:nvPr/>
            </p:nvSpPr>
            <p:spPr>
              <a:xfrm rot="5400000">
                <a:off x="5664835" y="4663440"/>
                <a:ext cx="182245" cy="27940"/>
              </a:xfrm>
              <a:custGeom>
                <a:avLst/>
                <a:gdLst>
                  <a:gd name="connsiteX0" fmla="*/ 0 w 168273"/>
                  <a:gd name="connsiteY0" fmla="*/ 12818 h 25637"/>
                  <a:gd name="connsiteX1" fmla="*/ 168273 w 168273"/>
                  <a:gd name="connsiteY1" fmla="*/ 12818 h 2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273" h="25637">
                    <a:moveTo>
                      <a:pt x="0" y="12818"/>
                    </a:moveTo>
                    <a:lnTo>
                      <a:pt x="168273" y="12818"/>
                    </a:lnTo>
                  </a:path>
                </a:pathLst>
              </a:custGeom>
              <a:noFill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: Shape 10"/>
              <p:cNvSpPr/>
              <p:nvPr/>
            </p:nvSpPr>
            <p:spPr>
              <a:xfrm>
                <a:off x="5240655" y="4768850"/>
                <a:ext cx="1030605" cy="1030605"/>
              </a:xfrm>
              <a:custGeom>
                <a:avLst/>
                <a:gdLst>
                  <a:gd name="connsiteX0" fmla="*/ 0 w 950965"/>
                  <a:gd name="connsiteY0" fmla="*/ 475483 h 950965"/>
                  <a:gd name="connsiteX1" fmla="*/ 475483 w 950965"/>
                  <a:gd name="connsiteY1" fmla="*/ 0 h 950965"/>
                  <a:gd name="connsiteX2" fmla="*/ 950966 w 950965"/>
                  <a:gd name="connsiteY2" fmla="*/ 475483 h 950965"/>
                  <a:gd name="connsiteX3" fmla="*/ 475483 w 950965"/>
                  <a:gd name="connsiteY3" fmla="*/ 950966 h 950965"/>
                  <a:gd name="connsiteX4" fmla="*/ 0 w 950965"/>
                  <a:gd name="connsiteY4" fmla="*/ 475483 h 95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965" h="950965">
                    <a:moveTo>
                      <a:pt x="0" y="475483"/>
                    </a:moveTo>
                    <a:cubicBezTo>
                      <a:pt x="0" y="212881"/>
                      <a:pt x="212881" y="0"/>
                      <a:pt x="475483" y="0"/>
                    </a:cubicBezTo>
                    <a:cubicBezTo>
                      <a:pt x="738085" y="0"/>
                      <a:pt x="950966" y="212881"/>
                      <a:pt x="950966" y="475483"/>
                    </a:cubicBezTo>
                    <a:cubicBezTo>
                      <a:pt x="950966" y="738085"/>
                      <a:pt x="738085" y="950966"/>
                      <a:pt x="475483" y="950966"/>
                    </a:cubicBezTo>
                    <a:cubicBezTo>
                      <a:pt x="212881" y="950966"/>
                      <a:pt x="0" y="738085"/>
                      <a:pt x="0" y="475483"/>
                    </a:cubicBezTo>
                    <a:close/>
                  </a:path>
                </a:pathLst>
              </a:custGeom>
              <a:solidFill>
                <a:srgbClr val="D4322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: Shape 12"/>
              <p:cNvSpPr/>
              <p:nvPr/>
            </p:nvSpPr>
            <p:spPr>
              <a:xfrm>
                <a:off x="3899535" y="3427730"/>
                <a:ext cx="1030605" cy="1030605"/>
              </a:xfrm>
              <a:custGeom>
                <a:avLst/>
                <a:gdLst>
                  <a:gd name="connsiteX0" fmla="*/ 0 w 950965"/>
                  <a:gd name="connsiteY0" fmla="*/ 475483 h 950965"/>
                  <a:gd name="connsiteX1" fmla="*/ 475483 w 950965"/>
                  <a:gd name="connsiteY1" fmla="*/ 0 h 950965"/>
                  <a:gd name="connsiteX2" fmla="*/ 950966 w 950965"/>
                  <a:gd name="connsiteY2" fmla="*/ 475483 h 950965"/>
                  <a:gd name="connsiteX3" fmla="*/ 475483 w 950965"/>
                  <a:gd name="connsiteY3" fmla="*/ 950966 h 950965"/>
                  <a:gd name="connsiteX4" fmla="*/ 0 w 950965"/>
                  <a:gd name="connsiteY4" fmla="*/ 475483 h 95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965" h="950965">
                    <a:moveTo>
                      <a:pt x="0" y="475483"/>
                    </a:moveTo>
                    <a:cubicBezTo>
                      <a:pt x="0" y="212881"/>
                      <a:pt x="212881" y="0"/>
                      <a:pt x="475483" y="0"/>
                    </a:cubicBezTo>
                    <a:cubicBezTo>
                      <a:pt x="738085" y="0"/>
                      <a:pt x="950966" y="212881"/>
                      <a:pt x="950966" y="475483"/>
                    </a:cubicBezTo>
                    <a:cubicBezTo>
                      <a:pt x="950966" y="738085"/>
                      <a:pt x="738085" y="950966"/>
                      <a:pt x="475483" y="950966"/>
                    </a:cubicBezTo>
                    <a:cubicBezTo>
                      <a:pt x="212881" y="950966"/>
                      <a:pt x="0" y="738085"/>
                      <a:pt x="0" y="47548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: Shape 25"/>
              <p:cNvSpPr/>
              <p:nvPr/>
            </p:nvSpPr>
            <p:spPr bwMode="auto">
              <a:xfrm>
                <a:off x="5479415" y="3649980"/>
                <a:ext cx="584200" cy="584835"/>
              </a:xfrm>
              <a:custGeom>
                <a:avLst/>
                <a:gdLst>
                  <a:gd name="T0" fmla="*/ 89 w 368"/>
                  <a:gd name="T1" fmla="*/ 122 h 368"/>
                  <a:gd name="T2" fmla="*/ 101 w 368"/>
                  <a:gd name="T3" fmla="*/ 124 h 368"/>
                  <a:gd name="T4" fmla="*/ 146 w 368"/>
                  <a:gd name="T5" fmla="*/ 82 h 368"/>
                  <a:gd name="T6" fmla="*/ 145 w 368"/>
                  <a:gd name="T7" fmla="*/ 73 h 368"/>
                  <a:gd name="T8" fmla="*/ 147 w 368"/>
                  <a:gd name="T9" fmla="*/ 60 h 368"/>
                  <a:gd name="T10" fmla="*/ 87 w 368"/>
                  <a:gd name="T11" fmla="*/ 27 h 368"/>
                  <a:gd name="T12" fmla="*/ 36 w 368"/>
                  <a:gd name="T13" fmla="*/ 75 h 368"/>
                  <a:gd name="T14" fmla="*/ 72 w 368"/>
                  <a:gd name="T15" fmla="*/ 126 h 368"/>
                  <a:gd name="T16" fmla="*/ 89 w 368"/>
                  <a:gd name="T17" fmla="*/ 122 h 368"/>
                  <a:gd name="T18" fmla="*/ 50 w 368"/>
                  <a:gd name="T19" fmla="*/ 161 h 368"/>
                  <a:gd name="T20" fmla="*/ 53 w 368"/>
                  <a:gd name="T21" fmla="*/ 146 h 368"/>
                  <a:gd name="T22" fmla="*/ 19 w 368"/>
                  <a:gd name="T23" fmla="*/ 101 h 368"/>
                  <a:gd name="T24" fmla="*/ 0 w 368"/>
                  <a:gd name="T25" fmla="*/ 184 h 368"/>
                  <a:gd name="T26" fmla="*/ 26 w 368"/>
                  <a:gd name="T27" fmla="*/ 278 h 368"/>
                  <a:gd name="T28" fmla="*/ 58 w 368"/>
                  <a:gd name="T29" fmla="*/ 185 h 368"/>
                  <a:gd name="T30" fmla="*/ 50 w 368"/>
                  <a:gd name="T31" fmla="*/ 161 h 368"/>
                  <a:gd name="T32" fmla="*/ 184 w 368"/>
                  <a:gd name="T33" fmla="*/ 34 h 368"/>
                  <a:gd name="T34" fmla="*/ 211 w 368"/>
                  <a:gd name="T35" fmla="*/ 44 h 368"/>
                  <a:gd name="T36" fmla="*/ 275 w 368"/>
                  <a:gd name="T37" fmla="*/ 24 h 368"/>
                  <a:gd name="T38" fmla="*/ 184 w 368"/>
                  <a:gd name="T39" fmla="*/ 0 h 368"/>
                  <a:gd name="T40" fmla="*/ 119 w 368"/>
                  <a:gd name="T41" fmla="*/ 12 h 368"/>
                  <a:gd name="T42" fmla="*/ 165 w 368"/>
                  <a:gd name="T43" fmla="*/ 39 h 368"/>
                  <a:gd name="T44" fmla="*/ 184 w 368"/>
                  <a:gd name="T45" fmla="*/ 34 h 368"/>
                  <a:gd name="T46" fmla="*/ 243 w 368"/>
                  <a:gd name="T47" fmla="*/ 218 h 368"/>
                  <a:gd name="T48" fmla="*/ 253 w 368"/>
                  <a:gd name="T49" fmla="*/ 205 h 368"/>
                  <a:gd name="T50" fmla="*/ 200 w 368"/>
                  <a:gd name="T51" fmla="*/ 109 h 368"/>
                  <a:gd name="T52" fmla="*/ 184 w 368"/>
                  <a:gd name="T53" fmla="*/ 112 h 368"/>
                  <a:gd name="T54" fmla="*/ 162 w 368"/>
                  <a:gd name="T55" fmla="*/ 105 h 368"/>
                  <a:gd name="T56" fmla="*/ 122 w 368"/>
                  <a:gd name="T57" fmla="*/ 141 h 368"/>
                  <a:gd name="T58" fmla="*/ 128 w 368"/>
                  <a:gd name="T59" fmla="*/ 161 h 368"/>
                  <a:gd name="T60" fmla="*/ 127 w 368"/>
                  <a:gd name="T61" fmla="*/ 173 h 368"/>
                  <a:gd name="T62" fmla="*/ 243 w 368"/>
                  <a:gd name="T63" fmla="*/ 218 h 368"/>
                  <a:gd name="T64" fmla="*/ 294 w 368"/>
                  <a:gd name="T65" fmla="*/ 271 h 368"/>
                  <a:gd name="T66" fmla="*/ 295 w 368"/>
                  <a:gd name="T67" fmla="*/ 293 h 368"/>
                  <a:gd name="T68" fmla="*/ 292 w 368"/>
                  <a:gd name="T69" fmla="*/ 333 h 368"/>
                  <a:gd name="T70" fmla="*/ 359 w 368"/>
                  <a:gd name="T71" fmla="*/ 240 h 368"/>
                  <a:gd name="T72" fmla="*/ 315 w 368"/>
                  <a:gd name="T73" fmla="*/ 247 h 368"/>
                  <a:gd name="T74" fmla="*/ 294 w 368"/>
                  <a:gd name="T75" fmla="*/ 271 h 368"/>
                  <a:gd name="T76" fmla="*/ 234 w 368"/>
                  <a:gd name="T77" fmla="*/ 244 h 368"/>
                  <a:gd name="T78" fmla="*/ 110 w 368"/>
                  <a:gd name="T79" fmla="*/ 195 h 368"/>
                  <a:gd name="T80" fmla="*/ 89 w 368"/>
                  <a:gd name="T81" fmla="*/ 200 h 368"/>
                  <a:gd name="T82" fmla="*/ 81 w 368"/>
                  <a:gd name="T83" fmla="*/ 200 h 368"/>
                  <a:gd name="T84" fmla="*/ 49 w 368"/>
                  <a:gd name="T85" fmla="*/ 309 h 368"/>
                  <a:gd name="T86" fmla="*/ 112 w 368"/>
                  <a:gd name="T87" fmla="*/ 353 h 368"/>
                  <a:gd name="T88" fmla="*/ 234 w 368"/>
                  <a:gd name="T89" fmla="*/ 244 h 368"/>
                  <a:gd name="T90" fmla="*/ 307 w 368"/>
                  <a:gd name="T91" fmla="*/ 48 h 368"/>
                  <a:gd name="T92" fmla="*/ 223 w 368"/>
                  <a:gd name="T93" fmla="*/ 69 h 368"/>
                  <a:gd name="T94" fmla="*/ 224 w 368"/>
                  <a:gd name="T95" fmla="*/ 73 h 368"/>
                  <a:gd name="T96" fmla="*/ 220 w 368"/>
                  <a:gd name="T97" fmla="*/ 90 h 368"/>
                  <a:gd name="T98" fmla="*/ 279 w 368"/>
                  <a:gd name="T99" fmla="*/ 196 h 368"/>
                  <a:gd name="T100" fmla="*/ 314 w 368"/>
                  <a:gd name="T101" fmla="*/ 220 h 368"/>
                  <a:gd name="T102" fmla="*/ 366 w 368"/>
                  <a:gd name="T103" fmla="*/ 210 h 368"/>
                  <a:gd name="T104" fmla="*/ 368 w 368"/>
                  <a:gd name="T105" fmla="*/ 184 h 368"/>
                  <a:gd name="T106" fmla="*/ 307 w 368"/>
                  <a:gd name="T107" fmla="*/ 48 h 368"/>
                  <a:gd name="T108" fmla="*/ 254 w 368"/>
                  <a:gd name="T109" fmla="*/ 265 h 368"/>
                  <a:gd name="T110" fmla="*/ 139 w 368"/>
                  <a:gd name="T111" fmla="*/ 362 h 368"/>
                  <a:gd name="T112" fmla="*/ 184 w 368"/>
                  <a:gd name="T113" fmla="*/ 368 h 368"/>
                  <a:gd name="T114" fmla="*/ 261 w 368"/>
                  <a:gd name="T115" fmla="*/ 351 h 368"/>
                  <a:gd name="T116" fmla="*/ 267 w 368"/>
                  <a:gd name="T117" fmla="*/ 293 h 368"/>
                  <a:gd name="T118" fmla="*/ 266 w 368"/>
                  <a:gd name="T119" fmla="*/ 272 h 368"/>
                  <a:gd name="T120" fmla="*/ 254 w 368"/>
                  <a:gd name="T121" fmla="*/ 26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8" h="368">
                    <a:moveTo>
                      <a:pt x="89" y="122"/>
                    </a:moveTo>
                    <a:cubicBezTo>
                      <a:pt x="93" y="122"/>
                      <a:pt x="97" y="123"/>
                      <a:pt x="101" y="124"/>
                    </a:cubicBezTo>
                    <a:cubicBezTo>
                      <a:pt x="115" y="108"/>
                      <a:pt x="130" y="94"/>
                      <a:pt x="146" y="82"/>
                    </a:cubicBezTo>
                    <a:cubicBezTo>
                      <a:pt x="146" y="79"/>
                      <a:pt x="145" y="76"/>
                      <a:pt x="145" y="73"/>
                    </a:cubicBezTo>
                    <a:cubicBezTo>
                      <a:pt x="145" y="68"/>
                      <a:pt x="146" y="64"/>
                      <a:pt x="147" y="60"/>
                    </a:cubicBezTo>
                    <a:cubicBezTo>
                      <a:pt x="129" y="47"/>
                      <a:pt x="109" y="36"/>
                      <a:pt x="87" y="27"/>
                    </a:cubicBezTo>
                    <a:cubicBezTo>
                      <a:pt x="67" y="40"/>
                      <a:pt x="50" y="56"/>
                      <a:pt x="36" y="75"/>
                    </a:cubicBezTo>
                    <a:cubicBezTo>
                      <a:pt x="46" y="93"/>
                      <a:pt x="58" y="110"/>
                      <a:pt x="72" y="126"/>
                    </a:cubicBezTo>
                    <a:cubicBezTo>
                      <a:pt x="77" y="124"/>
                      <a:pt x="83" y="122"/>
                      <a:pt x="89" y="122"/>
                    </a:cubicBezTo>
                    <a:close/>
                    <a:moveTo>
                      <a:pt x="50" y="161"/>
                    </a:moveTo>
                    <a:cubicBezTo>
                      <a:pt x="50" y="156"/>
                      <a:pt x="51" y="151"/>
                      <a:pt x="53" y="146"/>
                    </a:cubicBezTo>
                    <a:cubicBezTo>
                      <a:pt x="41" y="132"/>
                      <a:pt x="29" y="117"/>
                      <a:pt x="19" y="101"/>
                    </a:cubicBezTo>
                    <a:cubicBezTo>
                      <a:pt x="7" y="126"/>
                      <a:pt x="0" y="154"/>
                      <a:pt x="0" y="184"/>
                    </a:cubicBezTo>
                    <a:cubicBezTo>
                      <a:pt x="0" y="218"/>
                      <a:pt x="9" y="250"/>
                      <a:pt x="26" y="278"/>
                    </a:cubicBezTo>
                    <a:cubicBezTo>
                      <a:pt x="32" y="245"/>
                      <a:pt x="43" y="214"/>
                      <a:pt x="58" y="185"/>
                    </a:cubicBezTo>
                    <a:cubicBezTo>
                      <a:pt x="53" y="178"/>
                      <a:pt x="50" y="170"/>
                      <a:pt x="50" y="161"/>
                    </a:cubicBezTo>
                    <a:close/>
                    <a:moveTo>
                      <a:pt x="184" y="34"/>
                    </a:moveTo>
                    <a:cubicBezTo>
                      <a:pt x="195" y="34"/>
                      <a:pt x="204" y="38"/>
                      <a:pt x="211" y="44"/>
                    </a:cubicBezTo>
                    <a:cubicBezTo>
                      <a:pt x="232" y="35"/>
                      <a:pt x="253" y="29"/>
                      <a:pt x="275" y="24"/>
                    </a:cubicBezTo>
                    <a:cubicBezTo>
                      <a:pt x="248" y="9"/>
                      <a:pt x="217" y="0"/>
                      <a:pt x="184" y="0"/>
                    </a:cubicBezTo>
                    <a:cubicBezTo>
                      <a:pt x="161" y="0"/>
                      <a:pt x="139" y="4"/>
                      <a:pt x="119" y="12"/>
                    </a:cubicBezTo>
                    <a:cubicBezTo>
                      <a:pt x="135" y="20"/>
                      <a:pt x="150" y="29"/>
                      <a:pt x="165" y="39"/>
                    </a:cubicBezTo>
                    <a:cubicBezTo>
                      <a:pt x="170" y="36"/>
                      <a:pt x="177" y="34"/>
                      <a:pt x="184" y="34"/>
                    </a:cubicBezTo>
                    <a:close/>
                    <a:moveTo>
                      <a:pt x="243" y="218"/>
                    </a:moveTo>
                    <a:cubicBezTo>
                      <a:pt x="245" y="213"/>
                      <a:pt x="249" y="208"/>
                      <a:pt x="253" y="205"/>
                    </a:cubicBezTo>
                    <a:cubicBezTo>
                      <a:pt x="242" y="169"/>
                      <a:pt x="223" y="137"/>
                      <a:pt x="200" y="109"/>
                    </a:cubicBezTo>
                    <a:cubicBezTo>
                      <a:pt x="195" y="111"/>
                      <a:pt x="190" y="112"/>
                      <a:pt x="184" y="112"/>
                    </a:cubicBezTo>
                    <a:cubicBezTo>
                      <a:pt x="176" y="112"/>
                      <a:pt x="168" y="109"/>
                      <a:pt x="162" y="105"/>
                    </a:cubicBezTo>
                    <a:cubicBezTo>
                      <a:pt x="148" y="115"/>
                      <a:pt x="134" y="128"/>
                      <a:pt x="122" y="141"/>
                    </a:cubicBezTo>
                    <a:cubicBezTo>
                      <a:pt x="126" y="147"/>
                      <a:pt x="128" y="154"/>
                      <a:pt x="128" y="161"/>
                    </a:cubicBezTo>
                    <a:cubicBezTo>
                      <a:pt x="128" y="165"/>
                      <a:pt x="128" y="169"/>
                      <a:pt x="127" y="173"/>
                    </a:cubicBezTo>
                    <a:cubicBezTo>
                      <a:pt x="161" y="196"/>
                      <a:pt x="200" y="212"/>
                      <a:pt x="243" y="218"/>
                    </a:cubicBezTo>
                    <a:close/>
                    <a:moveTo>
                      <a:pt x="294" y="271"/>
                    </a:moveTo>
                    <a:cubicBezTo>
                      <a:pt x="294" y="278"/>
                      <a:pt x="295" y="286"/>
                      <a:pt x="295" y="293"/>
                    </a:cubicBezTo>
                    <a:cubicBezTo>
                      <a:pt x="295" y="307"/>
                      <a:pt x="294" y="320"/>
                      <a:pt x="292" y="333"/>
                    </a:cubicBezTo>
                    <a:cubicBezTo>
                      <a:pt x="323" y="310"/>
                      <a:pt x="347" y="277"/>
                      <a:pt x="359" y="240"/>
                    </a:cubicBezTo>
                    <a:cubicBezTo>
                      <a:pt x="345" y="243"/>
                      <a:pt x="330" y="246"/>
                      <a:pt x="315" y="247"/>
                    </a:cubicBezTo>
                    <a:cubicBezTo>
                      <a:pt x="312" y="258"/>
                      <a:pt x="304" y="266"/>
                      <a:pt x="294" y="271"/>
                    </a:cubicBezTo>
                    <a:close/>
                    <a:moveTo>
                      <a:pt x="234" y="244"/>
                    </a:moveTo>
                    <a:cubicBezTo>
                      <a:pt x="188" y="237"/>
                      <a:pt x="146" y="220"/>
                      <a:pt x="110" y="195"/>
                    </a:cubicBezTo>
                    <a:cubicBezTo>
                      <a:pt x="104" y="198"/>
                      <a:pt x="97" y="200"/>
                      <a:pt x="89" y="200"/>
                    </a:cubicBezTo>
                    <a:cubicBezTo>
                      <a:pt x="86" y="200"/>
                      <a:pt x="84" y="200"/>
                      <a:pt x="81" y="200"/>
                    </a:cubicBezTo>
                    <a:cubicBezTo>
                      <a:pt x="64" y="233"/>
                      <a:pt x="52" y="270"/>
                      <a:pt x="49" y="309"/>
                    </a:cubicBezTo>
                    <a:cubicBezTo>
                      <a:pt x="67" y="328"/>
                      <a:pt x="88" y="343"/>
                      <a:pt x="112" y="353"/>
                    </a:cubicBezTo>
                    <a:cubicBezTo>
                      <a:pt x="142" y="308"/>
                      <a:pt x="184" y="270"/>
                      <a:pt x="234" y="244"/>
                    </a:cubicBezTo>
                    <a:close/>
                    <a:moveTo>
                      <a:pt x="307" y="48"/>
                    </a:moveTo>
                    <a:cubicBezTo>
                      <a:pt x="278" y="50"/>
                      <a:pt x="250" y="58"/>
                      <a:pt x="223" y="69"/>
                    </a:cubicBezTo>
                    <a:cubicBezTo>
                      <a:pt x="224" y="70"/>
                      <a:pt x="224" y="71"/>
                      <a:pt x="224" y="73"/>
                    </a:cubicBezTo>
                    <a:cubicBezTo>
                      <a:pt x="224" y="79"/>
                      <a:pt x="222" y="85"/>
                      <a:pt x="220" y="90"/>
                    </a:cubicBezTo>
                    <a:cubicBezTo>
                      <a:pt x="246" y="121"/>
                      <a:pt x="266" y="157"/>
                      <a:pt x="279" y="196"/>
                    </a:cubicBezTo>
                    <a:cubicBezTo>
                      <a:pt x="295" y="196"/>
                      <a:pt x="309" y="206"/>
                      <a:pt x="314" y="220"/>
                    </a:cubicBezTo>
                    <a:cubicBezTo>
                      <a:pt x="332" y="218"/>
                      <a:pt x="349" y="215"/>
                      <a:pt x="366" y="210"/>
                    </a:cubicBezTo>
                    <a:cubicBezTo>
                      <a:pt x="367" y="201"/>
                      <a:pt x="368" y="193"/>
                      <a:pt x="368" y="184"/>
                    </a:cubicBezTo>
                    <a:cubicBezTo>
                      <a:pt x="368" y="130"/>
                      <a:pt x="344" y="81"/>
                      <a:pt x="307" y="48"/>
                    </a:cubicBezTo>
                    <a:close/>
                    <a:moveTo>
                      <a:pt x="254" y="265"/>
                    </a:moveTo>
                    <a:cubicBezTo>
                      <a:pt x="207" y="287"/>
                      <a:pt x="167" y="321"/>
                      <a:pt x="139" y="362"/>
                    </a:cubicBezTo>
                    <a:cubicBezTo>
                      <a:pt x="153" y="366"/>
                      <a:pt x="168" y="368"/>
                      <a:pt x="184" y="368"/>
                    </a:cubicBezTo>
                    <a:cubicBezTo>
                      <a:pt x="212" y="368"/>
                      <a:pt x="238" y="362"/>
                      <a:pt x="261" y="351"/>
                    </a:cubicBezTo>
                    <a:cubicBezTo>
                      <a:pt x="265" y="332"/>
                      <a:pt x="267" y="313"/>
                      <a:pt x="267" y="293"/>
                    </a:cubicBezTo>
                    <a:cubicBezTo>
                      <a:pt x="267" y="286"/>
                      <a:pt x="267" y="279"/>
                      <a:pt x="266" y="272"/>
                    </a:cubicBezTo>
                    <a:cubicBezTo>
                      <a:pt x="262" y="271"/>
                      <a:pt x="257" y="268"/>
                      <a:pt x="254" y="2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: Shape 39"/>
              <p:cNvSpPr/>
              <p:nvPr/>
            </p:nvSpPr>
            <p:spPr bwMode="auto">
              <a:xfrm>
                <a:off x="4221440" y="3781273"/>
                <a:ext cx="418051" cy="294944"/>
              </a:xfrm>
              <a:custGeom>
                <a:avLst/>
                <a:gdLst>
                  <a:gd name="T0" fmla="*/ 218 w 219"/>
                  <a:gd name="T1" fmla="*/ 117 h 154"/>
                  <a:gd name="T2" fmla="*/ 219 w 219"/>
                  <a:gd name="T3" fmla="*/ 118 h 154"/>
                  <a:gd name="T4" fmla="*/ 218 w 219"/>
                  <a:gd name="T5" fmla="*/ 119 h 154"/>
                  <a:gd name="T6" fmla="*/ 174 w 219"/>
                  <a:gd name="T7" fmla="*/ 153 h 154"/>
                  <a:gd name="T8" fmla="*/ 172 w 219"/>
                  <a:gd name="T9" fmla="*/ 153 h 154"/>
                  <a:gd name="T10" fmla="*/ 171 w 219"/>
                  <a:gd name="T11" fmla="*/ 151 h 154"/>
                  <a:gd name="T12" fmla="*/ 179 w 219"/>
                  <a:gd name="T13" fmla="*/ 133 h 154"/>
                  <a:gd name="T14" fmla="*/ 113 w 219"/>
                  <a:gd name="T15" fmla="*/ 106 h 154"/>
                  <a:gd name="T16" fmla="*/ 126 w 219"/>
                  <a:gd name="T17" fmla="*/ 89 h 154"/>
                  <a:gd name="T18" fmla="*/ 131 w 219"/>
                  <a:gd name="T19" fmla="*/ 82 h 154"/>
                  <a:gd name="T20" fmla="*/ 179 w 219"/>
                  <a:gd name="T21" fmla="*/ 103 h 154"/>
                  <a:gd name="T22" fmla="*/ 171 w 219"/>
                  <a:gd name="T23" fmla="*/ 85 h 154"/>
                  <a:gd name="T24" fmla="*/ 172 w 219"/>
                  <a:gd name="T25" fmla="*/ 83 h 154"/>
                  <a:gd name="T26" fmla="*/ 173 w 219"/>
                  <a:gd name="T27" fmla="*/ 82 h 154"/>
                  <a:gd name="T28" fmla="*/ 174 w 219"/>
                  <a:gd name="T29" fmla="*/ 83 h 154"/>
                  <a:gd name="T30" fmla="*/ 218 w 219"/>
                  <a:gd name="T31" fmla="*/ 117 h 154"/>
                  <a:gd name="T32" fmla="*/ 45 w 219"/>
                  <a:gd name="T33" fmla="*/ 71 h 154"/>
                  <a:gd name="T34" fmla="*/ 46 w 219"/>
                  <a:gd name="T35" fmla="*/ 71 h 154"/>
                  <a:gd name="T36" fmla="*/ 47 w 219"/>
                  <a:gd name="T37" fmla="*/ 71 h 154"/>
                  <a:gd name="T38" fmla="*/ 47 w 219"/>
                  <a:gd name="T39" fmla="*/ 69 h 154"/>
                  <a:gd name="T40" fmla="*/ 40 w 219"/>
                  <a:gd name="T41" fmla="*/ 50 h 154"/>
                  <a:gd name="T42" fmla="*/ 87 w 219"/>
                  <a:gd name="T43" fmla="*/ 72 h 154"/>
                  <a:gd name="T44" fmla="*/ 93 w 219"/>
                  <a:gd name="T45" fmla="*/ 65 h 154"/>
                  <a:gd name="T46" fmla="*/ 106 w 219"/>
                  <a:gd name="T47" fmla="*/ 49 h 154"/>
                  <a:gd name="T48" fmla="*/ 40 w 219"/>
                  <a:gd name="T49" fmla="*/ 21 h 154"/>
                  <a:gd name="T50" fmla="*/ 47 w 219"/>
                  <a:gd name="T51" fmla="*/ 2 h 154"/>
                  <a:gd name="T52" fmla="*/ 47 w 219"/>
                  <a:gd name="T53" fmla="*/ 0 h 154"/>
                  <a:gd name="T54" fmla="*/ 45 w 219"/>
                  <a:gd name="T55" fmla="*/ 0 h 154"/>
                  <a:gd name="T56" fmla="*/ 0 w 219"/>
                  <a:gd name="T57" fmla="*/ 34 h 154"/>
                  <a:gd name="T58" fmla="*/ 0 w 219"/>
                  <a:gd name="T59" fmla="*/ 35 h 154"/>
                  <a:gd name="T60" fmla="*/ 0 w 219"/>
                  <a:gd name="T61" fmla="*/ 37 h 154"/>
                  <a:gd name="T62" fmla="*/ 45 w 219"/>
                  <a:gd name="T63" fmla="*/ 71 h 154"/>
                  <a:gd name="T64" fmla="*/ 121 w 219"/>
                  <a:gd name="T65" fmla="*/ 86 h 154"/>
                  <a:gd name="T66" fmla="*/ 179 w 219"/>
                  <a:gd name="T67" fmla="*/ 50 h 154"/>
                  <a:gd name="T68" fmla="*/ 171 w 219"/>
                  <a:gd name="T69" fmla="*/ 69 h 154"/>
                  <a:gd name="T70" fmla="*/ 172 w 219"/>
                  <a:gd name="T71" fmla="*/ 71 h 154"/>
                  <a:gd name="T72" fmla="*/ 173 w 219"/>
                  <a:gd name="T73" fmla="*/ 71 h 154"/>
                  <a:gd name="T74" fmla="*/ 174 w 219"/>
                  <a:gd name="T75" fmla="*/ 71 h 154"/>
                  <a:gd name="T76" fmla="*/ 218 w 219"/>
                  <a:gd name="T77" fmla="*/ 37 h 154"/>
                  <a:gd name="T78" fmla="*/ 219 w 219"/>
                  <a:gd name="T79" fmla="*/ 35 h 154"/>
                  <a:gd name="T80" fmla="*/ 218 w 219"/>
                  <a:gd name="T81" fmla="*/ 34 h 154"/>
                  <a:gd name="T82" fmla="*/ 174 w 219"/>
                  <a:gd name="T83" fmla="*/ 0 h 154"/>
                  <a:gd name="T84" fmla="*/ 172 w 219"/>
                  <a:gd name="T85" fmla="*/ 0 h 154"/>
                  <a:gd name="T86" fmla="*/ 171 w 219"/>
                  <a:gd name="T87" fmla="*/ 2 h 154"/>
                  <a:gd name="T88" fmla="*/ 179 w 219"/>
                  <a:gd name="T89" fmla="*/ 21 h 154"/>
                  <a:gd name="T90" fmla="*/ 97 w 219"/>
                  <a:gd name="T91" fmla="*/ 69 h 154"/>
                  <a:gd name="T92" fmla="*/ 40 w 219"/>
                  <a:gd name="T93" fmla="*/ 103 h 154"/>
                  <a:gd name="T94" fmla="*/ 47 w 219"/>
                  <a:gd name="T95" fmla="*/ 85 h 154"/>
                  <a:gd name="T96" fmla="*/ 47 w 219"/>
                  <a:gd name="T97" fmla="*/ 83 h 154"/>
                  <a:gd name="T98" fmla="*/ 46 w 219"/>
                  <a:gd name="T99" fmla="*/ 82 h 154"/>
                  <a:gd name="T100" fmla="*/ 45 w 219"/>
                  <a:gd name="T101" fmla="*/ 83 h 154"/>
                  <a:gd name="T102" fmla="*/ 0 w 219"/>
                  <a:gd name="T103" fmla="*/ 117 h 154"/>
                  <a:gd name="T104" fmla="*/ 0 w 219"/>
                  <a:gd name="T105" fmla="*/ 118 h 154"/>
                  <a:gd name="T106" fmla="*/ 0 w 219"/>
                  <a:gd name="T107" fmla="*/ 119 h 154"/>
                  <a:gd name="T108" fmla="*/ 45 w 219"/>
                  <a:gd name="T109" fmla="*/ 153 h 154"/>
                  <a:gd name="T110" fmla="*/ 47 w 219"/>
                  <a:gd name="T111" fmla="*/ 153 h 154"/>
                  <a:gd name="T112" fmla="*/ 47 w 219"/>
                  <a:gd name="T113" fmla="*/ 151 h 154"/>
                  <a:gd name="T114" fmla="*/ 40 w 219"/>
                  <a:gd name="T115" fmla="*/ 133 h 154"/>
                  <a:gd name="T116" fmla="*/ 121 w 219"/>
                  <a:gd name="T117" fmla="*/ 8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9" h="154">
                    <a:moveTo>
                      <a:pt x="218" y="117"/>
                    </a:moveTo>
                    <a:cubicBezTo>
                      <a:pt x="219" y="117"/>
                      <a:pt x="219" y="117"/>
                      <a:pt x="219" y="118"/>
                    </a:cubicBezTo>
                    <a:cubicBezTo>
                      <a:pt x="219" y="119"/>
                      <a:pt x="219" y="119"/>
                      <a:pt x="218" y="119"/>
                    </a:cubicBezTo>
                    <a:cubicBezTo>
                      <a:pt x="174" y="153"/>
                      <a:pt x="174" y="153"/>
                      <a:pt x="174" y="153"/>
                    </a:cubicBezTo>
                    <a:cubicBezTo>
                      <a:pt x="174" y="154"/>
                      <a:pt x="173" y="154"/>
                      <a:pt x="172" y="153"/>
                    </a:cubicBezTo>
                    <a:cubicBezTo>
                      <a:pt x="171" y="153"/>
                      <a:pt x="171" y="152"/>
                      <a:pt x="171" y="151"/>
                    </a:cubicBezTo>
                    <a:cubicBezTo>
                      <a:pt x="179" y="133"/>
                      <a:pt x="179" y="133"/>
                      <a:pt x="179" y="133"/>
                    </a:cubicBezTo>
                    <a:cubicBezTo>
                      <a:pt x="145" y="131"/>
                      <a:pt x="126" y="119"/>
                      <a:pt x="113" y="106"/>
                    </a:cubicBezTo>
                    <a:cubicBezTo>
                      <a:pt x="118" y="100"/>
                      <a:pt x="122" y="94"/>
                      <a:pt x="126" y="89"/>
                    </a:cubicBezTo>
                    <a:cubicBezTo>
                      <a:pt x="128" y="86"/>
                      <a:pt x="130" y="84"/>
                      <a:pt x="131" y="82"/>
                    </a:cubicBezTo>
                    <a:cubicBezTo>
                      <a:pt x="141" y="93"/>
                      <a:pt x="154" y="102"/>
                      <a:pt x="179" y="10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4"/>
                      <a:pt x="171" y="83"/>
                      <a:pt x="172" y="83"/>
                    </a:cubicBezTo>
                    <a:cubicBezTo>
                      <a:pt x="172" y="82"/>
                      <a:pt x="173" y="82"/>
                      <a:pt x="173" y="82"/>
                    </a:cubicBezTo>
                    <a:cubicBezTo>
                      <a:pt x="173" y="82"/>
                      <a:pt x="174" y="82"/>
                      <a:pt x="174" y="83"/>
                    </a:cubicBezTo>
                    <a:lnTo>
                      <a:pt x="218" y="117"/>
                    </a:lnTo>
                    <a:close/>
                    <a:moveTo>
                      <a:pt x="45" y="71"/>
                    </a:moveTo>
                    <a:cubicBezTo>
                      <a:pt x="45" y="71"/>
                      <a:pt x="45" y="71"/>
                      <a:pt x="46" y="71"/>
                    </a:cubicBezTo>
                    <a:cubicBezTo>
                      <a:pt x="46" y="71"/>
                      <a:pt x="46" y="71"/>
                      <a:pt x="47" y="71"/>
                    </a:cubicBezTo>
                    <a:cubicBezTo>
                      <a:pt x="47" y="70"/>
                      <a:pt x="48" y="69"/>
                      <a:pt x="47" y="69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65" y="52"/>
                      <a:pt x="77" y="61"/>
                      <a:pt x="87" y="72"/>
                    </a:cubicBezTo>
                    <a:cubicBezTo>
                      <a:pt x="89" y="70"/>
                      <a:pt x="91" y="68"/>
                      <a:pt x="93" y="65"/>
                    </a:cubicBezTo>
                    <a:cubicBezTo>
                      <a:pt x="96" y="60"/>
                      <a:pt x="101" y="54"/>
                      <a:pt x="106" y="49"/>
                    </a:cubicBezTo>
                    <a:cubicBezTo>
                      <a:pt x="92" y="35"/>
                      <a:pt x="73" y="23"/>
                      <a:pt x="40" y="21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1"/>
                      <a:pt x="47" y="1"/>
                      <a:pt x="47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0" y="35"/>
                    </a:cubicBezTo>
                    <a:cubicBezTo>
                      <a:pt x="0" y="36"/>
                      <a:pt x="0" y="36"/>
                      <a:pt x="0" y="37"/>
                    </a:cubicBezTo>
                    <a:lnTo>
                      <a:pt x="45" y="71"/>
                    </a:lnTo>
                    <a:close/>
                    <a:moveTo>
                      <a:pt x="121" y="86"/>
                    </a:moveTo>
                    <a:cubicBezTo>
                      <a:pt x="134" y="67"/>
                      <a:pt x="145" y="53"/>
                      <a:pt x="179" y="50"/>
                    </a:cubicBezTo>
                    <a:cubicBezTo>
                      <a:pt x="171" y="69"/>
                      <a:pt x="171" y="69"/>
                      <a:pt x="171" y="69"/>
                    </a:cubicBezTo>
                    <a:cubicBezTo>
                      <a:pt x="171" y="69"/>
                      <a:pt x="171" y="70"/>
                      <a:pt x="172" y="71"/>
                    </a:cubicBezTo>
                    <a:cubicBezTo>
                      <a:pt x="172" y="71"/>
                      <a:pt x="173" y="71"/>
                      <a:pt x="173" y="71"/>
                    </a:cubicBezTo>
                    <a:cubicBezTo>
                      <a:pt x="173" y="71"/>
                      <a:pt x="174" y="71"/>
                      <a:pt x="174" y="71"/>
                    </a:cubicBezTo>
                    <a:cubicBezTo>
                      <a:pt x="218" y="37"/>
                      <a:pt x="218" y="37"/>
                      <a:pt x="218" y="37"/>
                    </a:cubicBezTo>
                    <a:cubicBezTo>
                      <a:pt x="219" y="36"/>
                      <a:pt x="219" y="36"/>
                      <a:pt x="219" y="35"/>
                    </a:cubicBezTo>
                    <a:cubicBezTo>
                      <a:pt x="219" y="35"/>
                      <a:pt x="219" y="34"/>
                      <a:pt x="218" y="34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4" y="0"/>
                      <a:pt x="173" y="0"/>
                      <a:pt x="172" y="0"/>
                    </a:cubicBezTo>
                    <a:cubicBezTo>
                      <a:pt x="171" y="1"/>
                      <a:pt x="171" y="1"/>
                      <a:pt x="171" y="2"/>
                    </a:cubicBezTo>
                    <a:cubicBezTo>
                      <a:pt x="179" y="21"/>
                      <a:pt x="179" y="21"/>
                      <a:pt x="179" y="21"/>
                    </a:cubicBezTo>
                    <a:cubicBezTo>
                      <a:pt x="130" y="23"/>
                      <a:pt x="112" y="48"/>
                      <a:pt x="97" y="69"/>
                    </a:cubicBezTo>
                    <a:cubicBezTo>
                      <a:pt x="84" y="87"/>
                      <a:pt x="74" y="101"/>
                      <a:pt x="40" y="103"/>
                    </a:cubicBezTo>
                    <a:cubicBezTo>
                      <a:pt x="47" y="85"/>
                      <a:pt x="47" y="85"/>
                      <a:pt x="47" y="85"/>
                    </a:cubicBezTo>
                    <a:cubicBezTo>
                      <a:pt x="48" y="84"/>
                      <a:pt x="47" y="83"/>
                      <a:pt x="47" y="83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5" y="82"/>
                      <a:pt x="45" y="82"/>
                      <a:pt x="45" y="83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4"/>
                      <a:pt x="46" y="154"/>
                      <a:pt x="47" y="153"/>
                    </a:cubicBezTo>
                    <a:cubicBezTo>
                      <a:pt x="47" y="153"/>
                      <a:pt x="48" y="152"/>
                      <a:pt x="47" y="151"/>
                    </a:cubicBezTo>
                    <a:cubicBezTo>
                      <a:pt x="40" y="133"/>
                      <a:pt x="40" y="133"/>
                      <a:pt x="40" y="133"/>
                    </a:cubicBezTo>
                    <a:cubicBezTo>
                      <a:pt x="89" y="131"/>
                      <a:pt x="107" y="106"/>
                      <a:pt x="121" y="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0" name="Group 40"/>
              <p:cNvGrpSpPr/>
              <p:nvPr/>
            </p:nvGrpSpPr>
            <p:grpSpPr>
              <a:xfrm>
                <a:off x="5549689" y="2380038"/>
                <a:ext cx="456522" cy="377870"/>
                <a:chOff x="6350" y="0"/>
                <a:chExt cx="733775" cy="608013"/>
              </a:xfrm>
              <a:solidFill>
                <a:schemeClr val="bg1"/>
              </a:solidFill>
            </p:grpSpPr>
            <p:sp>
              <p:nvSpPr>
                <p:cNvPr id="21" name="Freeform: Shape 41"/>
                <p:cNvSpPr/>
                <p:nvPr/>
              </p:nvSpPr>
              <p:spPr bwMode="auto">
                <a:xfrm>
                  <a:off x="132112" y="309563"/>
                  <a:ext cx="307975" cy="290513"/>
                </a:xfrm>
                <a:custGeom>
                  <a:avLst/>
                  <a:gdLst>
                    <a:gd name="T0" fmla="*/ 194 w 194"/>
                    <a:gd name="T1" fmla="*/ 0 h 183"/>
                    <a:gd name="T2" fmla="*/ 0 w 194"/>
                    <a:gd name="T3" fmla="*/ 0 h 183"/>
                    <a:gd name="T4" fmla="*/ 0 w 194"/>
                    <a:gd name="T5" fmla="*/ 31 h 183"/>
                    <a:gd name="T6" fmla="*/ 19 w 194"/>
                    <a:gd name="T7" fmla="*/ 31 h 183"/>
                    <a:gd name="T8" fmla="*/ 19 w 194"/>
                    <a:gd name="T9" fmla="*/ 183 h 183"/>
                    <a:gd name="T10" fmla="*/ 161 w 194"/>
                    <a:gd name="T11" fmla="*/ 183 h 183"/>
                    <a:gd name="T12" fmla="*/ 161 w 194"/>
                    <a:gd name="T13" fmla="*/ 31 h 183"/>
                    <a:gd name="T14" fmla="*/ 194 w 194"/>
                    <a:gd name="T15" fmla="*/ 31 h 183"/>
                    <a:gd name="T16" fmla="*/ 194 w 194"/>
                    <a:gd name="T17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4" h="183">
                      <a:moveTo>
                        <a:pt x="194" y="0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19" y="31"/>
                      </a:lnTo>
                      <a:lnTo>
                        <a:pt x="19" y="183"/>
                      </a:lnTo>
                      <a:lnTo>
                        <a:pt x="161" y="183"/>
                      </a:lnTo>
                      <a:lnTo>
                        <a:pt x="161" y="31"/>
                      </a:lnTo>
                      <a:lnTo>
                        <a:pt x="194" y="31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Oval 42"/>
                <p:cNvSpPr/>
                <p:nvPr/>
              </p:nvSpPr>
              <p:spPr bwMode="auto">
                <a:xfrm>
                  <a:off x="44450" y="0"/>
                  <a:ext cx="111125" cy="10795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43"/>
                <p:cNvSpPr/>
                <p:nvPr/>
              </p:nvSpPr>
              <p:spPr bwMode="auto">
                <a:xfrm>
                  <a:off x="535337" y="252413"/>
                  <a:ext cx="204788" cy="352425"/>
                </a:xfrm>
                <a:custGeom>
                  <a:avLst/>
                  <a:gdLst>
                    <a:gd name="T0" fmla="*/ 50 w 54"/>
                    <a:gd name="T1" fmla="*/ 0 h 92"/>
                    <a:gd name="T2" fmla="*/ 49 w 54"/>
                    <a:gd name="T3" fmla="*/ 1 h 92"/>
                    <a:gd name="T4" fmla="*/ 29 w 54"/>
                    <a:gd name="T5" fmla="*/ 47 h 92"/>
                    <a:gd name="T6" fmla="*/ 25 w 54"/>
                    <a:gd name="T7" fmla="*/ 47 h 92"/>
                    <a:gd name="T8" fmla="*/ 1 w 54"/>
                    <a:gd name="T9" fmla="*/ 56 h 92"/>
                    <a:gd name="T10" fmla="*/ 0 w 54"/>
                    <a:gd name="T11" fmla="*/ 57 h 92"/>
                    <a:gd name="T12" fmla="*/ 3 w 54"/>
                    <a:gd name="T13" fmla="*/ 61 h 92"/>
                    <a:gd name="T14" fmla="*/ 4 w 54"/>
                    <a:gd name="T15" fmla="*/ 61 h 92"/>
                    <a:gd name="T16" fmla="*/ 17 w 54"/>
                    <a:gd name="T17" fmla="*/ 54 h 92"/>
                    <a:gd name="T18" fmla="*/ 17 w 54"/>
                    <a:gd name="T19" fmla="*/ 81 h 92"/>
                    <a:gd name="T20" fmla="*/ 9 w 54"/>
                    <a:gd name="T21" fmla="*/ 85 h 92"/>
                    <a:gd name="T22" fmla="*/ 11 w 54"/>
                    <a:gd name="T23" fmla="*/ 90 h 92"/>
                    <a:gd name="T24" fmla="*/ 19 w 54"/>
                    <a:gd name="T25" fmla="*/ 86 h 92"/>
                    <a:gd name="T26" fmla="*/ 27 w 54"/>
                    <a:gd name="T27" fmla="*/ 92 h 92"/>
                    <a:gd name="T28" fmla="*/ 30 w 54"/>
                    <a:gd name="T29" fmla="*/ 87 h 92"/>
                    <a:gd name="T30" fmla="*/ 22 w 54"/>
                    <a:gd name="T31" fmla="*/ 81 h 92"/>
                    <a:gd name="T32" fmla="*/ 22 w 54"/>
                    <a:gd name="T33" fmla="*/ 53 h 92"/>
                    <a:gd name="T34" fmla="*/ 25 w 54"/>
                    <a:gd name="T35" fmla="*/ 52 h 92"/>
                    <a:gd name="T36" fmla="*/ 30 w 54"/>
                    <a:gd name="T37" fmla="*/ 53 h 92"/>
                    <a:gd name="T38" fmla="*/ 32 w 54"/>
                    <a:gd name="T39" fmla="*/ 54 h 92"/>
                    <a:gd name="T40" fmla="*/ 33 w 54"/>
                    <a:gd name="T41" fmla="*/ 51 h 92"/>
                    <a:gd name="T42" fmla="*/ 53 w 54"/>
                    <a:gd name="T43" fmla="*/ 5 h 92"/>
                    <a:gd name="T44" fmla="*/ 54 w 54"/>
                    <a:gd name="T45" fmla="*/ 5 h 92"/>
                    <a:gd name="T46" fmla="*/ 50 w 54"/>
                    <a:gd name="T47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92">
                      <a:moveTo>
                        <a:pt x="50" y="0"/>
                      </a:move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1" y="8"/>
                        <a:pt x="32" y="37"/>
                        <a:pt x="29" y="47"/>
                      </a:cubicBezTo>
                      <a:cubicBezTo>
                        <a:pt x="27" y="47"/>
                        <a:pt x="26" y="47"/>
                        <a:pt x="25" y="47"/>
                      </a:cubicBezTo>
                      <a:cubicBezTo>
                        <a:pt x="13" y="47"/>
                        <a:pt x="1" y="56"/>
                        <a:pt x="1" y="56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10" y="56"/>
                        <a:pt x="17" y="54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11" y="90"/>
                        <a:pt x="11" y="90"/>
                        <a:pt x="11" y="90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27" y="92"/>
                        <a:pt x="27" y="92"/>
                        <a:pt x="27" y="92"/>
                      </a:cubicBezTo>
                      <a:cubicBezTo>
                        <a:pt x="30" y="87"/>
                        <a:pt x="30" y="87"/>
                        <a:pt x="30" y="87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3" y="53"/>
                        <a:pt x="24" y="52"/>
                        <a:pt x="25" y="52"/>
                      </a:cubicBezTo>
                      <a:cubicBezTo>
                        <a:pt x="27" y="52"/>
                        <a:pt x="28" y="53"/>
                        <a:pt x="30" y="53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3" y="51"/>
                        <a:pt x="33" y="51"/>
                        <a:pt x="33" y="51"/>
                      </a:cubicBezTo>
                      <a:cubicBezTo>
                        <a:pt x="37" y="36"/>
                        <a:pt x="47" y="11"/>
                        <a:pt x="53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: Shape 44"/>
                <p:cNvSpPr/>
                <p:nvPr/>
              </p:nvSpPr>
              <p:spPr bwMode="auto">
                <a:xfrm>
                  <a:off x="6350" y="114300"/>
                  <a:ext cx="244475" cy="485775"/>
                </a:xfrm>
                <a:custGeom>
                  <a:avLst/>
                  <a:gdLst>
                    <a:gd name="T0" fmla="*/ 48 w 64"/>
                    <a:gd name="T1" fmla="*/ 27 h 127"/>
                    <a:gd name="T2" fmla="*/ 28 w 64"/>
                    <a:gd name="T3" fmla="*/ 28 h 127"/>
                    <a:gd name="T4" fmla="*/ 30 w 64"/>
                    <a:gd name="T5" fmla="*/ 18 h 127"/>
                    <a:gd name="T6" fmla="*/ 19 w 64"/>
                    <a:gd name="T7" fmla="*/ 1 h 127"/>
                    <a:gd name="T8" fmla="*/ 7 w 64"/>
                    <a:gd name="T9" fmla="*/ 4 h 127"/>
                    <a:gd name="T10" fmla="*/ 5 w 64"/>
                    <a:gd name="T11" fmla="*/ 5 h 127"/>
                    <a:gd name="T12" fmla="*/ 0 w 64"/>
                    <a:gd name="T13" fmla="*/ 35 h 127"/>
                    <a:gd name="T14" fmla="*/ 6 w 64"/>
                    <a:gd name="T15" fmla="*/ 74 h 127"/>
                    <a:gd name="T16" fmla="*/ 6 w 64"/>
                    <a:gd name="T17" fmla="*/ 118 h 127"/>
                    <a:gd name="T18" fmla="*/ 20 w 64"/>
                    <a:gd name="T19" fmla="*/ 118 h 127"/>
                    <a:gd name="T20" fmla="*/ 20 w 64"/>
                    <a:gd name="T21" fmla="*/ 72 h 127"/>
                    <a:gd name="T22" fmla="*/ 23 w 64"/>
                    <a:gd name="T23" fmla="*/ 72 h 127"/>
                    <a:gd name="T24" fmla="*/ 24 w 64"/>
                    <a:gd name="T25" fmla="*/ 66 h 127"/>
                    <a:gd name="T26" fmla="*/ 25 w 64"/>
                    <a:gd name="T27" fmla="*/ 44 h 127"/>
                    <a:gd name="T28" fmla="*/ 56 w 64"/>
                    <a:gd name="T29" fmla="*/ 40 h 127"/>
                    <a:gd name="T30" fmla="*/ 48 w 64"/>
                    <a:gd name="T31" fmla="*/ 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4" h="127">
                      <a:moveTo>
                        <a:pt x="48" y="27"/>
                      </a:moveTo>
                      <a:cubicBezTo>
                        <a:pt x="40" y="31"/>
                        <a:pt x="34" y="31"/>
                        <a:pt x="28" y="28"/>
                      </a:cubicBezTo>
                      <a:cubicBezTo>
                        <a:pt x="29" y="25"/>
                        <a:pt x="29" y="21"/>
                        <a:pt x="30" y="18"/>
                      </a:cubicBezTo>
                      <a:cubicBezTo>
                        <a:pt x="33" y="10"/>
                        <a:pt x="26" y="2"/>
                        <a:pt x="19" y="1"/>
                      </a:cubicBezTo>
                      <a:cubicBezTo>
                        <a:pt x="14" y="0"/>
                        <a:pt x="10" y="1"/>
                        <a:pt x="7" y="4"/>
                      </a:cubicBezTo>
                      <a:cubicBezTo>
                        <a:pt x="6" y="4"/>
                        <a:pt x="5" y="5"/>
                        <a:pt x="5" y="5"/>
                      </a:cubicBezTo>
                      <a:cubicBezTo>
                        <a:pt x="2" y="16"/>
                        <a:pt x="0" y="35"/>
                        <a:pt x="0" y="35"/>
                      </a:cubicBezTo>
                      <a:cubicBezTo>
                        <a:pt x="0" y="65"/>
                        <a:pt x="3" y="73"/>
                        <a:pt x="6" y="74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6" y="127"/>
                        <a:pt x="20" y="127"/>
                        <a:pt x="20" y="118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3" y="72"/>
                        <a:pt x="23" y="72"/>
                        <a:pt x="23" y="72"/>
                      </a:cubicBezTo>
                      <a:cubicBezTo>
                        <a:pt x="23" y="70"/>
                        <a:pt x="24" y="68"/>
                        <a:pt x="24" y="66"/>
                      </a:cubicBezTo>
                      <a:cubicBezTo>
                        <a:pt x="24" y="58"/>
                        <a:pt x="25" y="51"/>
                        <a:pt x="25" y="44"/>
                      </a:cubicBezTo>
                      <a:cubicBezTo>
                        <a:pt x="35" y="47"/>
                        <a:pt x="45" y="46"/>
                        <a:pt x="56" y="40"/>
                      </a:cubicBezTo>
                      <a:cubicBezTo>
                        <a:pt x="64" y="36"/>
                        <a:pt x="57" y="23"/>
                        <a:pt x="48" y="27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: Shape 45"/>
                <p:cNvSpPr/>
                <p:nvPr/>
              </p:nvSpPr>
              <p:spPr bwMode="auto">
                <a:xfrm>
                  <a:off x="330549" y="80963"/>
                  <a:ext cx="406400" cy="527050"/>
                </a:xfrm>
                <a:custGeom>
                  <a:avLst/>
                  <a:gdLst>
                    <a:gd name="T0" fmla="*/ 84 w 107"/>
                    <a:gd name="T1" fmla="*/ 76 h 138"/>
                    <a:gd name="T2" fmla="*/ 95 w 107"/>
                    <a:gd name="T3" fmla="*/ 48 h 138"/>
                    <a:gd name="T4" fmla="*/ 74 w 107"/>
                    <a:gd name="T5" fmla="*/ 28 h 138"/>
                    <a:gd name="T6" fmla="*/ 70 w 107"/>
                    <a:gd name="T7" fmla="*/ 33 h 138"/>
                    <a:gd name="T8" fmla="*/ 38 w 107"/>
                    <a:gd name="T9" fmla="*/ 27 h 138"/>
                    <a:gd name="T10" fmla="*/ 32 w 107"/>
                    <a:gd name="T11" fmla="*/ 28 h 138"/>
                    <a:gd name="T12" fmla="*/ 2 w 107"/>
                    <a:gd name="T13" fmla="*/ 0 h 138"/>
                    <a:gd name="T14" fmla="*/ 0 w 107"/>
                    <a:gd name="T15" fmla="*/ 3 h 138"/>
                    <a:gd name="T16" fmla="*/ 29 w 107"/>
                    <a:gd name="T17" fmla="*/ 31 h 138"/>
                    <a:gd name="T18" fmla="*/ 34 w 107"/>
                    <a:gd name="T19" fmla="*/ 42 h 138"/>
                    <a:gd name="T20" fmla="*/ 62 w 107"/>
                    <a:gd name="T21" fmla="*/ 48 h 138"/>
                    <a:gd name="T22" fmla="*/ 55 w 107"/>
                    <a:gd name="T23" fmla="*/ 75 h 138"/>
                    <a:gd name="T24" fmla="*/ 20 w 107"/>
                    <a:gd name="T25" fmla="*/ 126 h 138"/>
                    <a:gd name="T26" fmla="*/ 38 w 107"/>
                    <a:gd name="T27" fmla="*/ 126 h 138"/>
                    <a:gd name="T28" fmla="*/ 70 w 107"/>
                    <a:gd name="T29" fmla="*/ 90 h 138"/>
                    <a:gd name="T30" fmla="*/ 84 w 107"/>
                    <a:gd name="T31" fmla="*/ 7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7" h="138">
                      <a:moveTo>
                        <a:pt x="84" y="76"/>
                      </a:moveTo>
                      <a:cubicBezTo>
                        <a:pt x="84" y="66"/>
                        <a:pt x="87" y="56"/>
                        <a:pt x="95" y="48"/>
                      </a:cubicBezTo>
                      <a:cubicBezTo>
                        <a:pt x="107" y="35"/>
                        <a:pt x="87" y="15"/>
                        <a:pt x="74" y="28"/>
                      </a:cubicBezTo>
                      <a:cubicBezTo>
                        <a:pt x="73" y="30"/>
                        <a:pt x="71" y="32"/>
                        <a:pt x="70" y="33"/>
                      </a:cubicBezTo>
                      <a:cubicBezTo>
                        <a:pt x="59" y="32"/>
                        <a:pt x="48" y="31"/>
                        <a:pt x="38" y="27"/>
                      </a:cubicBezTo>
                      <a:cubicBezTo>
                        <a:pt x="35" y="26"/>
                        <a:pt x="33" y="27"/>
                        <a:pt x="32" y="2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7" y="35"/>
                        <a:pt x="28" y="40"/>
                        <a:pt x="34" y="42"/>
                      </a:cubicBezTo>
                      <a:cubicBezTo>
                        <a:pt x="43" y="45"/>
                        <a:pt x="52" y="47"/>
                        <a:pt x="62" y="48"/>
                      </a:cubicBezTo>
                      <a:cubicBezTo>
                        <a:pt x="58" y="56"/>
                        <a:pt x="56" y="65"/>
                        <a:pt x="55" y="75"/>
                      </a:cubicBezTo>
                      <a:cubicBezTo>
                        <a:pt x="34" y="83"/>
                        <a:pt x="23" y="102"/>
                        <a:pt x="20" y="126"/>
                      </a:cubicBezTo>
                      <a:cubicBezTo>
                        <a:pt x="18" y="138"/>
                        <a:pt x="37" y="138"/>
                        <a:pt x="38" y="126"/>
                      </a:cubicBezTo>
                      <a:cubicBezTo>
                        <a:pt x="41" y="107"/>
                        <a:pt x="52" y="94"/>
                        <a:pt x="70" y="90"/>
                      </a:cubicBezTo>
                      <a:cubicBezTo>
                        <a:pt x="78" y="90"/>
                        <a:pt x="83" y="84"/>
                        <a:pt x="84" y="7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Oval 46"/>
                <p:cNvSpPr/>
                <p:nvPr/>
              </p:nvSpPr>
              <p:spPr bwMode="auto">
                <a:xfrm>
                  <a:off x="595662" y="53975"/>
                  <a:ext cx="111125" cy="1111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Group 47"/>
              <p:cNvGrpSpPr/>
              <p:nvPr/>
            </p:nvGrpSpPr>
            <p:grpSpPr>
              <a:xfrm>
                <a:off x="6956008" y="3727323"/>
                <a:ext cx="383000" cy="372741"/>
                <a:chOff x="3532018" y="-211904"/>
                <a:chExt cx="801688" cy="781051"/>
              </a:xfrm>
              <a:solidFill>
                <a:schemeClr val="bg1"/>
              </a:solidFill>
            </p:grpSpPr>
            <p:sp>
              <p:nvSpPr>
                <p:cNvPr id="28" name="Freeform: Shape 48"/>
                <p:cNvSpPr/>
                <p:nvPr/>
              </p:nvSpPr>
              <p:spPr bwMode="auto">
                <a:xfrm>
                  <a:off x="3532018" y="-149991"/>
                  <a:ext cx="719138" cy="719138"/>
                </a:xfrm>
                <a:custGeom>
                  <a:avLst/>
                  <a:gdLst>
                    <a:gd name="T0" fmla="*/ 94 w 189"/>
                    <a:gd name="T1" fmla="*/ 95 h 189"/>
                    <a:gd name="T2" fmla="*/ 189 w 189"/>
                    <a:gd name="T3" fmla="*/ 95 h 189"/>
                    <a:gd name="T4" fmla="*/ 94 w 189"/>
                    <a:gd name="T5" fmla="*/ 189 h 189"/>
                    <a:gd name="T6" fmla="*/ 0 w 189"/>
                    <a:gd name="T7" fmla="*/ 95 h 189"/>
                    <a:gd name="T8" fmla="*/ 94 w 189"/>
                    <a:gd name="T9" fmla="*/ 0 h 189"/>
                    <a:gd name="T10" fmla="*/ 94 w 189"/>
                    <a:gd name="T11" fmla="*/ 9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189">
                      <a:moveTo>
                        <a:pt x="94" y="95"/>
                      </a:moveTo>
                      <a:cubicBezTo>
                        <a:pt x="189" y="95"/>
                        <a:pt x="189" y="95"/>
                        <a:pt x="189" y="95"/>
                      </a:cubicBezTo>
                      <a:cubicBezTo>
                        <a:pt x="189" y="147"/>
                        <a:pt x="147" y="189"/>
                        <a:pt x="94" y="189"/>
                      </a:cubicBezTo>
                      <a:cubicBezTo>
                        <a:pt x="42" y="189"/>
                        <a:pt x="0" y="147"/>
                        <a:pt x="0" y="95"/>
                      </a:cubicBezTo>
                      <a:cubicBezTo>
                        <a:pt x="0" y="42"/>
                        <a:pt x="42" y="0"/>
                        <a:pt x="94" y="0"/>
                      </a:cubicBezTo>
                      <a:lnTo>
                        <a:pt x="94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49"/>
                <p:cNvSpPr/>
                <p:nvPr/>
              </p:nvSpPr>
              <p:spPr bwMode="auto">
                <a:xfrm>
                  <a:off x="3973343" y="-211904"/>
                  <a:ext cx="360363" cy="361950"/>
                </a:xfrm>
                <a:custGeom>
                  <a:avLst/>
                  <a:gdLst>
                    <a:gd name="T0" fmla="*/ 0 w 95"/>
                    <a:gd name="T1" fmla="*/ 95 h 95"/>
                    <a:gd name="T2" fmla="*/ 95 w 95"/>
                    <a:gd name="T3" fmla="*/ 95 h 95"/>
                    <a:gd name="T4" fmla="*/ 0 w 95"/>
                    <a:gd name="T5" fmla="*/ 0 h 95"/>
                    <a:gd name="T6" fmla="*/ 0 w 95"/>
                    <a:gd name="T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5" h="95">
                      <a:moveTo>
                        <a:pt x="0" y="95"/>
                      </a:moveTo>
                      <a:cubicBezTo>
                        <a:pt x="95" y="95"/>
                        <a:pt x="95" y="95"/>
                        <a:pt x="95" y="95"/>
                      </a:cubicBezTo>
                      <a:cubicBezTo>
                        <a:pt x="95" y="42"/>
                        <a:pt x="52" y="0"/>
                        <a:pt x="0" y="0"/>
                      </a:cubicBezTo>
                      <a:lnTo>
                        <a:pt x="0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Freeform: Shape 50"/>
              <p:cNvSpPr/>
              <p:nvPr/>
            </p:nvSpPr>
            <p:spPr bwMode="auto">
              <a:xfrm>
                <a:off x="5518855" y="5094326"/>
                <a:ext cx="465071" cy="292379"/>
              </a:xfrm>
              <a:custGeom>
                <a:avLst/>
                <a:gdLst>
                  <a:gd name="T0" fmla="*/ 211 w 260"/>
                  <a:gd name="T1" fmla="*/ 65 h 162"/>
                  <a:gd name="T2" fmla="*/ 146 w 260"/>
                  <a:gd name="T3" fmla="*/ 0 h 162"/>
                  <a:gd name="T4" fmla="*/ 90 w 260"/>
                  <a:gd name="T5" fmla="*/ 33 h 162"/>
                  <a:gd name="T6" fmla="*/ 81 w 260"/>
                  <a:gd name="T7" fmla="*/ 32 h 162"/>
                  <a:gd name="T8" fmla="*/ 35 w 260"/>
                  <a:gd name="T9" fmla="*/ 67 h 162"/>
                  <a:gd name="T10" fmla="*/ 0 w 260"/>
                  <a:gd name="T11" fmla="*/ 114 h 162"/>
                  <a:gd name="T12" fmla="*/ 49 w 260"/>
                  <a:gd name="T13" fmla="*/ 162 h 162"/>
                  <a:gd name="T14" fmla="*/ 211 w 260"/>
                  <a:gd name="T15" fmla="*/ 162 h 162"/>
                  <a:gd name="T16" fmla="*/ 260 w 260"/>
                  <a:gd name="T17" fmla="*/ 114 h 162"/>
                  <a:gd name="T18" fmla="*/ 211 w 260"/>
                  <a:gd name="T19" fmla="*/ 65 h 162"/>
                  <a:gd name="T20" fmla="*/ 130 w 260"/>
                  <a:gd name="T21" fmla="*/ 146 h 162"/>
                  <a:gd name="T22" fmla="*/ 81 w 260"/>
                  <a:gd name="T23" fmla="*/ 81 h 162"/>
                  <a:gd name="T24" fmla="*/ 114 w 260"/>
                  <a:gd name="T25" fmla="*/ 81 h 162"/>
                  <a:gd name="T26" fmla="*/ 114 w 260"/>
                  <a:gd name="T27" fmla="*/ 32 h 162"/>
                  <a:gd name="T28" fmla="*/ 146 w 260"/>
                  <a:gd name="T29" fmla="*/ 32 h 162"/>
                  <a:gd name="T30" fmla="*/ 146 w 260"/>
                  <a:gd name="T31" fmla="*/ 81 h 162"/>
                  <a:gd name="T32" fmla="*/ 179 w 260"/>
                  <a:gd name="T33" fmla="*/ 81 h 162"/>
                  <a:gd name="T34" fmla="*/ 130 w 260"/>
                  <a:gd name="T35" fmla="*/ 14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162">
                    <a:moveTo>
                      <a:pt x="211" y="65"/>
                    </a:moveTo>
                    <a:cubicBezTo>
                      <a:pt x="211" y="29"/>
                      <a:pt x="182" y="0"/>
                      <a:pt x="146" y="0"/>
                    </a:cubicBezTo>
                    <a:cubicBezTo>
                      <a:pt x="122" y="0"/>
                      <a:pt x="101" y="13"/>
                      <a:pt x="90" y="33"/>
                    </a:cubicBezTo>
                    <a:cubicBezTo>
                      <a:pt x="87" y="33"/>
                      <a:pt x="84" y="32"/>
                      <a:pt x="81" y="32"/>
                    </a:cubicBezTo>
                    <a:cubicBezTo>
                      <a:pt x="59" y="32"/>
                      <a:pt x="41" y="47"/>
                      <a:pt x="35" y="67"/>
                    </a:cubicBezTo>
                    <a:cubicBezTo>
                      <a:pt x="15" y="73"/>
                      <a:pt x="0" y="92"/>
                      <a:pt x="0" y="114"/>
                    </a:cubicBezTo>
                    <a:cubicBezTo>
                      <a:pt x="0" y="140"/>
                      <a:pt x="22" y="162"/>
                      <a:pt x="49" y="162"/>
                    </a:cubicBezTo>
                    <a:cubicBezTo>
                      <a:pt x="211" y="162"/>
                      <a:pt x="211" y="162"/>
                      <a:pt x="211" y="162"/>
                    </a:cubicBezTo>
                    <a:cubicBezTo>
                      <a:pt x="238" y="162"/>
                      <a:pt x="260" y="140"/>
                      <a:pt x="260" y="114"/>
                    </a:cubicBezTo>
                    <a:cubicBezTo>
                      <a:pt x="260" y="87"/>
                      <a:pt x="238" y="65"/>
                      <a:pt x="211" y="65"/>
                    </a:cubicBezTo>
                    <a:moveTo>
                      <a:pt x="130" y="146"/>
                    </a:moveTo>
                    <a:cubicBezTo>
                      <a:pt x="81" y="81"/>
                      <a:pt x="81" y="81"/>
                      <a:pt x="81" y="81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6" y="81"/>
                      <a:pt x="146" y="81"/>
                      <a:pt x="146" y="81"/>
                    </a:cubicBezTo>
                    <a:cubicBezTo>
                      <a:pt x="179" y="81"/>
                      <a:pt x="179" y="81"/>
                      <a:pt x="179" y="81"/>
                    </a:cubicBezTo>
                    <a:lnTo>
                      <a:pt x="130" y="1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1500464" y="3358908"/>
            <a:ext cx="2120996" cy="1014730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lvl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7" name="矩形 36"/>
          <p:cNvSpPr/>
          <p:nvPr/>
        </p:nvSpPr>
        <p:spPr>
          <a:xfrm>
            <a:off x="2699569" y="3110938"/>
            <a:ext cx="1002676" cy="30670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147588" y="3254331"/>
            <a:ext cx="2120996" cy="1014730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9" name="矩形 38"/>
          <p:cNvSpPr/>
          <p:nvPr/>
        </p:nvSpPr>
        <p:spPr>
          <a:xfrm>
            <a:off x="8099963" y="3015886"/>
            <a:ext cx="1002676" cy="30670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47206" y="4753050"/>
            <a:ext cx="2120996" cy="1014730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41" name="矩形 40"/>
          <p:cNvSpPr/>
          <p:nvPr/>
        </p:nvSpPr>
        <p:spPr>
          <a:xfrm>
            <a:off x="6399581" y="4514605"/>
            <a:ext cx="1002676" cy="30670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946338" y="1732939"/>
            <a:ext cx="2120996" cy="1014730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marL="0" marR="0" lvl="0" indent="0" algn="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09597" y="1484969"/>
            <a:ext cx="1002676" cy="306705"/>
          </a:xfrm>
          <a:prstGeom prst="rect">
            <a:avLst/>
          </a:prstGeom>
        </p:spPr>
        <p:txBody>
          <a:bodyPr wrap="square" lIns="91840" tIns="45920" rIns="91840" bIns="459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5640133" y="1724872"/>
            <a:ext cx="351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200" dirty="0">
                <a:solidFill>
                  <a:srgbClr val="EAEC7E"/>
                </a:solidFill>
                <a:cs typeface="+mn-ea"/>
                <a:sym typeface="+mn-lt"/>
              </a:rPr>
              <a:t>回首</a:t>
            </a:r>
            <a:r>
              <a:rPr lang="en-US" altLang="zh-CN" sz="3200" dirty="0" smtClean="0">
                <a:solidFill>
                  <a:srgbClr val="EAEC7E"/>
                </a:solidFill>
                <a:cs typeface="+mn-ea"/>
                <a:sym typeface="+mn-lt"/>
              </a:rPr>
              <a:t>20XX</a:t>
            </a:r>
            <a:endParaRPr lang="zh-CN" altLang="en-US" sz="3200" dirty="0">
              <a:solidFill>
                <a:srgbClr val="EAEC7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40133" y="2836163"/>
            <a:ext cx="351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汉仪细等线简" panose="02010609000101010101" pitchFamily="49" charset="-122"/>
                <a:ea typeface="汉仪细等线简" panose="02010609000101010101" pitchFamily="49" charset="-122"/>
              </a:defRPr>
            </a:lvl1pPr>
          </a:lstStyle>
          <a:p>
            <a:pPr defTabSz="457200"/>
            <a:r>
              <a:rPr lang="zh-CN" altLang="en-US" sz="3200" dirty="0">
                <a:solidFill>
                  <a:srgbClr val="EAEC7E"/>
                </a:solidFill>
                <a:latin typeface="+mn-lt"/>
                <a:ea typeface="+mn-ea"/>
                <a:cs typeface="+mn-ea"/>
                <a:sym typeface="+mn-lt"/>
              </a:rPr>
              <a:t>工作回顾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40133" y="3971335"/>
            <a:ext cx="351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200" dirty="0">
                <a:solidFill>
                  <a:srgbClr val="EAEC7E"/>
                </a:solidFill>
                <a:cs typeface="+mn-ea"/>
                <a:sym typeface="+mn-lt"/>
              </a:rPr>
              <a:t>颁奖典礼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640133" y="5108186"/>
            <a:ext cx="351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汉仪细等线简" panose="02010609000101010101" pitchFamily="49" charset="-122"/>
                <a:ea typeface="汉仪细等线简" panose="02010609000101010101" pitchFamily="49" charset="-122"/>
              </a:defRPr>
            </a:lvl1pPr>
          </a:lstStyle>
          <a:p>
            <a:pPr defTabSz="457200"/>
            <a:r>
              <a:rPr lang="zh-CN" altLang="en-US" sz="3200" dirty="0">
                <a:solidFill>
                  <a:srgbClr val="EAEC7E"/>
                </a:solidFill>
                <a:latin typeface="+mn-lt"/>
                <a:ea typeface="+mn-ea"/>
                <a:cs typeface="+mn-ea"/>
                <a:sym typeface="+mn-lt"/>
              </a:rPr>
              <a:t>展望</a:t>
            </a:r>
            <a:r>
              <a:rPr lang="en-US" altLang="zh-CN" sz="3200" dirty="0" smtClean="0">
                <a:solidFill>
                  <a:srgbClr val="EAEC7E"/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3200" dirty="0">
              <a:solidFill>
                <a:srgbClr val="EAEC7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87234" y="1431256"/>
            <a:ext cx="1283055" cy="1934188"/>
          </a:xfrm>
          <a:prstGeom prst="rect">
            <a:avLst/>
          </a:prstGeom>
          <a:effectLst/>
        </p:spPr>
        <p:txBody>
          <a:bodyPr vert="eaVert" wrap="none" lIns="86683" tIns="43341" rIns="86683" bIns="43341">
            <a:spAutoFit/>
          </a:bodyPr>
          <a:lstStyle/>
          <a:p>
            <a:r>
              <a:rPr lang="zh-CN" altLang="en-US" sz="7200" b="1" dirty="0">
                <a:solidFill>
                  <a:srgbClr val="EAEC7E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43" name="矩形 42"/>
          <p:cNvSpPr/>
          <p:nvPr/>
        </p:nvSpPr>
        <p:spPr>
          <a:xfrm rot="16200000">
            <a:off x="1602879" y="3403261"/>
            <a:ext cx="3191269" cy="518416"/>
          </a:xfrm>
          <a:prstGeom prst="rect">
            <a:avLst/>
          </a:prstGeom>
          <a:effectLst/>
        </p:spPr>
        <p:txBody>
          <a:bodyPr vert="eaVert" wrap="square" lIns="86683" tIns="43341" rIns="86683" bIns="43341">
            <a:spAutoFit/>
          </a:bodyPr>
          <a:lstStyle/>
          <a:p>
            <a:pPr algn="ctr"/>
            <a:r>
              <a:rPr lang="en-US" altLang="zh-CN" sz="2800" dirty="0">
                <a:solidFill>
                  <a:srgbClr val="EAEC7E"/>
                </a:solidFill>
                <a:cs typeface="+mn-ea"/>
                <a:sym typeface="+mn-lt"/>
              </a:rPr>
              <a:t>CONT</a:t>
            </a:r>
          </a:p>
          <a:p>
            <a:pPr algn="ctr"/>
            <a:r>
              <a:rPr lang="en-US" altLang="zh-CN" sz="2800" dirty="0">
                <a:solidFill>
                  <a:srgbClr val="EAEC7E"/>
                </a:solidFill>
                <a:cs typeface="+mn-ea"/>
                <a:sym typeface="+mn-lt"/>
              </a:rPr>
              <a:t>ENT</a:t>
            </a:r>
            <a:endParaRPr lang="zh-CN" altLang="en-US" sz="2800" dirty="0">
              <a:solidFill>
                <a:srgbClr val="EAEC7E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852394" y="1633941"/>
            <a:ext cx="722697" cy="722697"/>
          </a:xfrm>
          <a:prstGeom prst="ellipse">
            <a:avLst/>
          </a:prstGeom>
          <a:solidFill>
            <a:srgbClr val="EAEC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01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852394" y="2786572"/>
            <a:ext cx="722697" cy="722697"/>
          </a:xfrm>
          <a:prstGeom prst="ellipse">
            <a:avLst/>
          </a:prstGeom>
          <a:solidFill>
            <a:srgbClr val="EAEC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02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850813" y="3887561"/>
            <a:ext cx="722697" cy="722697"/>
          </a:xfrm>
          <a:prstGeom prst="ellipse">
            <a:avLst/>
          </a:prstGeom>
          <a:solidFill>
            <a:srgbClr val="EAEC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03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850813" y="4970342"/>
            <a:ext cx="722697" cy="722697"/>
          </a:xfrm>
          <a:prstGeom prst="ellipse">
            <a:avLst/>
          </a:prstGeom>
          <a:solidFill>
            <a:srgbClr val="EAEC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04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42" grpId="0"/>
      <p:bldP spid="43" grpId="0"/>
      <p:bldP spid="44" grpId="0" animBg="1"/>
      <p:bldP spid="46" grpId="0" animBg="1"/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6" name="组合 4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47" name="矩形: 对角圆角 46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AutoShape 4"/>
          <p:cNvSpPr>
            <a:spLocks noChangeAspect="1" noChangeArrowheads="1" noTextEdit="1"/>
          </p:cNvSpPr>
          <p:nvPr/>
        </p:nvSpPr>
        <p:spPr bwMode="auto">
          <a:xfrm>
            <a:off x="2059886" y="3023704"/>
            <a:ext cx="7668612" cy="10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9" rIns="91376" bIns="4568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68858"/>
          <p:cNvSpPr/>
          <p:nvPr/>
        </p:nvSpPr>
        <p:spPr bwMode="auto">
          <a:xfrm>
            <a:off x="3949277" y="3605911"/>
            <a:ext cx="1034326" cy="415634"/>
          </a:xfrm>
          <a:custGeom>
            <a:avLst/>
            <a:gdLst>
              <a:gd name="T0" fmla="*/ 768 w 1520"/>
              <a:gd name="T1" fmla="*/ 447 h 612"/>
              <a:gd name="T2" fmla="*/ 1207 w 1520"/>
              <a:gd name="T3" fmla="*/ 601 h 612"/>
              <a:gd name="T4" fmla="*/ 1520 w 1520"/>
              <a:gd name="T5" fmla="*/ 280 h 612"/>
              <a:gd name="T6" fmla="*/ 768 w 1520"/>
              <a:gd name="T7" fmla="*/ 0 h 612"/>
              <a:gd name="T8" fmla="*/ 0 w 1520"/>
              <a:gd name="T9" fmla="*/ 295 h 612"/>
              <a:gd name="T10" fmla="*/ 314 w 1520"/>
              <a:gd name="T11" fmla="*/ 612 h 612"/>
              <a:gd name="T12" fmla="*/ 768 w 1520"/>
              <a:gd name="T13" fmla="*/ 447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0" h="612">
                <a:moveTo>
                  <a:pt x="768" y="447"/>
                </a:moveTo>
                <a:cubicBezTo>
                  <a:pt x="933" y="447"/>
                  <a:pt x="1086" y="505"/>
                  <a:pt x="1207" y="601"/>
                </a:cubicBezTo>
                <a:lnTo>
                  <a:pt x="1520" y="280"/>
                </a:lnTo>
                <a:cubicBezTo>
                  <a:pt x="1318" y="104"/>
                  <a:pt x="1056" y="0"/>
                  <a:pt x="768" y="0"/>
                </a:cubicBezTo>
                <a:cubicBezTo>
                  <a:pt x="473" y="0"/>
                  <a:pt x="204" y="112"/>
                  <a:pt x="0" y="295"/>
                </a:cubicBezTo>
                <a:lnTo>
                  <a:pt x="314" y="612"/>
                </a:lnTo>
                <a:cubicBezTo>
                  <a:pt x="437" y="509"/>
                  <a:pt x="595" y="447"/>
                  <a:pt x="768" y="4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656"/>
          <p:cNvSpPr/>
          <p:nvPr/>
        </p:nvSpPr>
        <p:spPr bwMode="auto">
          <a:xfrm>
            <a:off x="3535230" y="3023704"/>
            <a:ext cx="1864009" cy="748777"/>
          </a:xfrm>
          <a:custGeom>
            <a:avLst/>
            <a:gdLst>
              <a:gd name="T0" fmla="*/ 1379 w 2739"/>
              <a:gd name="T1" fmla="*/ 802 h 1100"/>
              <a:gd name="T2" fmla="*/ 2176 w 2739"/>
              <a:gd name="T3" fmla="*/ 1086 h 1100"/>
              <a:gd name="T4" fmla="*/ 2739 w 2739"/>
              <a:gd name="T5" fmla="*/ 513 h 1100"/>
              <a:gd name="T6" fmla="*/ 1379 w 2739"/>
              <a:gd name="T7" fmla="*/ 0 h 1100"/>
              <a:gd name="T8" fmla="*/ 0 w 2739"/>
              <a:gd name="T9" fmla="*/ 530 h 1100"/>
              <a:gd name="T10" fmla="*/ 567 w 2739"/>
              <a:gd name="T11" fmla="*/ 1100 h 1100"/>
              <a:gd name="T12" fmla="*/ 1379 w 2739"/>
              <a:gd name="T13" fmla="*/ 802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39" h="1100">
                <a:moveTo>
                  <a:pt x="1379" y="802"/>
                </a:moveTo>
                <a:cubicBezTo>
                  <a:pt x="1676" y="802"/>
                  <a:pt x="1958" y="909"/>
                  <a:pt x="2176" y="1086"/>
                </a:cubicBezTo>
                <a:lnTo>
                  <a:pt x="2739" y="513"/>
                </a:lnTo>
                <a:cubicBezTo>
                  <a:pt x="2376" y="196"/>
                  <a:pt x="1896" y="0"/>
                  <a:pt x="1379" y="0"/>
                </a:cubicBezTo>
                <a:cubicBezTo>
                  <a:pt x="849" y="0"/>
                  <a:pt x="366" y="200"/>
                  <a:pt x="0" y="530"/>
                </a:cubicBezTo>
                <a:lnTo>
                  <a:pt x="567" y="1100"/>
                </a:lnTo>
                <a:cubicBezTo>
                  <a:pt x="787" y="915"/>
                  <a:pt x="1069" y="802"/>
                  <a:pt x="1379" y="802"/>
                </a:cubicBezTo>
                <a:close/>
              </a:path>
            </a:pathLst>
          </a:cu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633"/>
          <p:cNvSpPr/>
          <p:nvPr/>
        </p:nvSpPr>
        <p:spPr bwMode="auto">
          <a:xfrm>
            <a:off x="6904724" y="3604323"/>
            <a:ext cx="1035914" cy="418807"/>
          </a:xfrm>
          <a:custGeom>
            <a:avLst/>
            <a:gdLst>
              <a:gd name="T0" fmla="*/ 772 w 1523"/>
              <a:gd name="T1" fmla="*/ 447 h 615"/>
              <a:gd name="T2" fmla="*/ 1211 w 1523"/>
              <a:gd name="T3" fmla="*/ 600 h 615"/>
              <a:gd name="T4" fmla="*/ 1523 w 1523"/>
              <a:gd name="T5" fmla="*/ 281 h 615"/>
              <a:gd name="T6" fmla="*/ 772 w 1523"/>
              <a:gd name="T7" fmla="*/ 0 h 615"/>
              <a:gd name="T8" fmla="*/ 0 w 1523"/>
              <a:gd name="T9" fmla="*/ 299 h 615"/>
              <a:gd name="T10" fmla="*/ 314 w 1523"/>
              <a:gd name="T11" fmla="*/ 615 h 615"/>
              <a:gd name="T12" fmla="*/ 772 w 1523"/>
              <a:gd name="T13" fmla="*/ 447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3" h="615">
                <a:moveTo>
                  <a:pt x="772" y="447"/>
                </a:moveTo>
                <a:cubicBezTo>
                  <a:pt x="938" y="447"/>
                  <a:pt x="1090" y="504"/>
                  <a:pt x="1211" y="600"/>
                </a:cubicBezTo>
                <a:lnTo>
                  <a:pt x="1523" y="281"/>
                </a:lnTo>
                <a:cubicBezTo>
                  <a:pt x="1321" y="105"/>
                  <a:pt x="1060" y="0"/>
                  <a:pt x="772" y="0"/>
                </a:cubicBezTo>
                <a:cubicBezTo>
                  <a:pt x="477" y="0"/>
                  <a:pt x="204" y="115"/>
                  <a:pt x="0" y="299"/>
                </a:cubicBezTo>
                <a:lnTo>
                  <a:pt x="314" y="615"/>
                </a:lnTo>
                <a:cubicBezTo>
                  <a:pt x="437" y="512"/>
                  <a:pt x="599" y="447"/>
                  <a:pt x="772" y="4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688"/>
          <p:cNvSpPr/>
          <p:nvPr/>
        </p:nvSpPr>
        <p:spPr bwMode="auto">
          <a:xfrm>
            <a:off x="6490674" y="3028464"/>
            <a:ext cx="1859250" cy="748777"/>
          </a:xfrm>
          <a:custGeom>
            <a:avLst/>
            <a:gdLst>
              <a:gd name="T0" fmla="*/ 1379 w 2733"/>
              <a:gd name="T1" fmla="*/ 802 h 1099"/>
              <a:gd name="T2" fmla="*/ 2171 w 2733"/>
              <a:gd name="T3" fmla="*/ 1082 h 1099"/>
              <a:gd name="T4" fmla="*/ 2733 w 2733"/>
              <a:gd name="T5" fmla="*/ 508 h 1099"/>
              <a:gd name="T6" fmla="*/ 1379 w 2733"/>
              <a:gd name="T7" fmla="*/ 0 h 1099"/>
              <a:gd name="T8" fmla="*/ 0 w 2733"/>
              <a:gd name="T9" fmla="*/ 530 h 1099"/>
              <a:gd name="T10" fmla="*/ 565 w 2733"/>
              <a:gd name="T11" fmla="*/ 1099 h 1099"/>
              <a:gd name="T12" fmla="*/ 1379 w 2733"/>
              <a:gd name="T13" fmla="*/ 802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33" h="1099">
                <a:moveTo>
                  <a:pt x="1379" y="802"/>
                </a:moveTo>
                <a:cubicBezTo>
                  <a:pt x="1676" y="802"/>
                  <a:pt x="1954" y="909"/>
                  <a:pt x="2171" y="1082"/>
                </a:cubicBezTo>
                <a:lnTo>
                  <a:pt x="2733" y="508"/>
                </a:lnTo>
                <a:cubicBezTo>
                  <a:pt x="2370" y="191"/>
                  <a:pt x="1897" y="0"/>
                  <a:pt x="1379" y="0"/>
                </a:cubicBezTo>
                <a:cubicBezTo>
                  <a:pt x="849" y="0"/>
                  <a:pt x="366" y="200"/>
                  <a:pt x="0" y="530"/>
                </a:cubicBezTo>
                <a:lnTo>
                  <a:pt x="565" y="1099"/>
                </a:lnTo>
                <a:cubicBezTo>
                  <a:pt x="786" y="913"/>
                  <a:pt x="1069" y="802"/>
                  <a:pt x="1379" y="802"/>
                </a:cubicBezTo>
                <a:close/>
              </a:path>
            </a:pathLst>
          </a:cu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855"/>
          <p:cNvSpPr/>
          <p:nvPr/>
        </p:nvSpPr>
        <p:spPr bwMode="auto">
          <a:xfrm>
            <a:off x="2475522" y="3120475"/>
            <a:ext cx="1035914" cy="417221"/>
          </a:xfrm>
          <a:custGeom>
            <a:avLst/>
            <a:gdLst>
              <a:gd name="T0" fmla="*/ 767 w 1522"/>
              <a:gd name="T1" fmla="*/ 165 h 612"/>
              <a:gd name="T2" fmla="*/ 1207 w 1522"/>
              <a:gd name="T3" fmla="*/ 11 h 612"/>
              <a:gd name="T4" fmla="*/ 1522 w 1522"/>
              <a:gd name="T5" fmla="*/ 329 h 612"/>
              <a:gd name="T6" fmla="*/ 767 w 1522"/>
              <a:gd name="T7" fmla="*/ 612 h 612"/>
              <a:gd name="T8" fmla="*/ 0 w 1522"/>
              <a:gd name="T9" fmla="*/ 317 h 612"/>
              <a:gd name="T10" fmla="*/ 314 w 1522"/>
              <a:gd name="T11" fmla="*/ 0 h 612"/>
              <a:gd name="T12" fmla="*/ 767 w 1522"/>
              <a:gd name="T13" fmla="*/ 165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2" h="612">
                <a:moveTo>
                  <a:pt x="767" y="165"/>
                </a:moveTo>
                <a:cubicBezTo>
                  <a:pt x="933" y="165"/>
                  <a:pt x="1086" y="107"/>
                  <a:pt x="1207" y="11"/>
                </a:cubicBezTo>
                <a:lnTo>
                  <a:pt x="1522" y="329"/>
                </a:lnTo>
                <a:cubicBezTo>
                  <a:pt x="1320" y="505"/>
                  <a:pt x="1056" y="612"/>
                  <a:pt x="767" y="612"/>
                </a:cubicBezTo>
                <a:cubicBezTo>
                  <a:pt x="472" y="612"/>
                  <a:pt x="204" y="501"/>
                  <a:pt x="0" y="317"/>
                </a:cubicBezTo>
                <a:lnTo>
                  <a:pt x="314" y="0"/>
                </a:lnTo>
                <a:cubicBezTo>
                  <a:pt x="437" y="103"/>
                  <a:pt x="595" y="165"/>
                  <a:pt x="767" y="1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335"/>
          <p:cNvSpPr/>
          <p:nvPr/>
        </p:nvSpPr>
        <p:spPr bwMode="auto">
          <a:xfrm>
            <a:off x="2059886" y="3369537"/>
            <a:ext cx="1859250" cy="748777"/>
          </a:xfrm>
          <a:custGeom>
            <a:avLst/>
            <a:gdLst>
              <a:gd name="T0" fmla="*/ 1378 w 2733"/>
              <a:gd name="T1" fmla="*/ 297 h 1099"/>
              <a:gd name="T2" fmla="*/ 2166 w 2733"/>
              <a:gd name="T3" fmla="*/ 22 h 1099"/>
              <a:gd name="T4" fmla="*/ 2733 w 2733"/>
              <a:gd name="T5" fmla="*/ 591 h 1099"/>
              <a:gd name="T6" fmla="*/ 1378 w 2733"/>
              <a:gd name="T7" fmla="*/ 1099 h 1099"/>
              <a:gd name="T8" fmla="*/ 0 w 2733"/>
              <a:gd name="T9" fmla="*/ 570 h 1099"/>
              <a:gd name="T10" fmla="*/ 563 w 2733"/>
              <a:gd name="T11" fmla="*/ 0 h 1099"/>
              <a:gd name="T12" fmla="*/ 1378 w 2733"/>
              <a:gd name="T13" fmla="*/ 297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33" h="1099">
                <a:moveTo>
                  <a:pt x="1378" y="297"/>
                </a:moveTo>
                <a:cubicBezTo>
                  <a:pt x="1676" y="297"/>
                  <a:pt x="1950" y="194"/>
                  <a:pt x="2166" y="22"/>
                </a:cubicBezTo>
                <a:lnTo>
                  <a:pt x="2733" y="591"/>
                </a:lnTo>
                <a:cubicBezTo>
                  <a:pt x="2370" y="908"/>
                  <a:pt x="1896" y="1099"/>
                  <a:pt x="1378" y="1099"/>
                </a:cubicBezTo>
                <a:cubicBezTo>
                  <a:pt x="849" y="1099"/>
                  <a:pt x="366" y="899"/>
                  <a:pt x="0" y="570"/>
                </a:cubicBezTo>
                <a:lnTo>
                  <a:pt x="563" y="0"/>
                </a:lnTo>
                <a:cubicBezTo>
                  <a:pt x="783" y="185"/>
                  <a:pt x="1069" y="297"/>
                  <a:pt x="1378" y="297"/>
                </a:cubicBezTo>
                <a:close/>
              </a:path>
            </a:pathLst>
          </a:cu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633"/>
          <p:cNvSpPr/>
          <p:nvPr/>
        </p:nvSpPr>
        <p:spPr bwMode="auto">
          <a:xfrm>
            <a:off x="5434141" y="3123648"/>
            <a:ext cx="1035914" cy="417221"/>
          </a:xfrm>
          <a:custGeom>
            <a:avLst/>
            <a:gdLst>
              <a:gd name="T0" fmla="*/ 768 w 1523"/>
              <a:gd name="T1" fmla="*/ 166 h 613"/>
              <a:gd name="T2" fmla="*/ 1208 w 1523"/>
              <a:gd name="T3" fmla="*/ 12 h 613"/>
              <a:gd name="T4" fmla="*/ 1523 w 1523"/>
              <a:gd name="T5" fmla="*/ 330 h 613"/>
              <a:gd name="T6" fmla="*/ 768 w 1523"/>
              <a:gd name="T7" fmla="*/ 613 h 613"/>
              <a:gd name="T8" fmla="*/ 0 w 1523"/>
              <a:gd name="T9" fmla="*/ 317 h 613"/>
              <a:gd name="T10" fmla="*/ 315 w 1523"/>
              <a:gd name="T11" fmla="*/ 0 h 613"/>
              <a:gd name="T12" fmla="*/ 768 w 1523"/>
              <a:gd name="T13" fmla="*/ 166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3" h="613">
                <a:moveTo>
                  <a:pt x="768" y="166"/>
                </a:moveTo>
                <a:cubicBezTo>
                  <a:pt x="934" y="166"/>
                  <a:pt x="1087" y="108"/>
                  <a:pt x="1208" y="12"/>
                </a:cubicBezTo>
                <a:lnTo>
                  <a:pt x="1523" y="330"/>
                </a:lnTo>
                <a:cubicBezTo>
                  <a:pt x="1321" y="506"/>
                  <a:pt x="1057" y="613"/>
                  <a:pt x="768" y="613"/>
                </a:cubicBezTo>
                <a:cubicBezTo>
                  <a:pt x="473" y="613"/>
                  <a:pt x="204" y="501"/>
                  <a:pt x="0" y="317"/>
                </a:cubicBezTo>
                <a:lnTo>
                  <a:pt x="315" y="0"/>
                </a:lnTo>
                <a:cubicBezTo>
                  <a:pt x="438" y="104"/>
                  <a:pt x="596" y="166"/>
                  <a:pt x="768" y="1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856"/>
          <p:cNvSpPr/>
          <p:nvPr/>
        </p:nvSpPr>
        <p:spPr bwMode="auto">
          <a:xfrm>
            <a:off x="5015332" y="3372711"/>
            <a:ext cx="1860836" cy="751949"/>
          </a:xfrm>
          <a:custGeom>
            <a:avLst/>
            <a:gdLst>
              <a:gd name="T0" fmla="*/ 1379 w 2733"/>
              <a:gd name="T1" fmla="*/ 301 h 1103"/>
              <a:gd name="T2" fmla="*/ 2167 w 2733"/>
              <a:gd name="T3" fmla="*/ 25 h 1103"/>
              <a:gd name="T4" fmla="*/ 2733 w 2733"/>
              <a:gd name="T5" fmla="*/ 595 h 1103"/>
              <a:gd name="T6" fmla="*/ 1379 w 2733"/>
              <a:gd name="T7" fmla="*/ 1103 h 1103"/>
              <a:gd name="T8" fmla="*/ 0 w 2733"/>
              <a:gd name="T9" fmla="*/ 573 h 1103"/>
              <a:gd name="T10" fmla="*/ 563 w 2733"/>
              <a:gd name="T11" fmla="*/ 0 h 1103"/>
              <a:gd name="T12" fmla="*/ 1379 w 2733"/>
              <a:gd name="T13" fmla="*/ 301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33" h="1103">
                <a:moveTo>
                  <a:pt x="1379" y="301"/>
                </a:moveTo>
                <a:cubicBezTo>
                  <a:pt x="1677" y="301"/>
                  <a:pt x="1950" y="198"/>
                  <a:pt x="2167" y="25"/>
                </a:cubicBezTo>
                <a:lnTo>
                  <a:pt x="2733" y="595"/>
                </a:lnTo>
                <a:cubicBezTo>
                  <a:pt x="2370" y="912"/>
                  <a:pt x="1897" y="1103"/>
                  <a:pt x="1379" y="1103"/>
                </a:cubicBezTo>
                <a:cubicBezTo>
                  <a:pt x="849" y="1103"/>
                  <a:pt x="366" y="903"/>
                  <a:pt x="0" y="573"/>
                </a:cubicBezTo>
                <a:lnTo>
                  <a:pt x="563" y="0"/>
                </a:lnTo>
                <a:cubicBezTo>
                  <a:pt x="783" y="185"/>
                  <a:pt x="1069" y="301"/>
                  <a:pt x="1379" y="301"/>
                </a:cubicBezTo>
                <a:close/>
              </a:path>
            </a:pathLst>
          </a:cu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866"/>
          <p:cNvSpPr/>
          <p:nvPr/>
        </p:nvSpPr>
        <p:spPr bwMode="auto">
          <a:xfrm>
            <a:off x="8395930" y="3133166"/>
            <a:ext cx="1031154" cy="417221"/>
          </a:xfrm>
          <a:custGeom>
            <a:avLst/>
            <a:gdLst>
              <a:gd name="T0" fmla="*/ 768 w 1516"/>
              <a:gd name="T1" fmla="*/ 165 h 613"/>
              <a:gd name="T2" fmla="*/ 1208 w 1516"/>
              <a:gd name="T3" fmla="*/ 12 h 613"/>
              <a:gd name="T4" fmla="*/ 1516 w 1516"/>
              <a:gd name="T5" fmla="*/ 335 h 613"/>
              <a:gd name="T6" fmla="*/ 768 w 1516"/>
              <a:gd name="T7" fmla="*/ 613 h 613"/>
              <a:gd name="T8" fmla="*/ 0 w 1516"/>
              <a:gd name="T9" fmla="*/ 317 h 613"/>
              <a:gd name="T10" fmla="*/ 314 w 1516"/>
              <a:gd name="T11" fmla="*/ 0 h 613"/>
              <a:gd name="T12" fmla="*/ 768 w 1516"/>
              <a:gd name="T13" fmla="*/ 16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6" h="613">
                <a:moveTo>
                  <a:pt x="768" y="165"/>
                </a:moveTo>
                <a:cubicBezTo>
                  <a:pt x="934" y="165"/>
                  <a:pt x="1087" y="108"/>
                  <a:pt x="1208" y="12"/>
                </a:cubicBezTo>
                <a:lnTo>
                  <a:pt x="1516" y="335"/>
                </a:lnTo>
                <a:cubicBezTo>
                  <a:pt x="1314" y="511"/>
                  <a:pt x="1057" y="613"/>
                  <a:pt x="768" y="613"/>
                </a:cubicBezTo>
                <a:cubicBezTo>
                  <a:pt x="473" y="613"/>
                  <a:pt x="204" y="501"/>
                  <a:pt x="0" y="317"/>
                </a:cubicBezTo>
                <a:lnTo>
                  <a:pt x="314" y="0"/>
                </a:lnTo>
                <a:cubicBezTo>
                  <a:pt x="437" y="103"/>
                  <a:pt x="596" y="165"/>
                  <a:pt x="768" y="1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68"/>
          <p:cNvSpPr/>
          <p:nvPr/>
        </p:nvSpPr>
        <p:spPr bwMode="auto">
          <a:xfrm>
            <a:off x="7967605" y="3374297"/>
            <a:ext cx="1857664" cy="748777"/>
          </a:xfrm>
          <a:custGeom>
            <a:avLst/>
            <a:gdLst>
              <a:gd name="T0" fmla="*/ 1376 w 2730"/>
              <a:gd name="T1" fmla="*/ 297 h 1099"/>
              <a:gd name="T2" fmla="*/ 2175 w 2730"/>
              <a:gd name="T3" fmla="*/ 10 h 1099"/>
              <a:gd name="T4" fmla="*/ 2730 w 2730"/>
              <a:gd name="T5" fmla="*/ 591 h 1099"/>
              <a:gd name="T6" fmla="*/ 1376 w 2730"/>
              <a:gd name="T7" fmla="*/ 1099 h 1099"/>
              <a:gd name="T8" fmla="*/ 0 w 2730"/>
              <a:gd name="T9" fmla="*/ 574 h 1099"/>
              <a:gd name="T10" fmla="*/ 562 w 2730"/>
              <a:gd name="T11" fmla="*/ 0 h 1099"/>
              <a:gd name="T12" fmla="*/ 1376 w 2730"/>
              <a:gd name="T13" fmla="*/ 297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30" h="1099">
                <a:moveTo>
                  <a:pt x="1376" y="297"/>
                </a:moveTo>
                <a:cubicBezTo>
                  <a:pt x="1673" y="297"/>
                  <a:pt x="1918" y="224"/>
                  <a:pt x="2175" y="10"/>
                </a:cubicBezTo>
                <a:lnTo>
                  <a:pt x="2730" y="591"/>
                </a:lnTo>
                <a:cubicBezTo>
                  <a:pt x="2367" y="907"/>
                  <a:pt x="1893" y="1099"/>
                  <a:pt x="1376" y="1099"/>
                </a:cubicBezTo>
                <a:cubicBezTo>
                  <a:pt x="846" y="1099"/>
                  <a:pt x="366" y="903"/>
                  <a:pt x="0" y="574"/>
                </a:cubicBezTo>
                <a:lnTo>
                  <a:pt x="562" y="0"/>
                </a:lnTo>
                <a:cubicBezTo>
                  <a:pt x="783" y="185"/>
                  <a:pt x="1066" y="297"/>
                  <a:pt x="1376" y="297"/>
                </a:cubicBezTo>
                <a:close/>
              </a:path>
            </a:pathLst>
          </a:custGeom>
          <a:solidFill>
            <a:srgbClr val="D4322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43"/>
          <p:cNvSpPr txBox="1"/>
          <p:nvPr/>
        </p:nvSpPr>
        <p:spPr>
          <a:xfrm>
            <a:off x="2322116" y="125395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44"/>
          <p:cNvSpPr txBox="1"/>
          <p:nvPr/>
        </p:nvSpPr>
        <p:spPr>
          <a:xfrm>
            <a:off x="1790065" y="1583920"/>
            <a:ext cx="229605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655"/>
          <p:cNvGrpSpPr/>
          <p:nvPr/>
        </p:nvGrpSpPr>
        <p:grpSpPr>
          <a:xfrm>
            <a:off x="2071755" y="2415702"/>
            <a:ext cx="1814207" cy="812885"/>
            <a:chOff x="1993900" y="1247395"/>
            <a:chExt cx="1815476" cy="813453"/>
          </a:xfrm>
        </p:grpSpPr>
        <p:cxnSp>
          <p:nvCxnSpPr>
            <p:cNvPr id="23" name="688"/>
            <p:cNvCxnSpPr/>
            <p:nvPr/>
          </p:nvCxnSpPr>
          <p:spPr bwMode="auto">
            <a:xfrm>
              <a:off x="1993900" y="1247395"/>
              <a:ext cx="18154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88"/>
            <p:cNvCxnSpPr/>
            <p:nvPr/>
          </p:nvCxnSpPr>
          <p:spPr bwMode="auto">
            <a:xfrm flipH="1">
              <a:off x="2901638" y="1252158"/>
              <a:ext cx="1" cy="8086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Box 48"/>
          <p:cNvSpPr txBox="1"/>
          <p:nvPr/>
        </p:nvSpPr>
        <p:spPr>
          <a:xfrm>
            <a:off x="3900784" y="4839884"/>
            <a:ext cx="1198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TextBox 49"/>
          <p:cNvSpPr txBox="1"/>
          <p:nvPr/>
        </p:nvSpPr>
        <p:spPr>
          <a:xfrm>
            <a:off x="3410880" y="5169615"/>
            <a:ext cx="2244568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4"/>
          <p:cNvGrpSpPr/>
          <p:nvPr/>
        </p:nvGrpSpPr>
        <p:grpSpPr>
          <a:xfrm flipV="1">
            <a:off x="3590734" y="3910064"/>
            <a:ext cx="1814207" cy="812885"/>
            <a:chOff x="1993900" y="1247395"/>
            <a:chExt cx="1815476" cy="813453"/>
          </a:xfrm>
        </p:grpSpPr>
        <p:cxnSp>
          <p:nvCxnSpPr>
            <p:cNvPr id="28" name="555"/>
            <p:cNvCxnSpPr/>
            <p:nvPr/>
          </p:nvCxnSpPr>
          <p:spPr bwMode="auto">
            <a:xfrm>
              <a:off x="1993900" y="1247395"/>
              <a:ext cx="18154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56"/>
            <p:cNvCxnSpPr/>
            <p:nvPr/>
          </p:nvCxnSpPr>
          <p:spPr bwMode="auto">
            <a:xfrm flipH="1">
              <a:off x="2901638" y="1252158"/>
              <a:ext cx="1" cy="8086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53"/>
          <p:cNvSpPr txBox="1"/>
          <p:nvPr/>
        </p:nvSpPr>
        <p:spPr>
          <a:xfrm>
            <a:off x="5507750" y="125522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Box 54"/>
          <p:cNvSpPr txBox="1"/>
          <p:nvPr/>
        </p:nvSpPr>
        <p:spPr>
          <a:xfrm>
            <a:off x="4768925" y="1583687"/>
            <a:ext cx="2234287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grpSp>
        <p:nvGrpSpPr>
          <p:cNvPr id="32" name="3"/>
          <p:cNvGrpSpPr/>
          <p:nvPr/>
        </p:nvGrpSpPr>
        <p:grpSpPr>
          <a:xfrm>
            <a:off x="5050378" y="2402367"/>
            <a:ext cx="1814207" cy="812885"/>
            <a:chOff x="1993900" y="1247395"/>
            <a:chExt cx="1815476" cy="813453"/>
          </a:xfrm>
        </p:grpSpPr>
        <p:cxnSp>
          <p:nvCxnSpPr>
            <p:cNvPr id="33" name="55"/>
            <p:cNvCxnSpPr/>
            <p:nvPr/>
          </p:nvCxnSpPr>
          <p:spPr bwMode="auto">
            <a:xfrm>
              <a:off x="1993900" y="1247395"/>
              <a:ext cx="18154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88"/>
            <p:cNvCxnSpPr/>
            <p:nvPr/>
          </p:nvCxnSpPr>
          <p:spPr bwMode="auto">
            <a:xfrm flipH="1">
              <a:off x="2901638" y="1252158"/>
              <a:ext cx="1" cy="8086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TextBox 58"/>
          <p:cNvSpPr txBox="1"/>
          <p:nvPr/>
        </p:nvSpPr>
        <p:spPr>
          <a:xfrm>
            <a:off x="6808205" y="4839884"/>
            <a:ext cx="1198880" cy="3987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36" name="TextBox 59"/>
          <p:cNvSpPr txBox="1"/>
          <p:nvPr/>
        </p:nvSpPr>
        <p:spPr>
          <a:xfrm>
            <a:off x="6318250" y="5169765"/>
            <a:ext cx="2275705" cy="783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2"/>
          <p:cNvGrpSpPr/>
          <p:nvPr/>
        </p:nvGrpSpPr>
        <p:grpSpPr>
          <a:xfrm flipV="1">
            <a:off x="6498155" y="3910064"/>
            <a:ext cx="1814207" cy="812885"/>
            <a:chOff x="1993900" y="1247395"/>
            <a:chExt cx="1815476" cy="813453"/>
          </a:xfrm>
        </p:grpSpPr>
        <p:cxnSp>
          <p:nvCxnSpPr>
            <p:cNvPr id="38" name="8"/>
            <p:cNvCxnSpPr/>
            <p:nvPr/>
          </p:nvCxnSpPr>
          <p:spPr bwMode="auto">
            <a:xfrm>
              <a:off x="1993900" y="1247395"/>
              <a:ext cx="18154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7"/>
            <p:cNvCxnSpPr/>
            <p:nvPr/>
          </p:nvCxnSpPr>
          <p:spPr bwMode="auto">
            <a:xfrm flipH="1">
              <a:off x="2901638" y="1252158"/>
              <a:ext cx="1" cy="8086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Box 63"/>
          <p:cNvSpPr txBox="1"/>
          <p:nvPr/>
        </p:nvSpPr>
        <p:spPr>
          <a:xfrm>
            <a:off x="8201852" y="125395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TextBox 64"/>
          <p:cNvSpPr txBox="1"/>
          <p:nvPr/>
        </p:nvSpPr>
        <p:spPr>
          <a:xfrm>
            <a:off x="7711947" y="1583687"/>
            <a:ext cx="226512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" name="1"/>
          <p:cNvGrpSpPr/>
          <p:nvPr/>
        </p:nvGrpSpPr>
        <p:grpSpPr>
          <a:xfrm>
            <a:off x="7993402" y="2415702"/>
            <a:ext cx="1814207" cy="812885"/>
            <a:chOff x="1993900" y="1247395"/>
            <a:chExt cx="1815476" cy="813453"/>
          </a:xfrm>
        </p:grpSpPr>
        <p:cxnSp>
          <p:nvCxnSpPr>
            <p:cNvPr id="43" name="6"/>
            <p:cNvCxnSpPr/>
            <p:nvPr/>
          </p:nvCxnSpPr>
          <p:spPr bwMode="auto">
            <a:xfrm>
              <a:off x="1993900" y="1247395"/>
              <a:ext cx="18154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5"/>
            <p:cNvCxnSpPr/>
            <p:nvPr/>
          </p:nvCxnSpPr>
          <p:spPr bwMode="auto">
            <a:xfrm flipH="1">
              <a:off x="2901638" y="1252158"/>
              <a:ext cx="1" cy="8086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/>
      <p:bldP spid="21" grpId="0"/>
      <p:bldP spid="25" grpId="0"/>
      <p:bldP spid="26" grpId="0"/>
      <p:bldP spid="30" grpId="0"/>
      <p:bldP spid="31" grpId="0"/>
      <p:bldP spid="35" grpId="0"/>
      <p:bldP spid="36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9" name="组合 4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50" name="矩形: 对角圆角 49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89158" y="2199465"/>
            <a:ext cx="9790492" cy="3027200"/>
            <a:chOff x="797560" y="2025081"/>
            <a:chExt cx="10596880" cy="3276534"/>
          </a:xfrm>
        </p:grpSpPr>
        <p:sp>
          <p:nvSpPr>
            <p:cNvPr id="11" name="矩形 10"/>
            <p:cNvSpPr/>
            <p:nvPr/>
          </p:nvSpPr>
          <p:spPr>
            <a:xfrm>
              <a:off x="797560" y="2825750"/>
              <a:ext cx="2122170" cy="3733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 sz="2000" b="1" dirty="0">
                  <a:cs typeface="+mn-ea"/>
                  <a:sym typeface="+mn-lt"/>
                </a:rPr>
                <a:t>6月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919730" y="2825750"/>
              <a:ext cx="2122170" cy="373380"/>
            </a:xfrm>
            <a:prstGeom prst="rect">
              <a:avLst/>
            </a:pr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 sz="2000" b="1" dirty="0">
                  <a:cs typeface="+mn-ea"/>
                  <a:sym typeface="+mn-lt"/>
                </a:rPr>
                <a:t>7月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027295" y="2825750"/>
              <a:ext cx="2122170" cy="3733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 sz="2000" b="1" dirty="0">
                  <a:cs typeface="+mn-ea"/>
                  <a:sym typeface="+mn-lt"/>
                </a:rPr>
                <a:t>8月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49465" y="2825750"/>
              <a:ext cx="2122170" cy="373380"/>
            </a:xfrm>
            <a:prstGeom prst="rect">
              <a:avLst/>
            </a:pr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 sz="2000" b="1" dirty="0">
                  <a:cs typeface="+mn-ea"/>
                  <a:sym typeface="+mn-lt"/>
                </a:rPr>
                <a:t>9月</a:t>
              </a:r>
            </a:p>
          </p:txBody>
        </p:sp>
        <p:sp>
          <p:nvSpPr>
            <p:cNvPr id="15" name="箭头: 五边形 14"/>
            <p:cNvSpPr/>
            <p:nvPr/>
          </p:nvSpPr>
          <p:spPr>
            <a:xfrm>
              <a:off x="9272270" y="2825750"/>
              <a:ext cx="2122170" cy="37338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r>
                <a:rPr lang="zh-CN" altLang="en-US" sz="2000" b="1" dirty="0">
                  <a:cs typeface="+mn-ea"/>
                  <a:sym typeface="+mn-lt"/>
                </a:rPr>
                <a:t>10月</a:t>
              </a:r>
            </a:p>
          </p:txBody>
        </p:sp>
        <p:sp>
          <p:nvSpPr>
            <p:cNvPr id="16" name="椭圆 15"/>
            <p:cNvSpPr/>
            <p:nvPr/>
          </p:nvSpPr>
          <p:spPr bwMode="gray">
            <a:xfrm>
              <a:off x="1248410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 bwMode="gray">
            <a:xfrm>
              <a:off x="3164840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 bwMode="gray">
            <a:xfrm>
              <a:off x="5178425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 bwMode="gray">
            <a:xfrm>
              <a:off x="6343015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 bwMode="gray">
            <a:xfrm>
              <a:off x="6838315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 bwMode="gray">
            <a:xfrm>
              <a:off x="4460875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 bwMode="gray">
            <a:xfrm>
              <a:off x="8051165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 bwMode="gray">
            <a:xfrm>
              <a:off x="8314055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 bwMode="gray">
            <a:xfrm>
              <a:off x="8578850" y="3140710"/>
              <a:ext cx="106045" cy="103505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5" name="直接连接符 24"/>
            <p:cNvSpPr/>
            <p:nvPr/>
          </p:nvSpPr>
          <p:spPr bwMode="gray">
            <a:xfrm flipV="1">
              <a:off x="8632190" y="3206115"/>
              <a:ext cx="0" cy="240665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直接连接符 25"/>
            <p:cNvSpPr/>
            <p:nvPr/>
          </p:nvSpPr>
          <p:spPr bwMode="gray">
            <a:xfrm flipV="1">
              <a:off x="8367395" y="3206115"/>
              <a:ext cx="0" cy="818515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直接连接符 26"/>
            <p:cNvSpPr/>
            <p:nvPr/>
          </p:nvSpPr>
          <p:spPr bwMode="gray">
            <a:xfrm flipV="1">
              <a:off x="8104505" y="3206115"/>
              <a:ext cx="0" cy="1541145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直接连接符 27"/>
            <p:cNvSpPr/>
            <p:nvPr/>
          </p:nvSpPr>
          <p:spPr bwMode="gray">
            <a:xfrm flipV="1">
              <a:off x="4513580" y="3206115"/>
              <a:ext cx="0" cy="1541145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直接连接符 28"/>
            <p:cNvSpPr/>
            <p:nvPr/>
          </p:nvSpPr>
          <p:spPr bwMode="gray">
            <a:xfrm flipV="1">
              <a:off x="3217545" y="3206115"/>
              <a:ext cx="0" cy="240665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直接连接符 29"/>
            <p:cNvSpPr/>
            <p:nvPr/>
          </p:nvSpPr>
          <p:spPr bwMode="gray">
            <a:xfrm flipV="1">
              <a:off x="6891020" y="3228975"/>
              <a:ext cx="0" cy="23114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直接连接符 30"/>
            <p:cNvSpPr/>
            <p:nvPr/>
          </p:nvSpPr>
          <p:spPr bwMode="gray">
            <a:xfrm flipV="1">
              <a:off x="6395720" y="3228975"/>
              <a:ext cx="0" cy="1480185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直接连接符 31"/>
            <p:cNvSpPr/>
            <p:nvPr/>
          </p:nvSpPr>
          <p:spPr bwMode="gray">
            <a:xfrm flipV="1">
              <a:off x="5231765" y="3228975"/>
              <a:ext cx="0" cy="23114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直接连接符 32"/>
            <p:cNvSpPr/>
            <p:nvPr/>
          </p:nvSpPr>
          <p:spPr bwMode="gray">
            <a:xfrm flipV="1">
              <a:off x="1301750" y="3228975"/>
              <a:ext cx="0" cy="231140"/>
            </a:xfrm>
            <a:prstGeom prst="lin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 defTabSz="600710"/>
              <a:endParaRPr sz="184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24"/>
            <p:cNvSpPr txBox="1"/>
            <p:nvPr/>
          </p:nvSpPr>
          <p:spPr>
            <a:xfrm>
              <a:off x="1264920" y="3483610"/>
              <a:ext cx="1379855" cy="5099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35" name="文本框 25"/>
            <p:cNvSpPr txBox="1"/>
            <p:nvPr/>
          </p:nvSpPr>
          <p:spPr>
            <a:xfrm>
              <a:off x="3190875" y="3483610"/>
              <a:ext cx="1379855" cy="5099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36" name="文本框 26"/>
            <p:cNvSpPr txBox="1"/>
            <p:nvPr/>
          </p:nvSpPr>
          <p:spPr>
            <a:xfrm>
              <a:off x="5180965" y="3483610"/>
              <a:ext cx="1379855" cy="5099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37" name="文本框 27"/>
            <p:cNvSpPr txBox="1"/>
            <p:nvPr/>
          </p:nvSpPr>
          <p:spPr>
            <a:xfrm>
              <a:off x="6852285" y="3483610"/>
              <a:ext cx="1379855" cy="5099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38" name="文本框 28"/>
            <p:cNvSpPr txBox="1"/>
            <p:nvPr/>
          </p:nvSpPr>
          <p:spPr>
            <a:xfrm>
              <a:off x="8615045" y="3483610"/>
              <a:ext cx="1379855" cy="5099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39" name="文本框 29"/>
            <p:cNvSpPr txBox="1"/>
            <p:nvPr/>
          </p:nvSpPr>
          <p:spPr>
            <a:xfrm>
              <a:off x="4464050" y="4791710"/>
              <a:ext cx="1379855" cy="5099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40" name="文本框 30"/>
            <p:cNvSpPr txBox="1"/>
            <p:nvPr/>
          </p:nvSpPr>
          <p:spPr>
            <a:xfrm>
              <a:off x="6365875" y="4791710"/>
              <a:ext cx="1379855" cy="5099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41" name="文本框 31"/>
            <p:cNvSpPr txBox="1"/>
            <p:nvPr/>
          </p:nvSpPr>
          <p:spPr>
            <a:xfrm>
              <a:off x="8075295" y="4791710"/>
              <a:ext cx="1379855" cy="50990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42" name="文本框 32"/>
            <p:cNvSpPr txBox="1"/>
            <p:nvPr/>
          </p:nvSpPr>
          <p:spPr>
            <a:xfrm>
              <a:off x="8348345" y="4055110"/>
              <a:ext cx="1379855" cy="514985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  <a:p>
              <a:pPr defTabSz="565150">
                <a:spcBef>
                  <a:spcPts val="790"/>
                </a:spcBef>
                <a:buSzPct val="100000"/>
              </a:pPr>
              <a:r>
                <a:rPr lang="zh-CN" altLang="en-US" sz="138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添加文本内容</a:t>
              </a:r>
            </a:p>
          </p:txBody>
        </p:sp>
        <p:sp>
          <p:nvSpPr>
            <p:cNvPr id="3" name="任意多边形: 形状 4"/>
            <p:cNvSpPr/>
            <p:nvPr/>
          </p:nvSpPr>
          <p:spPr>
            <a:xfrm>
              <a:off x="1600706" y="2026323"/>
              <a:ext cx="516227" cy="513744"/>
            </a:xfrm>
            <a:custGeom>
              <a:avLst/>
              <a:gdLst>
                <a:gd name="connsiteX0" fmla="*/ 21907 w 330201"/>
                <a:gd name="connsiteY0" fmla="*/ 269875 h 328613"/>
                <a:gd name="connsiteX1" fmla="*/ 87630 w 330201"/>
                <a:gd name="connsiteY1" fmla="*/ 269875 h 328613"/>
                <a:gd name="connsiteX2" fmla="*/ 96651 w 330201"/>
                <a:gd name="connsiteY2" fmla="*/ 272486 h 328613"/>
                <a:gd name="connsiteX3" fmla="*/ 109538 w 330201"/>
                <a:gd name="connsiteY3" fmla="*/ 286844 h 328613"/>
                <a:gd name="connsiteX4" fmla="*/ 131445 w 330201"/>
                <a:gd name="connsiteY4" fmla="*/ 269875 h 328613"/>
                <a:gd name="connsiteX5" fmla="*/ 197168 w 330201"/>
                <a:gd name="connsiteY5" fmla="*/ 269875 h 328613"/>
                <a:gd name="connsiteX6" fmla="*/ 206188 w 330201"/>
                <a:gd name="connsiteY6" fmla="*/ 272486 h 328613"/>
                <a:gd name="connsiteX7" fmla="*/ 219075 w 330201"/>
                <a:gd name="connsiteY7" fmla="*/ 286844 h 328613"/>
                <a:gd name="connsiteX8" fmla="*/ 240983 w 330201"/>
                <a:gd name="connsiteY8" fmla="*/ 269875 h 328613"/>
                <a:gd name="connsiteX9" fmla="*/ 306706 w 330201"/>
                <a:gd name="connsiteY9" fmla="*/ 269875 h 328613"/>
                <a:gd name="connsiteX10" fmla="*/ 328613 w 330201"/>
                <a:gd name="connsiteY10" fmla="*/ 293370 h 328613"/>
                <a:gd name="connsiteX11" fmla="*/ 328613 w 330201"/>
                <a:gd name="connsiteY11" fmla="*/ 328613 h 328613"/>
                <a:gd name="connsiteX12" fmla="*/ 0 w 330201"/>
                <a:gd name="connsiteY12" fmla="*/ 328613 h 328613"/>
                <a:gd name="connsiteX13" fmla="*/ 0 w 330201"/>
                <a:gd name="connsiteY13" fmla="*/ 293370 h 328613"/>
                <a:gd name="connsiteX14" fmla="*/ 21907 w 330201"/>
                <a:gd name="connsiteY14" fmla="*/ 269875 h 328613"/>
                <a:gd name="connsiteX15" fmla="*/ 209550 w 330201"/>
                <a:gd name="connsiteY15" fmla="*/ 204788 h 328613"/>
                <a:gd name="connsiteX16" fmla="*/ 230188 w 330201"/>
                <a:gd name="connsiteY16" fmla="*/ 204788 h 328613"/>
                <a:gd name="connsiteX17" fmla="*/ 225028 w 330201"/>
                <a:gd name="connsiteY17" fmla="*/ 225706 h 328613"/>
                <a:gd name="connsiteX18" fmla="*/ 225028 w 330201"/>
                <a:gd name="connsiteY18" fmla="*/ 227013 h 328613"/>
                <a:gd name="connsiteX19" fmla="*/ 213420 w 330201"/>
                <a:gd name="connsiteY19" fmla="*/ 227013 h 328613"/>
                <a:gd name="connsiteX20" fmla="*/ 213420 w 330201"/>
                <a:gd name="connsiteY20" fmla="*/ 225706 h 328613"/>
                <a:gd name="connsiteX21" fmla="*/ 209550 w 330201"/>
                <a:gd name="connsiteY21" fmla="*/ 204788 h 328613"/>
                <a:gd name="connsiteX22" fmla="*/ 98425 w 330201"/>
                <a:gd name="connsiteY22" fmla="*/ 204788 h 328613"/>
                <a:gd name="connsiteX23" fmla="*/ 119063 w 330201"/>
                <a:gd name="connsiteY23" fmla="*/ 204788 h 328613"/>
                <a:gd name="connsiteX24" fmla="*/ 115193 w 330201"/>
                <a:gd name="connsiteY24" fmla="*/ 225706 h 328613"/>
                <a:gd name="connsiteX25" fmla="*/ 115193 w 330201"/>
                <a:gd name="connsiteY25" fmla="*/ 227013 h 328613"/>
                <a:gd name="connsiteX26" fmla="*/ 103584 w 330201"/>
                <a:gd name="connsiteY26" fmla="*/ 227013 h 328613"/>
                <a:gd name="connsiteX27" fmla="*/ 103584 w 330201"/>
                <a:gd name="connsiteY27" fmla="*/ 225706 h 328613"/>
                <a:gd name="connsiteX28" fmla="*/ 98425 w 330201"/>
                <a:gd name="connsiteY28" fmla="*/ 204788 h 328613"/>
                <a:gd name="connsiteX29" fmla="*/ 274638 w 330201"/>
                <a:gd name="connsiteY29" fmla="*/ 193675 h 328613"/>
                <a:gd name="connsiteX30" fmla="*/ 306388 w 330201"/>
                <a:gd name="connsiteY30" fmla="*/ 225425 h 328613"/>
                <a:gd name="connsiteX31" fmla="*/ 274638 w 330201"/>
                <a:gd name="connsiteY31" fmla="*/ 257175 h 328613"/>
                <a:gd name="connsiteX32" fmla="*/ 242888 w 330201"/>
                <a:gd name="connsiteY32" fmla="*/ 225425 h 328613"/>
                <a:gd name="connsiteX33" fmla="*/ 274638 w 330201"/>
                <a:gd name="connsiteY33" fmla="*/ 193675 h 328613"/>
                <a:gd name="connsiteX34" fmla="*/ 164307 w 330201"/>
                <a:gd name="connsiteY34" fmla="*/ 193675 h 328613"/>
                <a:gd name="connsiteX35" fmla="*/ 195264 w 330201"/>
                <a:gd name="connsiteY35" fmla="*/ 225425 h 328613"/>
                <a:gd name="connsiteX36" fmla="*/ 164307 w 330201"/>
                <a:gd name="connsiteY36" fmla="*/ 257175 h 328613"/>
                <a:gd name="connsiteX37" fmla="*/ 133350 w 330201"/>
                <a:gd name="connsiteY37" fmla="*/ 225425 h 328613"/>
                <a:gd name="connsiteX38" fmla="*/ 164307 w 330201"/>
                <a:gd name="connsiteY38" fmla="*/ 193675 h 328613"/>
                <a:gd name="connsiteX39" fmla="*/ 53975 w 330201"/>
                <a:gd name="connsiteY39" fmla="*/ 193675 h 328613"/>
                <a:gd name="connsiteX40" fmla="*/ 85725 w 330201"/>
                <a:gd name="connsiteY40" fmla="*/ 225425 h 328613"/>
                <a:gd name="connsiteX41" fmla="*/ 53975 w 330201"/>
                <a:gd name="connsiteY41" fmla="*/ 257175 h 328613"/>
                <a:gd name="connsiteX42" fmla="*/ 22225 w 330201"/>
                <a:gd name="connsiteY42" fmla="*/ 225425 h 328613"/>
                <a:gd name="connsiteX43" fmla="*/ 53975 w 330201"/>
                <a:gd name="connsiteY43" fmla="*/ 193675 h 328613"/>
                <a:gd name="connsiteX44" fmla="*/ 155575 w 330201"/>
                <a:gd name="connsiteY44" fmla="*/ 80963 h 328613"/>
                <a:gd name="connsiteX45" fmla="*/ 168275 w 330201"/>
                <a:gd name="connsiteY45" fmla="*/ 80963 h 328613"/>
                <a:gd name="connsiteX46" fmla="*/ 168275 w 330201"/>
                <a:gd name="connsiteY46" fmla="*/ 107950 h 328613"/>
                <a:gd name="connsiteX47" fmla="*/ 195263 w 330201"/>
                <a:gd name="connsiteY47" fmla="*/ 107950 h 328613"/>
                <a:gd name="connsiteX48" fmla="*/ 195263 w 330201"/>
                <a:gd name="connsiteY48" fmla="*/ 119063 h 328613"/>
                <a:gd name="connsiteX49" fmla="*/ 168275 w 330201"/>
                <a:gd name="connsiteY49" fmla="*/ 119063 h 328613"/>
                <a:gd name="connsiteX50" fmla="*/ 168275 w 330201"/>
                <a:gd name="connsiteY50" fmla="*/ 147638 h 328613"/>
                <a:gd name="connsiteX51" fmla="*/ 155575 w 330201"/>
                <a:gd name="connsiteY51" fmla="*/ 147638 h 328613"/>
                <a:gd name="connsiteX52" fmla="*/ 155575 w 330201"/>
                <a:gd name="connsiteY52" fmla="*/ 119063 h 328613"/>
                <a:gd name="connsiteX53" fmla="*/ 130175 w 330201"/>
                <a:gd name="connsiteY53" fmla="*/ 119063 h 328613"/>
                <a:gd name="connsiteX54" fmla="*/ 130175 w 330201"/>
                <a:gd name="connsiteY54" fmla="*/ 107950 h 328613"/>
                <a:gd name="connsiteX55" fmla="*/ 155575 w 330201"/>
                <a:gd name="connsiteY55" fmla="*/ 107950 h 328613"/>
                <a:gd name="connsiteX56" fmla="*/ 104775 w 330201"/>
                <a:gd name="connsiteY56" fmla="*/ 66675 h 328613"/>
                <a:gd name="connsiteX57" fmla="*/ 119063 w 330201"/>
                <a:gd name="connsiteY57" fmla="*/ 66675 h 328613"/>
                <a:gd name="connsiteX58" fmla="*/ 119063 w 330201"/>
                <a:gd name="connsiteY58" fmla="*/ 147638 h 328613"/>
                <a:gd name="connsiteX59" fmla="*/ 101600 w 330201"/>
                <a:gd name="connsiteY59" fmla="*/ 147638 h 328613"/>
                <a:gd name="connsiteX60" fmla="*/ 101600 w 330201"/>
                <a:gd name="connsiteY60" fmla="*/ 84137 h 328613"/>
                <a:gd name="connsiteX61" fmla="*/ 100013 w 330201"/>
                <a:gd name="connsiteY61" fmla="*/ 84137 h 328613"/>
                <a:gd name="connsiteX62" fmla="*/ 84137 w 330201"/>
                <a:gd name="connsiteY62" fmla="*/ 90487 h 328613"/>
                <a:gd name="connsiteX63" fmla="*/ 84137 w 330201"/>
                <a:gd name="connsiteY63" fmla="*/ 80962 h 328613"/>
                <a:gd name="connsiteX64" fmla="*/ 82550 w 330201"/>
                <a:gd name="connsiteY64" fmla="*/ 76200 h 328613"/>
                <a:gd name="connsiteX65" fmla="*/ 222539 w 330201"/>
                <a:gd name="connsiteY65" fmla="*/ 63500 h 328613"/>
                <a:gd name="connsiteX66" fmla="*/ 251114 w 330201"/>
                <a:gd name="connsiteY66" fmla="*/ 89793 h 328613"/>
                <a:gd name="connsiteX67" fmla="*/ 229033 w 330201"/>
                <a:gd name="connsiteY67" fmla="*/ 125289 h 328613"/>
                <a:gd name="connsiteX68" fmla="*/ 221240 w 330201"/>
                <a:gd name="connsiteY68" fmla="*/ 131862 h 328613"/>
                <a:gd name="connsiteX69" fmla="*/ 252413 w 330201"/>
                <a:gd name="connsiteY69" fmla="*/ 131862 h 328613"/>
                <a:gd name="connsiteX70" fmla="*/ 252413 w 330201"/>
                <a:gd name="connsiteY70" fmla="*/ 147638 h 328613"/>
                <a:gd name="connsiteX71" fmla="*/ 195263 w 330201"/>
                <a:gd name="connsiteY71" fmla="*/ 147638 h 328613"/>
                <a:gd name="connsiteX72" fmla="*/ 195263 w 330201"/>
                <a:gd name="connsiteY72" fmla="*/ 135806 h 328613"/>
                <a:gd name="connsiteX73" fmla="*/ 205654 w 330201"/>
                <a:gd name="connsiteY73" fmla="*/ 126603 h 328613"/>
                <a:gd name="connsiteX74" fmla="*/ 231631 w 330201"/>
                <a:gd name="connsiteY74" fmla="*/ 91108 h 328613"/>
                <a:gd name="connsiteX75" fmla="*/ 218642 w 330201"/>
                <a:gd name="connsiteY75" fmla="*/ 79276 h 328613"/>
                <a:gd name="connsiteX76" fmla="*/ 201757 w 330201"/>
                <a:gd name="connsiteY76" fmla="*/ 85849 h 328613"/>
                <a:gd name="connsiteX77" fmla="*/ 200458 w 330201"/>
                <a:gd name="connsiteY77" fmla="*/ 85849 h 328613"/>
                <a:gd name="connsiteX78" fmla="*/ 195263 w 330201"/>
                <a:gd name="connsiteY78" fmla="*/ 72702 h 328613"/>
                <a:gd name="connsiteX79" fmla="*/ 222539 w 330201"/>
                <a:gd name="connsiteY79" fmla="*/ 63500 h 328613"/>
                <a:gd name="connsiteX80" fmla="*/ 22740 w 330201"/>
                <a:gd name="connsiteY80" fmla="*/ 0 h 328613"/>
                <a:gd name="connsiteX81" fmla="*/ 318574 w 330201"/>
                <a:gd name="connsiteY81" fmla="*/ 0 h 328613"/>
                <a:gd name="connsiteX82" fmla="*/ 330201 w 330201"/>
                <a:gd name="connsiteY82" fmla="*/ 11608 h 328613"/>
                <a:gd name="connsiteX83" fmla="*/ 330201 w 330201"/>
                <a:gd name="connsiteY83" fmla="*/ 215405 h 328613"/>
                <a:gd name="connsiteX84" fmla="*/ 322450 w 330201"/>
                <a:gd name="connsiteY84" fmla="*/ 227013 h 328613"/>
                <a:gd name="connsiteX85" fmla="*/ 322450 w 330201"/>
                <a:gd name="connsiteY85" fmla="*/ 225723 h 328613"/>
                <a:gd name="connsiteX86" fmla="*/ 306948 w 330201"/>
                <a:gd name="connsiteY86" fmla="*/ 188317 h 328613"/>
                <a:gd name="connsiteX87" fmla="*/ 306948 w 330201"/>
                <a:gd name="connsiteY87" fmla="*/ 21927 h 328613"/>
                <a:gd name="connsiteX88" fmla="*/ 34366 w 330201"/>
                <a:gd name="connsiteY88" fmla="*/ 21927 h 328613"/>
                <a:gd name="connsiteX89" fmla="*/ 34366 w 330201"/>
                <a:gd name="connsiteY89" fmla="*/ 180578 h 328613"/>
                <a:gd name="connsiteX90" fmla="*/ 11113 w 330201"/>
                <a:gd name="connsiteY90" fmla="*/ 202506 h 328613"/>
                <a:gd name="connsiteX91" fmla="*/ 11113 w 330201"/>
                <a:gd name="connsiteY91" fmla="*/ 11608 h 328613"/>
                <a:gd name="connsiteX92" fmla="*/ 22740 w 330201"/>
                <a:gd name="connsiteY92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30201" h="328613">
                  <a:moveTo>
                    <a:pt x="21907" y="269875"/>
                  </a:moveTo>
                  <a:cubicBezTo>
                    <a:pt x="21907" y="269875"/>
                    <a:pt x="21907" y="269875"/>
                    <a:pt x="87630" y="269875"/>
                  </a:cubicBezTo>
                  <a:cubicBezTo>
                    <a:pt x="91496" y="269875"/>
                    <a:pt x="94073" y="271181"/>
                    <a:pt x="96651" y="272486"/>
                  </a:cubicBezTo>
                  <a:cubicBezTo>
                    <a:pt x="103094" y="275096"/>
                    <a:pt x="108249" y="280318"/>
                    <a:pt x="109538" y="286844"/>
                  </a:cubicBezTo>
                  <a:cubicBezTo>
                    <a:pt x="112115" y="277707"/>
                    <a:pt x="121136" y="269875"/>
                    <a:pt x="131445" y="269875"/>
                  </a:cubicBezTo>
                  <a:cubicBezTo>
                    <a:pt x="131445" y="269875"/>
                    <a:pt x="131445" y="269875"/>
                    <a:pt x="197168" y="269875"/>
                  </a:cubicBezTo>
                  <a:cubicBezTo>
                    <a:pt x="201034" y="269875"/>
                    <a:pt x="203611" y="271181"/>
                    <a:pt x="206188" y="272486"/>
                  </a:cubicBezTo>
                  <a:cubicBezTo>
                    <a:pt x="212632" y="275096"/>
                    <a:pt x="216498" y="280318"/>
                    <a:pt x="219075" y="286844"/>
                  </a:cubicBezTo>
                  <a:cubicBezTo>
                    <a:pt x="221653" y="277707"/>
                    <a:pt x="230673" y="269875"/>
                    <a:pt x="240983" y="269875"/>
                  </a:cubicBezTo>
                  <a:cubicBezTo>
                    <a:pt x="240983" y="269875"/>
                    <a:pt x="240983" y="269875"/>
                    <a:pt x="306706" y="269875"/>
                  </a:cubicBezTo>
                  <a:cubicBezTo>
                    <a:pt x="319592" y="269875"/>
                    <a:pt x="328613" y="280318"/>
                    <a:pt x="328613" y="293370"/>
                  </a:cubicBezTo>
                  <a:cubicBezTo>
                    <a:pt x="328613" y="293370"/>
                    <a:pt x="328613" y="293370"/>
                    <a:pt x="328613" y="328613"/>
                  </a:cubicBezTo>
                  <a:cubicBezTo>
                    <a:pt x="328613" y="328613"/>
                    <a:pt x="328613" y="328613"/>
                    <a:pt x="0" y="328613"/>
                  </a:cubicBezTo>
                  <a:cubicBezTo>
                    <a:pt x="0" y="328613"/>
                    <a:pt x="0" y="328613"/>
                    <a:pt x="0" y="293370"/>
                  </a:cubicBezTo>
                  <a:cubicBezTo>
                    <a:pt x="0" y="280318"/>
                    <a:pt x="9021" y="269875"/>
                    <a:pt x="21907" y="269875"/>
                  </a:cubicBezTo>
                  <a:close/>
                  <a:moveTo>
                    <a:pt x="209550" y="204788"/>
                  </a:moveTo>
                  <a:lnTo>
                    <a:pt x="230188" y="204788"/>
                  </a:lnTo>
                  <a:cubicBezTo>
                    <a:pt x="227608" y="211325"/>
                    <a:pt x="225028" y="217862"/>
                    <a:pt x="225028" y="225706"/>
                  </a:cubicBezTo>
                  <a:cubicBezTo>
                    <a:pt x="225028" y="225706"/>
                    <a:pt x="225028" y="227013"/>
                    <a:pt x="225028" y="227013"/>
                  </a:cubicBezTo>
                  <a:cubicBezTo>
                    <a:pt x="225028" y="227013"/>
                    <a:pt x="225028" y="227013"/>
                    <a:pt x="213420" y="227013"/>
                  </a:cubicBezTo>
                  <a:cubicBezTo>
                    <a:pt x="213420" y="227013"/>
                    <a:pt x="213420" y="225706"/>
                    <a:pt x="213420" y="225706"/>
                  </a:cubicBezTo>
                  <a:cubicBezTo>
                    <a:pt x="213420" y="217862"/>
                    <a:pt x="212130" y="211325"/>
                    <a:pt x="209550" y="204788"/>
                  </a:cubicBezTo>
                  <a:close/>
                  <a:moveTo>
                    <a:pt x="98425" y="204788"/>
                  </a:moveTo>
                  <a:lnTo>
                    <a:pt x="119063" y="204788"/>
                  </a:lnTo>
                  <a:cubicBezTo>
                    <a:pt x="116483" y="211325"/>
                    <a:pt x="115193" y="217862"/>
                    <a:pt x="115193" y="225706"/>
                  </a:cubicBezTo>
                  <a:cubicBezTo>
                    <a:pt x="115193" y="225706"/>
                    <a:pt x="115193" y="227013"/>
                    <a:pt x="115193" y="227013"/>
                  </a:cubicBezTo>
                  <a:cubicBezTo>
                    <a:pt x="115193" y="227013"/>
                    <a:pt x="115193" y="227013"/>
                    <a:pt x="103584" y="227013"/>
                  </a:cubicBezTo>
                  <a:cubicBezTo>
                    <a:pt x="103584" y="227013"/>
                    <a:pt x="103584" y="225706"/>
                    <a:pt x="103584" y="225706"/>
                  </a:cubicBezTo>
                  <a:cubicBezTo>
                    <a:pt x="103584" y="217862"/>
                    <a:pt x="101005" y="211325"/>
                    <a:pt x="98425" y="204788"/>
                  </a:cubicBezTo>
                  <a:close/>
                  <a:moveTo>
                    <a:pt x="274638" y="193675"/>
                  </a:moveTo>
                  <a:cubicBezTo>
                    <a:pt x="292173" y="193675"/>
                    <a:pt x="306388" y="207890"/>
                    <a:pt x="306388" y="225425"/>
                  </a:cubicBezTo>
                  <a:cubicBezTo>
                    <a:pt x="306388" y="242960"/>
                    <a:pt x="292173" y="257175"/>
                    <a:pt x="274638" y="257175"/>
                  </a:cubicBezTo>
                  <a:cubicBezTo>
                    <a:pt x="257103" y="257175"/>
                    <a:pt x="242888" y="242960"/>
                    <a:pt x="242888" y="225425"/>
                  </a:cubicBezTo>
                  <a:cubicBezTo>
                    <a:pt x="242888" y="207890"/>
                    <a:pt x="257103" y="193675"/>
                    <a:pt x="274638" y="193675"/>
                  </a:cubicBezTo>
                  <a:close/>
                  <a:moveTo>
                    <a:pt x="164307" y="193675"/>
                  </a:moveTo>
                  <a:cubicBezTo>
                    <a:pt x="181404" y="193675"/>
                    <a:pt x="195264" y="207890"/>
                    <a:pt x="195264" y="225425"/>
                  </a:cubicBezTo>
                  <a:cubicBezTo>
                    <a:pt x="195264" y="242960"/>
                    <a:pt x="181404" y="257175"/>
                    <a:pt x="164307" y="257175"/>
                  </a:cubicBezTo>
                  <a:cubicBezTo>
                    <a:pt x="147210" y="257175"/>
                    <a:pt x="133350" y="242960"/>
                    <a:pt x="133350" y="225425"/>
                  </a:cubicBezTo>
                  <a:cubicBezTo>
                    <a:pt x="133350" y="207890"/>
                    <a:pt x="147210" y="193675"/>
                    <a:pt x="164307" y="193675"/>
                  </a:cubicBezTo>
                  <a:close/>
                  <a:moveTo>
                    <a:pt x="53975" y="193675"/>
                  </a:moveTo>
                  <a:cubicBezTo>
                    <a:pt x="71510" y="193675"/>
                    <a:pt x="85725" y="207890"/>
                    <a:pt x="85725" y="225425"/>
                  </a:cubicBezTo>
                  <a:cubicBezTo>
                    <a:pt x="85725" y="242960"/>
                    <a:pt x="71510" y="257175"/>
                    <a:pt x="53975" y="257175"/>
                  </a:cubicBezTo>
                  <a:cubicBezTo>
                    <a:pt x="36440" y="257175"/>
                    <a:pt x="22225" y="242960"/>
                    <a:pt x="22225" y="225425"/>
                  </a:cubicBezTo>
                  <a:cubicBezTo>
                    <a:pt x="22225" y="207890"/>
                    <a:pt x="36440" y="193675"/>
                    <a:pt x="53975" y="193675"/>
                  </a:cubicBezTo>
                  <a:close/>
                  <a:moveTo>
                    <a:pt x="155575" y="80963"/>
                  </a:moveTo>
                  <a:lnTo>
                    <a:pt x="168275" y="80963"/>
                  </a:lnTo>
                  <a:lnTo>
                    <a:pt x="168275" y="107950"/>
                  </a:lnTo>
                  <a:lnTo>
                    <a:pt x="195263" y="107950"/>
                  </a:lnTo>
                  <a:lnTo>
                    <a:pt x="195263" y="119063"/>
                  </a:lnTo>
                  <a:lnTo>
                    <a:pt x="168275" y="119063"/>
                  </a:lnTo>
                  <a:lnTo>
                    <a:pt x="168275" y="147638"/>
                  </a:lnTo>
                  <a:lnTo>
                    <a:pt x="155575" y="147638"/>
                  </a:lnTo>
                  <a:lnTo>
                    <a:pt x="155575" y="119063"/>
                  </a:lnTo>
                  <a:lnTo>
                    <a:pt x="130175" y="119063"/>
                  </a:lnTo>
                  <a:lnTo>
                    <a:pt x="130175" y="107950"/>
                  </a:lnTo>
                  <a:lnTo>
                    <a:pt x="155575" y="107950"/>
                  </a:lnTo>
                  <a:close/>
                  <a:moveTo>
                    <a:pt x="104775" y="66675"/>
                  </a:moveTo>
                  <a:lnTo>
                    <a:pt x="119063" y="66675"/>
                  </a:lnTo>
                  <a:lnTo>
                    <a:pt x="119063" y="147638"/>
                  </a:lnTo>
                  <a:lnTo>
                    <a:pt x="101600" y="147638"/>
                  </a:lnTo>
                  <a:lnTo>
                    <a:pt x="101600" y="84137"/>
                  </a:lnTo>
                  <a:lnTo>
                    <a:pt x="100013" y="84137"/>
                  </a:lnTo>
                  <a:lnTo>
                    <a:pt x="84137" y="90487"/>
                  </a:lnTo>
                  <a:lnTo>
                    <a:pt x="84137" y="80962"/>
                  </a:lnTo>
                  <a:lnTo>
                    <a:pt x="82550" y="76200"/>
                  </a:lnTo>
                  <a:close/>
                  <a:moveTo>
                    <a:pt x="222539" y="63500"/>
                  </a:moveTo>
                  <a:cubicBezTo>
                    <a:pt x="240723" y="63500"/>
                    <a:pt x="251114" y="75332"/>
                    <a:pt x="251114" y="89793"/>
                  </a:cubicBezTo>
                  <a:cubicBezTo>
                    <a:pt x="251114" y="102939"/>
                    <a:pt x="240723" y="114771"/>
                    <a:pt x="229033" y="125289"/>
                  </a:cubicBezTo>
                  <a:cubicBezTo>
                    <a:pt x="229033" y="125289"/>
                    <a:pt x="229033" y="125289"/>
                    <a:pt x="221240" y="131862"/>
                  </a:cubicBezTo>
                  <a:cubicBezTo>
                    <a:pt x="221240" y="131862"/>
                    <a:pt x="221240" y="131862"/>
                    <a:pt x="252413" y="131862"/>
                  </a:cubicBezTo>
                  <a:cubicBezTo>
                    <a:pt x="252413" y="131862"/>
                    <a:pt x="252413" y="131862"/>
                    <a:pt x="252413" y="147638"/>
                  </a:cubicBezTo>
                  <a:cubicBezTo>
                    <a:pt x="252413" y="147638"/>
                    <a:pt x="252413" y="147638"/>
                    <a:pt x="195263" y="147638"/>
                  </a:cubicBezTo>
                  <a:cubicBezTo>
                    <a:pt x="195263" y="147638"/>
                    <a:pt x="195263" y="147638"/>
                    <a:pt x="195263" y="135806"/>
                  </a:cubicBezTo>
                  <a:cubicBezTo>
                    <a:pt x="195263" y="135806"/>
                    <a:pt x="195263" y="135806"/>
                    <a:pt x="205654" y="126603"/>
                  </a:cubicBezTo>
                  <a:cubicBezTo>
                    <a:pt x="222539" y="110827"/>
                    <a:pt x="231631" y="101625"/>
                    <a:pt x="231631" y="91108"/>
                  </a:cubicBezTo>
                  <a:cubicBezTo>
                    <a:pt x="231631" y="84534"/>
                    <a:pt x="227735" y="79276"/>
                    <a:pt x="218642" y="79276"/>
                  </a:cubicBezTo>
                  <a:cubicBezTo>
                    <a:pt x="210849" y="79276"/>
                    <a:pt x="205654" y="83220"/>
                    <a:pt x="201757" y="85849"/>
                  </a:cubicBezTo>
                  <a:cubicBezTo>
                    <a:pt x="201757" y="85849"/>
                    <a:pt x="201757" y="85849"/>
                    <a:pt x="200458" y="85849"/>
                  </a:cubicBezTo>
                  <a:cubicBezTo>
                    <a:pt x="200458" y="85849"/>
                    <a:pt x="200458" y="85849"/>
                    <a:pt x="195263" y="72702"/>
                  </a:cubicBezTo>
                  <a:cubicBezTo>
                    <a:pt x="201757" y="67444"/>
                    <a:pt x="210849" y="63500"/>
                    <a:pt x="222539" y="63500"/>
                  </a:cubicBezTo>
                  <a:close/>
                  <a:moveTo>
                    <a:pt x="22740" y="0"/>
                  </a:moveTo>
                  <a:cubicBezTo>
                    <a:pt x="22740" y="0"/>
                    <a:pt x="22740" y="0"/>
                    <a:pt x="318574" y="0"/>
                  </a:cubicBezTo>
                  <a:cubicBezTo>
                    <a:pt x="325034" y="0"/>
                    <a:pt x="330201" y="5159"/>
                    <a:pt x="330201" y="11608"/>
                  </a:cubicBezTo>
                  <a:cubicBezTo>
                    <a:pt x="330201" y="11608"/>
                    <a:pt x="330201" y="11608"/>
                    <a:pt x="330201" y="215405"/>
                  </a:cubicBezTo>
                  <a:cubicBezTo>
                    <a:pt x="330201" y="220564"/>
                    <a:pt x="327617" y="224434"/>
                    <a:pt x="322450" y="227013"/>
                  </a:cubicBezTo>
                  <a:cubicBezTo>
                    <a:pt x="322450" y="225723"/>
                    <a:pt x="322450" y="225723"/>
                    <a:pt x="322450" y="225723"/>
                  </a:cubicBezTo>
                  <a:cubicBezTo>
                    <a:pt x="322450" y="210245"/>
                    <a:pt x="315991" y="197347"/>
                    <a:pt x="306948" y="188317"/>
                  </a:cubicBezTo>
                  <a:cubicBezTo>
                    <a:pt x="306948" y="188317"/>
                    <a:pt x="306948" y="188317"/>
                    <a:pt x="306948" y="21927"/>
                  </a:cubicBezTo>
                  <a:cubicBezTo>
                    <a:pt x="306948" y="21927"/>
                    <a:pt x="306948" y="21927"/>
                    <a:pt x="34366" y="21927"/>
                  </a:cubicBezTo>
                  <a:cubicBezTo>
                    <a:pt x="34366" y="21927"/>
                    <a:pt x="34366" y="21927"/>
                    <a:pt x="34366" y="180578"/>
                  </a:cubicBezTo>
                  <a:cubicBezTo>
                    <a:pt x="24031" y="185738"/>
                    <a:pt x="16280" y="193477"/>
                    <a:pt x="11113" y="202506"/>
                  </a:cubicBezTo>
                  <a:cubicBezTo>
                    <a:pt x="11113" y="202506"/>
                    <a:pt x="11113" y="202506"/>
                    <a:pt x="11113" y="11608"/>
                  </a:cubicBezTo>
                  <a:cubicBezTo>
                    <a:pt x="11113" y="5159"/>
                    <a:pt x="16280" y="0"/>
                    <a:pt x="2274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3751089" y="2025081"/>
              <a:ext cx="460219" cy="516227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5888911" y="2025081"/>
              <a:ext cx="429337" cy="516227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8009832" y="2025081"/>
              <a:ext cx="432247" cy="51622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rgbClr val="D4322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10124181" y="2025081"/>
              <a:ext cx="448306" cy="516227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1959360" y="3320368"/>
            <a:ext cx="8497069" cy="0"/>
          </a:xfrm>
          <a:prstGeom prst="line">
            <a:avLst/>
          </a:prstGeom>
          <a:noFill/>
          <a:ln w="101600">
            <a:solidFill>
              <a:srgbClr val="C00000"/>
            </a:solidFill>
            <a:rou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>
                <a:solidFill>
                  <a:srgbClr val="FFD347"/>
                </a:solidFill>
              </a:ln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444440" y="1705881"/>
            <a:ext cx="1619250" cy="1351598"/>
          </a:xfrm>
          <a:prstGeom prst="roundRect">
            <a:avLst>
              <a:gd name="adj" fmla="val 13009"/>
            </a:avLst>
          </a:prstGeom>
          <a:solidFill>
            <a:srgbClr val="FF66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3611128" y="1864473"/>
            <a:ext cx="0" cy="1453038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7" name="Group 138"/>
          <p:cNvGrpSpPr/>
          <p:nvPr/>
        </p:nvGrpSpPr>
        <p:grpSpPr bwMode="auto">
          <a:xfrm>
            <a:off x="3516442" y="3236483"/>
            <a:ext cx="182151" cy="163895"/>
            <a:chOff x="1661" y="2750"/>
            <a:chExt cx="250" cy="250"/>
          </a:xfrm>
        </p:grpSpPr>
        <p:sp>
          <p:nvSpPr>
            <p:cNvPr id="8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FFD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9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sp>
        <p:nvSpPr>
          <p:cNvPr id="10" name="TextBox 57"/>
          <p:cNvSpPr txBox="1">
            <a:spLocks noChangeArrowheads="1"/>
          </p:cNvSpPr>
          <p:nvPr/>
        </p:nvSpPr>
        <p:spPr bwMode="auto">
          <a:xfrm>
            <a:off x="3615543" y="1765888"/>
            <a:ext cx="1281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</a:p>
        </p:txBody>
      </p:sp>
      <p:sp>
        <p:nvSpPr>
          <p:cNvPr id="11" name="TextBox 57"/>
          <p:cNvSpPr txBox="1">
            <a:spLocks noChangeArrowheads="1"/>
          </p:cNvSpPr>
          <p:nvPr/>
        </p:nvSpPr>
        <p:spPr bwMode="auto">
          <a:xfrm>
            <a:off x="3633006" y="2095930"/>
            <a:ext cx="15477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ct val="150000"/>
              </a:lnSpc>
              <a:tabLst>
                <a:tab pos="101600" algn="l"/>
              </a:tabLst>
              <a:defRPr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2139515" y="3590402"/>
            <a:ext cx="1692052" cy="1213376"/>
          </a:xfrm>
          <a:prstGeom prst="roundRect">
            <a:avLst>
              <a:gd name="adj" fmla="val 13009"/>
            </a:avLst>
          </a:prstGeom>
          <a:solidFill>
            <a:srgbClr val="FF00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13" name="TextBox 57"/>
          <p:cNvSpPr txBox="1">
            <a:spLocks noChangeArrowheads="1"/>
          </p:cNvSpPr>
          <p:nvPr/>
        </p:nvSpPr>
        <p:spPr bwMode="auto">
          <a:xfrm>
            <a:off x="2328429" y="3683270"/>
            <a:ext cx="855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</a:p>
        </p:txBody>
      </p:sp>
      <p:sp>
        <p:nvSpPr>
          <p:cNvPr id="14" name="TextBox 57"/>
          <p:cNvSpPr txBox="1">
            <a:spLocks noChangeArrowheads="1"/>
          </p:cNvSpPr>
          <p:nvPr/>
        </p:nvSpPr>
        <p:spPr bwMode="auto">
          <a:xfrm>
            <a:off x="2333190" y="3906480"/>
            <a:ext cx="1443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ct val="150000"/>
              </a:lnSpc>
              <a:tabLst>
                <a:tab pos="101600" algn="l"/>
              </a:tabLst>
              <a:defRPr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2301440" y="3323226"/>
            <a:ext cx="1588" cy="522923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16" name="Group 138"/>
          <p:cNvGrpSpPr/>
          <p:nvPr/>
        </p:nvGrpSpPr>
        <p:grpSpPr bwMode="auto">
          <a:xfrm>
            <a:off x="2217457" y="3233215"/>
            <a:ext cx="182211" cy="163934"/>
            <a:chOff x="1661" y="2750"/>
            <a:chExt cx="250" cy="250"/>
          </a:xfrm>
        </p:grpSpPr>
        <p:sp>
          <p:nvSpPr>
            <p:cNvPr id="17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18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171641" y="3600403"/>
            <a:ext cx="1700213" cy="1213377"/>
          </a:xfrm>
          <a:prstGeom prst="roundRect">
            <a:avLst>
              <a:gd name="adj" fmla="val 13009"/>
            </a:avLst>
          </a:prstGeom>
          <a:solidFill>
            <a:srgbClr val="FF66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595959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5314515" y="3681842"/>
            <a:ext cx="1773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</a:p>
        </p:txBody>
      </p:sp>
      <p:sp>
        <p:nvSpPr>
          <p:cNvPr id="21" name="TextBox 57"/>
          <p:cNvSpPr txBox="1">
            <a:spLocks noChangeArrowheads="1"/>
          </p:cNvSpPr>
          <p:nvPr/>
        </p:nvSpPr>
        <p:spPr bwMode="auto">
          <a:xfrm>
            <a:off x="5330193" y="3906480"/>
            <a:ext cx="15416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ct val="150000"/>
              </a:lnSpc>
              <a:tabLst>
                <a:tab pos="101600" algn="l"/>
              </a:tabLst>
              <a:defRPr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5324040" y="3323226"/>
            <a:ext cx="1588" cy="522923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23" name="Group 138"/>
          <p:cNvGrpSpPr/>
          <p:nvPr/>
        </p:nvGrpSpPr>
        <p:grpSpPr bwMode="auto">
          <a:xfrm>
            <a:off x="5239791" y="3233215"/>
            <a:ext cx="182252" cy="163991"/>
            <a:chOff x="1661" y="2750"/>
            <a:chExt cx="250" cy="250"/>
          </a:xfrm>
        </p:grpSpPr>
        <p:sp>
          <p:nvSpPr>
            <p:cNvPr id="24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25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5812990" y="1705881"/>
            <a:ext cx="1619250" cy="1351598"/>
          </a:xfrm>
          <a:prstGeom prst="roundRect">
            <a:avLst>
              <a:gd name="adj" fmla="val 13009"/>
            </a:avLst>
          </a:prstGeom>
          <a:solidFill>
            <a:srgbClr val="FF00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endParaRPr lang="zh-CN" altLang="en-US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5991807" y="1765888"/>
            <a:ext cx="1281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</a:p>
        </p:txBody>
      </p:sp>
      <p:sp>
        <p:nvSpPr>
          <p:cNvPr id="28" name="TextBox 57"/>
          <p:cNvSpPr txBox="1">
            <a:spLocks noChangeArrowheads="1"/>
          </p:cNvSpPr>
          <p:nvPr/>
        </p:nvSpPr>
        <p:spPr bwMode="auto">
          <a:xfrm>
            <a:off x="5993394" y="2070212"/>
            <a:ext cx="1565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ea typeface="+mn-ea"/>
              </a:rPr>
              <a:t>添加文本说明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内容</a:t>
            </a:r>
            <a:endParaRPr lang="en-US" altLang="zh-CN" sz="12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添加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  <a:ea typeface="+mn-ea"/>
              </a:rPr>
              <a:t>文本说明内容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H="1">
            <a:off x="5971740" y="1864473"/>
            <a:ext cx="0" cy="1453038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30" name="Group 138"/>
          <p:cNvGrpSpPr/>
          <p:nvPr/>
        </p:nvGrpSpPr>
        <p:grpSpPr bwMode="auto">
          <a:xfrm>
            <a:off x="5876453" y="3236483"/>
            <a:ext cx="182151" cy="163895"/>
            <a:chOff x="1661" y="2750"/>
            <a:chExt cx="250" cy="250"/>
          </a:xfrm>
        </p:grpSpPr>
        <p:sp>
          <p:nvSpPr>
            <p:cNvPr id="31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93C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32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411603" y="3590402"/>
            <a:ext cx="1681162" cy="1213376"/>
          </a:xfrm>
          <a:prstGeom prst="roundRect">
            <a:avLst>
              <a:gd name="adj" fmla="val 13009"/>
            </a:avLst>
          </a:prstGeom>
          <a:solidFill>
            <a:srgbClr val="FF00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/>
          <a:lstStyle/>
          <a:p>
            <a:endParaRPr lang="zh-CN" altLang="en-US"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 flipH="1">
            <a:off x="7548129" y="3323226"/>
            <a:ext cx="3175" cy="522923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  <a:cs typeface="宋体" panose="02010600030101010101" pitchFamily="2" charset="-122"/>
            </a:endParaRPr>
          </a:p>
        </p:txBody>
      </p:sp>
      <p:grpSp>
        <p:nvGrpSpPr>
          <p:cNvPr id="35" name="Group 138"/>
          <p:cNvGrpSpPr/>
          <p:nvPr/>
        </p:nvGrpSpPr>
        <p:grpSpPr bwMode="auto">
          <a:xfrm>
            <a:off x="7464827" y="3236072"/>
            <a:ext cx="182144" cy="163971"/>
            <a:chOff x="1661" y="2750"/>
            <a:chExt cx="250" cy="250"/>
          </a:xfrm>
        </p:grpSpPr>
        <p:sp>
          <p:nvSpPr>
            <p:cNvPr id="36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37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sp>
        <p:nvSpPr>
          <p:cNvPr id="38" name="TextBox 57"/>
          <p:cNvSpPr txBox="1">
            <a:spLocks noChangeArrowheads="1"/>
          </p:cNvSpPr>
          <p:nvPr/>
        </p:nvSpPr>
        <p:spPr bwMode="auto">
          <a:xfrm>
            <a:off x="7592579" y="3691843"/>
            <a:ext cx="2287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</a:p>
        </p:txBody>
      </p:sp>
      <p:sp>
        <p:nvSpPr>
          <p:cNvPr id="39" name="TextBox 57"/>
          <p:cNvSpPr txBox="1">
            <a:spLocks noChangeArrowheads="1"/>
          </p:cNvSpPr>
          <p:nvPr/>
        </p:nvSpPr>
        <p:spPr bwMode="auto">
          <a:xfrm>
            <a:off x="7610041" y="3906480"/>
            <a:ext cx="1414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lnSpc>
                <a:spcPct val="150000"/>
              </a:lnSpc>
              <a:tabLst>
                <a:tab pos="101600" algn="l"/>
              </a:tabLst>
              <a:defRPr sz="1200" b="1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  <a:endParaRPr lang="en-US" altLang="zh-CN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auto">
          <a:xfrm>
            <a:off x="8189478" y="1705173"/>
            <a:ext cx="1619250" cy="1352354"/>
          </a:xfrm>
          <a:prstGeom prst="roundRect">
            <a:avLst>
              <a:gd name="adj" fmla="val 13009"/>
            </a:avLst>
          </a:prstGeom>
          <a:solidFill>
            <a:srgbClr val="FF6600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  <a:effectLst/>
        </p:spPr>
        <p:txBody>
          <a:bodyPr wrap="none" anchor="ctr"/>
          <a:lstStyle/>
          <a:p>
            <a:endParaRPr lang="zh-CN" altLang="en-US">
              <a:solidFill>
                <a:srgbClr val="595959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H="1">
            <a:off x="8340290" y="1891618"/>
            <a:ext cx="0" cy="1425893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42" name="Group 138"/>
          <p:cNvGrpSpPr/>
          <p:nvPr/>
        </p:nvGrpSpPr>
        <p:grpSpPr bwMode="auto">
          <a:xfrm>
            <a:off x="8256899" y="3239373"/>
            <a:ext cx="182151" cy="163863"/>
            <a:chOff x="1661" y="2750"/>
            <a:chExt cx="250" cy="250"/>
          </a:xfrm>
        </p:grpSpPr>
        <p:sp>
          <p:nvSpPr>
            <p:cNvPr id="43" name="Oval 139"/>
            <p:cNvSpPr>
              <a:spLocks noChangeArrowheads="1"/>
            </p:cNvSpPr>
            <p:nvPr/>
          </p:nvSpPr>
          <p:spPr bwMode="auto">
            <a:xfrm>
              <a:off x="1660" y="2749"/>
              <a:ext cx="251" cy="2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+mn-ea"/>
              </a:endParaRPr>
            </a:p>
          </p:txBody>
        </p:sp>
        <p:sp>
          <p:nvSpPr>
            <p:cNvPr id="44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sp>
        <p:nvSpPr>
          <p:cNvPr id="45" name="TextBox 57"/>
          <p:cNvSpPr txBox="1">
            <a:spLocks noChangeArrowheads="1"/>
          </p:cNvSpPr>
          <p:nvPr/>
        </p:nvSpPr>
        <p:spPr bwMode="auto">
          <a:xfrm>
            <a:off x="8376804" y="1765888"/>
            <a:ext cx="1431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</a:rPr>
              <a:t>标题</a:t>
            </a:r>
          </a:p>
        </p:txBody>
      </p:sp>
      <p:sp>
        <p:nvSpPr>
          <p:cNvPr id="46" name="TextBox 57"/>
          <p:cNvSpPr txBox="1">
            <a:spLocks noChangeArrowheads="1"/>
          </p:cNvSpPr>
          <p:nvPr/>
        </p:nvSpPr>
        <p:spPr bwMode="auto">
          <a:xfrm>
            <a:off x="8376804" y="2103073"/>
            <a:ext cx="1431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1600" algn="l"/>
              </a:tabLs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ea typeface="+mn-ea"/>
              </a:rPr>
              <a:t>添加文本说明</a:t>
            </a:r>
            <a:r>
              <a:rPr lang="zh-CN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内容</a:t>
            </a:r>
            <a:endParaRPr lang="en-US" altLang="zh-CN" sz="1200" b="1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添加</a:t>
            </a:r>
            <a:r>
              <a:rPr lang="zh-CN" altLang="en-US" sz="1200" b="1" dirty="0">
                <a:solidFill>
                  <a:schemeClr val="bg1"/>
                </a:solidFill>
                <a:latin typeface="+mn-ea"/>
                <a:ea typeface="+mn-ea"/>
              </a:rPr>
              <a:t>文本说明内容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 dirty="0">
                <a:solidFill>
                  <a:schemeClr val="bg1"/>
                </a:solidFill>
                <a:latin typeface="+mn-ea"/>
                <a:ea typeface="+mn-ea"/>
              </a:rPr>
              <a:t>添加文本说明内容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9" grpId="0" animBg="1"/>
      <p:bldP spid="20" grpId="0"/>
      <p:bldP spid="21" grpId="0"/>
      <p:bldP spid="22" grpId="0" animBg="1"/>
      <p:bldP spid="26" grpId="0" animBg="1"/>
      <p:bldP spid="27" grpId="0"/>
      <p:bldP spid="28" grpId="0"/>
      <p:bldP spid="29" grpId="0" animBg="1"/>
      <p:bldP spid="33" grpId="0" animBg="1"/>
      <p:bldP spid="34" grpId="0" animBg="1"/>
      <p:bldP spid="38" grpId="0"/>
      <p:bldP spid="39" grpId="0"/>
      <p:bldP spid="40" grpId="0" animBg="1"/>
      <p:bldP spid="41" grpId="0" animBg="1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901072" y="2760820"/>
            <a:ext cx="83898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EAEC7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谢谢您的观看！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/>
        </p:nvSpPr>
        <p:spPr>
          <a:xfrm>
            <a:off x="3771265" y="1165165"/>
            <a:ext cx="4649470" cy="46494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1170" y="3589715"/>
            <a:ext cx="2670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zh-CN" altLang="en-US" sz="4000" b="1" dirty="0">
                <a:solidFill>
                  <a:srgbClr val="C00000"/>
                </a:solidFill>
                <a:cs typeface="+mn-ea"/>
                <a:sym typeface="+mn-lt"/>
              </a:rPr>
              <a:t>回首</a:t>
            </a:r>
            <a:r>
              <a:rPr lang="en-US" altLang="zh-CN" sz="4000" b="1" dirty="0" smtClean="0">
                <a:solidFill>
                  <a:srgbClr val="C00000"/>
                </a:solidFill>
                <a:cs typeface="+mn-ea"/>
                <a:sym typeface="+mn-lt"/>
              </a:rPr>
              <a:t>20XX</a:t>
            </a:r>
            <a:endParaRPr lang="zh-CN" altLang="en-US" sz="40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0394" y="2767025"/>
            <a:ext cx="246095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745969" y="2992053"/>
            <a:ext cx="1961351" cy="722697"/>
            <a:chOff x="8745969" y="2992053"/>
            <a:chExt cx="1961351" cy="722697"/>
          </a:xfrm>
          <a:solidFill>
            <a:srgbClr val="EAEC7E"/>
          </a:solidFill>
          <a:effectLst/>
        </p:grpSpPr>
        <p:sp>
          <p:nvSpPr>
            <p:cNvPr id="9" name="椭圆 8"/>
            <p:cNvSpPr/>
            <p:nvPr/>
          </p:nvSpPr>
          <p:spPr>
            <a:xfrm rot="3406885">
              <a:off x="8745969" y="2992053"/>
              <a:ext cx="722697" cy="7226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7015728">
              <a:off x="9657217" y="3141709"/>
              <a:ext cx="486363" cy="48636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464119">
              <a:off x="10360071" y="3211265"/>
              <a:ext cx="347249" cy="34724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2129" y="3067651"/>
            <a:ext cx="1922503" cy="722697"/>
            <a:chOff x="1582129" y="3067651"/>
            <a:chExt cx="1922503" cy="722697"/>
          </a:xfrm>
          <a:solidFill>
            <a:srgbClr val="EAEC7E"/>
          </a:solidFill>
          <a:effectLst/>
        </p:grpSpPr>
        <p:sp>
          <p:nvSpPr>
            <p:cNvPr id="10" name="椭圆 9"/>
            <p:cNvSpPr/>
            <p:nvPr/>
          </p:nvSpPr>
          <p:spPr>
            <a:xfrm>
              <a:off x="2781935" y="3067651"/>
              <a:ext cx="722697" cy="7226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8754019">
              <a:off x="2117929" y="3155990"/>
              <a:ext cx="486363" cy="48636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4814083">
              <a:off x="1582129" y="3246852"/>
              <a:ext cx="347249" cy="34724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2" name="矩形: 对角圆角 1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22039" y="1798467"/>
            <a:ext cx="4687572" cy="3400424"/>
            <a:chOff x="3622039" y="2188211"/>
            <a:chExt cx="4687572" cy="3400424"/>
          </a:xfrm>
        </p:grpSpPr>
        <p:graphicFrame>
          <p:nvGraphicFramePr>
            <p:cNvPr id="55" name="Chart 2"/>
            <p:cNvGraphicFramePr/>
            <p:nvPr/>
          </p:nvGraphicFramePr>
          <p:xfrm>
            <a:off x="4183380" y="2593975"/>
            <a:ext cx="3580765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6" name="Oval 3"/>
            <p:cNvSpPr/>
            <p:nvPr/>
          </p:nvSpPr>
          <p:spPr>
            <a:xfrm>
              <a:off x="4640580" y="2450465"/>
              <a:ext cx="2666365" cy="2667000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30000"/>
                </a:lnSpc>
              </a:pPr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5506085" y="3519170"/>
              <a:ext cx="934720" cy="6337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0941" tIns="30471" rIns="60941" bIns="30471">
              <a:spAutoFit/>
            </a:bodyPr>
            <a:lstStyle/>
            <a:p>
              <a:pPr algn="ctr" defTabSz="1087755"/>
              <a:r>
                <a:rPr lang="zh-CN" altLang="en-US" sz="1865" b="1" dirty="0">
                  <a:solidFill>
                    <a:srgbClr val="364B58"/>
                  </a:solidFill>
                  <a:cs typeface="+mn-ea"/>
                  <a:sym typeface="+mn-lt"/>
                </a:rPr>
                <a:t>添加</a:t>
              </a:r>
              <a:endParaRPr lang="en-US" altLang="zh-CN" sz="1865" b="1" dirty="0">
                <a:solidFill>
                  <a:srgbClr val="364B58"/>
                </a:solidFill>
                <a:cs typeface="+mn-ea"/>
                <a:sym typeface="+mn-lt"/>
              </a:endParaRPr>
            </a:p>
            <a:p>
              <a:pPr algn="ctr" defTabSz="1087755"/>
              <a:r>
                <a:rPr lang="zh-CN" altLang="en-US" sz="1865" b="1" dirty="0">
                  <a:solidFill>
                    <a:srgbClr val="364B58"/>
                  </a:solidFill>
                  <a:cs typeface="+mn-ea"/>
                  <a:sym typeface="+mn-lt"/>
                </a:rPr>
                <a:t>标题</a:t>
              </a:r>
            </a:p>
          </p:txBody>
        </p:sp>
        <p:grpSp>
          <p:nvGrpSpPr>
            <p:cNvPr id="3" name="组合 3"/>
            <p:cNvGrpSpPr/>
            <p:nvPr/>
          </p:nvGrpSpPr>
          <p:grpSpPr>
            <a:xfrm>
              <a:off x="3622039" y="2188211"/>
              <a:ext cx="1313180" cy="1330961"/>
              <a:chOff x="4131285" y="2269648"/>
              <a:chExt cx="1313229" cy="1330690"/>
            </a:xfrm>
          </p:grpSpPr>
          <p:sp>
            <p:nvSpPr>
              <p:cNvPr id="57" name="Oval 4"/>
              <p:cNvSpPr/>
              <p:nvPr/>
            </p:nvSpPr>
            <p:spPr>
              <a:xfrm>
                <a:off x="4840606" y="3000701"/>
                <a:ext cx="603908" cy="5996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62" name="Oval 9"/>
              <p:cNvSpPr/>
              <p:nvPr/>
            </p:nvSpPr>
            <p:spPr>
              <a:xfrm>
                <a:off x="4131285" y="2269648"/>
                <a:ext cx="594227" cy="5976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4239552" y="2398666"/>
                <a:ext cx="381854" cy="310725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83" name="Text Box 10"/>
              <p:cNvSpPr>
                <a:spLocks noChangeArrowheads="1"/>
              </p:cNvSpPr>
              <p:nvPr/>
            </p:nvSpPr>
            <p:spPr bwMode="auto">
              <a:xfrm>
                <a:off x="4840606" y="3122915"/>
                <a:ext cx="603907" cy="3567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r>
                  <a:rPr lang="zh-CN" altLang="en-US" sz="1500" b="1" dirty="0">
                    <a:cs typeface="+mn-ea"/>
                    <a:sym typeface="+mn-lt"/>
                  </a:rPr>
                  <a:t>35%</a:t>
                </a:r>
              </a:p>
            </p:txBody>
          </p:sp>
          <p:cxnSp>
            <p:nvCxnSpPr>
              <p:cNvPr id="100" name="wefwef"/>
              <p:cNvCxnSpPr>
                <a:stCxn id="57" idx="1"/>
                <a:endCxn id="62" idx="5"/>
              </p:cNvCxnSpPr>
              <p:nvPr/>
            </p:nvCxnSpPr>
            <p:spPr>
              <a:xfrm flipH="1" flipV="1">
                <a:off x="4638490" y="2779763"/>
                <a:ext cx="290557" cy="308753"/>
              </a:xfrm>
              <a:prstGeom prst="straightConnector1">
                <a:avLst/>
              </a:prstGeom>
              <a:gradFill flip="none" rotWithShape="1">
                <a:gsLst>
                  <a:gs pos="50000">
                    <a:srgbClr val="EADAFE"/>
                  </a:gs>
                  <a:gs pos="0">
                    <a:srgbClr val="64C5F8"/>
                  </a:gs>
                  <a:gs pos="94000">
                    <a:srgbClr val="E3F5FD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76200" dist="381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" name="组合 6"/>
            <p:cNvGrpSpPr/>
            <p:nvPr/>
          </p:nvGrpSpPr>
          <p:grpSpPr>
            <a:xfrm>
              <a:off x="6651306" y="2388235"/>
              <a:ext cx="1658305" cy="795020"/>
              <a:chOff x="7160941" y="2469728"/>
              <a:chExt cx="1658482" cy="795330"/>
            </a:xfrm>
          </p:grpSpPr>
          <p:sp>
            <p:nvSpPr>
              <p:cNvPr id="58" name="Oval 5"/>
              <p:cNvSpPr/>
              <p:nvPr/>
            </p:nvSpPr>
            <p:spPr>
              <a:xfrm>
                <a:off x="7209526" y="2697986"/>
                <a:ext cx="586024" cy="567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70" name="Oval 21"/>
              <p:cNvSpPr/>
              <p:nvPr/>
            </p:nvSpPr>
            <p:spPr>
              <a:xfrm>
                <a:off x="8225196" y="2469728"/>
                <a:ext cx="594227" cy="59763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grpSp>
            <p:nvGrpSpPr>
              <p:cNvPr id="14" name="Group 22"/>
              <p:cNvGrpSpPr/>
              <p:nvPr/>
            </p:nvGrpSpPr>
            <p:grpSpPr>
              <a:xfrm>
                <a:off x="8346345" y="2631940"/>
                <a:ext cx="353172" cy="262091"/>
                <a:chOff x="5129089" y="3156352"/>
                <a:chExt cx="474198" cy="351905"/>
              </a:xfrm>
              <a:solidFill>
                <a:schemeClr val="bg1"/>
              </a:solidFill>
            </p:grpSpPr>
            <p:sp>
              <p:nvSpPr>
                <p:cNvPr id="72" name="Freeform 66"/>
                <p:cNvSpPr>
                  <a:spLocks noEditPoints="1"/>
                </p:cNvSpPr>
                <p:nvPr/>
              </p:nvSpPr>
              <p:spPr bwMode="auto">
                <a:xfrm>
                  <a:off x="5139073" y="3156352"/>
                  <a:ext cx="459224" cy="279527"/>
                </a:xfrm>
                <a:custGeom>
                  <a:avLst/>
                  <a:gdLst>
                    <a:gd name="T0" fmla="*/ 184 w 184"/>
                    <a:gd name="T1" fmla="*/ 0 h 112"/>
                    <a:gd name="T2" fmla="*/ 0 w 184"/>
                    <a:gd name="T3" fmla="*/ 0 h 112"/>
                    <a:gd name="T4" fmla="*/ 0 w 184"/>
                    <a:gd name="T5" fmla="*/ 112 h 112"/>
                    <a:gd name="T6" fmla="*/ 184 w 184"/>
                    <a:gd name="T7" fmla="*/ 112 h 112"/>
                    <a:gd name="T8" fmla="*/ 184 w 184"/>
                    <a:gd name="T9" fmla="*/ 0 h 112"/>
                    <a:gd name="T10" fmla="*/ 176 w 184"/>
                    <a:gd name="T11" fmla="*/ 102 h 112"/>
                    <a:gd name="T12" fmla="*/ 8 w 184"/>
                    <a:gd name="T13" fmla="*/ 102 h 112"/>
                    <a:gd name="T14" fmla="*/ 8 w 184"/>
                    <a:gd name="T15" fmla="*/ 8 h 112"/>
                    <a:gd name="T16" fmla="*/ 176 w 184"/>
                    <a:gd name="T17" fmla="*/ 8 h 112"/>
                    <a:gd name="T18" fmla="*/ 176 w 184"/>
                    <a:gd name="T1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4" h="112">
                      <a:moveTo>
                        <a:pt x="184" y="0"/>
                      </a:moveTo>
                      <a:lnTo>
                        <a:pt x="0" y="0"/>
                      </a:lnTo>
                      <a:lnTo>
                        <a:pt x="0" y="112"/>
                      </a:lnTo>
                      <a:lnTo>
                        <a:pt x="184" y="112"/>
                      </a:lnTo>
                      <a:lnTo>
                        <a:pt x="184" y="0"/>
                      </a:lnTo>
                      <a:close/>
                      <a:moveTo>
                        <a:pt x="176" y="102"/>
                      </a:moveTo>
                      <a:lnTo>
                        <a:pt x="8" y="102"/>
                      </a:lnTo>
                      <a:lnTo>
                        <a:pt x="8" y="8"/>
                      </a:lnTo>
                      <a:lnTo>
                        <a:pt x="176" y="8"/>
                      </a:lnTo>
                      <a:lnTo>
                        <a:pt x="176" y="10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67"/>
                <p:cNvSpPr/>
                <p:nvPr/>
              </p:nvSpPr>
              <p:spPr bwMode="auto">
                <a:xfrm>
                  <a:off x="5129089" y="3448358"/>
                  <a:ext cx="474198" cy="59899"/>
                </a:xfrm>
                <a:custGeom>
                  <a:avLst/>
                  <a:gdLst>
                    <a:gd name="T0" fmla="*/ 190 w 190"/>
                    <a:gd name="T1" fmla="*/ 16 h 24"/>
                    <a:gd name="T2" fmla="*/ 188 w 190"/>
                    <a:gd name="T3" fmla="*/ 0 h 24"/>
                    <a:gd name="T4" fmla="*/ 3 w 190"/>
                    <a:gd name="T5" fmla="*/ 0 h 24"/>
                    <a:gd name="T6" fmla="*/ 0 w 190"/>
                    <a:gd name="T7" fmla="*/ 16 h 24"/>
                    <a:gd name="T8" fmla="*/ 0 w 190"/>
                    <a:gd name="T9" fmla="*/ 16 h 24"/>
                    <a:gd name="T10" fmla="*/ 0 w 190"/>
                    <a:gd name="T11" fmla="*/ 24 h 24"/>
                    <a:gd name="T12" fmla="*/ 190 w 190"/>
                    <a:gd name="T13" fmla="*/ 24 h 24"/>
                    <a:gd name="T14" fmla="*/ 190 w 190"/>
                    <a:gd name="T15" fmla="*/ 16 h 24"/>
                    <a:gd name="T16" fmla="*/ 190 w 190"/>
                    <a:gd name="T17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0" h="24">
                      <a:moveTo>
                        <a:pt x="190" y="16"/>
                      </a:moveTo>
                      <a:lnTo>
                        <a:pt x="188" y="0"/>
                      </a:lnTo>
                      <a:lnTo>
                        <a:pt x="3" y="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190" y="24"/>
                      </a:lnTo>
                      <a:lnTo>
                        <a:pt x="190" y="16"/>
                      </a:lnTo>
                      <a:lnTo>
                        <a:pt x="190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Text Box 10"/>
              <p:cNvSpPr>
                <a:spLocks noChangeArrowheads="1"/>
              </p:cNvSpPr>
              <p:nvPr/>
            </p:nvSpPr>
            <p:spPr bwMode="auto">
              <a:xfrm>
                <a:off x="7160941" y="2778861"/>
                <a:ext cx="647703" cy="407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r>
                  <a:rPr lang="zh-CN" altLang="en-US" sz="1500" b="1" dirty="0">
                    <a:cs typeface="+mn-ea"/>
                    <a:sym typeface="+mn-lt"/>
                  </a:rPr>
                  <a:t>25%</a:t>
                </a:r>
              </a:p>
            </p:txBody>
          </p:sp>
          <p:cxnSp>
            <p:nvCxnSpPr>
              <p:cNvPr id="101" name="wefewfwg"/>
              <p:cNvCxnSpPr>
                <a:endCxn id="70" idx="2"/>
              </p:cNvCxnSpPr>
              <p:nvPr/>
            </p:nvCxnSpPr>
            <p:spPr>
              <a:xfrm flipV="1">
                <a:off x="7740692" y="2768547"/>
                <a:ext cx="484504" cy="183726"/>
              </a:xfrm>
              <a:prstGeom prst="straightConnector1">
                <a:avLst/>
              </a:prstGeom>
              <a:gradFill flip="none" rotWithShape="1">
                <a:gsLst>
                  <a:gs pos="28000">
                    <a:srgbClr val="92AAFF"/>
                  </a:gs>
                  <a:gs pos="100000">
                    <a:srgbClr val="74D4FF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381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5" name="组合 5"/>
            <p:cNvGrpSpPr/>
            <p:nvPr/>
          </p:nvGrpSpPr>
          <p:grpSpPr>
            <a:xfrm>
              <a:off x="6835542" y="4206240"/>
              <a:ext cx="1401044" cy="1153160"/>
              <a:chOff x="7339887" y="4341813"/>
              <a:chExt cx="1401055" cy="1152994"/>
            </a:xfrm>
          </p:grpSpPr>
          <p:sp>
            <p:nvSpPr>
              <p:cNvPr id="60" name="Oval 7"/>
              <p:cNvSpPr/>
              <p:nvPr/>
            </p:nvSpPr>
            <p:spPr>
              <a:xfrm>
                <a:off x="7365388" y="4341813"/>
                <a:ext cx="586024" cy="567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75" name="Oval 26"/>
              <p:cNvSpPr/>
              <p:nvPr/>
            </p:nvSpPr>
            <p:spPr>
              <a:xfrm>
                <a:off x="8146715" y="4897170"/>
                <a:ext cx="594227" cy="59763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grpSp>
            <p:nvGrpSpPr>
              <p:cNvPr id="16" name="Group 34"/>
              <p:cNvGrpSpPr/>
              <p:nvPr/>
            </p:nvGrpSpPr>
            <p:grpSpPr>
              <a:xfrm>
                <a:off x="8268361" y="5040081"/>
                <a:ext cx="385440" cy="269394"/>
                <a:chOff x="7999238" y="1399322"/>
                <a:chExt cx="464215" cy="324452"/>
              </a:xfrm>
              <a:solidFill>
                <a:schemeClr val="bg1"/>
              </a:solidFill>
            </p:grpSpPr>
            <p:sp>
              <p:nvSpPr>
                <p:cNvPr id="81" name="Freeform 57"/>
                <p:cNvSpPr>
                  <a:spLocks noEditPoints="1"/>
                </p:cNvSpPr>
                <p:nvPr/>
              </p:nvSpPr>
              <p:spPr bwMode="auto">
                <a:xfrm>
                  <a:off x="7999238" y="1399322"/>
                  <a:ext cx="331940" cy="324452"/>
                </a:xfrm>
                <a:custGeom>
                  <a:avLst/>
                  <a:gdLst>
                    <a:gd name="T0" fmla="*/ 86 w 100"/>
                    <a:gd name="T1" fmla="*/ 60 h 97"/>
                    <a:gd name="T2" fmla="*/ 100 w 100"/>
                    <a:gd name="T3" fmla="*/ 54 h 97"/>
                    <a:gd name="T4" fmla="*/ 100 w 100"/>
                    <a:gd name="T5" fmla="*/ 43 h 97"/>
                    <a:gd name="T6" fmla="*/ 86 w 100"/>
                    <a:gd name="T7" fmla="*/ 38 h 97"/>
                    <a:gd name="T8" fmla="*/ 83 w 100"/>
                    <a:gd name="T9" fmla="*/ 32 h 97"/>
                    <a:gd name="T10" fmla="*/ 89 w 100"/>
                    <a:gd name="T11" fmla="*/ 18 h 97"/>
                    <a:gd name="T12" fmla="*/ 81 w 100"/>
                    <a:gd name="T13" fmla="*/ 11 h 97"/>
                    <a:gd name="T14" fmla="*/ 67 w 100"/>
                    <a:gd name="T15" fmla="*/ 16 h 97"/>
                    <a:gd name="T16" fmla="*/ 61 w 100"/>
                    <a:gd name="T17" fmla="*/ 14 h 97"/>
                    <a:gd name="T18" fmla="*/ 55 w 100"/>
                    <a:gd name="T19" fmla="*/ 0 h 97"/>
                    <a:gd name="T20" fmla="*/ 44 w 100"/>
                    <a:gd name="T21" fmla="*/ 0 h 97"/>
                    <a:gd name="T22" fmla="*/ 39 w 100"/>
                    <a:gd name="T23" fmla="*/ 14 h 97"/>
                    <a:gd name="T24" fmla="*/ 33 w 100"/>
                    <a:gd name="T25" fmla="*/ 16 h 97"/>
                    <a:gd name="T26" fmla="*/ 19 w 100"/>
                    <a:gd name="T27" fmla="*/ 11 h 97"/>
                    <a:gd name="T28" fmla="*/ 11 w 100"/>
                    <a:gd name="T29" fmla="*/ 19 h 97"/>
                    <a:gd name="T30" fmla="*/ 17 w 100"/>
                    <a:gd name="T31" fmla="*/ 32 h 97"/>
                    <a:gd name="T32" fmla="*/ 14 w 100"/>
                    <a:gd name="T33" fmla="*/ 38 h 97"/>
                    <a:gd name="T34" fmla="*/ 0 w 100"/>
                    <a:gd name="T35" fmla="*/ 44 h 97"/>
                    <a:gd name="T36" fmla="*/ 0 w 100"/>
                    <a:gd name="T37" fmla="*/ 54 h 97"/>
                    <a:gd name="T38" fmla="*/ 14 w 100"/>
                    <a:gd name="T39" fmla="*/ 60 h 97"/>
                    <a:gd name="T40" fmla="*/ 17 w 100"/>
                    <a:gd name="T41" fmla="*/ 66 h 97"/>
                    <a:gd name="T42" fmla="*/ 11 w 100"/>
                    <a:gd name="T43" fmla="*/ 80 h 97"/>
                    <a:gd name="T44" fmla="*/ 19 w 100"/>
                    <a:gd name="T45" fmla="*/ 87 h 97"/>
                    <a:gd name="T46" fmla="*/ 33 w 100"/>
                    <a:gd name="T47" fmla="*/ 82 h 97"/>
                    <a:gd name="T48" fmla="*/ 39 w 100"/>
                    <a:gd name="T49" fmla="*/ 84 h 97"/>
                    <a:gd name="T50" fmla="*/ 45 w 100"/>
                    <a:gd name="T51" fmla="*/ 97 h 97"/>
                    <a:gd name="T52" fmla="*/ 56 w 100"/>
                    <a:gd name="T53" fmla="*/ 97 h 97"/>
                    <a:gd name="T54" fmla="*/ 61 w 100"/>
                    <a:gd name="T55" fmla="*/ 84 h 97"/>
                    <a:gd name="T56" fmla="*/ 67 w 100"/>
                    <a:gd name="T57" fmla="*/ 82 h 97"/>
                    <a:gd name="T58" fmla="*/ 81 w 100"/>
                    <a:gd name="T59" fmla="*/ 87 h 97"/>
                    <a:gd name="T60" fmla="*/ 89 w 100"/>
                    <a:gd name="T61" fmla="*/ 79 h 97"/>
                    <a:gd name="T62" fmla="*/ 83 w 100"/>
                    <a:gd name="T63" fmla="*/ 66 h 97"/>
                    <a:gd name="T64" fmla="*/ 86 w 100"/>
                    <a:gd name="T65" fmla="*/ 60 h 97"/>
                    <a:gd name="T66" fmla="*/ 50 w 100"/>
                    <a:gd name="T67" fmla="*/ 64 h 97"/>
                    <a:gd name="T68" fmla="*/ 34 w 100"/>
                    <a:gd name="T69" fmla="*/ 49 h 97"/>
                    <a:gd name="T70" fmla="*/ 50 w 100"/>
                    <a:gd name="T71" fmla="*/ 33 h 97"/>
                    <a:gd name="T72" fmla="*/ 66 w 100"/>
                    <a:gd name="T73" fmla="*/ 49 h 97"/>
                    <a:gd name="T74" fmla="*/ 50 w 100"/>
                    <a:gd name="T75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00" h="97">
                      <a:moveTo>
                        <a:pt x="86" y="60"/>
                      </a:moveTo>
                      <a:cubicBezTo>
                        <a:pt x="86" y="60"/>
                        <a:pt x="100" y="55"/>
                        <a:pt x="100" y="54"/>
                      </a:cubicBezTo>
                      <a:cubicBezTo>
                        <a:pt x="100" y="43"/>
                        <a:pt x="100" y="43"/>
                        <a:pt x="100" y="43"/>
                      </a:cubicBezTo>
                      <a:cubicBezTo>
                        <a:pt x="100" y="43"/>
                        <a:pt x="86" y="38"/>
                        <a:pt x="86" y="38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83" y="32"/>
                        <a:pt x="89" y="19"/>
                        <a:pt x="89" y="1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0" y="10"/>
                        <a:pt x="67" y="16"/>
                        <a:pt x="67" y="16"/>
                      </a:cubicBez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61" y="14"/>
                        <a:pt x="56" y="0"/>
                        <a:pt x="55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39" y="14"/>
                        <a:pt x="39" y="14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6"/>
                        <a:pt x="19" y="10"/>
                        <a:pt x="19" y="11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0" y="19"/>
                        <a:pt x="17" y="32"/>
                        <a:pt x="17" y="32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0" y="43"/>
                        <a:pt x="0" y="44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5"/>
                        <a:pt x="14" y="60"/>
                        <a:pt x="14" y="60"/>
                      </a:cubicBezTo>
                      <a:cubicBezTo>
                        <a:pt x="17" y="66"/>
                        <a:pt x="17" y="66"/>
                        <a:pt x="17" y="66"/>
                      </a:cubicBezTo>
                      <a:cubicBezTo>
                        <a:pt x="17" y="66"/>
                        <a:pt x="11" y="79"/>
                        <a:pt x="11" y="80"/>
                      </a:cubicBezTo>
                      <a:cubicBezTo>
                        <a:pt x="19" y="87"/>
                        <a:pt x="19" y="87"/>
                        <a:pt x="19" y="87"/>
                      </a:cubicBezTo>
                      <a:cubicBezTo>
                        <a:pt x="20" y="88"/>
                        <a:pt x="33" y="82"/>
                        <a:pt x="33" y="82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39" y="84"/>
                        <a:pt x="44" y="97"/>
                        <a:pt x="45" y="97"/>
                      </a:cubicBezTo>
                      <a:cubicBezTo>
                        <a:pt x="56" y="97"/>
                        <a:pt x="56" y="97"/>
                        <a:pt x="56" y="97"/>
                      </a:cubicBezTo>
                      <a:cubicBezTo>
                        <a:pt x="56" y="97"/>
                        <a:pt x="61" y="84"/>
                        <a:pt x="61" y="84"/>
                      </a:cubicBezTo>
                      <a:cubicBezTo>
                        <a:pt x="67" y="82"/>
                        <a:pt x="67" y="82"/>
                        <a:pt x="67" y="82"/>
                      </a:cubicBezTo>
                      <a:cubicBezTo>
                        <a:pt x="67" y="82"/>
                        <a:pt x="81" y="87"/>
                        <a:pt x="81" y="87"/>
                      </a:cubicBezTo>
                      <a:cubicBezTo>
                        <a:pt x="89" y="79"/>
                        <a:pt x="89" y="79"/>
                        <a:pt x="89" y="79"/>
                      </a:cubicBezTo>
                      <a:cubicBezTo>
                        <a:pt x="90" y="79"/>
                        <a:pt x="83" y="66"/>
                        <a:pt x="83" y="66"/>
                      </a:cubicBezTo>
                      <a:lnTo>
                        <a:pt x="86" y="60"/>
                      </a:lnTo>
                      <a:close/>
                      <a:moveTo>
                        <a:pt x="50" y="64"/>
                      </a:moveTo>
                      <a:cubicBezTo>
                        <a:pt x="41" y="64"/>
                        <a:pt x="34" y="57"/>
                        <a:pt x="34" y="49"/>
                      </a:cubicBezTo>
                      <a:cubicBezTo>
                        <a:pt x="34" y="40"/>
                        <a:pt x="41" y="33"/>
                        <a:pt x="50" y="33"/>
                      </a:cubicBezTo>
                      <a:cubicBezTo>
                        <a:pt x="59" y="33"/>
                        <a:pt x="66" y="40"/>
                        <a:pt x="66" y="49"/>
                      </a:cubicBezTo>
                      <a:cubicBezTo>
                        <a:pt x="66" y="57"/>
                        <a:pt x="59" y="64"/>
                        <a:pt x="50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58"/>
                <p:cNvSpPr>
                  <a:spLocks noEditPoints="1"/>
                </p:cNvSpPr>
                <p:nvPr/>
              </p:nvSpPr>
              <p:spPr bwMode="auto">
                <a:xfrm>
                  <a:off x="8308715" y="1564044"/>
                  <a:ext cx="154738" cy="154738"/>
                </a:xfrm>
                <a:custGeom>
                  <a:avLst/>
                  <a:gdLst>
                    <a:gd name="T0" fmla="*/ 41 w 47"/>
                    <a:gd name="T1" fmla="*/ 22 h 47"/>
                    <a:gd name="T2" fmla="*/ 41 w 47"/>
                    <a:gd name="T3" fmla="*/ 19 h 47"/>
                    <a:gd name="T4" fmla="*/ 45 w 47"/>
                    <a:gd name="T5" fmla="*/ 13 h 47"/>
                    <a:gd name="T6" fmla="*/ 42 w 47"/>
                    <a:gd name="T7" fmla="*/ 9 h 47"/>
                    <a:gd name="T8" fmla="*/ 35 w 47"/>
                    <a:gd name="T9" fmla="*/ 10 h 47"/>
                    <a:gd name="T10" fmla="*/ 33 w 47"/>
                    <a:gd name="T11" fmla="*/ 8 h 47"/>
                    <a:gd name="T12" fmla="*/ 32 w 47"/>
                    <a:gd name="T13" fmla="*/ 1 h 47"/>
                    <a:gd name="T14" fmla="*/ 27 w 47"/>
                    <a:gd name="T15" fmla="*/ 0 h 47"/>
                    <a:gd name="T16" fmla="*/ 23 w 47"/>
                    <a:gd name="T17" fmla="*/ 6 h 47"/>
                    <a:gd name="T18" fmla="*/ 20 w 47"/>
                    <a:gd name="T19" fmla="*/ 6 h 47"/>
                    <a:gd name="T20" fmla="*/ 14 w 47"/>
                    <a:gd name="T21" fmla="*/ 2 h 47"/>
                    <a:gd name="T22" fmla="*/ 9 w 47"/>
                    <a:gd name="T23" fmla="*/ 5 h 47"/>
                    <a:gd name="T24" fmla="*/ 10 w 47"/>
                    <a:gd name="T25" fmla="*/ 12 h 47"/>
                    <a:gd name="T26" fmla="*/ 9 w 47"/>
                    <a:gd name="T27" fmla="*/ 14 h 47"/>
                    <a:gd name="T28" fmla="*/ 2 w 47"/>
                    <a:gd name="T29" fmla="*/ 16 h 47"/>
                    <a:gd name="T30" fmla="*/ 1 w 47"/>
                    <a:gd name="T31" fmla="*/ 21 h 47"/>
                    <a:gd name="T32" fmla="*/ 6 w 47"/>
                    <a:gd name="T33" fmla="*/ 25 h 47"/>
                    <a:gd name="T34" fmla="*/ 7 w 47"/>
                    <a:gd name="T35" fmla="*/ 28 h 47"/>
                    <a:gd name="T36" fmla="*/ 3 w 47"/>
                    <a:gd name="T37" fmla="*/ 34 h 47"/>
                    <a:gd name="T38" fmla="*/ 5 w 47"/>
                    <a:gd name="T39" fmla="*/ 38 h 47"/>
                    <a:gd name="T40" fmla="*/ 12 w 47"/>
                    <a:gd name="T41" fmla="*/ 37 h 47"/>
                    <a:gd name="T42" fmla="*/ 14 w 47"/>
                    <a:gd name="T43" fmla="*/ 39 h 47"/>
                    <a:gd name="T44" fmla="*/ 16 w 47"/>
                    <a:gd name="T45" fmla="*/ 46 h 47"/>
                    <a:gd name="T46" fmla="*/ 21 w 47"/>
                    <a:gd name="T47" fmla="*/ 47 h 47"/>
                    <a:gd name="T48" fmla="*/ 25 w 47"/>
                    <a:gd name="T49" fmla="*/ 41 h 47"/>
                    <a:gd name="T50" fmla="*/ 28 w 47"/>
                    <a:gd name="T51" fmla="*/ 41 h 47"/>
                    <a:gd name="T52" fmla="*/ 33 w 47"/>
                    <a:gd name="T53" fmla="*/ 45 h 47"/>
                    <a:gd name="T54" fmla="*/ 38 w 47"/>
                    <a:gd name="T55" fmla="*/ 42 h 47"/>
                    <a:gd name="T56" fmla="*/ 37 w 47"/>
                    <a:gd name="T57" fmla="*/ 35 h 47"/>
                    <a:gd name="T58" fmla="*/ 39 w 47"/>
                    <a:gd name="T59" fmla="*/ 33 h 47"/>
                    <a:gd name="T60" fmla="*/ 46 w 47"/>
                    <a:gd name="T61" fmla="*/ 31 h 47"/>
                    <a:gd name="T62" fmla="*/ 47 w 47"/>
                    <a:gd name="T63" fmla="*/ 26 h 47"/>
                    <a:gd name="T64" fmla="*/ 41 w 47"/>
                    <a:gd name="T65" fmla="*/ 22 h 47"/>
                    <a:gd name="T66" fmla="*/ 31 w 47"/>
                    <a:gd name="T67" fmla="*/ 25 h 47"/>
                    <a:gd name="T68" fmla="*/ 22 w 47"/>
                    <a:gd name="T69" fmla="*/ 31 h 47"/>
                    <a:gd name="T70" fmla="*/ 16 w 47"/>
                    <a:gd name="T71" fmla="*/ 22 h 47"/>
                    <a:gd name="T72" fmla="*/ 25 w 47"/>
                    <a:gd name="T73" fmla="*/ 16 h 47"/>
                    <a:gd name="T74" fmla="*/ 31 w 47"/>
                    <a:gd name="T75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7" h="47">
                      <a:moveTo>
                        <a:pt x="41" y="22"/>
                      </a:move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9"/>
                        <a:pt x="45" y="14"/>
                        <a:pt x="45" y="13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35" y="10"/>
                        <a:pt x="35" y="10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32" y="1"/>
                        <a:pt x="32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3" y="6"/>
                        <a:pt x="23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14" y="2"/>
                        <a:pt x="14" y="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10" y="12"/>
                        <a:pt x="10" y="12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2" y="15"/>
                        <a:pt x="2" y="16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1"/>
                        <a:pt x="6" y="25"/>
                        <a:pt x="6" y="25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2" y="33"/>
                        <a:pt x="3" y="34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12" y="37"/>
                        <a:pt x="12" y="37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4" y="39"/>
                        <a:pt x="15" y="46"/>
                        <a:pt x="16" y="46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1" y="47"/>
                        <a:pt x="25" y="41"/>
                        <a:pt x="25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8" y="41"/>
                        <a:pt x="33" y="45"/>
                        <a:pt x="33" y="45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2"/>
                        <a:pt x="37" y="35"/>
                        <a:pt x="37" y="35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45" y="32"/>
                        <a:pt x="46" y="31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7" y="26"/>
                        <a:pt x="41" y="22"/>
                        <a:pt x="41" y="22"/>
                      </a:cubicBezTo>
                      <a:close/>
                      <a:moveTo>
                        <a:pt x="31" y="25"/>
                      </a:moveTo>
                      <a:cubicBezTo>
                        <a:pt x="30" y="29"/>
                        <a:pt x="26" y="32"/>
                        <a:pt x="22" y="31"/>
                      </a:cubicBezTo>
                      <a:cubicBezTo>
                        <a:pt x="18" y="30"/>
                        <a:pt x="15" y="26"/>
                        <a:pt x="16" y="22"/>
                      </a:cubicBezTo>
                      <a:cubicBezTo>
                        <a:pt x="17" y="18"/>
                        <a:pt x="22" y="15"/>
                        <a:pt x="25" y="16"/>
                      </a:cubicBezTo>
                      <a:cubicBezTo>
                        <a:pt x="29" y="17"/>
                        <a:pt x="32" y="21"/>
                        <a:pt x="31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6" name="Text Box 10"/>
              <p:cNvSpPr>
                <a:spLocks noChangeArrowheads="1"/>
              </p:cNvSpPr>
              <p:nvPr/>
            </p:nvSpPr>
            <p:spPr bwMode="auto">
              <a:xfrm>
                <a:off x="7339887" y="4425988"/>
                <a:ext cx="600699" cy="39872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r>
                  <a:rPr lang="zh-CN" altLang="en-US" sz="1500" b="1" dirty="0">
                    <a:cs typeface="+mn-ea"/>
                    <a:sym typeface="+mn-lt"/>
                  </a:rPr>
                  <a:t>10%</a:t>
                </a:r>
              </a:p>
            </p:txBody>
          </p:sp>
          <p:cxnSp>
            <p:nvCxnSpPr>
              <p:cNvPr id="102" name="wefwefw"/>
              <p:cNvCxnSpPr>
                <a:stCxn id="60" idx="5"/>
                <a:endCxn id="75" idx="1"/>
              </p:cNvCxnSpPr>
              <p:nvPr/>
            </p:nvCxnSpPr>
            <p:spPr>
              <a:xfrm>
                <a:off x="7865591" y="4825839"/>
                <a:ext cx="368147" cy="158853"/>
              </a:xfrm>
              <a:prstGeom prst="straightConnector1">
                <a:avLst/>
              </a:prstGeom>
              <a:gradFill flip="none" rotWithShape="1">
                <a:gsLst>
                  <a:gs pos="50000">
                    <a:srgbClr val="EADAFE"/>
                  </a:gs>
                  <a:gs pos="0">
                    <a:srgbClr val="64C5F8"/>
                  </a:gs>
                  <a:gs pos="94000">
                    <a:srgbClr val="E3F5FD"/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76200" dist="381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7" name="组合 4"/>
            <p:cNvGrpSpPr/>
            <p:nvPr/>
          </p:nvGrpSpPr>
          <p:grpSpPr>
            <a:xfrm>
              <a:off x="3672205" y="4854575"/>
              <a:ext cx="2386025" cy="734060"/>
              <a:chOff x="4181276" y="4936361"/>
              <a:chExt cx="2386520" cy="734069"/>
            </a:xfrm>
          </p:grpSpPr>
          <p:sp>
            <p:nvSpPr>
              <p:cNvPr id="59" name="Oval 6"/>
              <p:cNvSpPr/>
              <p:nvPr/>
            </p:nvSpPr>
            <p:spPr>
              <a:xfrm>
                <a:off x="5952226" y="4936361"/>
                <a:ext cx="586024" cy="5670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68" name="Oval 15"/>
              <p:cNvSpPr/>
              <p:nvPr/>
            </p:nvSpPr>
            <p:spPr>
              <a:xfrm>
                <a:off x="4181276" y="5072793"/>
                <a:ext cx="594227" cy="5976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79" name="Freeform 54"/>
              <p:cNvSpPr/>
              <p:nvPr/>
            </p:nvSpPr>
            <p:spPr bwMode="auto">
              <a:xfrm>
                <a:off x="4315369" y="5231695"/>
                <a:ext cx="341924" cy="242455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85" name="Text Box 10"/>
              <p:cNvSpPr>
                <a:spLocks noChangeArrowheads="1"/>
              </p:cNvSpPr>
              <p:nvPr/>
            </p:nvSpPr>
            <p:spPr bwMode="auto">
              <a:xfrm>
                <a:off x="5952226" y="4994173"/>
                <a:ext cx="615570" cy="3987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r>
                  <a:rPr lang="zh-CN" altLang="en-US" sz="1500" b="1" dirty="0">
                    <a:cs typeface="+mn-ea"/>
                    <a:sym typeface="+mn-lt"/>
                  </a:rPr>
                  <a:t>20%</a:t>
                </a:r>
              </a:p>
            </p:txBody>
          </p:sp>
          <p:cxnSp>
            <p:nvCxnSpPr>
              <p:cNvPr id="103" name="werfgewrgre"/>
              <p:cNvCxnSpPr>
                <a:stCxn id="59" idx="3"/>
                <a:endCxn id="68" idx="6"/>
              </p:cNvCxnSpPr>
              <p:nvPr/>
            </p:nvCxnSpPr>
            <p:spPr>
              <a:xfrm flipH="1" flipV="1">
                <a:off x="4775503" y="5371612"/>
                <a:ext cx="1262544" cy="48775"/>
              </a:xfrm>
              <a:prstGeom prst="straightConnector1">
                <a:avLst/>
              </a:prstGeom>
              <a:gradFill flip="none" rotWithShape="1">
                <a:gsLst>
                  <a:gs pos="28000">
                    <a:srgbClr val="92AAFF"/>
                  </a:gs>
                  <a:gs pos="100000">
                    <a:srgbClr val="74D4FF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76200" dist="38100" dir="8100000" algn="tr" rotWithShape="0">
                  <a:prstClr val="black">
                    <a:alpha val="3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45" name="组合 44"/>
          <p:cNvGrpSpPr/>
          <p:nvPr/>
        </p:nvGrpSpPr>
        <p:grpSpPr>
          <a:xfrm>
            <a:off x="1598415" y="1442426"/>
            <a:ext cx="2075039" cy="1453280"/>
            <a:chOff x="7226954" y="1418509"/>
            <a:chExt cx="2075038" cy="1453277"/>
          </a:xfrm>
        </p:grpSpPr>
        <p:sp>
          <p:nvSpPr>
            <p:cNvPr id="46" name="文本框 45"/>
            <p:cNvSpPr txBox="1"/>
            <p:nvPr/>
          </p:nvSpPr>
          <p:spPr>
            <a:xfrm>
              <a:off x="7298977" y="1857058"/>
              <a:ext cx="1951311" cy="10147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8965" fontAlgn="auto">
                <a:lnSpc>
                  <a:spcPts val="1800"/>
                </a:lnSpc>
                <a:defRPr/>
              </a:pPr>
              <a:r>
                <a:rPr lang="zh-CN" altLang="en-US" sz="1200" b="1" dirty="0"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226954" y="1418509"/>
              <a:ext cx="2075038" cy="4290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5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570079" y="4113911"/>
            <a:ext cx="2075039" cy="1396067"/>
            <a:chOff x="7226954" y="1431844"/>
            <a:chExt cx="2075038" cy="1396064"/>
          </a:xfrm>
        </p:grpSpPr>
        <p:sp>
          <p:nvSpPr>
            <p:cNvPr id="49" name="文本框 48"/>
            <p:cNvSpPr txBox="1"/>
            <p:nvPr/>
          </p:nvSpPr>
          <p:spPr>
            <a:xfrm>
              <a:off x="7327069" y="1813180"/>
              <a:ext cx="1951311" cy="10147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608965" fontAlgn="auto">
                <a:lnSpc>
                  <a:spcPts val="18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226954" y="1431844"/>
              <a:ext cx="2075038" cy="428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185678" y="1516067"/>
            <a:ext cx="2083257" cy="1405909"/>
            <a:chOff x="7226954" y="1431844"/>
            <a:chExt cx="2083256" cy="1405906"/>
          </a:xfrm>
        </p:grpSpPr>
        <p:sp>
          <p:nvSpPr>
            <p:cNvPr id="52" name="文本框 51"/>
            <p:cNvSpPr txBox="1"/>
            <p:nvPr/>
          </p:nvSpPr>
          <p:spPr>
            <a:xfrm>
              <a:off x="7358899" y="1823022"/>
              <a:ext cx="1951311" cy="10147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608965" fontAlgn="auto">
                <a:lnSpc>
                  <a:spcPts val="18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226954" y="1431844"/>
              <a:ext cx="2075038" cy="428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0" b="1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93906" y="4131840"/>
            <a:ext cx="2075039" cy="1374963"/>
            <a:chOff x="7226954" y="1445179"/>
            <a:chExt cx="2075038" cy="1374960"/>
          </a:xfrm>
        </p:grpSpPr>
        <p:sp>
          <p:nvSpPr>
            <p:cNvPr id="63" name="文本框 62"/>
            <p:cNvSpPr txBox="1"/>
            <p:nvPr/>
          </p:nvSpPr>
          <p:spPr>
            <a:xfrm>
              <a:off x="7346017" y="1805411"/>
              <a:ext cx="1951311" cy="10147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608965" fontAlgn="auto">
                <a:lnSpc>
                  <a:spcPts val="18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226954" y="1445179"/>
              <a:ext cx="2075038" cy="428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0" b="1" dirty="0"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1" name="组合 40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42" name="矩形: 对角圆角 41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621419" y="2172595"/>
            <a:ext cx="2891105" cy="289110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sz="2135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Oval 6"/>
          <p:cNvSpPr/>
          <p:nvPr/>
        </p:nvSpPr>
        <p:spPr>
          <a:xfrm rot="18900000">
            <a:off x="5873931" y="3385737"/>
            <a:ext cx="346075" cy="34607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cxnSp>
        <p:nvCxnSpPr>
          <p:cNvPr id="15" name="Straight Connector 7"/>
          <p:cNvCxnSpPr>
            <a:stCxn id="14" idx="6"/>
            <a:endCxn id="11" idx="2"/>
          </p:cNvCxnSpPr>
          <p:nvPr/>
        </p:nvCxnSpPr>
        <p:spPr>
          <a:xfrm flipV="1">
            <a:off x="6169841" y="2912662"/>
            <a:ext cx="523240" cy="523875"/>
          </a:xfrm>
          <a:prstGeom prst="line">
            <a:avLst/>
          </a:prstGeom>
          <a:gradFill flip="none" rotWithShape="1">
            <a:gsLst>
              <a:gs pos="28000">
                <a:srgbClr val="92AAFF"/>
              </a:gs>
              <a:gs pos="100000">
                <a:srgbClr val="74D4FF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8"/>
          <p:cNvCxnSpPr>
            <a:stCxn id="14" idx="4"/>
            <a:endCxn id="3" idx="1"/>
          </p:cNvCxnSpPr>
          <p:nvPr/>
        </p:nvCxnSpPr>
        <p:spPr>
          <a:xfrm>
            <a:off x="6169206" y="3681012"/>
            <a:ext cx="548640" cy="516890"/>
          </a:xfrm>
          <a:prstGeom prst="line">
            <a:avLst/>
          </a:prstGeom>
          <a:gradFill flip="none" rotWithShape="1">
            <a:gsLst>
              <a:gs pos="28000">
                <a:srgbClr val="92AAFF"/>
              </a:gs>
              <a:gs pos="100000">
                <a:srgbClr val="74D4FF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9"/>
          <p:cNvCxnSpPr>
            <a:stCxn id="14" idx="2"/>
            <a:endCxn id="12" idx="6"/>
          </p:cNvCxnSpPr>
          <p:nvPr/>
        </p:nvCxnSpPr>
        <p:spPr>
          <a:xfrm flipH="1">
            <a:off x="5400856" y="3681012"/>
            <a:ext cx="523240" cy="523240"/>
          </a:xfrm>
          <a:prstGeom prst="line">
            <a:avLst/>
          </a:prstGeom>
          <a:gradFill flip="none" rotWithShape="1">
            <a:gsLst>
              <a:gs pos="28000">
                <a:srgbClr val="92AAFF"/>
              </a:gs>
              <a:gs pos="100000">
                <a:srgbClr val="74D4FF"/>
              </a:gs>
            </a:gsLst>
            <a:lin ang="10800000" scaled="1"/>
            <a:tileRect/>
          </a:gradFill>
          <a:ln>
            <a:noFill/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0"/>
          <p:cNvCxnSpPr>
            <a:stCxn id="14" idx="0"/>
            <a:endCxn id="13" idx="4"/>
          </p:cNvCxnSpPr>
          <p:nvPr/>
        </p:nvCxnSpPr>
        <p:spPr>
          <a:xfrm flipH="1" flipV="1">
            <a:off x="5400856" y="2913297"/>
            <a:ext cx="523240" cy="523240"/>
          </a:xfrm>
          <a:prstGeom prst="line">
            <a:avLst/>
          </a:prstGeom>
          <a:gradFill flip="none" rotWithShape="1">
            <a:gsLst>
              <a:gs pos="50000">
                <a:srgbClr val="EADAFE"/>
              </a:gs>
              <a:gs pos="0">
                <a:srgbClr val="64C5F8"/>
              </a:gs>
              <a:gs pos="94000">
                <a:srgbClr val="E3F5FD"/>
              </a:gs>
            </a:gsLst>
            <a:lin ang="8100000" scaled="1"/>
            <a:tileRect/>
          </a:gradFill>
          <a:ln>
            <a:noFill/>
          </a:ln>
          <a:effectLst>
            <a:outerShdw blurRad="76200" dist="38100" dir="8100000" algn="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7" name="组合 36"/>
          <p:cNvGrpSpPr/>
          <p:nvPr/>
        </p:nvGrpSpPr>
        <p:grpSpPr>
          <a:xfrm>
            <a:off x="6532426" y="1976672"/>
            <a:ext cx="1096645" cy="1096645"/>
            <a:chOff x="6561455" y="1787525"/>
            <a:chExt cx="1096645" cy="1096645"/>
          </a:xfrm>
          <a:solidFill>
            <a:srgbClr val="FFC000"/>
          </a:solidFill>
          <a:effectLst/>
        </p:grpSpPr>
        <p:sp>
          <p:nvSpPr>
            <p:cNvPr id="11" name="Oval 3"/>
            <p:cNvSpPr/>
            <p:nvPr/>
          </p:nvSpPr>
          <p:spPr bwMode="auto">
            <a:xfrm rot="18900000">
              <a:off x="6561455" y="1787525"/>
              <a:ext cx="1096645" cy="109664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9" name="Freeform: Shape 11"/>
            <p:cNvSpPr/>
            <p:nvPr/>
          </p:nvSpPr>
          <p:spPr bwMode="auto">
            <a:xfrm>
              <a:off x="6894830" y="2124075"/>
              <a:ext cx="428625" cy="424815"/>
            </a:xfrm>
            <a:custGeom>
              <a:avLst/>
              <a:gdLst>
                <a:gd name="T0" fmla="*/ 112 w 176"/>
                <a:gd name="T1" fmla="*/ 118 h 174"/>
                <a:gd name="T2" fmla="*/ 120 w 176"/>
                <a:gd name="T3" fmla="*/ 102 h 174"/>
                <a:gd name="T4" fmla="*/ 64 w 176"/>
                <a:gd name="T5" fmla="*/ 94 h 174"/>
                <a:gd name="T6" fmla="*/ 56 w 176"/>
                <a:gd name="T7" fmla="*/ 110 h 174"/>
                <a:gd name="T8" fmla="*/ 64 w 176"/>
                <a:gd name="T9" fmla="*/ 102 h 174"/>
                <a:gd name="T10" fmla="*/ 112 w 176"/>
                <a:gd name="T11" fmla="*/ 110 h 174"/>
                <a:gd name="T12" fmla="*/ 64 w 176"/>
                <a:gd name="T13" fmla="*/ 102 h 174"/>
                <a:gd name="T14" fmla="*/ 152 w 176"/>
                <a:gd name="T15" fmla="*/ 46 h 174"/>
                <a:gd name="T16" fmla="*/ 128 w 176"/>
                <a:gd name="T17" fmla="*/ 17 h 174"/>
                <a:gd name="T18" fmla="*/ 70 w 176"/>
                <a:gd name="T19" fmla="*/ 4 h 174"/>
                <a:gd name="T20" fmla="*/ 28 w 176"/>
                <a:gd name="T21" fmla="*/ 46 h 174"/>
                <a:gd name="T22" fmla="*/ 0 w 176"/>
                <a:gd name="T23" fmla="*/ 54 h 174"/>
                <a:gd name="T24" fmla="*/ 8 w 176"/>
                <a:gd name="T25" fmla="*/ 78 h 174"/>
                <a:gd name="T26" fmla="*/ 16 w 176"/>
                <a:gd name="T27" fmla="*/ 166 h 174"/>
                <a:gd name="T28" fmla="*/ 152 w 176"/>
                <a:gd name="T29" fmla="*/ 174 h 174"/>
                <a:gd name="T30" fmla="*/ 160 w 176"/>
                <a:gd name="T31" fmla="*/ 78 h 174"/>
                <a:gd name="T32" fmla="*/ 176 w 176"/>
                <a:gd name="T33" fmla="*/ 70 h 174"/>
                <a:gd name="T34" fmla="*/ 168 w 176"/>
                <a:gd name="T35" fmla="*/ 46 h 174"/>
                <a:gd name="T36" fmla="*/ 140 w 176"/>
                <a:gd name="T37" fmla="*/ 30 h 174"/>
                <a:gd name="T38" fmla="*/ 143 w 176"/>
                <a:gd name="T39" fmla="*/ 46 h 174"/>
                <a:gd name="T40" fmla="*/ 134 w 176"/>
                <a:gd name="T41" fmla="*/ 40 h 174"/>
                <a:gd name="T42" fmla="*/ 124 w 176"/>
                <a:gd name="T43" fmla="*/ 34 h 174"/>
                <a:gd name="T44" fmla="*/ 115 w 176"/>
                <a:gd name="T45" fmla="*/ 30 h 174"/>
                <a:gd name="T46" fmla="*/ 130 w 176"/>
                <a:gd name="T47" fmla="*/ 24 h 174"/>
                <a:gd name="T48" fmla="*/ 74 w 176"/>
                <a:gd name="T49" fmla="*/ 46 h 174"/>
                <a:gd name="T50" fmla="*/ 127 w 176"/>
                <a:gd name="T51" fmla="*/ 46 h 174"/>
                <a:gd name="T52" fmla="*/ 66 w 176"/>
                <a:gd name="T53" fmla="*/ 11 h 174"/>
                <a:gd name="T54" fmla="*/ 65 w 176"/>
                <a:gd name="T55" fmla="*/ 46 h 174"/>
                <a:gd name="T56" fmla="*/ 46 w 176"/>
                <a:gd name="T57" fmla="*/ 46 h 174"/>
                <a:gd name="T58" fmla="*/ 37 w 176"/>
                <a:gd name="T59" fmla="*/ 46 h 174"/>
                <a:gd name="T60" fmla="*/ 152 w 176"/>
                <a:gd name="T61" fmla="*/ 166 h 174"/>
                <a:gd name="T62" fmla="*/ 24 w 176"/>
                <a:gd name="T63" fmla="*/ 78 h 174"/>
                <a:gd name="T64" fmla="*/ 152 w 176"/>
                <a:gd name="T65" fmla="*/ 166 h 174"/>
                <a:gd name="T66" fmla="*/ 8 w 176"/>
                <a:gd name="T67" fmla="*/ 70 h 174"/>
                <a:gd name="T68" fmla="*/ 168 w 176"/>
                <a:gd name="T69" fmla="*/ 54 h 174"/>
                <a:gd name="T70" fmla="*/ 69 w 176"/>
                <a:gd name="T71" fmla="*/ 22 h 174"/>
                <a:gd name="T72" fmla="*/ 58 w 176"/>
                <a:gd name="T73" fmla="*/ 25 h 174"/>
                <a:gd name="T74" fmla="*/ 69 w 176"/>
                <a:gd name="T75" fmla="*/ 22 h 174"/>
                <a:gd name="T76" fmla="*/ 54 w 176"/>
                <a:gd name="T77" fmla="*/ 32 h 174"/>
                <a:gd name="T78" fmla="*/ 57 w 176"/>
                <a:gd name="T79" fmla="*/ 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4">
                  <a:moveTo>
                    <a:pt x="64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20" y="114"/>
                    <a:pt x="120" y="110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98"/>
                    <a:pt x="116" y="94"/>
                    <a:pt x="112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0" y="94"/>
                    <a:pt x="56" y="98"/>
                    <a:pt x="56" y="102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4"/>
                    <a:pt x="60" y="118"/>
                    <a:pt x="64" y="118"/>
                  </a:cubicBezTo>
                  <a:moveTo>
                    <a:pt x="64" y="102"/>
                  </a:moveTo>
                  <a:cubicBezTo>
                    <a:pt x="112" y="102"/>
                    <a:pt x="112" y="102"/>
                    <a:pt x="112" y="102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64" y="110"/>
                    <a:pt x="64" y="110"/>
                    <a:pt x="64" y="110"/>
                  </a:cubicBezTo>
                  <a:lnTo>
                    <a:pt x="64" y="102"/>
                  </a:lnTo>
                  <a:close/>
                  <a:moveTo>
                    <a:pt x="168" y="46"/>
                  </a:moveTo>
                  <a:cubicBezTo>
                    <a:pt x="152" y="46"/>
                    <a:pt x="152" y="46"/>
                    <a:pt x="152" y="46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5" y="19"/>
                    <a:pt x="136" y="14"/>
                    <a:pt x="128" y="1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3" y="0"/>
                    <a:pt x="53" y="2"/>
                    <a:pt x="49" y="10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" y="46"/>
                    <a:pt x="0" y="50"/>
                    <a:pt x="0" y="5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4" y="78"/>
                    <a:pt x="8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70"/>
                    <a:pt x="20" y="174"/>
                    <a:pt x="24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6" y="174"/>
                    <a:pt x="160" y="170"/>
                    <a:pt x="160" y="166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2" y="78"/>
                    <a:pt x="176" y="74"/>
                    <a:pt x="176" y="70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2" y="46"/>
                    <a:pt x="168" y="46"/>
                  </a:cubicBezTo>
                  <a:moveTo>
                    <a:pt x="130" y="24"/>
                  </a:moveTo>
                  <a:cubicBezTo>
                    <a:pt x="134" y="23"/>
                    <a:pt x="138" y="26"/>
                    <a:pt x="140" y="30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30" y="24"/>
                  </a:lnTo>
                  <a:close/>
                  <a:moveTo>
                    <a:pt x="127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87" y="23"/>
                    <a:pt x="87" y="23"/>
                    <a:pt x="87" y="23"/>
                  </a:cubicBezTo>
                  <a:lnTo>
                    <a:pt x="127" y="46"/>
                  </a:lnTo>
                  <a:close/>
                  <a:moveTo>
                    <a:pt x="56" y="14"/>
                  </a:moveTo>
                  <a:cubicBezTo>
                    <a:pt x="58" y="10"/>
                    <a:pt x="63" y="9"/>
                    <a:pt x="66" y="1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37" y="46"/>
                    <a:pt x="37" y="46"/>
                    <a:pt x="37" y="46"/>
                  </a:cubicBezTo>
                  <a:lnTo>
                    <a:pt x="56" y="14"/>
                  </a:lnTo>
                  <a:close/>
                  <a:moveTo>
                    <a:pt x="152" y="166"/>
                  </a:moveTo>
                  <a:cubicBezTo>
                    <a:pt x="24" y="166"/>
                    <a:pt x="24" y="166"/>
                    <a:pt x="24" y="166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152" y="78"/>
                    <a:pt x="152" y="78"/>
                    <a:pt x="152" y="78"/>
                  </a:cubicBezTo>
                  <a:lnTo>
                    <a:pt x="152" y="166"/>
                  </a:lnTo>
                  <a:close/>
                  <a:moveTo>
                    <a:pt x="168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68" y="54"/>
                    <a:pt x="168" y="54"/>
                    <a:pt x="168" y="54"/>
                  </a:cubicBezTo>
                  <a:lnTo>
                    <a:pt x="168" y="70"/>
                  </a:lnTo>
                  <a:close/>
                  <a:moveTo>
                    <a:pt x="69" y="2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69" y="22"/>
                  </a:lnTo>
                  <a:close/>
                  <a:moveTo>
                    <a:pt x="61" y="36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61" y="3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64866" y="1976672"/>
            <a:ext cx="1096645" cy="1096645"/>
            <a:chOff x="4493895" y="1787525"/>
            <a:chExt cx="1096645" cy="1096645"/>
          </a:xfrm>
          <a:solidFill>
            <a:srgbClr val="FFC000"/>
          </a:solidFill>
          <a:effectLst/>
        </p:grpSpPr>
        <p:sp>
          <p:nvSpPr>
            <p:cNvPr id="13" name="Oval 5"/>
            <p:cNvSpPr/>
            <p:nvPr/>
          </p:nvSpPr>
          <p:spPr bwMode="auto">
            <a:xfrm rot="18900000">
              <a:off x="4493895" y="1787525"/>
              <a:ext cx="1096645" cy="109664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0" name="Freeform: Shape 12"/>
            <p:cNvSpPr/>
            <p:nvPr/>
          </p:nvSpPr>
          <p:spPr bwMode="auto">
            <a:xfrm>
              <a:off x="4867275" y="2122170"/>
              <a:ext cx="350520" cy="428625"/>
            </a:xfrm>
            <a:custGeom>
              <a:avLst/>
              <a:gdLst>
                <a:gd name="T0" fmla="*/ 48 w 144"/>
                <a:gd name="T1" fmla="*/ 0 h 176"/>
                <a:gd name="T2" fmla="*/ 32 w 144"/>
                <a:gd name="T3" fmla="*/ 20 h 176"/>
                <a:gd name="T4" fmla="*/ 40 w 144"/>
                <a:gd name="T5" fmla="*/ 20 h 176"/>
                <a:gd name="T6" fmla="*/ 48 w 144"/>
                <a:gd name="T7" fmla="*/ 8 h 176"/>
                <a:gd name="T8" fmla="*/ 136 w 144"/>
                <a:gd name="T9" fmla="*/ 16 h 176"/>
                <a:gd name="T10" fmla="*/ 128 w 144"/>
                <a:gd name="T11" fmla="*/ 136 h 176"/>
                <a:gd name="T12" fmla="*/ 120 w 144"/>
                <a:gd name="T13" fmla="*/ 140 h 176"/>
                <a:gd name="T14" fmla="*/ 128 w 144"/>
                <a:gd name="T15" fmla="*/ 144 h 176"/>
                <a:gd name="T16" fmla="*/ 144 w 144"/>
                <a:gd name="T17" fmla="*/ 16 h 176"/>
                <a:gd name="T18" fmla="*/ 44 w 144"/>
                <a:gd name="T19" fmla="*/ 128 h 176"/>
                <a:gd name="T20" fmla="*/ 24 w 144"/>
                <a:gd name="T21" fmla="*/ 132 h 176"/>
                <a:gd name="T22" fmla="*/ 44 w 144"/>
                <a:gd name="T23" fmla="*/ 136 h 176"/>
                <a:gd name="T24" fmla="*/ 44 w 144"/>
                <a:gd name="T25" fmla="*/ 128 h 176"/>
                <a:gd name="T26" fmla="*/ 28 w 144"/>
                <a:gd name="T27" fmla="*/ 144 h 176"/>
                <a:gd name="T28" fmla="*/ 28 w 144"/>
                <a:gd name="T29" fmla="*/ 152 h 176"/>
                <a:gd name="T30" fmla="*/ 40 w 144"/>
                <a:gd name="T31" fmla="*/ 148 h 176"/>
                <a:gd name="T32" fmla="*/ 96 w 144"/>
                <a:gd name="T33" fmla="*/ 32 h 176"/>
                <a:gd name="T34" fmla="*/ 0 w 144"/>
                <a:gd name="T35" fmla="*/ 48 h 176"/>
                <a:gd name="T36" fmla="*/ 16 w 144"/>
                <a:gd name="T37" fmla="*/ 176 h 176"/>
                <a:gd name="T38" fmla="*/ 112 w 144"/>
                <a:gd name="T39" fmla="*/ 160 h 176"/>
                <a:gd name="T40" fmla="*/ 96 w 144"/>
                <a:gd name="T41" fmla="*/ 32 h 176"/>
                <a:gd name="T42" fmla="*/ 96 w 144"/>
                <a:gd name="T43" fmla="*/ 168 h 176"/>
                <a:gd name="T44" fmla="*/ 8 w 144"/>
                <a:gd name="T45" fmla="*/ 160 h 176"/>
                <a:gd name="T46" fmla="*/ 45 w 144"/>
                <a:gd name="T47" fmla="*/ 72 h 176"/>
                <a:gd name="T48" fmla="*/ 67 w 144"/>
                <a:gd name="T49" fmla="*/ 72 h 176"/>
                <a:gd name="T50" fmla="*/ 104 w 144"/>
                <a:gd name="T51" fmla="*/ 160 h 176"/>
                <a:gd name="T52" fmla="*/ 56 w 144"/>
                <a:gd name="T53" fmla="*/ 64 h 176"/>
                <a:gd name="T54" fmla="*/ 56 w 144"/>
                <a:gd name="T55" fmla="*/ 72 h 176"/>
                <a:gd name="T56" fmla="*/ 104 w 144"/>
                <a:gd name="T57" fmla="*/ 50 h 176"/>
                <a:gd name="T58" fmla="*/ 56 w 144"/>
                <a:gd name="T59" fmla="*/ 56 h 176"/>
                <a:gd name="T60" fmla="*/ 8 w 144"/>
                <a:gd name="T61" fmla="*/ 50 h 176"/>
                <a:gd name="T62" fmla="*/ 16 w 144"/>
                <a:gd name="T63" fmla="*/ 40 h 176"/>
                <a:gd name="T64" fmla="*/ 104 w 144"/>
                <a:gd name="T6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39" y="0"/>
                    <a:pt x="32" y="7"/>
                    <a:pt x="32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44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6" y="132"/>
                    <a:pt x="132" y="136"/>
                    <a:pt x="128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2" y="136"/>
                    <a:pt x="120" y="138"/>
                    <a:pt x="120" y="140"/>
                  </a:cubicBezTo>
                  <a:cubicBezTo>
                    <a:pt x="120" y="142"/>
                    <a:pt x="122" y="144"/>
                    <a:pt x="124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7" y="144"/>
                    <a:pt x="144" y="137"/>
                    <a:pt x="144" y="128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moveTo>
                    <a:pt x="44" y="128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6" y="128"/>
                    <a:pt x="24" y="130"/>
                    <a:pt x="24" y="132"/>
                  </a:cubicBezTo>
                  <a:cubicBezTo>
                    <a:pt x="24" y="134"/>
                    <a:pt x="26" y="136"/>
                    <a:pt x="28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6" y="136"/>
                    <a:pt x="48" y="134"/>
                    <a:pt x="48" y="132"/>
                  </a:cubicBezTo>
                  <a:cubicBezTo>
                    <a:pt x="48" y="130"/>
                    <a:pt x="46" y="128"/>
                    <a:pt x="44" y="128"/>
                  </a:cubicBezTo>
                  <a:moveTo>
                    <a:pt x="36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2"/>
                    <a:pt x="40" y="150"/>
                    <a:pt x="40" y="148"/>
                  </a:cubicBezTo>
                  <a:cubicBezTo>
                    <a:pt x="40" y="146"/>
                    <a:pt x="38" y="144"/>
                    <a:pt x="36" y="144"/>
                  </a:cubicBezTo>
                  <a:moveTo>
                    <a:pt x="9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39"/>
                    <a:pt x="0" y="4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105" y="176"/>
                    <a:pt x="112" y="169"/>
                    <a:pt x="112" y="160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39"/>
                    <a:pt x="105" y="32"/>
                    <a:pt x="96" y="32"/>
                  </a:cubicBezTo>
                  <a:moveTo>
                    <a:pt x="104" y="160"/>
                  </a:moveTo>
                  <a:cubicBezTo>
                    <a:pt x="104" y="164"/>
                    <a:pt x="100" y="168"/>
                    <a:pt x="9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8" y="67"/>
                    <a:pt x="29" y="71"/>
                    <a:pt x="45" y="72"/>
                  </a:cubicBezTo>
                  <a:cubicBezTo>
                    <a:pt x="46" y="76"/>
                    <a:pt x="51" y="80"/>
                    <a:pt x="56" y="80"/>
                  </a:cubicBezTo>
                  <a:cubicBezTo>
                    <a:pt x="61" y="80"/>
                    <a:pt x="66" y="76"/>
                    <a:pt x="67" y="72"/>
                  </a:cubicBezTo>
                  <a:cubicBezTo>
                    <a:pt x="83" y="71"/>
                    <a:pt x="94" y="67"/>
                    <a:pt x="104" y="60"/>
                  </a:cubicBezTo>
                  <a:lnTo>
                    <a:pt x="104" y="160"/>
                  </a:lnTo>
                  <a:close/>
                  <a:moveTo>
                    <a:pt x="52" y="68"/>
                  </a:moveTo>
                  <a:cubicBezTo>
                    <a:pt x="52" y="66"/>
                    <a:pt x="54" y="64"/>
                    <a:pt x="56" y="64"/>
                  </a:cubicBezTo>
                  <a:cubicBezTo>
                    <a:pt x="58" y="64"/>
                    <a:pt x="60" y="66"/>
                    <a:pt x="60" y="68"/>
                  </a:cubicBezTo>
                  <a:cubicBezTo>
                    <a:pt x="60" y="70"/>
                    <a:pt x="58" y="72"/>
                    <a:pt x="56" y="72"/>
                  </a:cubicBezTo>
                  <a:cubicBezTo>
                    <a:pt x="54" y="72"/>
                    <a:pt x="52" y="70"/>
                    <a:pt x="52" y="68"/>
                  </a:cubicBezTo>
                  <a:moveTo>
                    <a:pt x="104" y="50"/>
                  </a:moveTo>
                  <a:cubicBezTo>
                    <a:pt x="96" y="58"/>
                    <a:pt x="85" y="62"/>
                    <a:pt x="67" y="64"/>
                  </a:cubicBezTo>
                  <a:cubicBezTo>
                    <a:pt x="65" y="59"/>
                    <a:pt x="61" y="56"/>
                    <a:pt x="56" y="56"/>
                  </a:cubicBezTo>
                  <a:cubicBezTo>
                    <a:pt x="51" y="56"/>
                    <a:pt x="47" y="59"/>
                    <a:pt x="45" y="64"/>
                  </a:cubicBezTo>
                  <a:cubicBezTo>
                    <a:pt x="27" y="62"/>
                    <a:pt x="16" y="58"/>
                    <a:pt x="8" y="50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4"/>
                    <a:pt x="12" y="40"/>
                    <a:pt x="1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0" y="40"/>
                    <a:pt x="104" y="44"/>
                    <a:pt x="104" y="48"/>
                  </a:cubicBezTo>
                  <a:lnTo>
                    <a:pt x="104" y="5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64866" y="4044232"/>
            <a:ext cx="1096645" cy="1096645"/>
            <a:chOff x="4493895" y="3855085"/>
            <a:chExt cx="1096645" cy="1096645"/>
          </a:xfrm>
          <a:solidFill>
            <a:srgbClr val="FFC000"/>
          </a:solidFill>
          <a:effectLst/>
        </p:grpSpPr>
        <p:sp>
          <p:nvSpPr>
            <p:cNvPr id="12" name="Oval 4"/>
            <p:cNvSpPr/>
            <p:nvPr/>
          </p:nvSpPr>
          <p:spPr bwMode="auto">
            <a:xfrm rot="18900000">
              <a:off x="4493895" y="3855085"/>
              <a:ext cx="1096645" cy="109664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1" name="Freeform: Shape 13"/>
            <p:cNvSpPr/>
            <p:nvPr/>
          </p:nvSpPr>
          <p:spPr bwMode="auto">
            <a:xfrm>
              <a:off x="4827905" y="4228465"/>
              <a:ext cx="428625" cy="350520"/>
            </a:xfrm>
            <a:custGeom>
              <a:avLst/>
              <a:gdLst>
                <a:gd name="T0" fmla="*/ 116 w 176"/>
                <a:gd name="T1" fmla="*/ 32 h 144"/>
                <a:gd name="T2" fmla="*/ 116 w 176"/>
                <a:gd name="T3" fmla="*/ 24 h 144"/>
                <a:gd name="T4" fmla="*/ 80 w 176"/>
                <a:gd name="T5" fmla="*/ 28 h 144"/>
                <a:gd name="T6" fmla="*/ 132 w 176"/>
                <a:gd name="T7" fmla="*/ 32 h 144"/>
                <a:gd name="T8" fmla="*/ 132 w 176"/>
                <a:gd name="T9" fmla="*/ 24 h 144"/>
                <a:gd name="T10" fmla="*/ 132 w 176"/>
                <a:gd name="T11" fmla="*/ 32 h 144"/>
                <a:gd name="T12" fmla="*/ 152 w 176"/>
                <a:gd name="T13" fmla="*/ 28 h 144"/>
                <a:gd name="T14" fmla="*/ 144 w 176"/>
                <a:gd name="T15" fmla="*/ 28 h 144"/>
                <a:gd name="T16" fmla="*/ 148 w 176"/>
                <a:gd name="T17" fmla="*/ 64 h 144"/>
                <a:gd name="T18" fmla="*/ 112 w 176"/>
                <a:gd name="T19" fmla="*/ 68 h 144"/>
                <a:gd name="T20" fmla="*/ 148 w 176"/>
                <a:gd name="T21" fmla="*/ 72 h 144"/>
                <a:gd name="T22" fmla="*/ 148 w 176"/>
                <a:gd name="T23" fmla="*/ 64 h 144"/>
                <a:gd name="T24" fmla="*/ 116 w 176"/>
                <a:gd name="T25" fmla="*/ 80 h 144"/>
                <a:gd name="T26" fmla="*/ 116 w 176"/>
                <a:gd name="T27" fmla="*/ 88 h 144"/>
                <a:gd name="T28" fmla="*/ 152 w 176"/>
                <a:gd name="T29" fmla="*/ 84 h 144"/>
                <a:gd name="T30" fmla="*/ 148 w 176"/>
                <a:gd name="T31" fmla="*/ 48 h 144"/>
                <a:gd name="T32" fmla="*/ 112 w 176"/>
                <a:gd name="T33" fmla="*/ 52 h 144"/>
                <a:gd name="T34" fmla="*/ 148 w 176"/>
                <a:gd name="T35" fmla="*/ 56 h 144"/>
                <a:gd name="T36" fmla="*/ 148 w 176"/>
                <a:gd name="T37" fmla="*/ 48 h 144"/>
                <a:gd name="T38" fmla="*/ 72 w 176"/>
                <a:gd name="T39" fmla="*/ 28 h 144"/>
                <a:gd name="T40" fmla="*/ 64 w 176"/>
                <a:gd name="T41" fmla="*/ 28 h 144"/>
                <a:gd name="T42" fmla="*/ 52 w 176"/>
                <a:gd name="T43" fmla="*/ 104 h 144"/>
                <a:gd name="T44" fmla="*/ 152 w 176"/>
                <a:gd name="T45" fmla="*/ 100 h 144"/>
                <a:gd name="T46" fmla="*/ 52 w 176"/>
                <a:gd name="T47" fmla="*/ 96 h 144"/>
                <a:gd name="T48" fmla="*/ 52 w 176"/>
                <a:gd name="T49" fmla="*/ 104 h 144"/>
                <a:gd name="T50" fmla="*/ 148 w 176"/>
                <a:gd name="T51" fmla="*/ 120 h 144"/>
                <a:gd name="T52" fmla="*/ 148 w 176"/>
                <a:gd name="T53" fmla="*/ 112 h 144"/>
                <a:gd name="T54" fmla="*/ 48 w 176"/>
                <a:gd name="T55" fmla="*/ 116 h 144"/>
                <a:gd name="T56" fmla="*/ 168 w 176"/>
                <a:gd name="T57" fmla="*/ 0 h 144"/>
                <a:gd name="T58" fmla="*/ 24 w 176"/>
                <a:gd name="T59" fmla="*/ 8 h 144"/>
                <a:gd name="T60" fmla="*/ 8 w 176"/>
                <a:gd name="T61" fmla="*/ 24 h 144"/>
                <a:gd name="T62" fmla="*/ 0 w 176"/>
                <a:gd name="T63" fmla="*/ 120 h 144"/>
                <a:gd name="T64" fmla="*/ 168 w 176"/>
                <a:gd name="T65" fmla="*/ 144 h 144"/>
                <a:gd name="T66" fmla="*/ 176 w 176"/>
                <a:gd name="T67" fmla="*/ 8 h 144"/>
                <a:gd name="T68" fmla="*/ 168 w 176"/>
                <a:gd name="T69" fmla="*/ 136 h 144"/>
                <a:gd name="T70" fmla="*/ 8 w 176"/>
                <a:gd name="T71" fmla="*/ 120 h 144"/>
                <a:gd name="T72" fmla="*/ 24 w 176"/>
                <a:gd name="T73" fmla="*/ 32 h 144"/>
                <a:gd name="T74" fmla="*/ 28 w 176"/>
                <a:gd name="T75" fmla="*/ 120 h 144"/>
                <a:gd name="T76" fmla="*/ 32 w 176"/>
                <a:gd name="T77" fmla="*/ 8 h 144"/>
                <a:gd name="T78" fmla="*/ 168 w 176"/>
                <a:gd name="T79" fmla="*/ 136 h 144"/>
                <a:gd name="T80" fmla="*/ 56 w 176"/>
                <a:gd name="T81" fmla="*/ 28 h 144"/>
                <a:gd name="T82" fmla="*/ 48 w 176"/>
                <a:gd name="T83" fmla="*/ 28 h 144"/>
                <a:gd name="T84" fmla="*/ 52 w 176"/>
                <a:gd name="T85" fmla="*/ 88 h 144"/>
                <a:gd name="T86" fmla="*/ 96 w 176"/>
                <a:gd name="T87" fmla="*/ 84 h 144"/>
                <a:gd name="T88" fmla="*/ 92 w 176"/>
                <a:gd name="T89" fmla="*/ 48 h 144"/>
                <a:gd name="T90" fmla="*/ 48 w 176"/>
                <a:gd name="T91" fmla="*/ 52 h 144"/>
                <a:gd name="T92" fmla="*/ 52 w 176"/>
                <a:gd name="T93" fmla="*/ 88 h 144"/>
                <a:gd name="T94" fmla="*/ 88 w 176"/>
                <a:gd name="T95" fmla="*/ 56 h 144"/>
                <a:gd name="T96" fmla="*/ 56 w 176"/>
                <a:gd name="T97" fmla="*/ 8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6" h="144">
                  <a:moveTo>
                    <a:pt x="8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0"/>
                    <a:pt x="120" y="28"/>
                  </a:cubicBezTo>
                  <a:cubicBezTo>
                    <a:pt x="120" y="26"/>
                    <a:pt x="118" y="24"/>
                    <a:pt x="116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4"/>
                    <a:pt x="80" y="26"/>
                    <a:pt x="80" y="28"/>
                  </a:cubicBezTo>
                  <a:cubicBezTo>
                    <a:pt x="80" y="30"/>
                    <a:pt x="82" y="32"/>
                    <a:pt x="84" y="32"/>
                  </a:cubicBezTo>
                  <a:moveTo>
                    <a:pt x="132" y="32"/>
                  </a:moveTo>
                  <a:cubicBezTo>
                    <a:pt x="134" y="32"/>
                    <a:pt x="136" y="30"/>
                    <a:pt x="136" y="28"/>
                  </a:cubicBezTo>
                  <a:cubicBezTo>
                    <a:pt x="136" y="26"/>
                    <a:pt x="134" y="24"/>
                    <a:pt x="132" y="24"/>
                  </a:cubicBezTo>
                  <a:cubicBezTo>
                    <a:pt x="130" y="24"/>
                    <a:pt x="128" y="26"/>
                    <a:pt x="128" y="28"/>
                  </a:cubicBezTo>
                  <a:cubicBezTo>
                    <a:pt x="128" y="30"/>
                    <a:pt x="130" y="32"/>
                    <a:pt x="132" y="32"/>
                  </a:cubicBezTo>
                  <a:moveTo>
                    <a:pt x="148" y="32"/>
                  </a:moveTo>
                  <a:cubicBezTo>
                    <a:pt x="150" y="32"/>
                    <a:pt x="152" y="30"/>
                    <a:pt x="152" y="28"/>
                  </a:cubicBezTo>
                  <a:cubicBezTo>
                    <a:pt x="152" y="26"/>
                    <a:pt x="150" y="24"/>
                    <a:pt x="148" y="24"/>
                  </a:cubicBezTo>
                  <a:cubicBezTo>
                    <a:pt x="146" y="24"/>
                    <a:pt x="144" y="26"/>
                    <a:pt x="144" y="28"/>
                  </a:cubicBezTo>
                  <a:cubicBezTo>
                    <a:pt x="144" y="30"/>
                    <a:pt x="146" y="32"/>
                    <a:pt x="148" y="32"/>
                  </a:cubicBezTo>
                  <a:moveTo>
                    <a:pt x="148" y="64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14" y="64"/>
                    <a:pt x="112" y="66"/>
                    <a:pt x="112" y="68"/>
                  </a:cubicBezTo>
                  <a:cubicBezTo>
                    <a:pt x="112" y="70"/>
                    <a:pt x="114" y="72"/>
                    <a:pt x="116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0"/>
                    <a:pt x="152" y="68"/>
                  </a:cubicBezTo>
                  <a:cubicBezTo>
                    <a:pt x="152" y="66"/>
                    <a:pt x="150" y="64"/>
                    <a:pt x="148" y="64"/>
                  </a:cubicBezTo>
                  <a:moveTo>
                    <a:pt x="148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4" y="80"/>
                    <a:pt x="112" y="82"/>
                    <a:pt x="112" y="84"/>
                  </a:cubicBezTo>
                  <a:cubicBezTo>
                    <a:pt x="112" y="86"/>
                    <a:pt x="114" y="88"/>
                    <a:pt x="116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50" y="88"/>
                    <a:pt x="152" y="86"/>
                    <a:pt x="152" y="84"/>
                  </a:cubicBezTo>
                  <a:cubicBezTo>
                    <a:pt x="152" y="82"/>
                    <a:pt x="150" y="80"/>
                    <a:pt x="148" y="80"/>
                  </a:cubicBezTo>
                  <a:moveTo>
                    <a:pt x="148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4" y="48"/>
                    <a:pt x="112" y="50"/>
                    <a:pt x="112" y="52"/>
                  </a:cubicBezTo>
                  <a:cubicBezTo>
                    <a:pt x="112" y="54"/>
                    <a:pt x="114" y="56"/>
                    <a:pt x="116" y="56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50" y="56"/>
                    <a:pt x="152" y="54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moveTo>
                    <a:pt x="68" y="32"/>
                  </a:moveTo>
                  <a:cubicBezTo>
                    <a:pt x="70" y="32"/>
                    <a:pt x="72" y="30"/>
                    <a:pt x="72" y="28"/>
                  </a:cubicBezTo>
                  <a:cubicBezTo>
                    <a:pt x="72" y="26"/>
                    <a:pt x="70" y="24"/>
                    <a:pt x="68" y="24"/>
                  </a:cubicBezTo>
                  <a:cubicBezTo>
                    <a:pt x="66" y="24"/>
                    <a:pt x="64" y="26"/>
                    <a:pt x="64" y="28"/>
                  </a:cubicBezTo>
                  <a:cubicBezTo>
                    <a:pt x="64" y="30"/>
                    <a:pt x="66" y="32"/>
                    <a:pt x="68" y="32"/>
                  </a:cubicBezTo>
                  <a:moveTo>
                    <a:pt x="52" y="104"/>
                  </a:moveTo>
                  <a:cubicBezTo>
                    <a:pt x="148" y="104"/>
                    <a:pt x="148" y="104"/>
                    <a:pt x="148" y="104"/>
                  </a:cubicBezTo>
                  <a:cubicBezTo>
                    <a:pt x="150" y="104"/>
                    <a:pt x="152" y="102"/>
                    <a:pt x="152" y="100"/>
                  </a:cubicBezTo>
                  <a:cubicBezTo>
                    <a:pt x="152" y="98"/>
                    <a:pt x="150" y="96"/>
                    <a:pt x="148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0" y="96"/>
                    <a:pt x="48" y="98"/>
                    <a:pt x="48" y="100"/>
                  </a:cubicBezTo>
                  <a:cubicBezTo>
                    <a:pt x="48" y="102"/>
                    <a:pt x="50" y="104"/>
                    <a:pt x="52" y="104"/>
                  </a:cubicBezTo>
                  <a:moveTo>
                    <a:pt x="52" y="120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50" y="120"/>
                    <a:pt x="152" y="118"/>
                    <a:pt x="152" y="116"/>
                  </a:cubicBezTo>
                  <a:cubicBezTo>
                    <a:pt x="152" y="114"/>
                    <a:pt x="150" y="112"/>
                    <a:pt x="148" y="11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0" y="112"/>
                    <a:pt x="48" y="114"/>
                    <a:pt x="48" y="116"/>
                  </a:cubicBezTo>
                  <a:cubicBezTo>
                    <a:pt x="48" y="118"/>
                    <a:pt x="50" y="120"/>
                    <a:pt x="52" y="120"/>
                  </a:cubicBezTo>
                  <a:moveTo>
                    <a:pt x="168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4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0" y="28"/>
                    <a:pt x="0" y="3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3"/>
                    <a:pt x="11" y="144"/>
                    <a:pt x="24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72" y="144"/>
                    <a:pt x="176" y="140"/>
                    <a:pt x="176" y="136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moveTo>
                    <a:pt x="168" y="136"/>
                  </a:moveTo>
                  <a:cubicBezTo>
                    <a:pt x="24" y="136"/>
                    <a:pt x="24" y="136"/>
                    <a:pt x="24" y="136"/>
                  </a:cubicBezTo>
                  <a:cubicBezTo>
                    <a:pt x="15" y="136"/>
                    <a:pt x="8" y="129"/>
                    <a:pt x="8" y="12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30" y="120"/>
                    <a:pt x="32" y="118"/>
                    <a:pt x="32" y="116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68" y="8"/>
                    <a:pt x="168" y="8"/>
                    <a:pt x="168" y="8"/>
                  </a:cubicBezTo>
                  <a:lnTo>
                    <a:pt x="168" y="136"/>
                  </a:lnTo>
                  <a:close/>
                  <a:moveTo>
                    <a:pt x="52" y="32"/>
                  </a:move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50" y="24"/>
                    <a:pt x="48" y="26"/>
                    <a:pt x="48" y="28"/>
                  </a:cubicBezTo>
                  <a:cubicBezTo>
                    <a:pt x="48" y="30"/>
                    <a:pt x="50" y="32"/>
                    <a:pt x="52" y="32"/>
                  </a:cubicBezTo>
                  <a:moveTo>
                    <a:pt x="52" y="88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4" y="88"/>
                    <a:pt x="96" y="86"/>
                    <a:pt x="96" y="84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0"/>
                    <a:pt x="94" y="48"/>
                    <a:pt x="9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8"/>
                    <a:pt x="48" y="50"/>
                    <a:pt x="48" y="5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6"/>
                    <a:pt x="50" y="88"/>
                    <a:pt x="52" y="88"/>
                  </a:cubicBezTo>
                  <a:moveTo>
                    <a:pt x="56" y="56"/>
                  </a:moveTo>
                  <a:cubicBezTo>
                    <a:pt x="88" y="56"/>
                    <a:pt x="88" y="56"/>
                    <a:pt x="88" y="5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56" y="80"/>
                    <a:pt x="56" y="80"/>
                    <a:pt x="56" y="80"/>
                  </a:cubicBezTo>
                  <a:lnTo>
                    <a:pt x="56" y="5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31791" y="4044232"/>
            <a:ext cx="1096645" cy="1096645"/>
            <a:chOff x="6560820" y="3855085"/>
            <a:chExt cx="1096645" cy="1096645"/>
          </a:xfrm>
          <a:solidFill>
            <a:srgbClr val="FFC000"/>
          </a:solidFill>
          <a:effectLst/>
        </p:grpSpPr>
        <p:sp>
          <p:nvSpPr>
            <p:cNvPr id="3" name="Freeform: Shape 2"/>
            <p:cNvSpPr/>
            <p:nvPr/>
          </p:nvSpPr>
          <p:spPr bwMode="auto">
            <a:xfrm rot="18900000">
              <a:off x="6560820" y="3855085"/>
              <a:ext cx="1096645" cy="1096645"/>
            </a:xfrm>
            <a:custGeom>
              <a:avLst/>
              <a:gdLst>
                <a:gd name="T0" fmla="*/ 12 w 1087"/>
                <a:gd name="T1" fmla="*/ 520 h 1087"/>
                <a:gd name="T2" fmla="*/ 566 w 1087"/>
                <a:gd name="T3" fmla="*/ 13 h 1087"/>
                <a:gd name="T4" fmla="*/ 1074 w 1087"/>
                <a:gd name="T5" fmla="*/ 567 h 1087"/>
                <a:gd name="T6" fmla="*/ 520 w 1087"/>
                <a:gd name="T7" fmla="*/ 1074 h 1087"/>
                <a:gd name="T8" fmla="*/ 12 w 1087"/>
                <a:gd name="T9" fmla="*/ 52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087">
                  <a:moveTo>
                    <a:pt x="12" y="520"/>
                  </a:moveTo>
                  <a:cubicBezTo>
                    <a:pt x="25" y="227"/>
                    <a:pt x="273" y="0"/>
                    <a:pt x="566" y="13"/>
                  </a:cubicBezTo>
                  <a:cubicBezTo>
                    <a:pt x="859" y="25"/>
                    <a:pt x="1087" y="273"/>
                    <a:pt x="1074" y="567"/>
                  </a:cubicBezTo>
                  <a:cubicBezTo>
                    <a:pt x="1061" y="860"/>
                    <a:pt x="813" y="1087"/>
                    <a:pt x="520" y="1074"/>
                  </a:cubicBezTo>
                  <a:cubicBezTo>
                    <a:pt x="227" y="1062"/>
                    <a:pt x="0" y="814"/>
                    <a:pt x="12" y="52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2" name="Freeform: Shape 14"/>
            <p:cNvSpPr/>
            <p:nvPr/>
          </p:nvSpPr>
          <p:spPr bwMode="auto">
            <a:xfrm>
              <a:off x="6894830" y="4228465"/>
              <a:ext cx="428625" cy="350520"/>
            </a:xfrm>
            <a:custGeom>
              <a:avLst/>
              <a:gdLst>
                <a:gd name="T0" fmla="*/ 36 w 176"/>
                <a:gd name="T1" fmla="*/ 88 h 144"/>
                <a:gd name="T2" fmla="*/ 32 w 176"/>
                <a:gd name="T3" fmla="*/ 116 h 144"/>
                <a:gd name="T4" fmla="*/ 60 w 176"/>
                <a:gd name="T5" fmla="*/ 120 h 144"/>
                <a:gd name="T6" fmla="*/ 64 w 176"/>
                <a:gd name="T7" fmla="*/ 92 h 144"/>
                <a:gd name="T8" fmla="*/ 56 w 176"/>
                <a:gd name="T9" fmla="*/ 112 h 144"/>
                <a:gd name="T10" fmla="*/ 40 w 176"/>
                <a:gd name="T11" fmla="*/ 96 h 144"/>
                <a:gd name="T12" fmla="*/ 56 w 176"/>
                <a:gd name="T13" fmla="*/ 112 h 144"/>
                <a:gd name="T14" fmla="*/ 116 w 176"/>
                <a:gd name="T15" fmla="*/ 88 h 144"/>
                <a:gd name="T16" fmla="*/ 112 w 176"/>
                <a:gd name="T17" fmla="*/ 116 h 144"/>
                <a:gd name="T18" fmla="*/ 140 w 176"/>
                <a:gd name="T19" fmla="*/ 120 h 144"/>
                <a:gd name="T20" fmla="*/ 144 w 176"/>
                <a:gd name="T21" fmla="*/ 92 h 144"/>
                <a:gd name="T22" fmla="*/ 136 w 176"/>
                <a:gd name="T23" fmla="*/ 112 h 144"/>
                <a:gd name="T24" fmla="*/ 120 w 176"/>
                <a:gd name="T25" fmla="*/ 96 h 144"/>
                <a:gd name="T26" fmla="*/ 136 w 176"/>
                <a:gd name="T27" fmla="*/ 112 h 144"/>
                <a:gd name="T28" fmla="*/ 168 w 176"/>
                <a:gd name="T29" fmla="*/ 136 h 144"/>
                <a:gd name="T30" fmla="*/ 172 w 176"/>
                <a:gd name="T31" fmla="*/ 32 h 144"/>
                <a:gd name="T32" fmla="*/ 172 w 176"/>
                <a:gd name="T33" fmla="*/ 24 h 144"/>
                <a:gd name="T34" fmla="*/ 168 w 176"/>
                <a:gd name="T35" fmla="*/ 8 h 144"/>
                <a:gd name="T36" fmla="*/ 16 w 176"/>
                <a:gd name="T37" fmla="*/ 0 h 144"/>
                <a:gd name="T38" fmla="*/ 8 w 176"/>
                <a:gd name="T39" fmla="*/ 24 h 144"/>
                <a:gd name="T40" fmla="*/ 0 w 176"/>
                <a:gd name="T41" fmla="*/ 28 h 144"/>
                <a:gd name="T42" fmla="*/ 8 w 176"/>
                <a:gd name="T43" fmla="*/ 32 h 144"/>
                <a:gd name="T44" fmla="*/ 4 w 176"/>
                <a:gd name="T45" fmla="*/ 136 h 144"/>
                <a:gd name="T46" fmla="*/ 4 w 176"/>
                <a:gd name="T47" fmla="*/ 144 h 144"/>
                <a:gd name="T48" fmla="*/ 176 w 176"/>
                <a:gd name="T49" fmla="*/ 140 h 144"/>
                <a:gd name="T50" fmla="*/ 96 w 176"/>
                <a:gd name="T51" fmla="*/ 136 h 144"/>
                <a:gd name="T52" fmla="*/ 80 w 176"/>
                <a:gd name="T53" fmla="*/ 96 h 144"/>
                <a:gd name="T54" fmla="*/ 96 w 176"/>
                <a:gd name="T55" fmla="*/ 136 h 144"/>
                <a:gd name="T56" fmla="*/ 104 w 176"/>
                <a:gd name="T57" fmla="*/ 136 h 144"/>
                <a:gd name="T58" fmla="*/ 100 w 176"/>
                <a:gd name="T59" fmla="*/ 88 h 144"/>
                <a:gd name="T60" fmla="*/ 72 w 176"/>
                <a:gd name="T61" fmla="*/ 92 h 144"/>
                <a:gd name="T62" fmla="*/ 16 w 176"/>
                <a:gd name="T63" fmla="*/ 136 h 144"/>
                <a:gd name="T64" fmla="*/ 28 w 176"/>
                <a:gd name="T65" fmla="*/ 56 h 144"/>
                <a:gd name="T66" fmla="*/ 52 w 176"/>
                <a:gd name="T67" fmla="*/ 56 h 144"/>
                <a:gd name="T68" fmla="*/ 76 w 176"/>
                <a:gd name="T69" fmla="*/ 56 h 144"/>
                <a:gd name="T70" fmla="*/ 100 w 176"/>
                <a:gd name="T71" fmla="*/ 56 h 144"/>
                <a:gd name="T72" fmla="*/ 124 w 176"/>
                <a:gd name="T73" fmla="*/ 56 h 144"/>
                <a:gd name="T74" fmla="*/ 148 w 176"/>
                <a:gd name="T75" fmla="*/ 56 h 144"/>
                <a:gd name="T76" fmla="*/ 160 w 176"/>
                <a:gd name="T77" fmla="*/ 136 h 144"/>
                <a:gd name="T78" fmla="*/ 20 w 176"/>
                <a:gd name="T79" fmla="*/ 32 h 144"/>
                <a:gd name="T80" fmla="*/ 36 w 176"/>
                <a:gd name="T81" fmla="*/ 40 h 144"/>
                <a:gd name="T82" fmla="*/ 20 w 176"/>
                <a:gd name="T83" fmla="*/ 40 h 144"/>
                <a:gd name="T84" fmla="*/ 44 w 176"/>
                <a:gd name="T85" fmla="*/ 32 h 144"/>
                <a:gd name="T86" fmla="*/ 60 w 176"/>
                <a:gd name="T87" fmla="*/ 40 h 144"/>
                <a:gd name="T88" fmla="*/ 44 w 176"/>
                <a:gd name="T89" fmla="*/ 40 h 144"/>
                <a:gd name="T90" fmla="*/ 68 w 176"/>
                <a:gd name="T91" fmla="*/ 32 h 144"/>
                <a:gd name="T92" fmla="*/ 84 w 176"/>
                <a:gd name="T93" fmla="*/ 40 h 144"/>
                <a:gd name="T94" fmla="*/ 68 w 176"/>
                <a:gd name="T95" fmla="*/ 40 h 144"/>
                <a:gd name="T96" fmla="*/ 92 w 176"/>
                <a:gd name="T97" fmla="*/ 32 h 144"/>
                <a:gd name="T98" fmla="*/ 108 w 176"/>
                <a:gd name="T99" fmla="*/ 40 h 144"/>
                <a:gd name="T100" fmla="*/ 92 w 176"/>
                <a:gd name="T101" fmla="*/ 40 h 144"/>
                <a:gd name="T102" fmla="*/ 116 w 176"/>
                <a:gd name="T103" fmla="*/ 32 h 144"/>
                <a:gd name="T104" fmla="*/ 132 w 176"/>
                <a:gd name="T105" fmla="*/ 40 h 144"/>
                <a:gd name="T106" fmla="*/ 116 w 176"/>
                <a:gd name="T107" fmla="*/ 40 h 144"/>
                <a:gd name="T108" fmla="*/ 140 w 176"/>
                <a:gd name="T109" fmla="*/ 32 h 144"/>
                <a:gd name="T110" fmla="*/ 156 w 176"/>
                <a:gd name="T111" fmla="*/ 40 h 144"/>
                <a:gd name="T112" fmla="*/ 140 w 176"/>
                <a:gd name="T113" fmla="*/ 40 h 144"/>
                <a:gd name="T114" fmla="*/ 16 w 176"/>
                <a:gd name="T115" fmla="*/ 24 h 144"/>
                <a:gd name="T116" fmla="*/ 160 w 176"/>
                <a:gd name="T11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44">
                  <a:moveTo>
                    <a:pt x="60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4" y="88"/>
                    <a:pt x="32" y="90"/>
                    <a:pt x="32" y="92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8"/>
                    <a:pt x="34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0"/>
                    <a:pt x="62" y="88"/>
                    <a:pt x="60" y="88"/>
                  </a:cubicBezTo>
                  <a:moveTo>
                    <a:pt x="56" y="112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56" y="96"/>
                    <a:pt x="56" y="96"/>
                    <a:pt x="56" y="96"/>
                  </a:cubicBezTo>
                  <a:lnTo>
                    <a:pt x="56" y="112"/>
                  </a:lnTo>
                  <a:close/>
                  <a:moveTo>
                    <a:pt x="140" y="88"/>
                  </a:moveTo>
                  <a:cubicBezTo>
                    <a:pt x="116" y="88"/>
                    <a:pt x="116" y="88"/>
                    <a:pt x="116" y="88"/>
                  </a:cubicBezTo>
                  <a:cubicBezTo>
                    <a:pt x="114" y="88"/>
                    <a:pt x="112" y="90"/>
                    <a:pt x="112" y="92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12" y="118"/>
                    <a:pt x="114" y="120"/>
                    <a:pt x="116" y="12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42" y="120"/>
                    <a:pt x="144" y="118"/>
                    <a:pt x="144" y="116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90"/>
                    <a:pt x="142" y="88"/>
                    <a:pt x="140" y="88"/>
                  </a:cubicBezTo>
                  <a:moveTo>
                    <a:pt x="136" y="112"/>
                  </a:moveTo>
                  <a:cubicBezTo>
                    <a:pt x="120" y="112"/>
                    <a:pt x="120" y="112"/>
                    <a:pt x="120" y="112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36" y="96"/>
                    <a:pt x="136" y="96"/>
                    <a:pt x="136" y="96"/>
                  </a:cubicBezTo>
                  <a:lnTo>
                    <a:pt x="136" y="112"/>
                  </a:lnTo>
                  <a:close/>
                  <a:moveTo>
                    <a:pt x="172" y="136"/>
                  </a:moveTo>
                  <a:cubicBezTo>
                    <a:pt x="168" y="136"/>
                    <a:pt x="168" y="136"/>
                    <a:pt x="168" y="136"/>
                  </a:cubicBezTo>
                  <a:cubicBezTo>
                    <a:pt x="168" y="32"/>
                    <a:pt x="168" y="32"/>
                    <a:pt x="168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4" y="32"/>
                    <a:pt x="176" y="30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4"/>
                    <a:pt x="164" y="0"/>
                    <a:pt x="16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4"/>
                    <a:pt x="8" y="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2" y="136"/>
                    <a:pt x="0" y="138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4" y="144"/>
                    <a:pt x="176" y="142"/>
                    <a:pt x="176" y="140"/>
                  </a:cubicBezTo>
                  <a:cubicBezTo>
                    <a:pt x="176" y="138"/>
                    <a:pt x="174" y="136"/>
                    <a:pt x="172" y="136"/>
                  </a:cubicBezTo>
                  <a:moveTo>
                    <a:pt x="96" y="136"/>
                  </a:moveTo>
                  <a:cubicBezTo>
                    <a:pt x="80" y="136"/>
                    <a:pt x="80" y="136"/>
                    <a:pt x="80" y="13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136"/>
                  </a:lnTo>
                  <a:close/>
                  <a:moveTo>
                    <a:pt x="160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4" y="88"/>
                    <a:pt x="72" y="90"/>
                    <a:pt x="72" y="92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9" y="54"/>
                    <a:pt x="23" y="56"/>
                    <a:pt x="28" y="56"/>
                  </a:cubicBezTo>
                  <a:cubicBezTo>
                    <a:pt x="33" y="56"/>
                    <a:pt x="37" y="54"/>
                    <a:pt x="40" y="50"/>
                  </a:cubicBezTo>
                  <a:cubicBezTo>
                    <a:pt x="43" y="54"/>
                    <a:pt x="47" y="56"/>
                    <a:pt x="52" y="56"/>
                  </a:cubicBezTo>
                  <a:cubicBezTo>
                    <a:pt x="57" y="56"/>
                    <a:pt x="61" y="54"/>
                    <a:pt x="64" y="50"/>
                  </a:cubicBezTo>
                  <a:cubicBezTo>
                    <a:pt x="67" y="54"/>
                    <a:pt x="71" y="56"/>
                    <a:pt x="76" y="56"/>
                  </a:cubicBezTo>
                  <a:cubicBezTo>
                    <a:pt x="81" y="56"/>
                    <a:pt x="85" y="54"/>
                    <a:pt x="88" y="50"/>
                  </a:cubicBezTo>
                  <a:cubicBezTo>
                    <a:pt x="91" y="54"/>
                    <a:pt x="95" y="56"/>
                    <a:pt x="100" y="56"/>
                  </a:cubicBezTo>
                  <a:cubicBezTo>
                    <a:pt x="105" y="56"/>
                    <a:pt x="109" y="54"/>
                    <a:pt x="112" y="50"/>
                  </a:cubicBezTo>
                  <a:cubicBezTo>
                    <a:pt x="115" y="54"/>
                    <a:pt x="119" y="56"/>
                    <a:pt x="124" y="56"/>
                  </a:cubicBezTo>
                  <a:cubicBezTo>
                    <a:pt x="129" y="56"/>
                    <a:pt x="133" y="54"/>
                    <a:pt x="136" y="50"/>
                  </a:cubicBezTo>
                  <a:cubicBezTo>
                    <a:pt x="139" y="54"/>
                    <a:pt x="143" y="56"/>
                    <a:pt x="148" y="56"/>
                  </a:cubicBezTo>
                  <a:cubicBezTo>
                    <a:pt x="153" y="56"/>
                    <a:pt x="157" y="54"/>
                    <a:pt x="160" y="50"/>
                  </a:cubicBezTo>
                  <a:lnTo>
                    <a:pt x="160" y="136"/>
                  </a:lnTo>
                  <a:close/>
                  <a:moveTo>
                    <a:pt x="20" y="40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4"/>
                    <a:pt x="32" y="48"/>
                    <a:pt x="28" y="48"/>
                  </a:cubicBezTo>
                  <a:cubicBezTo>
                    <a:pt x="24" y="48"/>
                    <a:pt x="20" y="44"/>
                    <a:pt x="20" y="40"/>
                  </a:cubicBezTo>
                  <a:moveTo>
                    <a:pt x="44" y="40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4"/>
                    <a:pt x="56" y="48"/>
                    <a:pt x="52" y="48"/>
                  </a:cubicBezTo>
                  <a:cubicBezTo>
                    <a:pt x="48" y="48"/>
                    <a:pt x="44" y="44"/>
                    <a:pt x="44" y="40"/>
                  </a:cubicBezTo>
                  <a:moveTo>
                    <a:pt x="68" y="4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4"/>
                    <a:pt x="80" y="48"/>
                    <a:pt x="76" y="48"/>
                  </a:cubicBezTo>
                  <a:cubicBezTo>
                    <a:pt x="72" y="48"/>
                    <a:pt x="68" y="44"/>
                    <a:pt x="68" y="40"/>
                  </a:cubicBezTo>
                  <a:moveTo>
                    <a:pt x="92" y="40"/>
                  </a:moveTo>
                  <a:cubicBezTo>
                    <a:pt x="92" y="32"/>
                    <a:pt x="92" y="32"/>
                    <a:pt x="92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4"/>
                    <a:pt x="104" y="48"/>
                    <a:pt x="100" y="48"/>
                  </a:cubicBezTo>
                  <a:cubicBezTo>
                    <a:pt x="96" y="48"/>
                    <a:pt x="92" y="44"/>
                    <a:pt x="92" y="40"/>
                  </a:cubicBezTo>
                  <a:moveTo>
                    <a:pt x="116" y="40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4"/>
                    <a:pt x="128" y="48"/>
                    <a:pt x="124" y="48"/>
                  </a:cubicBezTo>
                  <a:cubicBezTo>
                    <a:pt x="120" y="48"/>
                    <a:pt x="116" y="44"/>
                    <a:pt x="116" y="40"/>
                  </a:cubicBezTo>
                  <a:moveTo>
                    <a:pt x="140" y="40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4"/>
                    <a:pt x="152" y="48"/>
                    <a:pt x="148" y="48"/>
                  </a:cubicBezTo>
                  <a:cubicBezTo>
                    <a:pt x="144" y="48"/>
                    <a:pt x="140" y="44"/>
                    <a:pt x="140" y="40"/>
                  </a:cubicBezTo>
                  <a:moveTo>
                    <a:pt x="16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855905" y="2032326"/>
            <a:ext cx="2938964" cy="912789"/>
            <a:chOff x="5914113" y="1382016"/>
            <a:chExt cx="2204903" cy="684803"/>
          </a:xfrm>
        </p:grpSpPr>
        <p:sp>
          <p:nvSpPr>
            <p:cNvPr id="23" name="TextBox 15"/>
            <p:cNvSpPr txBox="1"/>
            <p:nvPr/>
          </p:nvSpPr>
          <p:spPr>
            <a:xfrm>
              <a:off x="5914113" y="138201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l" defTabSz="608965"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TextBox 16"/>
            <p:cNvSpPr txBox="1"/>
            <p:nvPr/>
          </p:nvSpPr>
          <p:spPr bwMode="auto">
            <a:xfrm>
              <a:off x="5914113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l" defTabSz="608965" fontAlgn="auto">
                <a:lnSpc>
                  <a:spcPts val="18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55905" y="4150913"/>
            <a:ext cx="2938964" cy="912789"/>
            <a:chOff x="5914113" y="2971446"/>
            <a:chExt cx="2204903" cy="684803"/>
          </a:xfrm>
        </p:grpSpPr>
        <p:sp>
          <p:nvSpPr>
            <p:cNvPr id="26" name="TextBox 17"/>
            <p:cNvSpPr txBox="1"/>
            <p:nvPr/>
          </p:nvSpPr>
          <p:spPr>
            <a:xfrm>
              <a:off x="5914113" y="2971446"/>
              <a:ext cx="946413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defTabSz="608965">
                <a:defRPr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TextBox 18"/>
            <p:cNvSpPr txBox="1"/>
            <p:nvPr/>
          </p:nvSpPr>
          <p:spPr bwMode="auto">
            <a:xfrm>
              <a:off x="5914113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defTabSz="608965">
                <a:lnSpc>
                  <a:spcPts val="18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39077" y="2032326"/>
            <a:ext cx="2938964" cy="912789"/>
            <a:chOff x="1024984" y="1382016"/>
            <a:chExt cx="2204903" cy="684803"/>
          </a:xfrm>
        </p:grpSpPr>
        <p:sp>
          <p:nvSpPr>
            <p:cNvPr id="31" name="TextBox 19"/>
            <p:cNvSpPr txBox="1"/>
            <p:nvPr/>
          </p:nvSpPr>
          <p:spPr>
            <a:xfrm>
              <a:off x="2283473" y="138201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>
              <a:defPPr>
                <a:defRPr lang="zh-CN"/>
              </a:defPPr>
              <a:lvl1pPr defTabSz="608965"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2" name="TextBox 20"/>
            <p:cNvSpPr txBox="1"/>
            <p:nvPr/>
          </p:nvSpPr>
          <p:spPr bwMode="auto">
            <a:xfrm>
              <a:off x="1024984" y="161284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defTabSz="608965">
                <a:lnSpc>
                  <a:spcPts val="18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  <a:p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39077" y="4150913"/>
            <a:ext cx="2938964" cy="912789"/>
            <a:chOff x="1024984" y="2971446"/>
            <a:chExt cx="2204903" cy="684803"/>
          </a:xfrm>
        </p:grpSpPr>
        <p:sp>
          <p:nvSpPr>
            <p:cNvPr id="34" name="TextBox 21"/>
            <p:cNvSpPr txBox="1"/>
            <p:nvPr/>
          </p:nvSpPr>
          <p:spPr>
            <a:xfrm>
              <a:off x="2283473" y="2971446"/>
              <a:ext cx="946414" cy="23083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>
              <a:defPPr>
                <a:defRPr lang="zh-CN"/>
              </a:defPPr>
              <a:lvl1pPr algn="r" defTabSz="608965">
                <a:defRPr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5" name="TextBox 22"/>
            <p:cNvSpPr txBox="1"/>
            <p:nvPr/>
          </p:nvSpPr>
          <p:spPr bwMode="auto">
            <a:xfrm>
              <a:off x="1024984" y="3202279"/>
              <a:ext cx="2204903" cy="45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defPPr>
                <a:defRPr lang="zh-CN"/>
              </a:defPPr>
              <a:lvl1pPr algn="r" defTabSz="608965">
                <a:lnSpc>
                  <a:spcPts val="18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6" name="组合 25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27" name="矩形: 对角圆角 26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6825132" y="1547787"/>
            <a:ext cx="3995528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08965" fontAlgn="auto">
              <a:lnSpc>
                <a:spcPts val="2500"/>
              </a:lnSpc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6228187" y="3461315"/>
            <a:ext cx="4028853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buFont typeface="Arial" panose="020B0604020202020204" pitchFamily="34" charset="0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</a:defRPr>
            </a:lvl1pPr>
            <a:lvl2pPr marL="742950" indent="-285750"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 dirty="0"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4418330" y="4852755"/>
            <a:ext cx="4035234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608965" fontAlgn="auto">
              <a:lnSpc>
                <a:spcPts val="2500"/>
              </a:lnSpc>
              <a:buFont typeface="Arial" panose="020B0604020202020204" pitchFamily="34" charset="0"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</a:defRPr>
            </a:lvl1pPr>
            <a:lvl2pPr marL="742950" indent="-285750"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r>
              <a:rPr lang="zh-CN" altLang="en-US" dirty="0"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2" name="MH_Other_1"/>
          <p:cNvSpPr/>
          <p:nvPr>
            <p:custDataLst>
              <p:tags r:id="rId1"/>
            </p:custDataLst>
          </p:nvPr>
        </p:nvSpPr>
        <p:spPr>
          <a:xfrm>
            <a:off x="4605535" y="2988377"/>
            <a:ext cx="1440000" cy="144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>
              <a:lnSpc>
                <a:spcPct val="130000"/>
              </a:lnSpc>
            </a:pPr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添加</a:t>
            </a:r>
            <a:endParaRPr lang="en-US" altLang="zh-CN" sz="2000" dirty="0">
              <a:solidFill>
                <a:srgbClr val="364B58"/>
              </a:solidFill>
              <a:cs typeface="+mn-ea"/>
              <a:sym typeface="+mn-lt"/>
            </a:endParaRPr>
          </a:p>
          <a:p>
            <a:pPr algn="ctr" defTabSz="1218565">
              <a:lnSpc>
                <a:spcPct val="130000"/>
              </a:lnSpc>
            </a:pPr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标题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3" name="MH_Other_2"/>
          <p:cNvSpPr/>
          <p:nvPr>
            <p:custDataLst>
              <p:tags r:id="rId2"/>
            </p:custDataLst>
          </p:nvPr>
        </p:nvSpPr>
        <p:spPr>
          <a:xfrm>
            <a:off x="5185661" y="1207130"/>
            <a:ext cx="1440000" cy="144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>
              <a:lnSpc>
                <a:spcPct val="130000"/>
              </a:lnSpc>
            </a:pPr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添加</a:t>
            </a:r>
            <a:endParaRPr lang="en-US" altLang="zh-CN" sz="2000" dirty="0">
              <a:solidFill>
                <a:srgbClr val="364B58"/>
              </a:solidFill>
              <a:cs typeface="+mn-ea"/>
              <a:sym typeface="+mn-lt"/>
            </a:endParaRPr>
          </a:p>
          <a:p>
            <a:pPr algn="ctr" defTabSz="1218565">
              <a:lnSpc>
                <a:spcPct val="130000"/>
              </a:lnSpc>
            </a:pPr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标题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4" name="MH_Other_3"/>
          <p:cNvSpPr/>
          <p:nvPr>
            <p:custDataLst>
              <p:tags r:id="rId3"/>
            </p:custDataLst>
          </p:nvPr>
        </p:nvSpPr>
        <p:spPr>
          <a:xfrm>
            <a:off x="2896348" y="4399129"/>
            <a:ext cx="1440000" cy="144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>
              <a:lnSpc>
                <a:spcPct val="130000"/>
              </a:lnSpc>
            </a:pPr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添加</a:t>
            </a:r>
            <a:endParaRPr lang="en-US" altLang="zh-CN" sz="2000" dirty="0">
              <a:solidFill>
                <a:srgbClr val="364B58"/>
              </a:solidFill>
              <a:cs typeface="+mn-ea"/>
              <a:sym typeface="+mn-lt"/>
            </a:endParaRPr>
          </a:p>
          <a:p>
            <a:pPr algn="ctr" defTabSz="1218565">
              <a:lnSpc>
                <a:spcPct val="130000"/>
              </a:lnSpc>
            </a:pPr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标题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5" name="MH_Other_4"/>
          <p:cNvSpPr/>
          <p:nvPr>
            <p:custDataLst>
              <p:tags r:id="rId4"/>
            </p:custDataLst>
          </p:nvPr>
        </p:nvSpPr>
        <p:spPr>
          <a:xfrm>
            <a:off x="4718476" y="2064517"/>
            <a:ext cx="392113" cy="39211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6" name="MH_Other_5"/>
          <p:cNvSpPr/>
          <p:nvPr>
            <p:custDataLst>
              <p:tags r:id="rId5"/>
            </p:custDataLst>
          </p:nvPr>
        </p:nvSpPr>
        <p:spPr>
          <a:xfrm>
            <a:off x="6088487" y="2969393"/>
            <a:ext cx="279400" cy="2794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7" name="MH_Other_6"/>
          <p:cNvSpPr/>
          <p:nvPr>
            <p:custDataLst>
              <p:tags r:id="rId6"/>
            </p:custDataLst>
          </p:nvPr>
        </p:nvSpPr>
        <p:spPr>
          <a:xfrm>
            <a:off x="2407076" y="5150619"/>
            <a:ext cx="250825" cy="25082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36409" y="1532432"/>
            <a:ext cx="2477770" cy="2477770"/>
            <a:chOff x="1577340" y="1974850"/>
            <a:chExt cx="2477770" cy="2477770"/>
          </a:xfrm>
          <a:solidFill>
            <a:srgbClr val="FFC000"/>
          </a:solidFill>
          <a:effectLst/>
        </p:grpSpPr>
        <p:sp>
          <p:nvSpPr>
            <p:cNvPr id="18" name="MH_Other_7"/>
            <p:cNvSpPr/>
            <p:nvPr>
              <p:custDataLst>
                <p:tags r:id="rId11"/>
              </p:custDataLst>
            </p:nvPr>
          </p:nvSpPr>
          <p:spPr>
            <a:xfrm>
              <a:off x="1577340" y="1974850"/>
              <a:ext cx="2477770" cy="247777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9" name="MH_Title_1"/>
            <p:cNvSpPr/>
            <p:nvPr>
              <p:custDataLst>
                <p:tags r:id="rId12"/>
              </p:custDataLst>
            </p:nvPr>
          </p:nvSpPr>
          <p:spPr>
            <a:xfrm>
              <a:off x="1814725" y="2238754"/>
              <a:ext cx="2002790" cy="2002790"/>
            </a:xfrm>
            <a:prstGeom prst="ellipse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8565">
                <a:defRPr/>
              </a:pPr>
              <a:r>
                <a:rPr lang="zh-CN" altLang="en-US" sz="2665" dirty="0">
                  <a:solidFill>
                    <a:srgbClr val="364B58"/>
                  </a:solidFill>
                  <a:cs typeface="+mn-ea"/>
                  <a:sym typeface="+mn-lt"/>
                </a:rPr>
                <a:t>添加</a:t>
              </a:r>
              <a:endParaRPr lang="en-US" altLang="zh-CN" sz="2665" dirty="0">
                <a:solidFill>
                  <a:srgbClr val="364B58"/>
                </a:solidFill>
                <a:cs typeface="+mn-ea"/>
                <a:sym typeface="+mn-lt"/>
              </a:endParaRPr>
            </a:p>
            <a:p>
              <a:pPr algn="ctr" defTabSz="1218565">
                <a:defRPr/>
              </a:pPr>
              <a:r>
                <a:rPr lang="zh-CN" altLang="en-US" sz="2665" dirty="0">
                  <a:solidFill>
                    <a:srgbClr val="364B58"/>
                  </a:solidFill>
                  <a:cs typeface="+mn-ea"/>
                  <a:sym typeface="+mn-lt"/>
                </a:rPr>
                <a:t>内容</a:t>
              </a:r>
              <a:endParaRPr lang="en-US" altLang="zh-CN" sz="2665" dirty="0">
                <a:solidFill>
                  <a:srgbClr val="364B5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MH_Other_8"/>
          <p:cNvSpPr/>
          <p:nvPr>
            <p:custDataLst>
              <p:tags r:id="rId7"/>
            </p:custDataLst>
          </p:nvPr>
        </p:nvSpPr>
        <p:spPr>
          <a:xfrm>
            <a:off x="1278363" y="2593157"/>
            <a:ext cx="250825" cy="25082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1" name="MH_Other_9"/>
          <p:cNvSpPr/>
          <p:nvPr>
            <p:custDataLst>
              <p:tags r:id="rId8"/>
            </p:custDataLst>
          </p:nvPr>
        </p:nvSpPr>
        <p:spPr>
          <a:xfrm>
            <a:off x="1278363" y="1810518"/>
            <a:ext cx="339725" cy="33972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2" name="MH_Other_10"/>
          <p:cNvSpPr/>
          <p:nvPr>
            <p:custDataLst>
              <p:tags r:id="rId9"/>
            </p:custDataLst>
          </p:nvPr>
        </p:nvSpPr>
        <p:spPr>
          <a:xfrm>
            <a:off x="4054899" y="3393255"/>
            <a:ext cx="280988" cy="2809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3" name="MH_Other_11"/>
          <p:cNvSpPr/>
          <p:nvPr>
            <p:custDataLst>
              <p:tags r:id="rId10"/>
            </p:custDataLst>
          </p:nvPr>
        </p:nvSpPr>
        <p:spPr>
          <a:xfrm>
            <a:off x="3834238" y="1416819"/>
            <a:ext cx="261937" cy="2619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25E-6 -7.40741E-7 L 0.14518 -0.00023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5E-6 2.96296E-6 L 0.14519 -0.00023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4.58333E-6 3.7037E-6 L 0.14519 -0.00024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 bldLvl="0" animBg="1"/>
      <p:bldP spid="12" grpId="1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6" grpId="0" bldLvl="0" animBg="1"/>
      <p:bldP spid="17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2" name="组合 21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23" name="矩形: 对角圆角 22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" name="MH_Other_1"/>
          <p:cNvSpPr/>
          <p:nvPr/>
        </p:nvSpPr>
        <p:spPr>
          <a:xfrm rot="21600000">
            <a:off x="5956611" y="1730501"/>
            <a:ext cx="925408" cy="925532"/>
          </a:xfrm>
          <a:custGeom>
            <a:avLst/>
            <a:gdLst>
              <a:gd name="connsiteX0" fmla="*/ 465960 w 925532"/>
              <a:gd name="connsiteY0" fmla="*/ 182093 h 925532"/>
              <a:gd name="connsiteX1" fmla="*/ 830144 w 925532"/>
              <a:gd name="connsiteY1" fmla="*/ 182133 h 925532"/>
              <a:gd name="connsiteX2" fmla="*/ 875777 w 925532"/>
              <a:gd name="connsiteY2" fmla="*/ 253776 h 925532"/>
              <a:gd name="connsiteX3" fmla="*/ 869008 w 925532"/>
              <a:gd name="connsiteY3" fmla="*/ 684569 h 925532"/>
              <a:gd name="connsiteX4" fmla="*/ 839619 w 925532"/>
              <a:gd name="connsiteY4" fmla="*/ 727326 h 925532"/>
              <a:gd name="connsiteX5" fmla="*/ 465897 w 925532"/>
              <a:gd name="connsiteY5" fmla="*/ 727284 h 925532"/>
              <a:gd name="connsiteX6" fmla="*/ 273152 w 925532"/>
              <a:gd name="connsiteY6" fmla="*/ 647422 h 925532"/>
              <a:gd name="connsiteX7" fmla="*/ 193333 w 925532"/>
              <a:gd name="connsiteY7" fmla="*/ 454656 h 925532"/>
              <a:gd name="connsiteX8" fmla="*/ 465960 w 925532"/>
              <a:gd name="connsiteY8" fmla="*/ 182093 h 925532"/>
              <a:gd name="connsiteX9" fmla="*/ 424515 w 925532"/>
              <a:gd name="connsiteY9" fmla="*/ 1594 h 925532"/>
              <a:gd name="connsiteX10" fmla="*/ 761817 w 925532"/>
              <a:gd name="connsiteY10" fmla="*/ 109621 h 925532"/>
              <a:gd name="connsiteX11" fmla="*/ 813561 w 925532"/>
              <a:gd name="connsiteY11" fmla="*/ 163229 h 925532"/>
              <a:gd name="connsiteX12" fmla="*/ 461530 w 925532"/>
              <a:gd name="connsiteY12" fmla="*/ 163189 h 925532"/>
              <a:gd name="connsiteX13" fmla="*/ 170000 w 925532"/>
              <a:gd name="connsiteY13" fmla="*/ 454653 h 925532"/>
              <a:gd name="connsiteX14" fmla="*/ 169998 w 925532"/>
              <a:gd name="connsiteY14" fmla="*/ 454653 h 925532"/>
              <a:gd name="connsiteX15" fmla="*/ 461463 w 925532"/>
              <a:gd name="connsiteY15" fmla="*/ 746184 h 925532"/>
              <a:gd name="connsiteX16" fmla="*/ 826629 w 925532"/>
              <a:gd name="connsiteY16" fmla="*/ 746226 h 925532"/>
              <a:gd name="connsiteX17" fmla="*/ 815913 w 925532"/>
              <a:gd name="connsiteY17" fmla="*/ 761817 h 925532"/>
              <a:gd name="connsiteX18" fmla="*/ 163717 w 925532"/>
              <a:gd name="connsiteY18" fmla="*/ 815913 h 925532"/>
              <a:gd name="connsiteX19" fmla="*/ 109620 w 925532"/>
              <a:gd name="connsiteY19" fmla="*/ 163717 h 925532"/>
              <a:gd name="connsiteX20" fmla="*/ 424515 w 925532"/>
              <a:gd name="connsiteY20" fmla="*/ 1594 h 92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5532" h="925532">
                <a:moveTo>
                  <a:pt x="465960" y="182093"/>
                </a:moveTo>
                <a:lnTo>
                  <a:pt x="830144" y="182133"/>
                </a:lnTo>
                <a:lnTo>
                  <a:pt x="875777" y="253776"/>
                </a:lnTo>
                <a:cubicBezTo>
                  <a:pt x="943569" y="387894"/>
                  <a:pt x="942824" y="549707"/>
                  <a:pt x="869008" y="684569"/>
                </a:cubicBezTo>
                <a:lnTo>
                  <a:pt x="839619" y="727326"/>
                </a:lnTo>
                <a:lnTo>
                  <a:pt x="465897" y="727284"/>
                </a:lnTo>
                <a:cubicBezTo>
                  <a:pt x="390622" y="727276"/>
                  <a:pt x="322477" y="696757"/>
                  <a:pt x="273152" y="647422"/>
                </a:cubicBezTo>
                <a:cubicBezTo>
                  <a:pt x="223827" y="598085"/>
                  <a:pt x="193324" y="529933"/>
                  <a:pt x="193333" y="454656"/>
                </a:cubicBezTo>
                <a:cubicBezTo>
                  <a:pt x="193349" y="304105"/>
                  <a:pt x="315409" y="182074"/>
                  <a:pt x="465960" y="182093"/>
                </a:cubicBezTo>
                <a:close/>
                <a:moveTo>
                  <a:pt x="424515" y="1594"/>
                </a:moveTo>
                <a:cubicBezTo>
                  <a:pt x="542539" y="-8195"/>
                  <a:pt x="664298" y="27040"/>
                  <a:pt x="761817" y="109621"/>
                </a:cubicBezTo>
                <a:lnTo>
                  <a:pt x="813561" y="163229"/>
                </a:lnTo>
                <a:lnTo>
                  <a:pt x="461530" y="163189"/>
                </a:lnTo>
                <a:cubicBezTo>
                  <a:pt x="300541" y="163170"/>
                  <a:pt x="170017" y="293663"/>
                  <a:pt x="170000" y="454653"/>
                </a:cubicBezTo>
                <a:lnTo>
                  <a:pt x="169998" y="454653"/>
                </a:lnTo>
                <a:cubicBezTo>
                  <a:pt x="169980" y="615642"/>
                  <a:pt x="300473" y="746166"/>
                  <a:pt x="461463" y="746184"/>
                </a:cubicBezTo>
                <a:lnTo>
                  <a:pt x="826629" y="746226"/>
                </a:lnTo>
                <a:lnTo>
                  <a:pt x="815913" y="761817"/>
                </a:lnTo>
                <a:cubicBezTo>
                  <a:pt x="650752" y="956855"/>
                  <a:pt x="358754" y="981074"/>
                  <a:pt x="163717" y="815913"/>
                </a:cubicBezTo>
                <a:cubicBezTo>
                  <a:pt x="-31321" y="650751"/>
                  <a:pt x="-55542" y="358754"/>
                  <a:pt x="109620" y="163717"/>
                </a:cubicBezTo>
                <a:cubicBezTo>
                  <a:pt x="192199" y="66197"/>
                  <a:pt x="306491" y="11383"/>
                  <a:pt x="424515" y="15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b="1" dirty="0">
                <a:cs typeface="+mn-ea"/>
                <a:sym typeface="+mn-lt"/>
              </a:rPr>
              <a:t>A</a:t>
            </a:r>
          </a:p>
        </p:txBody>
      </p:sp>
      <p:sp>
        <p:nvSpPr>
          <p:cNvPr id="3" name="MH_SubTitle_1"/>
          <p:cNvSpPr/>
          <p:nvPr/>
        </p:nvSpPr>
        <p:spPr>
          <a:xfrm rot="21600000">
            <a:off x="6770189" y="1162344"/>
            <a:ext cx="1984856" cy="781519"/>
          </a:xfrm>
          <a:custGeom>
            <a:avLst/>
            <a:gdLst>
              <a:gd name="connsiteX0" fmla="*/ 1595507 w 1985123"/>
              <a:gd name="connsiteY0" fmla="*/ 2 h 781519"/>
              <a:gd name="connsiteX1" fmla="*/ 1977044 w 1985123"/>
              <a:gd name="connsiteY1" fmla="*/ 309683 h 781519"/>
              <a:gd name="connsiteX2" fmla="*/ 1985123 w 1985123"/>
              <a:gd name="connsiteY2" fmla="*/ 388052 h 781519"/>
              <a:gd name="connsiteX3" fmla="*/ 1977407 w 1985123"/>
              <a:gd name="connsiteY3" fmla="*/ 466453 h 781519"/>
              <a:gd name="connsiteX4" fmla="*/ 1597281 w 1985123"/>
              <a:gd name="connsiteY4" fmla="*/ 777875 h 781519"/>
              <a:gd name="connsiteX5" fmla="*/ 1475 w 1985123"/>
              <a:gd name="connsiteY5" fmla="*/ 781519 h 781519"/>
              <a:gd name="connsiteX6" fmla="*/ 0 w 1985123"/>
              <a:gd name="connsiteY6" fmla="*/ 756307 h 781519"/>
              <a:gd name="connsiteX7" fmla="*/ 1591310 w 1985123"/>
              <a:gd name="connsiteY7" fmla="*/ 752673 h 781519"/>
              <a:gd name="connsiteX8" fmla="*/ 1954009 w 1985123"/>
              <a:gd name="connsiteY8" fmla="*/ 388121 h 781519"/>
              <a:gd name="connsiteX9" fmla="*/ 1589653 w 1985123"/>
              <a:gd name="connsiteY9" fmla="*/ 25233 h 781519"/>
              <a:gd name="connsiteX10" fmla="*/ 436077 w 1985123"/>
              <a:gd name="connsiteY10" fmla="*/ 27871 h 781519"/>
              <a:gd name="connsiteX11" fmla="*/ 419937 w 1985123"/>
              <a:gd name="connsiteY11" fmla="*/ 2688 h 78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5123" h="781519">
                <a:moveTo>
                  <a:pt x="1595507" y="2"/>
                </a:moveTo>
                <a:cubicBezTo>
                  <a:pt x="1783358" y="-425"/>
                  <a:pt x="1940394" y="132536"/>
                  <a:pt x="1977044" y="309683"/>
                </a:cubicBezTo>
                <a:lnTo>
                  <a:pt x="1985123" y="388052"/>
                </a:lnTo>
                <a:lnTo>
                  <a:pt x="1977407" y="466453"/>
                </a:lnTo>
                <a:cubicBezTo>
                  <a:pt x="1941567" y="643770"/>
                  <a:pt x="1785137" y="777446"/>
                  <a:pt x="1597281" y="777875"/>
                </a:cubicBezTo>
                <a:lnTo>
                  <a:pt x="1475" y="781519"/>
                </a:lnTo>
                <a:lnTo>
                  <a:pt x="0" y="756307"/>
                </a:lnTo>
                <a:lnTo>
                  <a:pt x="1591310" y="752673"/>
                </a:lnTo>
                <a:cubicBezTo>
                  <a:pt x="1792084" y="752214"/>
                  <a:pt x="1954466" y="588998"/>
                  <a:pt x="1954009" y="388121"/>
                </a:cubicBezTo>
                <a:cubicBezTo>
                  <a:pt x="1953549" y="187245"/>
                  <a:pt x="1790419" y="24779"/>
                  <a:pt x="1589653" y="25233"/>
                </a:cubicBezTo>
                <a:lnTo>
                  <a:pt x="436077" y="27871"/>
                </a:lnTo>
                <a:lnTo>
                  <a:pt x="419937" y="2688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altLang="zh-CN" sz="2000" dirty="0">
              <a:solidFill>
                <a:srgbClr val="364B58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cs typeface="+mn-ea"/>
              <a:sym typeface="+mn-lt"/>
            </a:endParaRPr>
          </a:p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1" name="MH_Other_2"/>
          <p:cNvSpPr/>
          <p:nvPr/>
        </p:nvSpPr>
        <p:spPr>
          <a:xfrm rot="21600000">
            <a:off x="5305783" y="2722882"/>
            <a:ext cx="939364" cy="939212"/>
          </a:xfrm>
          <a:custGeom>
            <a:avLst/>
            <a:gdLst>
              <a:gd name="connsiteX0" fmla="*/ 465381 w 939490"/>
              <a:gd name="connsiteY0" fmla="*/ 184805 h 939212"/>
              <a:gd name="connsiteX1" fmla="*/ 743208 w 939490"/>
              <a:gd name="connsiteY1" fmla="*/ 459787 h 939212"/>
              <a:gd name="connsiteX2" fmla="*/ 662956 w 939490"/>
              <a:gd name="connsiteY2" fmla="*/ 655865 h 939212"/>
              <a:gd name="connsiteX3" fmla="*/ 467626 w 939490"/>
              <a:gd name="connsiteY3" fmla="*/ 738049 h 939212"/>
              <a:gd name="connsiteX4" fmla="*/ 88269 w 939490"/>
              <a:gd name="connsiteY4" fmla="*/ 740294 h 939212"/>
              <a:gd name="connsiteX5" fmla="*/ 58269 w 939490"/>
              <a:gd name="connsiteY5" fmla="*/ 697082 h 939212"/>
              <a:gd name="connsiteX6" fmla="*/ 49670 w 939490"/>
              <a:gd name="connsiteY6" fmla="*/ 259967 h 939212"/>
              <a:gd name="connsiteX7" fmla="*/ 95706 w 939490"/>
              <a:gd name="connsiteY7" fmla="*/ 186994 h 939212"/>
              <a:gd name="connsiteX8" fmla="*/ 506729 w 939490"/>
              <a:gd name="connsiteY8" fmla="*/ 1398 h 939212"/>
              <a:gd name="connsiteX9" fmla="*/ 827022 w 939490"/>
              <a:gd name="connsiteY9" fmla="*/ 164053 h 939212"/>
              <a:gd name="connsiteX10" fmla="*/ 774717 w 939490"/>
              <a:gd name="connsiteY10" fmla="*/ 826202 h 939212"/>
              <a:gd name="connsiteX11" fmla="*/ 112472 w 939490"/>
              <a:gd name="connsiteY11" fmla="*/ 775154 h 939212"/>
              <a:gd name="connsiteX12" fmla="*/ 101532 w 939490"/>
              <a:gd name="connsiteY12" fmla="*/ 759396 h 939212"/>
              <a:gd name="connsiteX13" fmla="*/ 472204 w 939490"/>
              <a:gd name="connsiteY13" fmla="*/ 757201 h 939212"/>
              <a:gd name="connsiteX14" fmla="*/ 766895 w 939490"/>
              <a:gd name="connsiteY14" fmla="*/ 459645 h 939212"/>
              <a:gd name="connsiteX15" fmla="*/ 766890 w 939490"/>
              <a:gd name="connsiteY15" fmla="*/ 459645 h 939212"/>
              <a:gd name="connsiteX16" fmla="*/ 469801 w 939490"/>
              <a:gd name="connsiteY16" fmla="*/ 165595 h 939212"/>
              <a:gd name="connsiteX17" fmla="*/ 112464 w 939490"/>
              <a:gd name="connsiteY17" fmla="*/ 167716 h 939212"/>
              <a:gd name="connsiteX18" fmla="*/ 164777 w 939490"/>
              <a:gd name="connsiteY18" fmla="*/ 113007 h 939212"/>
              <a:gd name="connsiteX19" fmla="*/ 506729 w 939490"/>
              <a:gd name="connsiteY19" fmla="*/ 1398 h 93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9490" h="939212">
                <a:moveTo>
                  <a:pt x="465381" y="184805"/>
                </a:moveTo>
                <a:cubicBezTo>
                  <a:pt x="618201" y="183897"/>
                  <a:pt x="742589" y="307012"/>
                  <a:pt x="743208" y="459787"/>
                </a:cubicBezTo>
                <a:cubicBezTo>
                  <a:pt x="743517" y="536173"/>
                  <a:pt x="712828" y="605512"/>
                  <a:pt x="662956" y="655865"/>
                </a:cubicBezTo>
                <a:cubicBezTo>
                  <a:pt x="613089" y="706219"/>
                  <a:pt x="544034" y="737596"/>
                  <a:pt x="467626" y="738049"/>
                </a:cubicBezTo>
                <a:lnTo>
                  <a:pt x="88269" y="740294"/>
                </a:lnTo>
                <a:lnTo>
                  <a:pt x="58269" y="697082"/>
                </a:lnTo>
                <a:cubicBezTo>
                  <a:pt x="-17200" y="560663"/>
                  <a:pt x="-18605" y="396466"/>
                  <a:pt x="49670" y="259967"/>
                </a:cubicBezTo>
                <a:lnTo>
                  <a:pt x="95706" y="186994"/>
                </a:lnTo>
                <a:close/>
                <a:moveTo>
                  <a:pt x="506729" y="1398"/>
                </a:moveTo>
                <a:cubicBezTo>
                  <a:pt x="626572" y="10630"/>
                  <a:pt x="742804" y="65583"/>
                  <a:pt x="827022" y="164053"/>
                </a:cubicBezTo>
                <a:cubicBezTo>
                  <a:pt x="995450" y="360996"/>
                  <a:pt x="972033" y="657448"/>
                  <a:pt x="774717" y="826202"/>
                </a:cubicBezTo>
                <a:cubicBezTo>
                  <a:pt x="577401" y="994954"/>
                  <a:pt x="280902" y="972100"/>
                  <a:pt x="112472" y="775154"/>
                </a:cubicBezTo>
                <a:lnTo>
                  <a:pt x="101532" y="759396"/>
                </a:lnTo>
                <a:lnTo>
                  <a:pt x="472204" y="757201"/>
                </a:lnTo>
                <a:cubicBezTo>
                  <a:pt x="635618" y="756233"/>
                  <a:pt x="767559" y="623010"/>
                  <a:pt x="766895" y="459645"/>
                </a:cubicBezTo>
                <a:lnTo>
                  <a:pt x="766890" y="459645"/>
                </a:lnTo>
                <a:cubicBezTo>
                  <a:pt x="766232" y="296278"/>
                  <a:pt x="633221" y="164629"/>
                  <a:pt x="469801" y="165595"/>
                </a:cubicBezTo>
                <a:lnTo>
                  <a:pt x="112464" y="167716"/>
                </a:lnTo>
                <a:lnTo>
                  <a:pt x="164777" y="113007"/>
                </a:lnTo>
                <a:cubicBezTo>
                  <a:pt x="263432" y="28632"/>
                  <a:pt x="386884" y="-7840"/>
                  <a:pt x="506729" y="13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b="1" dirty="0">
                <a:cs typeface="+mn-ea"/>
                <a:sym typeface="+mn-lt"/>
              </a:rPr>
              <a:t>B</a:t>
            </a:r>
          </a:p>
        </p:txBody>
      </p:sp>
      <p:sp>
        <p:nvSpPr>
          <p:cNvPr id="12" name="MH_SubTitle_2"/>
          <p:cNvSpPr/>
          <p:nvPr/>
        </p:nvSpPr>
        <p:spPr>
          <a:xfrm rot="21600000">
            <a:off x="3401046" y="2127413"/>
            <a:ext cx="2018215" cy="791835"/>
          </a:xfrm>
          <a:custGeom>
            <a:avLst/>
            <a:gdLst>
              <a:gd name="connsiteX0" fmla="*/ 1588141 w 2018486"/>
              <a:gd name="connsiteY0" fmla="*/ 0 h 791835"/>
              <a:gd name="connsiteX1" fmla="*/ 1571877 w 2018486"/>
              <a:gd name="connsiteY1" fmla="*/ 25609 h 791835"/>
              <a:gd name="connsiteX2" fmla="*/ 399963 w 2018486"/>
              <a:gd name="connsiteY2" fmla="*/ 28650 h 791835"/>
              <a:gd name="connsiteX3" fmla="*/ 31615 w 2018486"/>
              <a:gd name="connsiteY3" fmla="*/ 398407 h 791835"/>
              <a:gd name="connsiteX4" fmla="*/ 401876 w 2018486"/>
              <a:gd name="connsiteY4" fmla="*/ 766249 h 791835"/>
              <a:gd name="connsiteX5" fmla="*/ 2018486 w 2018486"/>
              <a:gd name="connsiteY5" fmla="*/ 762051 h 791835"/>
              <a:gd name="connsiteX6" fmla="*/ 2017111 w 2018486"/>
              <a:gd name="connsiteY6" fmla="*/ 787629 h 791835"/>
              <a:gd name="connsiteX7" fmla="*/ 395935 w 2018486"/>
              <a:gd name="connsiteY7" fmla="*/ 791834 h 791835"/>
              <a:gd name="connsiteX8" fmla="*/ 2 w 2018486"/>
              <a:gd name="connsiteY8" fmla="*/ 398485 h 791835"/>
              <a:gd name="connsiteX9" fmla="*/ 393892 w 2018486"/>
              <a:gd name="connsiteY9" fmla="*/ 3093 h 79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8486" h="791835">
                <a:moveTo>
                  <a:pt x="1588141" y="0"/>
                </a:moveTo>
                <a:lnTo>
                  <a:pt x="1571877" y="25609"/>
                </a:lnTo>
                <a:lnTo>
                  <a:pt x="399963" y="28650"/>
                </a:lnTo>
                <a:cubicBezTo>
                  <a:pt x="196003" y="29178"/>
                  <a:pt x="31089" y="194721"/>
                  <a:pt x="31615" y="398407"/>
                </a:cubicBezTo>
                <a:cubicBezTo>
                  <a:pt x="32144" y="602086"/>
                  <a:pt x="197915" y="766778"/>
                  <a:pt x="401876" y="766249"/>
                </a:cubicBezTo>
                <a:lnTo>
                  <a:pt x="2018486" y="762051"/>
                </a:lnTo>
                <a:lnTo>
                  <a:pt x="2017111" y="787629"/>
                </a:lnTo>
                <a:lnTo>
                  <a:pt x="395935" y="791834"/>
                </a:lnTo>
                <a:cubicBezTo>
                  <a:pt x="177835" y="792399"/>
                  <a:pt x="566" y="616292"/>
                  <a:pt x="2" y="398485"/>
                </a:cubicBezTo>
                <a:cubicBezTo>
                  <a:pt x="-563" y="180681"/>
                  <a:pt x="175787" y="3659"/>
                  <a:pt x="393892" y="30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>
              <a:lnSpc>
                <a:spcPct val="130000"/>
              </a:lnSpc>
            </a:pPr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添加标题</a:t>
            </a:r>
            <a:endParaRPr lang="zh-CN" altLang="en-US" sz="2000" b="1" dirty="0">
              <a:solidFill>
                <a:srgbClr val="364B58"/>
              </a:solidFill>
              <a:cs typeface="+mn-ea"/>
              <a:sym typeface="+mn-lt"/>
            </a:endParaRPr>
          </a:p>
        </p:txBody>
      </p:sp>
      <p:sp>
        <p:nvSpPr>
          <p:cNvPr id="13" name="MH_Other_1"/>
          <p:cNvSpPr/>
          <p:nvPr/>
        </p:nvSpPr>
        <p:spPr>
          <a:xfrm rot="21600000">
            <a:off x="5956622" y="3740274"/>
            <a:ext cx="925407" cy="925535"/>
          </a:xfrm>
          <a:custGeom>
            <a:avLst/>
            <a:gdLst>
              <a:gd name="connsiteX0" fmla="*/ 465963 w 925531"/>
              <a:gd name="connsiteY0" fmla="*/ 182094 h 925534"/>
              <a:gd name="connsiteX1" fmla="*/ 830139 w 925531"/>
              <a:gd name="connsiteY1" fmla="*/ 182133 h 925534"/>
              <a:gd name="connsiteX2" fmla="*/ 875778 w 925531"/>
              <a:gd name="connsiteY2" fmla="*/ 253776 h 925534"/>
              <a:gd name="connsiteX3" fmla="*/ 869005 w 925531"/>
              <a:gd name="connsiteY3" fmla="*/ 684570 h 925534"/>
              <a:gd name="connsiteX4" fmla="*/ 839616 w 925531"/>
              <a:gd name="connsiteY4" fmla="*/ 727327 h 925534"/>
              <a:gd name="connsiteX5" fmla="*/ 465895 w 925531"/>
              <a:gd name="connsiteY5" fmla="*/ 727286 h 925534"/>
              <a:gd name="connsiteX6" fmla="*/ 273154 w 925531"/>
              <a:gd name="connsiteY6" fmla="*/ 647424 h 925534"/>
              <a:gd name="connsiteX7" fmla="*/ 193337 w 925531"/>
              <a:gd name="connsiteY7" fmla="*/ 454658 h 925534"/>
              <a:gd name="connsiteX8" fmla="*/ 465963 w 925531"/>
              <a:gd name="connsiteY8" fmla="*/ 182094 h 925534"/>
              <a:gd name="connsiteX9" fmla="*/ 424518 w 925531"/>
              <a:gd name="connsiteY9" fmla="*/ 1594 h 925534"/>
              <a:gd name="connsiteX10" fmla="*/ 761817 w 925531"/>
              <a:gd name="connsiteY10" fmla="*/ 109623 h 925534"/>
              <a:gd name="connsiteX11" fmla="*/ 813559 w 925531"/>
              <a:gd name="connsiteY11" fmla="*/ 163236 h 925534"/>
              <a:gd name="connsiteX12" fmla="*/ 461529 w 925531"/>
              <a:gd name="connsiteY12" fmla="*/ 163190 h 925534"/>
              <a:gd name="connsiteX13" fmla="*/ 175930 w 925531"/>
              <a:gd name="connsiteY13" fmla="*/ 395908 h 925534"/>
              <a:gd name="connsiteX14" fmla="*/ 169999 w 925531"/>
              <a:gd name="connsiteY14" fmla="*/ 454657 h 925534"/>
              <a:gd name="connsiteX15" fmla="*/ 175915 w 925531"/>
              <a:gd name="connsiteY15" fmla="*/ 513405 h 925534"/>
              <a:gd name="connsiteX16" fmla="*/ 461462 w 925531"/>
              <a:gd name="connsiteY16" fmla="*/ 746186 h 925534"/>
              <a:gd name="connsiteX17" fmla="*/ 826631 w 925531"/>
              <a:gd name="connsiteY17" fmla="*/ 746228 h 925534"/>
              <a:gd name="connsiteX18" fmla="*/ 815914 w 925531"/>
              <a:gd name="connsiteY18" fmla="*/ 761820 h 925534"/>
              <a:gd name="connsiteX19" fmla="*/ 163716 w 925531"/>
              <a:gd name="connsiteY19" fmla="*/ 815914 h 925534"/>
              <a:gd name="connsiteX20" fmla="*/ 109622 w 925531"/>
              <a:gd name="connsiteY20" fmla="*/ 163718 h 925534"/>
              <a:gd name="connsiteX21" fmla="*/ 424518 w 925531"/>
              <a:gd name="connsiteY21" fmla="*/ 1594 h 92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5531" h="925534">
                <a:moveTo>
                  <a:pt x="465963" y="182094"/>
                </a:moveTo>
                <a:lnTo>
                  <a:pt x="830139" y="182133"/>
                </a:lnTo>
                <a:lnTo>
                  <a:pt x="875778" y="253776"/>
                </a:lnTo>
                <a:cubicBezTo>
                  <a:pt x="943567" y="387894"/>
                  <a:pt x="942824" y="549710"/>
                  <a:pt x="869005" y="684570"/>
                </a:cubicBezTo>
                <a:lnTo>
                  <a:pt x="839616" y="727327"/>
                </a:lnTo>
                <a:lnTo>
                  <a:pt x="465895" y="727286"/>
                </a:lnTo>
                <a:cubicBezTo>
                  <a:pt x="390625" y="727274"/>
                  <a:pt x="322477" y="696761"/>
                  <a:pt x="273154" y="647424"/>
                </a:cubicBezTo>
                <a:cubicBezTo>
                  <a:pt x="223826" y="598089"/>
                  <a:pt x="193330" y="529935"/>
                  <a:pt x="193337" y="454658"/>
                </a:cubicBezTo>
                <a:cubicBezTo>
                  <a:pt x="193351" y="304107"/>
                  <a:pt x="315408" y="182074"/>
                  <a:pt x="465963" y="182094"/>
                </a:cubicBezTo>
                <a:close/>
                <a:moveTo>
                  <a:pt x="424518" y="1594"/>
                </a:moveTo>
                <a:cubicBezTo>
                  <a:pt x="542537" y="-8195"/>
                  <a:pt x="664302" y="27044"/>
                  <a:pt x="761817" y="109623"/>
                </a:cubicBezTo>
                <a:lnTo>
                  <a:pt x="813559" y="163236"/>
                </a:lnTo>
                <a:lnTo>
                  <a:pt x="461529" y="163190"/>
                </a:lnTo>
                <a:cubicBezTo>
                  <a:pt x="320663" y="163174"/>
                  <a:pt x="203120" y="263079"/>
                  <a:pt x="175930" y="395908"/>
                </a:cubicBezTo>
                <a:lnTo>
                  <a:pt x="169999" y="454657"/>
                </a:lnTo>
                <a:lnTo>
                  <a:pt x="175915" y="513405"/>
                </a:lnTo>
                <a:cubicBezTo>
                  <a:pt x="203079" y="646238"/>
                  <a:pt x="320594" y="746169"/>
                  <a:pt x="461462" y="746186"/>
                </a:cubicBezTo>
                <a:lnTo>
                  <a:pt x="826631" y="746228"/>
                </a:lnTo>
                <a:lnTo>
                  <a:pt x="815914" y="761820"/>
                </a:lnTo>
                <a:cubicBezTo>
                  <a:pt x="650754" y="956858"/>
                  <a:pt x="358752" y="981075"/>
                  <a:pt x="163716" y="815914"/>
                </a:cubicBezTo>
                <a:cubicBezTo>
                  <a:pt x="-31321" y="650753"/>
                  <a:pt x="-55541" y="358757"/>
                  <a:pt x="109622" y="163718"/>
                </a:cubicBezTo>
                <a:cubicBezTo>
                  <a:pt x="192200" y="66201"/>
                  <a:pt x="306492" y="11384"/>
                  <a:pt x="424518" y="15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b="1" dirty="0">
                <a:cs typeface="+mn-ea"/>
                <a:sym typeface="+mn-lt"/>
              </a:rPr>
              <a:t>C</a:t>
            </a:r>
          </a:p>
        </p:txBody>
      </p:sp>
      <p:sp>
        <p:nvSpPr>
          <p:cNvPr id="14" name="MH_SubTitle_1"/>
          <p:cNvSpPr/>
          <p:nvPr/>
        </p:nvSpPr>
        <p:spPr>
          <a:xfrm rot="21600000">
            <a:off x="6770195" y="3145455"/>
            <a:ext cx="1984856" cy="781524"/>
          </a:xfrm>
          <a:custGeom>
            <a:avLst/>
            <a:gdLst>
              <a:gd name="connsiteX0" fmla="*/ 1595504 w 1985123"/>
              <a:gd name="connsiteY0" fmla="*/ 2 h 781524"/>
              <a:gd name="connsiteX1" fmla="*/ 1977046 w 1985123"/>
              <a:gd name="connsiteY1" fmla="*/ 309685 h 781524"/>
              <a:gd name="connsiteX2" fmla="*/ 1985123 w 1985123"/>
              <a:gd name="connsiteY2" fmla="*/ 388052 h 781524"/>
              <a:gd name="connsiteX3" fmla="*/ 1977406 w 1985123"/>
              <a:gd name="connsiteY3" fmla="*/ 466450 h 781524"/>
              <a:gd name="connsiteX4" fmla="*/ 1597279 w 1985123"/>
              <a:gd name="connsiteY4" fmla="*/ 777880 h 781524"/>
              <a:gd name="connsiteX5" fmla="*/ 1472 w 1985123"/>
              <a:gd name="connsiteY5" fmla="*/ 781524 h 781524"/>
              <a:gd name="connsiteX6" fmla="*/ 0 w 1985123"/>
              <a:gd name="connsiteY6" fmla="*/ 756303 h 781524"/>
              <a:gd name="connsiteX7" fmla="*/ 1591309 w 1985123"/>
              <a:gd name="connsiteY7" fmla="*/ 752675 h 781524"/>
              <a:gd name="connsiteX8" fmla="*/ 1954004 w 1985123"/>
              <a:gd name="connsiteY8" fmla="*/ 388124 h 781524"/>
              <a:gd name="connsiteX9" fmla="*/ 1589647 w 1985123"/>
              <a:gd name="connsiteY9" fmla="*/ 25236 h 781524"/>
              <a:gd name="connsiteX10" fmla="*/ 436072 w 1985123"/>
              <a:gd name="connsiteY10" fmla="*/ 27875 h 781524"/>
              <a:gd name="connsiteX11" fmla="*/ 419935 w 1985123"/>
              <a:gd name="connsiteY11" fmla="*/ 2689 h 78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5123" h="781524">
                <a:moveTo>
                  <a:pt x="1595504" y="2"/>
                </a:moveTo>
                <a:cubicBezTo>
                  <a:pt x="1783354" y="-425"/>
                  <a:pt x="1940392" y="132538"/>
                  <a:pt x="1977046" y="309685"/>
                </a:cubicBezTo>
                <a:lnTo>
                  <a:pt x="1985123" y="388052"/>
                </a:lnTo>
                <a:lnTo>
                  <a:pt x="1977406" y="466450"/>
                </a:lnTo>
                <a:cubicBezTo>
                  <a:pt x="1941563" y="643769"/>
                  <a:pt x="1785133" y="777446"/>
                  <a:pt x="1597279" y="777880"/>
                </a:cubicBezTo>
                <a:lnTo>
                  <a:pt x="1472" y="781524"/>
                </a:lnTo>
                <a:lnTo>
                  <a:pt x="0" y="756303"/>
                </a:lnTo>
                <a:lnTo>
                  <a:pt x="1591309" y="752675"/>
                </a:lnTo>
                <a:cubicBezTo>
                  <a:pt x="1792080" y="752212"/>
                  <a:pt x="1954467" y="589003"/>
                  <a:pt x="1954004" y="388124"/>
                </a:cubicBezTo>
                <a:cubicBezTo>
                  <a:pt x="1953543" y="187250"/>
                  <a:pt x="1790421" y="24778"/>
                  <a:pt x="1589647" y="25236"/>
                </a:cubicBezTo>
                <a:lnTo>
                  <a:pt x="436072" y="27875"/>
                </a:lnTo>
                <a:lnTo>
                  <a:pt x="419935" y="268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en-US" altLang="zh-CN" sz="2000" dirty="0">
              <a:solidFill>
                <a:srgbClr val="364B58"/>
              </a:solidFill>
              <a:cs typeface="+mn-ea"/>
              <a:sym typeface="+mn-lt"/>
            </a:endParaRPr>
          </a:p>
          <a:p>
            <a:pPr lvl="0" algn="ctr"/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添加标题</a:t>
            </a:r>
            <a:endParaRPr lang="zh-CN" altLang="en-US" sz="2000" dirty="0">
              <a:cs typeface="+mn-ea"/>
              <a:sym typeface="+mn-lt"/>
            </a:endParaRPr>
          </a:p>
          <a:p>
            <a:pPr lvl="0" algn="ctr"/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5" name="MH_Other_2"/>
          <p:cNvSpPr/>
          <p:nvPr/>
        </p:nvSpPr>
        <p:spPr>
          <a:xfrm rot="21600000">
            <a:off x="5305782" y="4732654"/>
            <a:ext cx="939369" cy="939215"/>
          </a:xfrm>
          <a:custGeom>
            <a:avLst/>
            <a:gdLst>
              <a:gd name="connsiteX0" fmla="*/ 465386 w 939496"/>
              <a:gd name="connsiteY0" fmla="*/ 184807 h 939215"/>
              <a:gd name="connsiteX1" fmla="*/ 743210 w 939496"/>
              <a:gd name="connsiteY1" fmla="*/ 459788 h 939215"/>
              <a:gd name="connsiteX2" fmla="*/ 662960 w 939496"/>
              <a:gd name="connsiteY2" fmla="*/ 655870 h 939215"/>
              <a:gd name="connsiteX3" fmla="*/ 467630 w 939496"/>
              <a:gd name="connsiteY3" fmla="*/ 738051 h 939215"/>
              <a:gd name="connsiteX4" fmla="*/ 88271 w 939496"/>
              <a:gd name="connsiteY4" fmla="*/ 740296 h 939215"/>
              <a:gd name="connsiteX5" fmla="*/ 58270 w 939496"/>
              <a:gd name="connsiteY5" fmla="*/ 697083 h 939215"/>
              <a:gd name="connsiteX6" fmla="*/ 49675 w 939496"/>
              <a:gd name="connsiteY6" fmla="*/ 259967 h 939215"/>
              <a:gd name="connsiteX7" fmla="*/ 95713 w 939496"/>
              <a:gd name="connsiteY7" fmla="*/ 186998 h 939215"/>
              <a:gd name="connsiteX8" fmla="*/ 506736 w 939496"/>
              <a:gd name="connsiteY8" fmla="*/ 1398 h 939215"/>
              <a:gd name="connsiteX9" fmla="*/ 827024 w 939496"/>
              <a:gd name="connsiteY9" fmla="*/ 164059 h 939215"/>
              <a:gd name="connsiteX10" fmla="*/ 774722 w 939496"/>
              <a:gd name="connsiteY10" fmla="*/ 826205 h 939215"/>
              <a:gd name="connsiteX11" fmla="*/ 112475 w 939496"/>
              <a:gd name="connsiteY11" fmla="*/ 775156 h 939215"/>
              <a:gd name="connsiteX12" fmla="*/ 101534 w 939496"/>
              <a:gd name="connsiteY12" fmla="*/ 759400 h 939215"/>
              <a:gd name="connsiteX13" fmla="*/ 472208 w 939496"/>
              <a:gd name="connsiteY13" fmla="*/ 757206 h 939215"/>
              <a:gd name="connsiteX14" fmla="*/ 766903 w 939496"/>
              <a:gd name="connsiteY14" fmla="*/ 459644 h 939215"/>
              <a:gd name="connsiteX15" fmla="*/ 766898 w 939496"/>
              <a:gd name="connsiteY15" fmla="*/ 459643 h 939215"/>
              <a:gd name="connsiteX16" fmla="*/ 469810 w 939496"/>
              <a:gd name="connsiteY16" fmla="*/ 165598 h 939215"/>
              <a:gd name="connsiteX17" fmla="*/ 112471 w 939496"/>
              <a:gd name="connsiteY17" fmla="*/ 167717 h 939215"/>
              <a:gd name="connsiteX18" fmla="*/ 164780 w 939496"/>
              <a:gd name="connsiteY18" fmla="*/ 113010 h 939215"/>
              <a:gd name="connsiteX19" fmla="*/ 506736 w 939496"/>
              <a:gd name="connsiteY19" fmla="*/ 1398 h 9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9496" h="939215">
                <a:moveTo>
                  <a:pt x="465386" y="184807"/>
                </a:moveTo>
                <a:cubicBezTo>
                  <a:pt x="618208" y="183901"/>
                  <a:pt x="742595" y="307012"/>
                  <a:pt x="743210" y="459788"/>
                </a:cubicBezTo>
                <a:cubicBezTo>
                  <a:pt x="743522" y="536171"/>
                  <a:pt x="712832" y="605514"/>
                  <a:pt x="662960" y="655870"/>
                </a:cubicBezTo>
                <a:cubicBezTo>
                  <a:pt x="613088" y="706223"/>
                  <a:pt x="544042" y="737600"/>
                  <a:pt x="467630" y="738051"/>
                </a:cubicBezTo>
                <a:lnTo>
                  <a:pt x="88271" y="740296"/>
                </a:lnTo>
                <a:lnTo>
                  <a:pt x="58270" y="697083"/>
                </a:lnTo>
                <a:cubicBezTo>
                  <a:pt x="-17201" y="560661"/>
                  <a:pt x="-18605" y="396466"/>
                  <a:pt x="49675" y="259967"/>
                </a:cubicBezTo>
                <a:lnTo>
                  <a:pt x="95713" y="186998"/>
                </a:lnTo>
                <a:close/>
                <a:moveTo>
                  <a:pt x="506736" y="1398"/>
                </a:moveTo>
                <a:cubicBezTo>
                  <a:pt x="626576" y="10637"/>
                  <a:pt x="742808" y="65584"/>
                  <a:pt x="827024" y="164059"/>
                </a:cubicBezTo>
                <a:cubicBezTo>
                  <a:pt x="995457" y="361002"/>
                  <a:pt x="972038" y="657454"/>
                  <a:pt x="774722" y="826205"/>
                </a:cubicBezTo>
                <a:cubicBezTo>
                  <a:pt x="577405" y="994959"/>
                  <a:pt x="280906" y="972100"/>
                  <a:pt x="112475" y="775156"/>
                </a:cubicBezTo>
                <a:lnTo>
                  <a:pt x="101534" y="759400"/>
                </a:lnTo>
                <a:lnTo>
                  <a:pt x="472208" y="757206"/>
                </a:lnTo>
                <a:cubicBezTo>
                  <a:pt x="635622" y="756234"/>
                  <a:pt x="767563" y="623012"/>
                  <a:pt x="766903" y="459644"/>
                </a:cubicBezTo>
                <a:lnTo>
                  <a:pt x="766898" y="459643"/>
                </a:lnTo>
                <a:cubicBezTo>
                  <a:pt x="766232" y="296277"/>
                  <a:pt x="633225" y="164629"/>
                  <a:pt x="469810" y="165598"/>
                </a:cubicBezTo>
                <a:lnTo>
                  <a:pt x="112471" y="167717"/>
                </a:lnTo>
                <a:lnTo>
                  <a:pt x="164780" y="113010"/>
                </a:lnTo>
                <a:cubicBezTo>
                  <a:pt x="263436" y="28636"/>
                  <a:pt x="386888" y="-7838"/>
                  <a:pt x="506736" y="13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000" b="1" dirty="0">
                <a:cs typeface="+mn-ea"/>
                <a:sym typeface="+mn-lt"/>
              </a:rPr>
              <a:t>D</a:t>
            </a:r>
          </a:p>
        </p:txBody>
      </p:sp>
      <p:sp>
        <p:nvSpPr>
          <p:cNvPr id="16" name="MH_SubTitle_2"/>
          <p:cNvSpPr/>
          <p:nvPr/>
        </p:nvSpPr>
        <p:spPr>
          <a:xfrm rot="21600000">
            <a:off x="3401049" y="4137184"/>
            <a:ext cx="2018211" cy="791843"/>
          </a:xfrm>
          <a:custGeom>
            <a:avLst/>
            <a:gdLst>
              <a:gd name="connsiteX0" fmla="*/ 1588140 w 2018482"/>
              <a:gd name="connsiteY0" fmla="*/ 0 h 791843"/>
              <a:gd name="connsiteX1" fmla="*/ 1571873 w 2018482"/>
              <a:gd name="connsiteY1" fmla="*/ 25617 h 791843"/>
              <a:gd name="connsiteX2" fmla="*/ 399959 w 2018482"/>
              <a:gd name="connsiteY2" fmla="*/ 28657 h 791843"/>
              <a:gd name="connsiteX3" fmla="*/ 31611 w 2018482"/>
              <a:gd name="connsiteY3" fmla="*/ 398411 h 791843"/>
              <a:gd name="connsiteX4" fmla="*/ 401875 w 2018482"/>
              <a:gd name="connsiteY4" fmla="*/ 766253 h 791843"/>
              <a:gd name="connsiteX5" fmla="*/ 2018482 w 2018482"/>
              <a:gd name="connsiteY5" fmla="*/ 762062 h 791843"/>
              <a:gd name="connsiteX6" fmla="*/ 2017109 w 2018482"/>
              <a:gd name="connsiteY6" fmla="*/ 787637 h 791843"/>
              <a:gd name="connsiteX7" fmla="*/ 395937 w 2018482"/>
              <a:gd name="connsiteY7" fmla="*/ 791842 h 791843"/>
              <a:gd name="connsiteX8" fmla="*/ 2 w 2018482"/>
              <a:gd name="connsiteY8" fmla="*/ 398492 h 791843"/>
              <a:gd name="connsiteX9" fmla="*/ 393889 w 2018482"/>
              <a:gd name="connsiteY9" fmla="*/ 3100 h 79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8482" h="791843">
                <a:moveTo>
                  <a:pt x="1588140" y="0"/>
                </a:moveTo>
                <a:lnTo>
                  <a:pt x="1571873" y="25617"/>
                </a:lnTo>
                <a:lnTo>
                  <a:pt x="399959" y="28657"/>
                </a:lnTo>
                <a:cubicBezTo>
                  <a:pt x="196003" y="29186"/>
                  <a:pt x="31083" y="194729"/>
                  <a:pt x="31611" y="398411"/>
                </a:cubicBezTo>
                <a:cubicBezTo>
                  <a:pt x="32139" y="602091"/>
                  <a:pt x="197916" y="766783"/>
                  <a:pt x="401875" y="766253"/>
                </a:cubicBezTo>
                <a:lnTo>
                  <a:pt x="2018482" y="762062"/>
                </a:lnTo>
                <a:lnTo>
                  <a:pt x="2017109" y="787637"/>
                </a:lnTo>
                <a:lnTo>
                  <a:pt x="395937" y="791842"/>
                </a:lnTo>
                <a:cubicBezTo>
                  <a:pt x="177827" y="792404"/>
                  <a:pt x="563" y="616299"/>
                  <a:pt x="2" y="398492"/>
                </a:cubicBezTo>
                <a:cubicBezTo>
                  <a:pt x="-562" y="180691"/>
                  <a:pt x="175784" y="3666"/>
                  <a:pt x="393889" y="310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>
              <a:lnSpc>
                <a:spcPct val="130000"/>
              </a:lnSpc>
            </a:pPr>
            <a:r>
              <a:rPr lang="zh-CN" altLang="en-US" sz="2000" dirty="0">
                <a:solidFill>
                  <a:srgbClr val="364B58"/>
                </a:solidFill>
                <a:cs typeface="+mn-ea"/>
                <a:sym typeface="+mn-lt"/>
              </a:rPr>
              <a:t>添加标题</a:t>
            </a:r>
            <a:endParaRPr lang="zh-CN" altLang="en-US" sz="2000" b="1" dirty="0">
              <a:solidFill>
                <a:srgbClr val="364B58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80653" y="1983879"/>
            <a:ext cx="3073022" cy="81280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20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280653" y="3985723"/>
            <a:ext cx="3073022" cy="81280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20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62174" y="3015762"/>
            <a:ext cx="2939885" cy="104394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>
            <a:defPPr>
              <a:defRPr lang="zh-CN"/>
            </a:defPPr>
            <a:lvl1pPr lv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</a:defRPr>
            </a:lvl1pPr>
          </a:lstStyle>
          <a:p>
            <a:pPr algn="r"/>
            <a:r>
              <a:rPr lang="zh-CN" altLang="en-US" dirty="0"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  <a:p>
            <a:pPr algn="r"/>
            <a:endParaRPr lang="zh-CN" altLang="en-US" dirty="0"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62174" y="5017606"/>
            <a:ext cx="2939886" cy="81280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>
            <a:defPPr>
              <a:defRPr lang="zh-CN"/>
            </a:defPPr>
            <a:lvl1pPr lvl="0" algn="r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</a:defRPr>
            </a:lvl1pPr>
          </a:lstStyle>
          <a:p>
            <a:r>
              <a:rPr lang="zh-CN" altLang="en-US" dirty="0">
                <a:ea typeface="+mn-ea"/>
                <a:cs typeface="+mn-ea"/>
                <a:sym typeface="+mn-lt"/>
              </a:rPr>
              <a:t>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/>
        </p:nvSpPr>
        <p:spPr>
          <a:xfrm>
            <a:off x="3771265" y="1165165"/>
            <a:ext cx="4649470" cy="464947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1170" y="3589715"/>
            <a:ext cx="2670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zh-CN" altLang="en-US" sz="4000" b="1" dirty="0">
                <a:solidFill>
                  <a:srgbClr val="C00000"/>
                </a:solidFill>
                <a:cs typeface="+mn-ea"/>
                <a:sym typeface="+mn-lt"/>
              </a:rPr>
              <a:t>工作回顾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60394" y="2767025"/>
            <a:ext cx="254840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745969" y="2992053"/>
            <a:ext cx="1961351" cy="722697"/>
            <a:chOff x="8745969" y="2992053"/>
            <a:chExt cx="1961351" cy="722697"/>
          </a:xfrm>
          <a:solidFill>
            <a:srgbClr val="EAEC7E"/>
          </a:solidFill>
          <a:effectLst/>
        </p:grpSpPr>
        <p:sp>
          <p:nvSpPr>
            <p:cNvPr id="9" name="椭圆 8"/>
            <p:cNvSpPr/>
            <p:nvPr/>
          </p:nvSpPr>
          <p:spPr>
            <a:xfrm rot="3406885">
              <a:off x="8745969" y="2992053"/>
              <a:ext cx="722697" cy="7226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7015728">
              <a:off x="9657217" y="3141709"/>
              <a:ext cx="486363" cy="48636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464119">
              <a:off x="10360071" y="3211265"/>
              <a:ext cx="347249" cy="34724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2129" y="3067651"/>
            <a:ext cx="1922503" cy="722697"/>
            <a:chOff x="1582129" y="3067651"/>
            <a:chExt cx="1922503" cy="722697"/>
          </a:xfrm>
          <a:solidFill>
            <a:srgbClr val="EAEC7E"/>
          </a:solidFill>
          <a:effectLst/>
        </p:grpSpPr>
        <p:sp>
          <p:nvSpPr>
            <p:cNvPr id="10" name="椭圆 9"/>
            <p:cNvSpPr/>
            <p:nvPr/>
          </p:nvSpPr>
          <p:spPr>
            <a:xfrm>
              <a:off x="2781935" y="3067651"/>
              <a:ext cx="722697" cy="72269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8754019">
              <a:off x="2117929" y="3155990"/>
              <a:ext cx="486363" cy="48636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4814083">
              <a:off x="1582129" y="3246852"/>
              <a:ext cx="347249" cy="34724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62" name="矩形: 对角圆角 61"/>
            <p:cNvSpPr/>
            <p:nvPr/>
          </p:nvSpPr>
          <p:spPr>
            <a:xfrm>
              <a:off x="871927" y="723275"/>
              <a:ext cx="10478125" cy="5501390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31870" y="1896665"/>
            <a:ext cx="4787900" cy="3390900"/>
            <a:chOff x="3531870" y="2196465"/>
            <a:chExt cx="4787900" cy="3390900"/>
          </a:xfrm>
          <a:solidFill>
            <a:schemeClr val="accent4"/>
          </a:solidFill>
          <a:effectLst/>
        </p:grpSpPr>
        <p:grpSp>
          <p:nvGrpSpPr>
            <p:cNvPr id="3" name="Group 1"/>
            <p:cNvGrpSpPr/>
            <p:nvPr/>
          </p:nvGrpSpPr>
          <p:grpSpPr>
            <a:xfrm>
              <a:off x="4854575" y="2736850"/>
              <a:ext cx="2228215" cy="2811780"/>
              <a:chOff x="4823608" y="2237050"/>
              <a:chExt cx="2653553" cy="3348228"/>
            </a:xfrm>
            <a:grpFill/>
          </p:grpSpPr>
          <p:sp>
            <p:nvSpPr>
              <p:cNvPr id="59" name="Freeform: Shape 6"/>
              <p:cNvSpPr/>
              <p:nvPr/>
            </p:nvSpPr>
            <p:spPr bwMode="auto">
              <a:xfrm>
                <a:off x="5275903" y="2766146"/>
                <a:ext cx="1741057" cy="2247538"/>
              </a:xfrm>
              <a:custGeom>
                <a:avLst/>
                <a:gdLst>
                  <a:gd name="T0" fmla="*/ 160 w 321"/>
                  <a:gd name="T1" fmla="*/ 0 h 429"/>
                  <a:gd name="T2" fmla="*/ 0 w 321"/>
                  <a:gd name="T3" fmla="*/ 160 h 429"/>
                  <a:gd name="T4" fmla="*/ 22 w 321"/>
                  <a:gd name="T5" fmla="*/ 240 h 429"/>
                  <a:gd name="T6" fmla="*/ 78 w 321"/>
                  <a:gd name="T7" fmla="*/ 389 h 429"/>
                  <a:gd name="T8" fmla="*/ 115 w 321"/>
                  <a:gd name="T9" fmla="*/ 429 h 429"/>
                  <a:gd name="T10" fmla="*/ 160 w 321"/>
                  <a:gd name="T11" fmla="*/ 429 h 429"/>
                  <a:gd name="T12" fmla="*/ 206 w 321"/>
                  <a:gd name="T13" fmla="*/ 429 h 429"/>
                  <a:gd name="T14" fmla="*/ 243 w 321"/>
                  <a:gd name="T15" fmla="*/ 389 h 429"/>
                  <a:gd name="T16" fmla="*/ 299 w 321"/>
                  <a:gd name="T17" fmla="*/ 240 h 429"/>
                  <a:gd name="T18" fmla="*/ 321 w 321"/>
                  <a:gd name="T19" fmla="*/ 160 h 429"/>
                  <a:gd name="T20" fmla="*/ 160 w 321"/>
                  <a:gd name="T21" fmla="*/ 0 h 429"/>
                  <a:gd name="T22" fmla="*/ 287 w 321"/>
                  <a:gd name="T23" fmla="*/ 233 h 429"/>
                  <a:gd name="T24" fmla="*/ 229 w 321"/>
                  <a:gd name="T25" fmla="*/ 387 h 429"/>
                  <a:gd name="T26" fmla="*/ 221 w 321"/>
                  <a:gd name="T27" fmla="*/ 411 h 429"/>
                  <a:gd name="T28" fmla="*/ 206 w 321"/>
                  <a:gd name="T29" fmla="*/ 414 h 429"/>
                  <a:gd name="T30" fmla="*/ 160 w 321"/>
                  <a:gd name="T31" fmla="*/ 414 h 429"/>
                  <a:gd name="T32" fmla="*/ 115 w 321"/>
                  <a:gd name="T33" fmla="*/ 414 h 429"/>
                  <a:gd name="T34" fmla="*/ 100 w 321"/>
                  <a:gd name="T35" fmla="*/ 411 h 429"/>
                  <a:gd name="T36" fmla="*/ 92 w 321"/>
                  <a:gd name="T37" fmla="*/ 387 h 429"/>
                  <a:gd name="T38" fmla="*/ 34 w 321"/>
                  <a:gd name="T39" fmla="*/ 233 h 429"/>
                  <a:gd name="T40" fmla="*/ 15 w 321"/>
                  <a:gd name="T41" fmla="*/ 160 h 429"/>
                  <a:gd name="T42" fmla="*/ 160 w 321"/>
                  <a:gd name="T43" fmla="*/ 14 h 429"/>
                  <a:gd name="T44" fmla="*/ 306 w 321"/>
                  <a:gd name="T45" fmla="*/ 160 h 429"/>
                  <a:gd name="T46" fmla="*/ 287 w 321"/>
                  <a:gd name="T47" fmla="*/ 23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429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cubicBezTo>
                      <a:pt x="0" y="189"/>
                      <a:pt x="8" y="216"/>
                      <a:pt x="22" y="240"/>
                    </a:cubicBezTo>
                    <a:cubicBezTo>
                      <a:pt x="61" y="311"/>
                      <a:pt x="71" y="351"/>
                      <a:pt x="78" y="389"/>
                    </a:cubicBezTo>
                    <a:cubicBezTo>
                      <a:pt x="83" y="421"/>
                      <a:pt x="91" y="429"/>
                      <a:pt x="115" y="429"/>
                    </a:cubicBezTo>
                    <a:cubicBezTo>
                      <a:pt x="125" y="429"/>
                      <a:pt x="142" y="429"/>
                      <a:pt x="160" y="429"/>
                    </a:cubicBezTo>
                    <a:cubicBezTo>
                      <a:pt x="179" y="429"/>
                      <a:pt x="195" y="429"/>
                      <a:pt x="206" y="429"/>
                    </a:cubicBezTo>
                    <a:cubicBezTo>
                      <a:pt x="230" y="429"/>
                      <a:pt x="238" y="421"/>
                      <a:pt x="243" y="389"/>
                    </a:cubicBezTo>
                    <a:cubicBezTo>
                      <a:pt x="249" y="351"/>
                      <a:pt x="260" y="311"/>
                      <a:pt x="299" y="240"/>
                    </a:cubicBezTo>
                    <a:cubicBezTo>
                      <a:pt x="312" y="216"/>
                      <a:pt x="321" y="189"/>
                      <a:pt x="321" y="160"/>
                    </a:cubicBezTo>
                    <a:cubicBezTo>
                      <a:pt x="321" y="72"/>
                      <a:pt x="249" y="0"/>
                      <a:pt x="160" y="0"/>
                    </a:cubicBezTo>
                    <a:close/>
                    <a:moveTo>
                      <a:pt x="287" y="233"/>
                    </a:moveTo>
                    <a:cubicBezTo>
                      <a:pt x="248" y="302"/>
                      <a:pt x="236" y="343"/>
                      <a:pt x="229" y="387"/>
                    </a:cubicBezTo>
                    <a:cubicBezTo>
                      <a:pt x="228" y="392"/>
                      <a:pt x="226" y="406"/>
                      <a:pt x="221" y="411"/>
                    </a:cubicBezTo>
                    <a:cubicBezTo>
                      <a:pt x="220" y="413"/>
                      <a:pt x="217" y="414"/>
                      <a:pt x="206" y="414"/>
                    </a:cubicBezTo>
                    <a:cubicBezTo>
                      <a:pt x="160" y="414"/>
                      <a:pt x="160" y="414"/>
                      <a:pt x="160" y="414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04" y="414"/>
                      <a:pt x="101" y="413"/>
                      <a:pt x="100" y="411"/>
                    </a:cubicBezTo>
                    <a:cubicBezTo>
                      <a:pt x="95" y="406"/>
                      <a:pt x="93" y="392"/>
                      <a:pt x="92" y="387"/>
                    </a:cubicBezTo>
                    <a:cubicBezTo>
                      <a:pt x="85" y="343"/>
                      <a:pt x="73" y="302"/>
                      <a:pt x="34" y="233"/>
                    </a:cubicBezTo>
                    <a:cubicBezTo>
                      <a:pt x="21" y="210"/>
                      <a:pt x="15" y="185"/>
                      <a:pt x="15" y="160"/>
                    </a:cubicBezTo>
                    <a:cubicBezTo>
                      <a:pt x="15" y="80"/>
                      <a:pt x="80" y="14"/>
                      <a:pt x="160" y="14"/>
                    </a:cubicBezTo>
                    <a:cubicBezTo>
                      <a:pt x="241" y="14"/>
                      <a:pt x="306" y="80"/>
                      <a:pt x="306" y="160"/>
                    </a:cubicBezTo>
                    <a:cubicBezTo>
                      <a:pt x="306" y="185"/>
                      <a:pt x="300" y="210"/>
                      <a:pt x="287" y="2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7"/>
              <p:cNvSpPr/>
              <p:nvPr/>
            </p:nvSpPr>
            <p:spPr bwMode="auto">
              <a:xfrm>
                <a:off x="5773762" y="5013683"/>
                <a:ext cx="754314" cy="108681"/>
              </a:xfrm>
              <a:custGeom>
                <a:avLst/>
                <a:gdLst>
                  <a:gd name="T0" fmla="*/ 130 w 139"/>
                  <a:gd name="T1" fmla="*/ 0 h 23"/>
                  <a:gd name="T2" fmla="*/ 9 w 139"/>
                  <a:gd name="T3" fmla="*/ 0 h 23"/>
                  <a:gd name="T4" fmla="*/ 0 w 139"/>
                  <a:gd name="T5" fmla="*/ 9 h 23"/>
                  <a:gd name="T6" fmla="*/ 0 w 139"/>
                  <a:gd name="T7" fmla="*/ 14 h 23"/>
                  <a:gd name="T8" fmla="*/ 9 w 139"/>
                  <a:gd name="T9" fmla="*/ 23 h 23"/>
                  <a:gd name="T10" fmla="*/ 130 w 139"/>
                  <a:gd name="T11" fmla="*/ 23 h 23"/>
                  <a:gd name="T12" fmla="*/ 139 w 139"/>
                  <a:gd name="T13" fmla="*/ 14 h 23"/>
                  <a:gd name="T14" fmla="*/ 139 w 139"/>
                  <a:gd name="T15" fmla="*/ 9 h 23"/>
                  <a:gd name="T16" fmla="*/ 130 w 13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3">
                    <a:moveTo>
                      <a:pt x="13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9" y="23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5" y="23"/>
                      <a:pt x="139" y="19"/>
                      <a:pt x="139" y="14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9" y="4"/>
                      <a:pt x="135" y="0"/>
                      <a:pt x="1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8"/>
              <p:cNvSpPr/>
              <p:nvPr/>
            </p:nvSpPr>
            <p:spPr bwMode="auto">
              <a:xfrm>
                <a:off x="5795282" y="5170787"/>
                <a:ext cx="710196" cy="119442"/>
              </a:xfrm>
              <a:custGeom>
                <a:avLst/>
                <a:gdLst>
                  <a:gd name="T0" fmla="*/ 122 w 131"/>
                  <a:gd name="T1" fmla="*/ 0 h 24"/>
                  <a:gd name="T2" fmla="*/ 9 w 131"/>
                  <a:gd name="T3" fmla="*/ 0 h 24"/>
                  <a:gd name="T4" fmla="*/ 0 w 131"/>
                  <a:gd name="T5" fmla="*/ 9 h 24"/>
                  <a:gd name="T6" fmla="*/ 0 w 131"/>
                  <a:gd name="T7" fmla="*/ 15 h 24"/>
                  <a:gd name="T8" fmla="*/ 9 w 131"/>
                  <a:gd name="T9" fmla="*/ 24 h 24"/>
                  <a:gd name="T10" fmla="*/ 122 w 131"/>
                  <a:gd name="T11" fmla="*/ 24 h 24"/>
                  <a:gd name="T12" fmla="*/ 131 w 131"/>
                  <a:gd name="T13" fmla="*/ 15 h 24"/>
                  <a:gd name="T14" fmla="*/ 131 w 131"/>
                  <a:gd name="T15" fmla="*/ 9 h 24"/>
                  <a:gd name="T16" fmla="*/ 122 w 13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4">
                    <a:moveTo>
                      <a:pt x="12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0"/>
                      <a:pt x="4" y="24"/>
                      <a:pt x="9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7" y="24"/>
                      <a:pt x="131" y="20"/>
                      <a:pt x="131" y="15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4"/>
                      <a:pt x="127" y="0"/>
                      <a:pt x="1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9"/>
              <p:cNvSpPr/>
              <p:nvPr/>
            </p:nvSpPr>
            <p:spPr bwMode="auto">
              <a:xfrm>
                <a:off x="5838325" y="5333271"/>
                <a:ext cx="624112" cy="100283"/>
              </a:xfrm>
              <a:custGeom>
                <a:avLst/>
                <a:gdLst>
                  <a:gd name="T0" fmla="*/ 107 w 115"/>
                  <a:gd name="T1" fmla="*/ 0 h 23"/>
                  <a:gd name="T2" fmla="*/ 8 w 115"/>
                  <a:gd name="T3" fmla="*/ 0 h 23"/>
                  <a:gd name="T4" fmla="*/ 0 w 115"/>
                  <a:gd name="T5" fmla="*/ 9 h 23"/>
                  <a:gd name="T6" fmla="*/ 0 w 115"/>
                  <a:gd name="T7" fmla="*/ 15 h 23"/>
                  <a:gd name="T8" fmla="*/ 8 w 115"/>
                  <a:gd name="T9" fmla="*/ 23 h 23"/>
                  <a:gd name="T10" fmla="*/ 107 w 115"/>
                  <a:gd name="T11" fmla="*/ 23 h 23"/>
                  <a:gd name="T12" fmla="*/ 115 w 115"/>
                  <a:gd name="T13" fmla="*/ 15 h 23"/>
                  <a:gd name="T14" fmla="*/ 115 w 115"/>
                  <a:gd name="T15" fmla="*/ 9 h 23"/>
                  <a:gd name="T16" fmla="*/ 107 w 115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3">
                    <a:moveTo>
                      <a:pt x="10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4" y="23"/>
                      <a:pt x="8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11" y="23"/>
                      <a:pt x="115" y="19"/>
                      <a:pt x="115" y="15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15" y="4"/>
                      <a:pt x="111" y="0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0"/>
              <p:cNvSpPr/>
              <p:nvPr/>
            </p:nvSpPr>
            <p:spPr bwMode="auto">
              <a:xfrm>
                <a:off x="5952386" y="5476597"/>
                <a:ext cx="395988" cy="108681"/>
              </a:xfrm>
              <a:custGeom>
                <a:avLst/>
                <a:gdLst>
                  <a:gd name="T0" fmla="*/ 0 w 73"/>
                  <a:gd name="T1" fmla="*/ 0 h 20"/>
                  <a:gd name="T2" fmla="*/ 73 w 73"/>
                  <a:gd name="T3" fmla="*/ 0 h 20"/>
                  <a:gd name="T4" fmla="*/ 36 w 73"/>
                  <a:gd name="T5" fmla="*/ 20 h 20"/>
                  <a:gd name="T6" fmla="*/ 0 w 7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54" y="20"/>
                      <a:pt x="36" y="20"/>
                    </a:cubicBezTo>
                    <a:cubicBezTo>
                      <a:pt x="19" y="20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1"/>
              <p:cNvSpPr/>
              <p:nvPr/>
            </p:nvSpPr>
            <p:spPr bwMode="auto">
              <a:xfrm>
                <a:off x="5740404" y="3781799"/>
                <a:ext cx="841475" cy="1133086"/>
              </a:xfrm>
              <a:custGeom>
                <a:avLst/>
                <a:gdLst>
                  <a:gd name="T0" fmla="*/ 29 w 155"/>
                  <a:gd name="T1" fmla="*/ 200 h 209"/>
                  <a:gd name="T2" fmla="*/ 37 w 155"/>
                  <a:gd name="T3" fmla="*/ 176 h 209"/>
                  <a:gd name="T4" fmla="*/ 44 w 155"/>
                  <a:gd name="T5" fmla="*/ 139 h 209"/>
                  <a:gd name="T6" fmla="*/ 48 w 155"/>
                  <a:gd name="T7" fmla="*/ 52 h 209"/>
                  <a:gd name="T8" fmla="*/ 21 w 155"/>
                  <a:gd name="T9" fmla="*/ 2 h 209"/>
                  <a:gd name="T10" fmla="*/ 1 w 155"/>
                  <a:gd name="T11" fmla="*/ 14 h 209"/>
                  <a:gd name="T12" fmla="*/ 14 w 155"/>
                  <a:gd name="T13" fmla="*/ 46 h 209"/>
                  <a:gd name="T14" fmla="*/ 43 w 155"/>
                  <a:gd name="T15" fmla="*/ 55 h 209"/>
                  <a:gd name="T16" fmla="*/ 79 w 155"/>
                  <a:gd name="T17" fmla="*/ 49 h 209"/>
                  <a:gd name="T18" fmla="*/ 98 w 155"/>
                  <a:gd name="T19" fmla="*/ 26 h 209"/>
                  <a:gd name="T20" fmla="*/ 83 w 155"/>
                  <a:gd name="T21" fmla="*/ 2 h 209"/>
                  <a:gd name="T22" fmla="*/ 64 w 155"/>
                  <a:gd name="T23" fmla="*/ 14 h 209"/>
                  <a:gd name="T24" fmla="*/ 79 w 155"/>
                  <a:gd name="T25" fmla="*/ 52 h 209"/>
                  <a:gd name="T26" fmla="*/ 143 w 155"/>
                  <a:gd name="T27" fmla="*/ 42 h 209"/>
                  <a:gd name="T28" fmla="*/ 143 w 155"/>
                  <a:gd name="T29" fmla="*/ 7 h 209"/>
                  <a:gd name="T30" fmla="*/ 120 w 155"/>
                  <a:gd name="T31" fmla="*/ 26 h 209"/>
                  <a:gd name="T32" fmla="*/ 114 w 155"/>
                  <a:gd name="T33" fmla="*/ 61 h 209"/>
                  <a:gd name="T34" fmla="*/ 112 w 155"/>
                  <a:gd name="T35" fmla="*/ 97 h 209"/>
                  <a:gd name="T36" fmla="*/ 117 w 155"/>
                  <a:gd name="T37" fmla="*/ 170 h 209"/>
                  <a:gd name="T38" fmla="*/ 120 w 155"/>
                  <a:gd name="T39" fmla="*/ 207 h 209"/>
                  <a:gd name="T40" fmla="*/ 128 w 155"/>
                  <a:gd name="T41" fmla="*/ 205 h 209"/>
                  <a:gd name="T42" fmla="*/ 120 w 155"/>
                  <a:gd name="T43" fmla="*/ 85 h 209"/>
                  <a:gd name="T44" fmla="*/ 128 w 155"/>
                  <a:gd name="T45" fmla="*/ 25 h 209"/>
                  <a:gd name="T46" fmla="*/ 137 w 155"/>
                  <a:gd name="T47" fmla="*/ 11 h 209"/>
                  <a:gd name="T48" fmla="*/ 138 w 155"/>
                  <a:gd name="T49" fmla="*/ 11 h 209"/>
                  <a:gd name="T50" fmla="*/ 139 w 155"/>
                  <a:gd name="T51" fmla="*/ 13 h 209"/>
                  <a:gd name="T52" fmla="*/ 140 w 155"/>
                  <a:gd name="T53" fmla="*/ 21 h 209"/>
                  <a:gd name="T54" fmla="*/ 123 w 155"/>
                  <a:gd name="T55" fmla="*/ 56 h 209"/>
                  <a:gd name="T56" fmla="*/ 91 w 155"/>
                  <a:gd name="T57" fmla="*/ 53 h 209"/>
                  <a:gd name="T58" fmla="*/ 72 w 155"/>
                  <a:gd name="T59" fmla="*/ 22 h 209"/>
                  <a:gd name="T60" fmla="*/ 82 w 155"/>
                  <a:gd name="T61" fmla="*/ 7 h 209"/>
                  <a:gd name="T62" fmla="*/ 89 w 155"/>
                  <a:gd name="T63" fmla="*/ 33 h 209"/>
                  <a:gd name="T64" fmla="*/ 67 w 155"/>
                  <a:gd name="T65" fmla="*/ 50 h 209"/>
                  <a:gd name="T66" fmla="*/ 16 w 155"/>
                  <a:gd name="T67" fmla="*/ 35 h 209"/>
                  <a:gd name="T68" fmla="*/ 10 w 155"/>
                  <a:gd name="T69" fmla="*/ 8 h 209"/>
                  <a:gd name="T70" fmla="*/ 20 w 155"/>
                  <a:gd name="T71" fmla="*/ 8 h 209"/>
                  <a:gd name="T72" fmla="*/ 28 w 155"/>
                  <a:gd name="T73" fmla="*/ 14 h 209"/>
                  <a:gd name="T74" fmla="*/ 41 w 155"/>
                  <a:gd name="T75" fmla="*/ 68 h 209"/>
                  <a:gd name="T76" fmla="*/ 35 w 155"/>
                  <a:gd name="T77" fmla="*/ 147 h 209"/>
                  <a:gd name="T78" fmla="*/ 21 w 155"/>
                  <a:gd name="T79" fmla="*/ 201 h 209"/>
                  <a:gd name="T80" fmla="*/ 29 w 155"/>
                  <a:gd name="T81" fmla="*/ 20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5" h="209">
                    <a:moveTo>
                      <a:pt x="29" y="200"/>
                    </a:moveTo>
                    <a:cubicBezTo>
                      <a:pt x="33" y="192"/>
                      <a:pt x="35" y="184"/>
                      <a:pt x="37" y="176"/>
                    </a:cubicBezTo>
                    <a:cubicBezTo>
                      <a:pt x="40" y="164"/>
                      <a:pt x="42" y="151"/>
                      <a:pt x="44" y="139"/>
                    </a:cubicBezTo>
                    <a:cubicBezTo>
                      <a:pt x="48" y="110"/>
                      <a:pt x="51" y="81"/>
                      <a:pt x="48" y="52"/>
                    </a:cubicBezTo>
                    <a:cubicBezTo>
                      <a:pt x="46" y="34"/>
                      <a:pt x="42" y="8"/>
                      <a:pt x="21" y="2"/>
                    </a:cubicBezTo>
                    <a:cubicBezTo>
                      <a:pt x="12" y="0"/>
                      <a:pt x="2" y="4"/>
                      <a:pt x="1" y="14"/>
                    </a:cubicBezTo>
                    <a:cubicBezTo>
                      <a:pt x="0" y="25"/>
                      <a:pt x="6" y="38"/>
                      <a:pt x="14" y="46"/>
                    </a:cubicBezTo>
                    <a:cubicBezTo>
                      <a:pt x="22" y="53"/>
                      <a:pt x="33" y="54"/>
                      <a:pt x="43" y="55"/>
                    </a:cubicBezTo>
                    <a:cubicBezTo>
                      <a:pt x="55" y="55"/>
                      <a:pt x="68" y="54"/>
                      <a:pt x="79" y="49"/>
                    </a:cubicBezTo>
                    <a:cubicBezTo>
                      <a:pt x="89" y="45"/>
                      <a:pt x="98" y="38"/>
                      <a:pt x="98" y="26"/>
                    </a:cubicBezTo>
                    <a:cubicBezTo>
                      <a:pt x="99" y="16"/>
                      <a:pt x="94" y="4"/>
                      <a:pt x="83" y="2"/>
                    </a:cubicBezTo>
                    <a:cubicBezTo>
                      <a:pt x="74" y="0"/>
                      <a:pt x="65" y="5"/>
                      <a:pt x="64" y="14"/>
                    </a:cubicBezTo>
                    <a:cubicBezTo>
                      <a:pt x="61" y="27"/>
                      <a:pt x="69" y="44"/>
                      <a:pt x="79" y="52"/>
                    </a:cubicBezTo>
                    <a:cubicBezTo>
                      <a:pt x="98" y="69"/>
                      <a:pt x="131" y="65"/>
                      <a:pt x="143" y="42"/>
                    </a:cubicBezTo>
                    <a:cubicBezTo>
                      <a:pt x="147" y="35"/>
                      <a:pt x="155" y="10"/>
                      <a:pt x="143" y="7"/>
                    </a:cubicBezTo>
                    <a:cubicBezTo>
                      <a:pt x="132" y="4"/>
                      <a:pt x="124" y="18"/>
                      <a:pt x="120" y="26"/>
                    </a:cubicBezTo>
                    <a:cubicBezTo>
                      <a:pt x="116" y="37"/>
                      <a:pt x="115" y="49"/>
                      <a:pt x="114" y="61"/>
                    </a:cubicBezTo>
                    <a:cubicBezTo>
                      <a:pt x="112" y="73"/>
                      <a:pt x="112" y="85"/>
                      <a:pt x="112" y="97"/>
                    </a:cubicBezTo>
                    <a:cubicBezTo>
                      <a:pt x="112" y="121"/>
                      <a:pt x="115" y="146"/>
                      <a:pt x="117" y="170"/>
                    </a:cubicBezTo>
                    <a:cubicBezTo>
                      <a:pt x="118" y="183"/>
                      <a:pt x="119" y="195"/>
                      <a:pt x="120" y="207"/>
                    </a:cubicBezTo>
                    <a:cubicBezTo>
                      <a:pt x="120" y="209"/>
                      <a:pt x="128" y="208"/>
                      <a:pt x="128" y="205"/>
                    </a:cubicBezTo>
                    <a:cubicBezTo>
                      <a:pt x="126" y="165"/>
                      <a:pt x="120" y="125"/>
                      <a:pt x="120" y="85"/>
                    </a:cubicBezTo>
                    <a:cubicBezTo>
                      <a:pt x="121" y="65"/>
                      <a:pt x="121" y="43"/>
                      <a:pt x="128" y="25"/>
                    </a:cubicBezTo>
                    <a:cubicBezTo>
                      <a:pt x="130" y="20"/>
                      <a:pt x="133" y="13"/>
                      <a:pt x="137" y="11"/>
                    </a:cubicBezTo>
                    <a:cubicBezTo>
                      <a:pt x="139" y="10"/>
                      <a:pt x="137" y="10"/>
                      <a:pt x="138" y="11"/>
                    </a:cubicBezTo>
                    <a:cubicBezTo>
                      <a:pt x="138" y="12"/>
                      <a:pt x="139" y="12"/>
                      <a:pt x="139" y="13"/>
                    </a:cubicBezTo>
                    <a:cubicBezTo>
                      <a:pt x="141" y="16"/>
                      <a:pt x="141" y="19"/>
                      <a:pt x="140" y="21"/>
                    </a:cubicBezTo>
                    <a:cubicBezTo>
                      <a:pt x="140" y="34"/>
                      <a:pt x="135" y="49"/>
                      <a:pt x="123" y="56"/>
                    </a:cubicBezTo>
                    <a:cubicBezTo>
                      <a:pt x="113" y="61"/>
                      <a:pt x="100" y="59"/>
                      <a:pt x="91" y="53"/>
                    </a:cubicBezTo>
                    <a:cubicBezTo>
                      <a:pt x="80" y="46"/>
                      <a:pt x="74" y="34"/>
                      <a:pt x="72" y="22"/>
                    </a:cubicBezTo>
                    <a:cubicBezTo>
                      <a:pt x="71" y="15"/>
                      <a:pt x="72" y="1"/>
                      <a:pt x="82" y="7"/>
                    </a:cubicBezTo>
                    <a:cubicBezTo>
                      <a:pt x="90" y="12"/>
                      <a:pt x="92" y="24"/>
                      <a:pt x="89" y="33"/>
                    </a:cubicBezTo>
                    <a:cubicBezTo>
                      <a:pt x="86" y="43"/>
                      <a:pt x="77" y="47"/>
                      <a:pt x="67" y="50"/>
                    </a:cubicBezTo>
                    <a:cubicBezTo>
                      <a:pt x="49" y="53"/>
                      <a:pt x="26" y="52"/>
                      <a:pt x="16" y="35"/>
                    </a:cubicBezTo>
                    <a:cubicBezTo>
                      <a:pt x="11" y="28"/>
                      <a:pt x="7" y="16"/>
                      <a:pt x="10" y="8"/>
                    </a:cubicBezTo>
                    <a:cubicBezTo>
                      <a:pt x="12" y="3"/>
                      <a:pt x="15" y="6"/>
                      <a:pt x="20" y="8"/>
                    </a:cubicBezTo>
                    <a:cubicBezTo>
                      <a:pt x="23" y="9"/>
                      <a:pt x="25" y="11"/>
                      <a:pt x="28" y="14"/>
                    </a:cubicBezTo>
                    <a:cubicBezTo>
                      <a:pt x="39" y="28"/>
                      <a:pt x="40" y="51"/>
                      <a:pt x="41" y="68"/>
                    </a:cubicBezTo>
                    <a:cubicBezTo>
                      <a:pt x="42" y="94"/>
                      <a:pt x="39" y="121"/>
                      <a:pt x="35" y="147"/>
                    </a:cubicBezTo>
                    <a:cubicBezTo>
                      <a:pt x="32" y="165"/>
                      <a:pt x="29" y="185"/>
                      <a:pt x="21" y="201"/>
                    </a:cubicBezTo>
                    <a:cubicBezTo>
                      <a:pt x="20" y="203"/>
                      <a:pt x="28" y="202"/>
                      <a:pt x="29" y="20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  <p:grpSp>
            <p:nvGrpSpPr>
              <p:cNvPr id="11" name="Group 12"/>
              <p:cNvGrpSpPr/>
              <p:nvPr/>
            </p:nvGrpSpPr>
            <p:grpSpPr>
              <a:xfrm>
                <a:off x="4823608" y="2237050"/>
                <a:ext cx="2653553" cy="2000393"/>
                <a:chOff x="3525061" y="1210682"/>
                <a:chExt cx="2097079" cy="1580888"/>
              </a:xfrm>
              <a:grpFill/>
            </p:grpSpPr>
            <p:sp>
              <p:nvSpPr>
                <p:cNvPr id="49" name="Freeform: Shape 13"/>
                <p:cNvSpPr/>
                <p:nvPr/>
              </p:nvSpPr>
              <p:spPr bwMode="auto">
                <a:xfrm>
                  <a:off x="5347462" y="2255820"/>
                  <a:ext cx="274678" cy="47622"/>
                </a:xfrm>
                <a:custGeom>
                  <a:avLst/>
                  <a:gdLst>
                    <a:gd name="T0" fmla="*/ 58 w 64"/>
                    <a:gd name="T1" fmla="*/ 0 h 11"/>
                    <a:gd name="T2" fmla="*/ 6 w 64"/>
                    <a:gd name="T3" fmla="*/ 0 h 11"/>
                    <a:gd name="T4" fmla="*/ 0 w 64"/>
                    <a:gd name="T5" fmla="*/ 5 h 11"/>
                    <a:gd name="T6" fmla="*/ 6 w 64"/>
                    <a:gd name="T7" fmla="*/ 11 h 11"/>
                    <a:gd name="T8" fmla="*/ 58 w 64"/>
                    <a:gd name="T9" fmla="*/ 11 h 11"/>
                    <a:gd name="T10" fmla="*/ 64 w 64"/>
                    <a:gd name="T11" fmla="*/ 5 h 11"/>
                    <a:gd name="T12" fmla="*/ 58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2" y="11"/>
                        <a:pt x="64" y="9"/>
                        <a:pt x="64" y="5"/>
                      </a:cubicBezTo>
                      <a:cubicBezTo>
                        <a:pt x="64" y="2"/>
                        <a:pt x="62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: Shape 14"/>
                <p:cNvSpPr/>
                <p:nvPr/>
              </p:nvSpPr>
              <p:spPr bwMode="auto">
                <a:xfrm>
                  <a:off x="5275178" y="1763440"/>
                  <a:ext cx="248316" cy="167528"/>
                </a:xfrm>
                <a:custGeom>
                  <a:avLst/>
                  <a:gdLst>
                    <a:gd name="T0" fmla="*/ 6 w 58"/>
                    <a:gd name="T1" fmla="*/ 39 h 39"/>
                    <a:gd name="T2" fmla="*/ 9 w 58"/>
                    <a:gd name="T3" fmla="*/ 38 h 39"/>
                    <a:gd name="T4" fmla="*/ 54 w 58"/>
                    <a:gd name="T5" fmla="*/ 12 h 39"/>
                    <a:gd name="T6" fmla="*/ 56 w 58"/>
                    <a:gd name="T7" fmla="*/ 4 h 39"/>
                    <a:gd name="T8" fmla="*/ 48 w 58"/>
                    <a:gd name="T9" fmla="*/ 2 h 39"/>
                    <a:gd name="T10" fmla="*/ 3 w 58"/>
                    <a:gd name="T11" fmla="*/ 28 h 39"/>
                    <a:gd name="T12" fmla="*/ 1 w 58"/>
                    <a:gd name="T13" fmla="*/ 36 h 39"/>
                    <a:gd name="T14" fmla="*/ 6 w 58"/>
                    <a:gd name="T1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39">
                      <a:moveTo>
                        <a:pt x="6" y="39"/>
                      </a:moveTo>
                      <a:cubicBezTo>
                        <a:pt x="7" y="39"/>
                        <a:pt x="8" y="38"/>
                        <a:pt x="9" y="38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7" y="10"/>
                        <a:pt x="58" y="6"/>
                        <a:pt x="56" y="4"/>
                      </a:cubicBezTo>
                      <a:cubicBezTo>
                        <a:pt x="55" y="1"/>
                        <a:pt x="51" y="0"/>
                        <a:pt x="48" y="2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0" y="30"/>
                        <a:pt x="0" y="33"/>
                        <a:pt x="1" y="36"/>
                      </a:cubicBezTo>
                      <a:cubicBezTo>
                        <a:pt x="2" y="38"/>
                        <a:pt x="4" y="39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15"/>
                <p:cNvSpPr/>
                <p:nvPr/>
              </p:nvSpPr>
              <p:spPr bwMode="auto">
                <a:xfrm>
                  <a:off x="4979240" y="1351848"/>
                  <a:ext cx="166678" cy="249166"/>
                </a:xfrm>
                <a:custGeom>
                  <a:avLst/>
                  <a:gdLst>
                    <a:gd name="T0" fmla="*/ 3 w 39"/>
                    <a:gd name="T1" fmla="*/ 57 h 58"/>
                    <a:gd name="T2" fmla="*/ 6 w 39"/>
                    <a:gd name="T3" fmla="*/ 58 h 58"/>
                    <a:gd name="T4" fmla="*/ 11 w 39"/>
                    <a:gd name="T5" fmla="*/ 55 h 58"/>
                    <a:gd name="T6" fmla="*/ 37 w 39"/>
                    <a:gd name="T7" fmla="*/ 9 h 58"/>
                    <a:gd name="T8" fmla="*/ 35 w 39"/>
                    <a:gd name="T9" fmla="*/ 1 h 58"/>
                    <a:gd name="T10" fmla="*/ 27 w 39"/>
                    <a:gd name="T11" fmla="*/ 3 h 58"/>
                    <a:gd name="T12" fmla="*/ 1 w 39"/>
                    <a:gd name="T13" fmla="*/ 49 h 58"/>
                    <a:gd name="T14" fmla="*/ 3 w 39"/>
                    <a:gd name="T15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58">
                      <a:moveTo>
                        <a:pt x="3" y="57"/>
                      </a:moveTo>
                      <a:cubicBezTo>
                        <a:pt x="4" y="57"/>
                        <a:pt x="5" y="58"/>
                        <a:pt x="6" y="58"/>
                      </a:cubicBezTo>
                      <a:cubicBezTo>
                        <a:pt x="8" y="58"/>
                        <a:pt x="10" y="56"/>
                        <a:pt x="11" y="55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9" y="6"/>
                        <a:pt x="38" y="3"/>
                        <a:pt x="35" y="1"/>
                      </a:cubicBezTo>
                      <a:cubicBezTo>
                        <a:pt x="32" y="0"/>
                        <a:pt x="29" y="1"/>
                        <a:pt x="27" y="3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52"/>
                        <a:pt x="1" y="55"/>
                        <a:pt x="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16"/>
                <p:cNvSpPr/>
                <p:nvPr/>
              </p:nvSpPr>
              <p:spPr bwMode="auto">
                <a:xfrm>
                  <a:off x="3576935" y="1742180"/>
                  <a:ext cx="252568" cy="166678"/>
                </a:xfrm>
                <a:custGeom>
                  <a:avLst/>
                  <a:gdLst>
                    <a:gd name="T0" fmla="*/ 55 w 59"/>
                    <a:gd name="T1" fmla="*/ 28 h 39"/>
                    <a:gd name="T2" fmla="*/ 10 w 59"/>
                    <a:gd name="T3" fmla="*/ 1 h 39"/>
                    <a:gd name="T4" fmla="*/ 2 w 59"/>
                    <a:gd name="T5" fmla="*/ 4 h 39"/>
                    <a:gd name="T6" fmla="*/ 4 w 59"/>
                    <a:gd name="T7" fmla="*/ 11 h 39"/>
                    <a:gd name="T8" fmla="*/ 49 w 59"/>
                    <a:gd name="T9" fmla="*/ 38 h 39"/>
                    <a:gd name="T10" fmla="*/ 52 w 59"/>
                    <a:gd name="T11" fmla="*/ 39 h 39"/>
                    <a:gd name="T12" fmla="*/ 57 w 59"/>
                    <a:gd name="T13" fmla="*/ 36 h 39"/>
                    <a:gd name="T14" fmla="*/ 55 w 59"/>
                    <a:gd name="T15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9">
                      <a:moveTo>
                        <a:pt x="55" y="28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7" y="0"/>
                        <a:pt x="4" y="1"/>
                        <a:pt x="2" y="4"/>
                      </a:cubicBezTo>
                      <a:cubicBezTo>
                        <a:pt x="0" y="6"/>
                        <a:pt x="1" y="10"/>
                        <a:pt x="4" y="11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50" y="38"/>
                        <a:pt x="51" y="39"/>
                        <a:pt x="52" y="39"/>
                      </a:cubicBezTo>
                      <a:cubicBezTo>
                        <a:pt x="54" y="39"/>
                        <a:pt x="56" y="38"/>
                        <a:pt x="57" y="36"/>
                      </a:cubicBezTo>
                      <a:cubicBezTo>
                        <a:pt x="59" y="33"/>
                        <a:pt x="58" y="29"/>
                        <a:pt x="5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17"/>
                <p:cNvSpPr/>
                <p:nvPr/>
              </p:nvSpPr>
              <p:spPr bwMode="auto">
                <a:xfrm>
                  <a:off x="5275178" y="2603632"/>
                  <a:ext cx="248316" cy="166678"/>
                </a:xfrm>
                <a:custGeom>
                  <a:avLst/>
                  <a:gdLst>
                    <a:gd name="T0" fmla="*/ 54 w 58"/>
                    <a:gd name="T1" fmla="*/ 28 h 39"/>
                    <a:gd name="T2" fmla="*/ 9 w 58"/>
                    <a:gd name="T3" fmla="*/ 2 h 39"/>
                    <a:gd name="T4" fmla="*/ 1 w 58"/>
                    <a:gd name="T5" fmla="*/ 4 h 39"/>
                    <a:gd name="T6" fmla="*/ 3 w 58"/>
                    <a:gd name="T7" fmla="*/ 12 h 39"/>
                    <a:gd name="T8" fmla="*/ 48 w 58"/>
                    <a:gd name="T9" fmla="*/ 38 h 39"/>
                    <a:gd name="T10" fmla="*/ 51 w 58"/>
                    <a:gd name="T11" fmla="*/ 39 h 39"/>
                    <a:gd name="T12" fmla="*/ 56 w 58"/>
                    <a:gd name="T13" fmla="*/ 36 h 39"/>
                    <a:gd name="T14" fmla="*/ 54 w 58"/>
                    <a:gd name="T15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39">
                      <a:moveTo>
                        <a:pt x="54" y="28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6" y="0"/>
                        <a:pt x="3" y="1"/>
                        <a:pt x="1" y="4"/>
                      </a:cubicBezTo>
                      <a:cubicBezTo>
                        <a:pt x="0" y="7"/>
                        <a:pt x="0" y="10"/>
                        <a:pt x="3" y="12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9" y="39"/>
                        <a:pt x="50" y="39"/>
                        <a:pt x="51" y="39"/>
                      </a:cubicBezTo>
                      <a:cubicBezTo>
                        <a:pt x="53" y="39"/>
                        <a:pt x="55" y="38"/>
                        <a:pt x="56" y="36"/>
                      </a:cubicBezTo>
                      <a:cubicBezTo>
                        <a:pt x="58" y="33"/>
                        <a:pt x="57" y="30"/>
                        <a:pt x="5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8"/>
                <p:cNvSpPr/>
                <p:nvPr/>
              </p:nvSpPr>
              <p:spPr bwMode="auto">
                <a:xfrm>
                  <a:off x="3576935" y="2629144"/>
                  <a:ext cx="252568" cy="162426"/>
                </a:xfrm>
                <a:custGeom>
                  <a:avLst/>
                  <a:gdLst>
                    <a:gd name="T0" fmla="*/ 49 w 59"/>
                    <a:gd name="T1" fmla="*/ 1 h 38"/>
                    <a:gd name="T2" fmla="*/ 4 w 59"/>
                    <a:gd name="T3" fmla="*/ 27 h 38"/>
                    <a:gd name="T4" fmla="*/ 2 w 59"/>
                    <a:gd name="T5" fmla="*/ 35 h 38"/>
                    <a:gd name="T6" fmla="*/ 7 w 59"/>
                    <a:gd name="T7" fmla="*/ 38 h 38"/>
                    <a:gd name="T8" fmla="*/ 10 w 59"/>
                    <a:gd name="T9" fmla="*/ 37 h 38"/>
                    <a:gd name="T10" fmla="*/ 55 w 59"/>
                    <a:gd name="T11" fmla="*/ 11 h 38"/>
                    <a:gd name="T12" fmla="*/ 57 w 59"/>
                    <a:gd name="T13" fmla="*/ 3 h 38"/>
                    <a:gd name="T14" fmla="*/ 49 w 59"/>
                    <a:gd name="T15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8">
                      <a:moveTo>
                        <a:pt x="49" y="1"/>
                      </a:move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" y="29"/>
                        <a:pt x="0" y="33"/>
                        <a:pt x="2" y="35"/>
                      </a:cubicBezTo>
                      <a:cubicBezTo>
                        <a:pt x="3" y="37"/>
                        <a:pt x="5" y="38"/>
                        <a:pt x="7" y="38"/>
                      </a:cubicBezTo>
                      <a:cubicBezTo>
                        <a:pt x="8" y="38"/>
                        <a:pt x="9" y="38"/>
                        <a:pt x="10" y="37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8" y="9"/>
                        <a:pt x="59" y="6"/>
                        <a:pt x="57" y="3"/>
                      </a:cubicBezTo>
                      <a:cubicBezTo>
                        <a:pt x="56" y="0"/>
                        <a:pt x="52" y="0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: Shape 19"/>
                <p:cNvSpPr/>
                <p:nvPr/>
              </p:nvSpPr>
              <p:spPr bwMode="auto">
                <a:xfrm>
                  <a:off x="3953661" y="1330588"/>
                  <a:ext cx="171780" cy="244064"/>
                </a:xfrm>
                <a:custGeom>
                  <a:avLst/>
                  <a:gdLst>
                    <a:gd name="T0" fmla="*/ 28 w 40"/>
                    <a:gd name="T1" fmla="*/ 55 h 57"/>
                    <a:gd name="T2" fmla="*/ 33 w 40"/>
                    <a:gd name="T3" fmla="*/ 57 h 57"/>
                    <a:gd name="T4" fmla="*/ 36 w 40"/>
                    <a:gd name="T5" fmla="*/ 57 h 57"/>
                    <a:gd name="T6" fmla="*/ 38 w 40"/>
                    <a:gd name="T7" fmla="*/ 49 h 57"/>
                    <a:gd name="T8" fmla="*/ 12 w 40"/>
                    <a:gd name="T9" fmla="*/ 3 h 57"/>
                    <a:gd name="T10" fmla="*/ 4 w 40"/>
                    <a:gd name="T11" fmla="*/ 1 h 57"/>
                    <a:gd name="T12" fmla="*/ 2 w 40"/>
                    <a:gd name="T13" fmla="*/ 9 h 57"/>
                    <a:gd name="T14" fmla="*/ 28 w 40"/>
                    <a:gd name="T15" fmla="*/ 5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57">
                      <a:moveTo>
                        <a:pt x="28" y="55"/>
                      </a:moveTo>
                      <a:cubicBezTo>
                        <a:pt x="29" y="56"/>
                        <a:pt x="31" y="57"/>
                        <a:pt x="33" y="57"/>
                      </a:cubicBezTo>
                      <a:cubicBezTo>
                        <a:pt x="34" y="57"/>
                        <a:pt x="35" y="57"/>
                        <a:pt x="36" y="57"/>
                      </a:cubicBezTo>
                      <a:cubicBezTo>
                        <a:pt x="39" y="55"/>
                        <a:pt x="40" y="52"/>
                        <a:pt x="38" y="49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7" y="0"/>
                        <a:pt x="4" y="1"/>
                      </a:cubicBezTo>
                      <a:cubicBezTo>
                        <a:pt x="1" y="3"/>
                        <a:pt x="0" y="6"/>
                        <a:pt x="2" y="9"/>
                      </a:cubicBezTo>
                      <a:lnTo>
                        <a:pt x="28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: Shape 20"/>
                <p:cNvSpPr/>
                <p:nvPr/>
              </p:nvSpPr>
              <p:spPr bwMode="auto">
                <a:xfrm>
                  <a:off x="4537033" y="1210682"/>
                  <a:ext cx="47622" cy="274678"/>
                </a:xfrm>
                <a:custGeom>
                  <a:avLst/>
                  <a:gdLst>
                    <a:gd name="T0" fmla="*/ 5 w 11"/>
                    <a:gd name="T1" fmla="*/ 64 h 64"/>
                    <a:gd name="T2" fmla="*/ 11 w 11"/>
                    <a:gd name="T3" fmla="*/ 58 h 64"/>
                    <a:gd name="T4" fmla="*/ 11 w 11"/>
                    <a:gd name="T5" fmla="*/ 6 h 64"/>
                    <a:gd name="T6" fmla="*/ 5 w 11"/>
                    <a:gd name="T7" fmla="*/ 0 h 64"/>
                    <a:gd name="T8" fmla="*/ 0 w 11"/>
                    <a:gd name="T9" fmla="*/ 6 h 64"/>
                    <a:gd name="T10" fmla="*/ 0 w 11"/>
                    <a:gd name="T11" fmla="*/ 58 h 64"/>
                    <a:gd name="T12" fmla="*/ 5 w 11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4">
                      <a:moveTo>
                        <a:pt x="5" y="64"/>
                      </a:moveTo>
                      <a:cubicBezTo>
                        <a:pt x="8" y="64"/>
                        <a:pt x="11" y="61"/>
                        <a:pt x="11" y="58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3"/>
                        <a:pt x="8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1"/>
                        <a:pt x="2" y="64"/>
                        <a:pt x="5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21"/>
                <p:cNvSpPr/>
                <p:nvPr/>
              </p:nvSpPr>
              <p:spPr bwMode="auto">
                <a:xfrm>
                  <a:off x="3525061" y="2255820"/>
                  <a:ext cx="274678" cy="47622"/>
                </a:xfrm>
                <a:custGeom>
                  <a:avLst/>
                  <a:gdLst>
                    <a:gd name="T0" fmla="*/ 64 w 64"/>
                    <a:gd name="T1" fmla="*/ 5 h 11"/>
                    <a:gd name="T2" fmla="*/ 58 w 64"/>
                    <a:gd name="T3" fmla="*/ 0 h 11"/>
                    <a:gd name="T4" fmla="*/ 6 w 64"/>
                    <a:gd name="T5" fmla="*/ 0 h 11"/>
                    <a:gd name="T6" fmla="*/ 0 w 64"/>
                    <a:gd name="T7" fmla="*/ 5 h 11"/>
                    <a:gd name="T8" fmla="*/ 6 w 64"/>
                    <a:gd name="T9" fmla="*/ 11 h 11"/>
                    <a:gd name="T10" fmla="*/ 58 w 64"/>
                    <a:gd name="T11" fmla="*/ 11 h 11"/>
                    <a:gd name="T12" fmla="*/ 64 w 64"/>
                    <a:gd name="T1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64" y="5"/>
                      </a:moveTo>
                      <a:cubicBezTo>
                        <a:pt x="64" y="2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9"/>
                        <a:pt x="2" y="11"/>
                        <a:pt x="6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4" y="9"/>
                        <a:pt x="6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/>
                  <a:endParaRPr lang="zh-CN" altLang="en-US" sz="2000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8" name="Freeform: Shape 22"/>
              <p:cNvSpPr/>
              <p:nvPr/>
            </p:nvSpPr>
            <p:spPr bwMode="auto">
              <a:xfrm>
                <a:off x="5353024" y="3209502"/>
                <a:ext cx="314208" cy="744655"/>
              </a:xfrm>
              <a:custGeom>
                <a:avLst/>
                <a:gdLst>
                  <a:gd name="T0" fmla="*/ 54 w 58"/>
                  <a:gd name="T1" fmla="*/ 14 h 108"/>
                  <a:gd name="T2" fmla="*/ 50 w 58"/>
                  <a:gd name="T3" fmla="*/ 96 h 108"/>
                  <a:gd name="T4" fmla="*/ 48 w 58"/>
                  <a:gd name="T5" fmla="*/ 107 h 108"/>
                  <a:gd name="T6" fmla="*/ 44 w 58"/>
                  <a:gd name="T7" fmla="*/ 108 h 108"/>
                  <a:gd name="T8" fmla="*/ 38 w 58"/>
                  <a:gd name="T9" fmla="*/ 104 h 108"/>
                  <a:gd name="T10" fmla="*/ 45 w 58"/>
                  <a:gd name="T11" fmla="*/ 3 h 108"/>
                  <a:gd name="T12" fmla="*/ 55 w 58"/>
                  <a:gd name="T13" fmla="*/ 4 h 108"/>
                  <a:gd name="T14" fmla="*/ 54 w 58"/>
                  <a:gd name="T15" fmla="*/ 1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8">
                    <a:moveTo>
                      <a:pt x="54" y="14"/>
                    </a:moveTo>
                    <a:cubicBezTo>
                      <a:pt x="48" y="19"/>
                      <a:pt x="19" y="47"/>
                      <a:pt x="50" y="96"/>
                    </a:cubicBezTo>
                    <a:cubicBezTo>
                      <a:pt x="53" y="100"/>
                      <a:pt x="51" y="104"/>
                      <a:pt x="48" y="107"/>
                    </a:cubicBezTo>
                    <a:cubicBezTo>
                      <a:pt x="47" y="107"/>
                      <a:pt x="45" y="108"/>
                      <a:pt x="44" y="108"/>
                    </a:cubicBezTo>
                    <a:cubicBezTo>
                      <a:pt x="42" y="108"/>
                      <a:pt x="39" y="106"/>
                      <a:pt x="38" y="104"/>
                    </a:cubicBezTo>
                    <a:cubicBezTo>
                      <a:pt x="0" y="45"/>
                      <a:pt x="37" y="9"/>
                      <a:pt x="45" y="3"/>
                    </a:cubicBezTo>
                    <a:cubicBezTo>
                      <a:pt x="48" y="0"/>
                      <a:pt x="53" y="1"/>
                      <a:pt x="55" y="4"/>
                    </a:cubicBezTo>
                    <a:cubicBezTo>
                      <a:pt x="58" y="7"/>
                      <a:pt x="58" y="12"/>
                      <a:pt x="5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 sz="20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39" name="Oval 26"/>
            <p:cNvSpPr>
              <a:spLocks noChangeAspect="1"/>
            </p:cNvSpPr>
            <p:nvPr/>
          </p:nvSpPr>
          <p:spPr>
            <a:xfrm>
              <a:off x="7061200" y="2196465"/>
              <a:ext cx="680720" cy="6794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40" name="Freeform: Shape 25"/>
            <p:cNvSpPr/>
            <p:nvPr/>
          </p:nvSpPr>
          <p:spPr bwMode="auto">
            <a:xfrm>
              <a:off x="7251700" y="2412365"/>
              <a:ext cx="304800" cy="247650"/>
            </a:xfrm>
            <a:custGeom>
              <a:avLst/>
              <a:gdLst>
                <a:gd name="T0" fmla="*/ 68 w 186"/>
                <a:gd name="T1" fmla="*/ 84 h 151"/>
                <a:gd name="T2" fmla="*/ 118 w 186"/>
                <a:gd name="T3" fmla="*/ 84 h 151"/>
                <a:gd name="T4" fmla="*/ 93 w 186"/>
                <a:gd name="T5" fmla="*/ 101 h 151"/>
                <a:gd name="T6" fmla="*/ 93 w 186"/>
                <a:gd name="T7" fmla="*/ 67 h 151"/>
                <a:gd name="T8" fmla="*/ 93 w 186"/>
                <a:gd name="T9" fmla="*/ 101 h 151"/>
                <a:gd name="T10" fmla="*/ 114 w 186"/>
                <a:gd name="T11" fmla="*/ 25 h 151"/>
                <a:gd name="T12" fmla="*/ 114 w 186"/>
                <a:gd name="T13" fmla="*/ 16 h 151"/>
                <a:gd name="T14" fmla="*/ 68 w 186"/>
                <a:gd name="T15" fmla="*/ 21 h 151"/>
                <a:gd name="T16" fmla="*/ 156 w 186"/>
                <a:gd name="T17" fmla="*/ 33 h 151"/>
                <a:gd name="T18" fmla="*/ 156 w 186"/>
                <a:gd name="T19" fmla="*/ 59 h 151"/>
                <a:gd name="T20" fmla="*/ 156 w 186"/>
                <a:gd name="T21" fmla="*/ 33 h 151"/>
                <a:gd name="T22" fmla="*/ 152 w 186"/>
                <a:gd name="T23" fmla="*/ 46 h 151"/>
                <a:gd name="T24" fmla="*/ 160 w 186"/>
                <a:gd name="T25" fmla="*/ 46 h 151"/>
                <a:gd name="T26" fmla="*/ 169 w 186"/>
                <a:gd name="T27" fmla="*/ 16 h 151"/>
                <a:gd name="T28" fmla="*/ 122 w 186"/>
                <a:gd name="T29" fmla="*/ 0 h 151"/>
                <a:gd name="T30" fmla="*/ 63 w 186"/>
                <a:gd name="T31" fmla="*/ 0 h 151"/>
                <a:gd name="T32" fmla="*/ 17 w 186"/>
                <a:gd name="T33" fmla="*/ 16 h 151"/>
                <a:gd name="T34" fmla="*/ 0 w 186"/>
                <a:gd name="T35" fmla="*/ 135 h 151"/>
                <a:gd name="T36" fmla="*/ 169 w 186"/>
                <a:gd name="T37" fmla="*/ 151 h 151"/>
                <a:gd name="T38" fmla="*/ 186 w 186"/>
                <a:gd name="T39" fmla="*/ 33 h 151"/>
                <a:gd name="T40" fmla="*/ 177 w 186"/>
                <a:gd name="T41" fmla="*/ 101 h 151"/>
                <a:gd name="T42" fmla="*/ 137 w 186"/>
                <a:gd name="T43" fmla="*/ 109 h 151"/>
                <a:gd name="T44" fmla="*/ 177 w 186"/>
                <a:gd name="T45" fmla="*/ 135 h 151"/>
                <a:gd name="T46" fmla="*/ 17 w 186"/>
                <a:gd name="T47" fmla="*/ 143 h 151"/>
                <a:gd name="T48" fmla="*/ 9 w 186"/>
                <a:gd name="T49" fmla="*/ 109 h 151"/>
                <a:gd name="T50" fmla="*/ 45 w 186"/>
                <a:gd name="T51" fmla="*/ 101 h 151"/>
                <a:gd name="T52" fmla="*/ 9 w 186"/>
                <a:gd name="T53" fmla="*/ 33 h 151"/>
                <a:gd name="T54" fmla="*/ 34 w 186"/>
                <a:gd name="T55" fmla="*/ 25 h 151"/>
                <a:gd name="T56" fmla="*/ 93 w 186"/>
                <a:gd name="T57" fmla="*/ 8 h 151"/>
                <a:gd name="T58" fmla="*/ 152 w 186"/>
                <a:gd name="T59" fmla="*/ 25 h 151"/>
                <a:gd name="T60" fmla="*/ 177 w 186"/>
                <a:gd name="T61" fmla="*/ 33 h 151"/>
                <a:gd name="T62" fmla="*/ 156 w 186"/>
                <a:gd name="T63" fmla="*/ 67 h 151"/>
                <a:gd name="T64" fmla="*/ 156 w 186"/>
                <a:gd name="T65" fmla="*/ 75 h 151"/>
                <a:gd name="T66" fmla="*/ 156 w 186"/>
                <a:gd name="T67" fmla="*/ 67 h 151"/>
                <a:gd name="T68" fmla="*/ 51 w 186"/>
                <a:gd name="T69" fmla="*/ 84 h 151"/>
                <a:gd name="T70" fmla="*/ 135 w 186"/>
                <a:gd name="T71" fmla="*/ 84 h 151"/>
                <a:gd name="T72" fmla="*/ 93 w 186"/>
                <a:gd name="T73" fmla="*/ 118 h 151"/>
                <a:gd name="T74" fmla="*/ 93 w 186"/>
                <a:gd name="T75" fmla="*/ 50 h 151"/>
                <a:gd name="T76" fmla="*/ 93 w 186"/>
                <a:gd name="T77" fmla="*/ 1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51">
                  <a:moveTo>
                    <a:pt x="93" y="59"/>
                  </a:moveTo>
                  <a:cubicBezTo>
                    <a:pt x="79" y="59"/>
                    <a:pt x="68" y="70"/>
                    <a:pt x="68" y="84"/>
                  </a:cubicBezTo>
                  <a:cubicBezTo>
                    <a:pt x="68" y="98"/>
                    <a:pt x="79" y="109"/>
                    <a:pt x="93" y="109"/>
                  </a:cubicBezTo>
                  <a:cubicBezTo>
                    <a:pt x="107" y="109"/>
                    <a:pt x="118" y="98"/>
                    <a:pt x="118" y="84"/>
                  </a:cubicBezTo>
                  <a:cubicBezTo>
                    <a:pt x="118" y="70"/>
                    <a:pt x="107" y="59"/>
                    <a:pt x="93" y="59"/>
                  </a:cubicBezTo>
                  <a:close/>
                  <a:moveTo>
                    <a:pt x="93" y="101"/>
                  </a:moveTo>
                  <a:cubicBezTo>
                    <a:pt x="84" y="101"/>
                    <a:pt x="76" y="93"/>
                    <a:pt x="76" y="84"/>
                  </a:cubicBezTo>
                  <a:cubicBezTo>
                    <a:pt x="76" y="75"/>
                    <a:pt x="84" y="67"/>
                    <a:pt x="93" y="67"/>
                  </a:cubicBezTo>
                  <a:cubicBezTo>
                    <a:pt x="102" y="67"/>
                    <a:pt x="110" y="75"/>
                    <a:pt x="110" y="84"/>
                  </a:cubicBezTo>
                  <a:cubicBezTo>
                    <a:pt x="110" y="93"/>
                    <a:pt x="102" y="101"/>
                    <a:pt x="93" y="101"/>
                  </a:cubicBezTo>
                  <a:close/>
                  <a:moveTo>
                    <a:pt x="72" y="25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16" y="25"/>
                    <a:pt x="118" y="23"/>
                    <a:pt x="118" y="21"/>
                  </a:cubicBezTo>
                  <a:cubicBezTo>
                    <a:pt x="118" y="18"/>
                    <a:pt x="116" y="16"/>
                    <a:pt x="114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0" y="16"/>
                    <a:pt x="68" y="18"/>
                    <a:pt x="68" y="21"/>
                  </a:cubicBezTo>
                  <a:cubicBezTo>
                    <a:pt x="68" y="23"/>
                    <a:pt x="70" y="25"/>
                    <a:pt x="72" y="25"/>
                  </a:cubicBezTo>
                  <a:close/>
                  <a:moveTo>
                    <a:pt x="156" y="33"/>
                  </a:moveTo>
                  <a:cubicBezTo>
                    <a:pt x="149" y="33"/>
                    <a:pt x="144" y="39"/>
                    <a:pt x="144" y="46"/>
                  </a:cubicBezTo>
                  <a:cubicBezTo>
                    <a:pt x="144" y="53"/>
                    <a:pt x="149" y="59"/>
                    <a:pt x="156" y="59"/>
                  </a:cubicBezTo>
                  <a:cubicBezTo>
                    <a:pt x="163" y="59"/>
                    <a:pt x="169" y="53"/>
                    <a:pt x="169" y="46"/>
                  </a:cubicBezTo>
                  <a:cubicBezTo>
                    <a:pt x="169" y="39"/>
                    <a:pt x="163" y="33"/>
                    <a:pt x="156" y="33"/>
                  </a:cubicBezTo>
                  <a:close/>
                  <a:moveTo>
                    <a:pt x="156" y="50"/>
                  </a:moveTo>
                  <a:cubicBezTo>
                    <a:pt x="154" y="50"/>
                    <a:pt x="152" y="48"/>
                    <a:pt x="152" y="46"/>
                  </a:cubicBezTo>
                  <a:cubicBezTo>
                    <a:pt x="152" y="44"/>
                    <a:pt x="154" y="42"/>
                    <a:pt x="156" y="42"/>
                  </a:cubicBezTo>
                  <a:cubicBezTo>
                    <a:pt x="159" y="42"/>
                    <a:pt x="160" y="44"/>
                    <a:pt x="160" y="46"/>
                  </a:cubicBezTo>
                  <a:cubicBezTo>
                    <a:pt x="160" y="48"/>
                    <a:pt x="159" y="50"/>
                    <a:pt x="156" y="50"/>
                  </a:cubicBezTo>
                  <a:close/>
                  <a:moveTo>
                    <a:pt x="169" y="16"/>
                  </a:moveTo>
                  <a:cubicBezTo>
                    <a:pt x="152" y="16"/>
                    <a:pt x="152" y="16"/>
                    <a:pt x="152" y="16"/>
                  </a:cubicBezTo>
                  <a:cubicBezTo>
                    <a:pt x="139" y="16"/>
                    <a:pt x="139" y="0"/>
                    <a:pt x="122" y="0"/>
                  </a:cubicBezTo>
                  <a:cubicBezTo>
                    <a:pt x="106" y="0"/>
                    <a:pt x="93" y="0"/>
                    <a:pt x="93" y="0"/>
                  </a:cubicBezTo>
                  <a:cubicBezTo>
                    <a:pt x="93" y="0"/>
                    <a:pt x="80" y="0"/>
                    <a:pt x="63" y="0"/>
                  </a:cubicBezTo>
                  <a:cubicBezTo>
                    <a:pt x="47" y="0"/>
                    <a:pt x="47" y="16"/>
                    <a:pt x="34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8" y="16"/>
                    <a:pt x="0" y="24"/>
                    <a:pt x="0" y="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4"/>
                    <a:pt x="8" y="151"/>
                    <a:pt x="17" y="15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78" y="151"/>
                    <a:pt x="186" y="144"/>
                    <a:pt x="186" y="135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24"/>
                    <a:pt x="178" y="16"/>
                    <a:pt x="169" y="16"/>
                  </a:cubicBezTo>
                  <a:close/>
                  <a:moveTo>
                    <a:pt x="177" y="101"/>
                  </a:moveTo>
                  <a:cubicBezTo>
                    <a:pt x="141" y="101"/>
                    <a:pt x="141" y="101"/>
                    <a:pt x="141" y="101"/>
                  </a:cubicBezTo>
                  <a:cubicBezTo>
                    <a:pt x="140" y="104"/>
                    <a:pt x="138" y="107"/>
                    <a:pt x="13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9"/>
                    <a:pt x="174" y="143"/>
                    <a:pt x="169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2" y="143"/>
                    <a:pt x="9" y="139"/>
                    <a:pt x="9" y="135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7"/>
                    <a:pt x="46" y="104"/>
                    <a:pt x="45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12" y="25"/>
                    <a:pt x="17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1" y="25"/>
                    <a:pt x="51" y="8"/>
                    <a:pt x="63" y="8"/>
                  </a:cubicBezTo>
                  <a:cubicBezTo>
                    <a:pt x="72" y="8"/>
                    <a:pt x="93" y="8"/>
                    <a:pt x="93" y="8"/>
                  </a:cubicBezTo>
                  <a:cubicBezTo>
                    <a:pt x="93" y="8"/>
                    <a:pt x="114" y="8"/>
                    <a:pt x="122" y="8"/>
                  </a:cubicBezTo>
                  <a:cubicBezTo>
                    <a:pt x="135" y="8"/>
                    <a:pt x="135" y="25"/>
                    <a:pt x="152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4" y="25"/>
                    <a:pt x="177" y="29"/>
                    <a:pt x="177" y="33"/>
                  </a:cubicBezTo>
                  <a:lnTo>
                    <a:pt x="177" y="101"/>
                  </a:lnTo>
                  <a:close/>
                  <a:moveTo>
                    <a:pt x="156" y="67"/>
                  </a:moveTo>
                  <a:cubicBezTo>
                    <a:pt x="154" y="67"/>
                    <a:pt x="152" y="69"/>
                    <a:pt x="152" y="71"/>
                  </a:cubicBezTo>
                  <a:cubicBezTo>
                    <a:pt x="152" y="74"/>
                    <a:pt x="154" y="75"/>
                    <a:pt x="156" y="75"/>
                  </a:cubicBezTo>
                  <a:cubicBezTo>
                    <a:pt x="159" y="75"/>
                    <a:pt x="160" y="74"/>
                    <a:pt x="160" y="71"/>
                  </a:cubicBezTo>
                  <a:cubicBezTo>
                    <a:pt x="160" y="69"/>
                    <a:pt x="159" y="67"/>
                    <a:pt x="156" y="67"/>
                  </a:cubicBezTo>
                  <a:close/>
                  <a:moveTo>
                    <a:pt x="93" y="42"/>
                  </a:moveTo>
                  <a:cubicBezTo>
                    <a:pt x="70" y="42"/>
                    <a:pt x="51" y="61"/>
                    <a:pt x="51" y="84"/>
                  </a:cubicBezTo>
                  <a:cubicBezTo>
                    <a:pt x="51" y="107"/>
                    <a:pt x="70" y="126"/>
                    <a:pt x="93" y="126"/>
                  </a:cubicBezTo>
                  <a:cubicBezTo>
                    <a:pt x="116" y="126"/>
                    <a:pt x="135" y="107"/>
                    <a:pt x="135" y="84"/>
                  </a:cubicBezTo>
                  <a:cubicBezTo>
                    <a:pt x="135" y="61"/>
                    <a:pt x="116" y="42"/>
                    <a:pt x="93" y="42"/>
                  </a:cubicBezTo>
                  <a:close/>
                  <a:moveTo>
                    <a:pt x="93" y="118"/>
                  </a:moveTo>
                  <a:cubicBezTo>
                    <a:pt x="74" y="118"/>
                    <a:pt x="59" y="103"/>
                    <a:pt x="59" y="84"/>
                  </a:cubicBezTo>
                  <a:cubicBezTo>
                    <a:pt x="59" y="65"/>
                    <a:pt x="74" y="50"/>
                    <a:pt x="93" y="50"/>
                  </a:cubicBezTo>
                  <a:cubicBezTo>
                    <a:pt x="112" y="50"/>
                    <a:pt x="127" y="65"/>
                    <a:pt x="127" y="84"/>
                  </a:cubicBezTo>
                  <a:cubicBezTo>
                    <a:pt x="127" y="103"/>
                    <a:pt x="112" y="118"/>
                    <a:pt x="93" y="11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 defTabSz="1218565">
                <a:lnSpc>
                  <a:spcPct val="130000"/>
                </a:lnSpc>
                <a:defRPr/>
              </a:pPr>
              <a:endParaRPr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Oval 28"/>
            <p:cNvSpPr>
              <a:spLocks noChangeAspect="1"/>
            </p:cNvSpPr>
            <p:nvPr/>
          </p:nvSpPr>
          <p:spPr>
            <a:xfrm>
              <a:off x="7639050" y="3553460"/>
              <a:ext cx="680720" cy="6794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8" name="Freeform: Shape 27"/>
            <p:cNvSpPr/>
            <p:nvPr/>
          </p:nvSpPr>
          <p:spPr bwMode="auto">
            <a:xfrm>
              <a:off x="7829550" y="3796665"/>
              <a:ext cx="306070" cy="193675"/>
            </a:xfrm>
            <a:custGeom>
              <a:avLst/>
              <a:gdLst>
                <a:gd name="T0" fmla="*/ 194207 w 186"/>
                <a:gd name="T1" fmla="*/ 34391 h 118"/>
                <a:gd name="T2" fmla="*/ 209019 w 186"/>
                <a:gd name="T3" fmla="*/ 34391 h 118"/>
                <a:gd name="T4" fmla="*/ 299540 w 186"/>
                <a:gd name="T5" fmla="*/ 27841 h 118"/>
                <a:gd name="T6" fmla="*/ 296248 w 186"/>
                <a:gd name="T7" fmla="*/ 27841 h 118"/>
                <a:gd name="T8" fmla="*/ 236998 w 186"/>
                <a:gd name="T9" fmla="*/ 27841 h 118"/>
                <a:gd name="T10" fmla="*/ 27979 w 186"/>
                <a:gd name="T11" fmla="*/ 0 h 118"/>
                <a:gd name="T12" fmla="*/ 0 w 186"/>
                <a:gd name="T13" fmla="*/ 165405 h 118"/>
                <a:gd name="T14" fmla="*/ 209019 w 186"/>
                <a:gd name="T15" fmla="*/ 193246 h 118"/>
                <a:gd name="T16" fmla="*/ 236998 w 186"/>
                <a:gd name="T17" fmla="*/ 135927 h 118"/>
                <a:gd name="T18" fmla="*/ 296248 w 186"/>
                <a:gd name="T19" fmla="*/ 165405 h 118"/>
                <a:gd name="T20" fmla="*/ 306123 w 186"/>
                <a:gd name="T21" fmla="*/ 158855 h 118"/>
                <a:gd name="T22" fmla="*/ 299540 w 186"/>
                <a:gd name="T23" fmla="*/ 27841 h 118"/>
                <a:gd name="T24" fmla="*/ 209019 w 186"/>
                <a:gd name="T25" fmla="*/ 180145 h 118"/>
                <a:gd name="T26" fmla="*/ 14812 w 186"/>
                <a:gd name="T27" fmla="*/ 165405 h 118"/>
                <a:gd name="T28" fmla="*/ 222186 w 186"/>
                <a:gd name="T29" fmla="*/ 68782 h 118"/>
                <a:gd name="T30" fmla="*/ 222186 w 186"/>
                <a:gd name="T31" fmla="*/ 55681 h 118"/>
                <a:gd name="T32" fmla="*/ 14812 w 186"/>
                <a:gd name="T33" fmla="*/ 27841 h 118"/>
                <a:gd name="T34" fmla="*/ 209019 w 186"/>
                <a:gd name="T35" fmla="*/ 13101 h 118"/>
                <a:gd name="T36" fmla="*/ 222186 w 186"/>
                <a:gd name="T37" fmla="*/ 55681 h 118"/>
                <a:gd name="T38" fmla="*/ 236998 w 186"/>
                <a:gd name="T39" fmla="*/ 119551 h 118"/>
                <a:gd name="T40" fmla="*/ 264977 w 186"/>
                <a:gd name="T41" fmla="*/ 58956 h 118"/>
                <a:gd name="T42" fmla="*/ 291311 w 186"/>
                <a:gd name="T43" fmla="*/ 147391 h 118"/>
                <a:gd name="T44" fmla="*/ 278144 w 186"/>
                <a:gd name="T45" fmla="*/ 52406 h 118"/>
                <a:gd name="T46" fmla="*/ 291311 w 186"/>
                <a:gd name="T47" fmla="*/ 147391 h 118"/>
                <a:gd name="T48" fmla="*/ 159645 w 186"/>
                <a:gd name="T49" fmla="*/ 152304 h 118"/>
                <a:gd name="T50" fmla="*/ 159645 w 186"/>
                <a:gd name="T51" fmla="*/ 83522 h 118"/>
                <a:gd name="T52" fmla="*/ 133312 w 186"/>
                <a:gd name="T53" fmla="*/ 137565 h 118"/>
                <a:gd name="T54" fmla="*/ 111916 w 186"/>
                <a:gd name="T55" fmla="*/ 117913 h 118"/>
                <a:gd name="T56" fmla="*/ 42791 w 186"/>
                <a:gd name="T57" fmla="*/ 117913 h 118"/>
                <a:gd name="T58" fmla="*/ 159645 w 186"/>
                <a:gd name="T59" fmla="*/ 96623 h 118"/>
                <a:gd name="T60" fmla="*/ 159645 w 186"/>
                <a:gd name="T61" fmla="*/ 137565 h 118"/>
                <a:gd name="T62" fmla="*/ 159645 w 186"/>
                <a:gd name="T63" fmla="*/ 96623 h 118"/>
                <a:gd name="T64" fmla="*/ 97104 w 186"/>
                <a:gd name="T65" fmla="*/ 117913 h 118"/>
                <a:gd name="T66" fmla="*/ 55958 w 186"/>
                <a:gd name="T67" fmla="*/ 117913 h 118"/>
                <a:gd name="T68" fmla="*/ 174457 w 186"/>
                <a:gd name="T69" fmla="*/ 27841 h 118"/>
                <a:gd name="T70" fmla="*/ 174457 w 186"/>
                <a:gd name="T71" fmla="*/ 40942 h 118"/>
                <a:gd name="T72" fmla="*/ 174457 w 186"/>
                <a:gd name="T73" fmla="*/ 27841 h 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18"/>
                <a:gd name="T113" fmla="*/ 186 w 186"/>
                <a:gd name="T114" fmla="*/ 118 h 1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18">
                  <a:moveTo>
                    <a:pt x="123" y="17"/>
                  </a:moveTo>
                  <a:cubicBezTo>
                    <a:pt x="120" y="17"/>
                    <a:pt x="118" y="19"/>
                    <a:pt x="118" y="21"/>
                  </a:cubicBezTo>
                  <a:cubicBezTo>
                    <a:pt x="118" y="23"/>
                    <a:pt x="120" y="25"/>
                    <a:pt x="123" y="25"/>
                  </a:cubicBezTo>
                  <a:cubicBezTo>
                    <a:pt x="125" y="25"/>
                    <a:pt x="127" y="23"/>
                    <a:pt x="127" y="21"/>
                  </a:cubicBezTo>
                  <a:cubicBezTo>
                    <a:pt x="127" y="19"/>
                    <a:pt x="125" y="17"/>
                    <a:pt x="123" y="17"/>
                  </a:cubicBezTo>
                  <a:close/>
                  <a:moveTo>
                    <a:pt x="182" y="17"/>
                  </a:moveTo>
                  <a:cubicBezTo>
                    <a:pt x="181" y="17"/>
                    <a:pt x="180" y="17"/>
                    <a:pt x="180" y="1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8"/>
                    <a:pt x="136" y="0"/>
                    <a:pt x="12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1"/>
                    <a:pt x="8" y="118"/>
                    <a:pt x="1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36" y="118"/>
                    <a:pt x="144" y="111"/>
                    <a:pt x="144" y="101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1" y="101"/>
                    <a:pt x="182" y="101"/>
                  </a:cubicBezTo>
                  <a:cubicBezTo>
                    <a:pt x="184" y="101"/>
                    <a:pt x="186" y="99"/>
                    <a:pt x="186" y="9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19"/>
                    <a:pt x="184" y="17"/>
                    <a:pt x="182" y="17"/>
                  </a:cubicBezTo>
                  <a:close/>
                  <a:moveTo>
                    <a:pt x="135" y="101"/>
                  </a:moveTo>
                  <a:cubicBezTo>
                    <a:pt x="135" y="106"/>
                    <a:pt x="132" y="110"/>
                    <a:pt x="12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3" y="110"/>
                    <a:pt x="9" y="106"/>
                    <a:pt x="9" y="10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5" y="101"/>
                  </a:lnTo>
                  <a:close/>
                  <a:moveTo>
                    <a:pt x="135" y="34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2"/>
                    <a:pt x="13" y="8"/>
                    <a:pt x="1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32" y="8"/>
                    <a:pt x="135" y="12"/>
                    <a:pt x="135" y="17"/>
                  </a:cubicBezTo>
                  <a:lnTo>
                    <a:pt x="135" y="34"/>
                  </a:lnTo>
                  <a:close/>
                  <a:moveTo>
                    <a:pt x="161" y="82"/>
                  </a:moveTo>
                  <a:cubicBezTo>
                    <a:pt x="144" y="73"/>
                    <a:pt x="144" y="73"/>
                    <a:pt x="144" y="73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61" y="36"/>
                    <a:pt x="161" y="36"/>
                    <a:pt x="161" y="36"/>
                  </a:cubicBezTo>
                  <a:lnTo>
                    <a:pt x="161" y="82"/>
                  </a:lnTo>
                  <a:close/>
                  <a:moveTo>
                    <a:pt x="177" y="90"/>
                  </a:moveTo>
                  <a:cubicBezTo>
                    <a:pt x="169" y="86"/>
                    <a:pt x="169" y="86"/>
                    <a:pt x="169" y="86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7" y="28"/>
                    <a:pt x="177" y="28"/>
                    <a:pt x="177" y="28"/>
                  </a:cubicBezTo>
                  <a:lnTo>
                    <a:pt x="177" y="90"/>
                  </a:lnTo>
                  <a:close/>
                  <a:moveTo>
                    <a:pt x="47" y="93"/>
                  </a:moveTo>
                  <a:cubicBezTo>
                    <a:pt x="97" y="93"/>
                    <a:pt x="97" y="93"/>
                    <a:pt x="97" y="93"/>
                  </a:cubicBezTo>
                  <a:cubicBezTo>
                    <a:pt x="109" y="93"/>
                    <a:pt x="118" y="83"/>
                    <a:pt x="118" y="72"/>
                  </a:cubicBezTo>
                  <a:cubicBezTo>
                    <a:pt x="118" y="60"/>
                    <a:pt x="109" y="51"/>
                    <a:pt x="97" y="51"/>
                  </a:cubicBezTo>
                  <a:cubicBezTo>
                    <a:pt x="86" y="51"/>
                    <a:pt x="76" y="60"/>
                    <a:pt x="76" y="72"/>
                  </a:cubicBezTo>
                  <a:cubicBezTo>
                    <a:pt x="76" y="77"/>
                    <a:pt x="78" y="81"/>
                    <a:pt x="81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1"/>
                    <a:pt x="68" y="77"/>
                    <a:pt x="68" y="72"/>
                  </a:cubicBezTo>
                  <a:cubicBezTo>
                    <a:pt x="68" y="60"/>
                    <a:pt x="58" y="51"/>
                    <a:pt x="47" y="51"/>
                  </a:cubicBezTo>
                  <a:cubicBezTo>
                    <a:pt x="35" y="51"/>
                    <a:pt x="26" y="60"/>
                    <a:pt x="26" y="72"/>
                  </a:cubicBezTo>
                  <a:cubicBezTo>
                    <a:pt x="26" y="83"/>
                    <a:pt x="35" y="93"/>
                    <a:pt x="47" y="93"/>
                  </a:cubicBezTo>
                  <a:close/>
                  <a:moveTo>
                    <a:pt x="97" y="59"/>
                  </a:moveTo>
                  <a:cubicBezTo>
                    <a:pt x="104" y="59"/>
                    <a:pt x="110" y="65"/>
                    <a:pt x="110" y="72"/>
                  </a:cubicBezTo>
                  <a:cubicBezTo>
                    <a:pt x="110" y="79"/>
                    <a:pt x="104" y="84"/>
                    <a:pt x="97" y="84"/>
                  </a:cubicBezTo>
                  <a:cubicBezTo>
                    <a:pt x="90" y="84"/>
                    <a:pt x="85" y="79"/>
                    <a:pt x="85" y="72"/>
                  </a:cubicBezTo>
                  <a:cubicBezTo>
                    <a:pt x="85" y="65"/>
                    <a:pt x="90" y="59"/>
                    <a:pt x="97" y="59"/>
                  </a:cubicBezTo>
                  <a:close/>
                  <a:moveTo>
                    <a:pt x="47" y="59"/>
                  </a:moveTo>
                  <a:cubicBezTo>
                    <a:pt x="54" y="59"/>
                    <a:pt x="59" y="65"/>
                    <a:pt x="59" y="72"/>
                  </a:cubicBezTo>
                  <a:cubicBezTo>
                    <a:pt x="59" y="79"/>
                    <a:pt x="54" y="84"/>
                    <a:pt x="47" y="84"/>
                  </a:cubicBezTo>
                  <a:cubicBezTo>
                    <a:pt x="40" y="84"/>
                    <a:pt x="34" y="79"/>
                    <a:pt x="34" y="72"/>
                  </a:cubicBezTo>
                  <a:cubicBezTo>
                    <a:pt x="34" y="65"/>
                    <a:pt x="40" y="59"/>
                    <a:pt x="47" y="59"/>
                  </a:cubicBezTo>
                  <a:close/>
                  <a:moveTo>
                    <a:pt x="106" y="17"/>
                  </a:moveTo>
                  <a:cubicBezTo>
                    <a:pt x="103" y="17"/>
                    <a:pt x="102" y="19"/>
                    <a:pt x="102" y="21"/>
                  </a:cubicBezTo>
                  <a:cubicBezTo>
                    <a:pt x="102" y="23"/>
                    <a:pt x="103" y="25"/>
                    <a:pt x="106" y="25"/>
                  </a:cubicBezTo>
                  <a:cubicBezTo>
                    <a:pt x="108" y="25"/>
                    <a:pt x="110" y="23"/>
                    <a:pt x="110" y="21"/>
                  </a:cubicBezTo>
                  <a:cubicBezTo>
                    <a:pt x="110" y="19"/>
                    <a:pt x="108" y="17"/>
                    <a:pt x="106" y="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defTabSz="1218565">
                <a:lnSpc>
                  <a:spcPct val="130000"/>
                </a:lnSpc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32"/>
            <p:cNvSpPr>
              <a:spLocks noChangeAspect="1"/>
            </p:cNvSpPr>
            <p:nvPr/>
          </p:nvSpPr>
          <p:spPr>
            <a:xfrm>
              <a:off x="3531870" y="3562985"/>
              <a:ext cx="681355" cy="6813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6" name="Freeform: Shape 33"/>
            <p:cNvSpPr/>
            <p:nvPr/>
          </p:nvSpPr>
          <p:spPr bwMode="auto">
            <a:xfrm>
              <a:off x="3721100" y="3782060"/>
              <a:ext cx="299720" cy="247650"/>
            </a:xfrm>
            <a:custGeom>
              <a:avLst/>
              <a:gdLst>
                <a:gd name="T0" fmla="*/ 27644 w 185"/>
                <a:gd name="T1" fmla="*/ 177317 h 152"/>
                <a:gd name="T2" fmla="*/ 40652 w 185"/>
                <a:gd name="T3" fmla="*/ 177317 h 152"/>
                <a:gd name="T4" fmla="*/ 74800 w 185"/>
                <a:gd name="T5" fmla="*/ 143155 h 152"/>
                <a:gd name="T6" fmla="*/ 294324 w 185"/>
                <a:gd name="T7" fmla="*/ 148035 h 152"/>
                <a:gd name="T8" fmla="*/ 243915 w 185"/>
                <a:gd name="T9" fmla="*/ 27655 h 152"/>
                <a:gd name="T10" fmla="*/ 164236 w 185"/>
                <a:gd name="T11" fmla="*/ 40669 h 152"/>
                <a:gd name="T12" fmla="*/ 95940 w 185"/>
                <a:gd name="T13" fmla="*/ 0 h 152"/>
                <a:gd name="T14" fmla="*/ 56913 w 185"/>
                <a:gd name="T15" fmla="*/ 27655 h 152"/>
                <a:gd name="T16" fmla="*/ 0 w 185"/>
                <a:gd name="T17" fmla="*/ 177317 h 152"/>
                <a:gd name="T18" fmla="*/ 134966 w 185"/>
                <a:gd name="T19" fmla="*/ 191958 h 152"/>
                <a:gd name="T20" fmla="*/ 232532 w 185"/>
                <a:gd name="T21" fmla="*/ 247268 h 152"/>
                <a:gd name="T22" fmla="*/ 294324 w 185"/>
                <a:gd name="T23" fmla="*/ 148035 h 152"/>
                <a:gd name="T24" fmla="*/ 13009 w 185"/>
                <a:gd name="T25" fmla="*/ 177317 h 152"/>
                <a:gd name="T26" fmla="*/ 123583 w 185"/>
                <a:gd name="T27" fmla="*/ 177317 h 152"/>
                <a:gd name="T28" fmla="*/ 123583 w 185"/>
                <a:gd name="T29" fmla="*/ 136648 h 152"/>
                <a:gd name="T30" fmla="*/ 34148 w 185"/>
                <a:gd name="T31" fmla="*/ 118754 h 152"/>
                <a:gd name="T32" fmla="*/ 71548 w 185"/>
                <a:gd name="T33" fmla="*/ 29282 h 152"/>
                <a:gd name="T34" fmla="*/ 123583 w 185"/>
                <a:gd name="T35" fmla="*/ 39042 h 152"/>
                <a:gd name="T36" fmla="*/ 123583 w 185"/>
                <a:gd name="T37" fmla="*/ 136648 h 152"/>
                <a:gd name="T38" fmla="*/ 136592 w 185"/>
                <a:gd name="T39" fmla="*/ 177317 h 152"/>
                <a:gd name="T40" fmla="*/ 164236 w 185"/>
                <a:gd name="T41" fmla="*/ 164303 h 152"/>
                <a:gd name="T42" fmla="*/ 164236 w 185"/>
                <a:gd name="T43" fmla="*/ 151289 h 152"/>
                <a:gd name="T44" fmla="*/ 136592 w 185"/>
                <a:gd name="T45" fmla="*/ 53683 h 152"/>
                <a:gd name="T46" fmla="*/ 164236 w 185"/>
                <a:gd name="T47" fmla="*/ 151289 h 152"/>
                <a:gd name="T48" fmla="*/ 178871 w 185"/>
                <a:gd name="T49" fmla="*/ 39042 h 152"/>
                <a:gd name="T50" fmla="*/ 230906 w 185"/>
                <a:gd name="T51" fmla="*/ 29282 h 152"/>
                <a:gd name="T52" fmla="*/ 266680 w 185"/>
                <a:gd name="T53" fmla="*/ 118754 h 152"/>
                <a:gd name="T54" fmla="*/ 177245 w 185"/>
                <a:gd name="T55" fmla="*/ 136648 h 152"/>
                <a:gd name="T56" fmla="*/ 232532 w 185"/>
                <a:gd name="T57" fmla="*/ 232627 h 152"/>
                <a:gd name="T58" fmla="*/ 232532 w 185"/>
                <a:gd name="T59" fmla="*/ 123634 h 152"/>
                <a:gd name="T60" fmla="*/ 232532 w 185"/>
                <a:gd name="T61" fmla="*/ 232627 h 152"/>
                <a:gd name="T62" fmla="*/ 191879 w 185"/>
                <a:gd name="T63" fmla="*/ 177317 h 152"/>
                <a:gd name="T64" fmla="*/ 204888 w 185"/>
                <a:gd name="T65" fmla="*/ 177317 h 152"/>
                <a:gd name="T66" fmla="*/ 239036 w 185"/>
                <a:gd name="T67" fmla="*/ 143155 h 1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5"/>
                <a:gd name="T103" fmla="*/ 0 h 152"/>
                <a:gd name="T104" fmla="*/ 185 w 185"/>
                <a:gd name="T105" fmla="*/ 152 h 1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5" h="152">
                  <a:moveTo>
                    <a:pt x="42" y="84"/>
                  </a:moveTo>
                  <a:cubicBezTo>
                    <a:pt x="28" y="84"/>
                    <a:pt x="17" y="95"/>
                    <a:pt x="17" y="109"/>
                  </a:cubicBezTo>
                  <a:cubicBezTo>
                    <a:pt x="17" y="112"/>
                    <a:pt x="19" y="114"/>
                    <a:pt x="21" y="114"/>
                  </a:cubicBezTo>
                  <a:cubicBezTo>
                    <a:pt x="23" y="114"/>
                    <a:pt x="25" y="112"/>
                    <a:pt x="25" y="109"/>
                  </a:cubicBezTo>
                  <a:cubicBezTo>
                    <a:pt x="25" y="100"/>
                    <a:pt x="33" y="93"/>
                    <a:pt x="42" y="93"/>
                  </a:cubicBezTo>
                  <a:cubicBezTo>
                    <a:pt x="44" y="93"/>
                    <a:pt x="46" y="91"/>
                    <a:pt x="46" y="88"/>
                  </a:cubicBezTo>
                  <a:cubicBezTo>
                    <a:pt x="46" y="86"/>
                    <a:pt x="44" y="84"/>
                    <a:pt x="42" y="84"/>
                  </a:cubicBezTo>
                  <a:close/>
                  <a:moveTo>
                    <a:pt x="181" y="91"/>
                  </a:move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47" y="7"/>
                    <a:pt x="137" y="0"/>
                    <a:pt x="126" y="0"/>
                  </a:cubicBezTo>
                  <a:cubicBezTo>
                    <a:pt x="112" y="0"/>
                    <a:pt x="101" y="11"/>
                    <a:pt x="101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11"/>
                    <a:pt x="73" y="0"/>
                    <a:pt x="59" y="0"/>
                  </a:cubicBezTo>
                  <a:cubicBezTo>
                    <a:pt x="48" y="0"/>
                    <a:pt x="39" y="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" y="97"/>
                    <a:pt x="0" y="103"/>
                    <a:pt x="0" y="109"/>
                  </a:cubicBezTo>
                  <a:cubicBezTo>
                    <a:pt x="0" y="133"/>
                    <a:pt x="19" y="152"/>
                    <a:pt x="42" y="152"/>
                  </a:cubicBezTo>
                  <a:cubicBezTo>
                    <a:pt x="62" y="152"/>
                    <a:pt x="79" y="137"/>
                    <a:pt x="8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6" y="137"/>
                    <a:pt x="123" y="152"/>
                    <a:pt x="143" y="152"/>
                  </a:cubicBezTo>
                  <a:cubicBezTo>
                    <a:pt x="167" y="152"/>
                    <a:pt x="185" y="133"/>
                    <a:pt x="185" y="109"/>
                  </a:cubicBezTo>
                  <a:cubicBezTo>
                    <a:pt x="185" y="103"/>
                    <a:pt x="184" y="97"/>
                    <a:pt x="181" y="91"/>
                  </a:cubicBezTo>
                  <a:close/>
                  <a:moveTo>
                    <a:pt x="42" y="143"/>
                  </a:moveTo>
                  <a:cubicBezTo>
                    <a:pt x="23" y="143"/>
                    <a:pt x="8" y="128"/>
                    <a:pt x="8" y="109"/>
                  </a:cubicBezTo>
                  <a:cubicBezTo>
                    <a:pt x="8" y="91"/>
                    <a:pt x="23" y="76"/>
                    <a:pt x="42" y="76"/>
                  </a:cubicBezTo>
                  <a:cubicBezTo>
                    <a:pt x="61" y="76"/>
                    <a:pt x="76" y="91"/>
                    <a:pt x="76" y="109"/>
                  </a:cubicBezTo>
                  <a:cubicBezTo>
                    <a:pt x="76" y="128"/>
                    <a:pt x="61" y="143"/>
                    <a:pt x="42" y="143"/>
                  </a:cubicBezTo>
                  <a:close/>
                  <a:moveTo>
                    <a:pt x="76" y="84"/>
                  </a:moveTo>
                  <a:cubicBezTo>
                    <a:pt x="68" y="74"/>
                    <a:pt x="56" y="67"/>
                    <a:pt x="42" y="67"/>
                  </a:cubicBezTo>
                  <a:cubicBezTo>
                    <a:pt x="34" y="67"/>
                    <a:pt x="27" y="69"/>
                    <a:pt x="21" y="7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2"/>
                    <a:pt x="52" y="8"/>
                    <a:pt x="59" y="8"/>
                  </a:cubicBezTo>
                  <a:cubicBezTo>
                    <a:pt x="68" y="8"/>
                    <a:pt x="75" y="15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lnTo>
                    <a:pt x="76" y="84"/>
                  </a:lnTo>
                  <a:close/>
                  <a:moveTo>
                    <a:pt x="101" y="109"/>
                  </a:moveTo>
                  <a:cubicBezTo>
                    <a:pt x="84" y="109"/>
                    <a:pt x="84" y="109"/>
                    <a:pt x="84" y="109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101" y="109"/>
                  </a:lnTo>
                  <a:close/>
                  <a:moveTo>
                    <a:pt x="101" y="93"/>
                  </a:moveTo>
                  <a:cubicBezTo>
                    <a:pt x="84" y="93"/>
                    <a:pt x="84" y="93"/>
                    <a:pt x="84" y="9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101" y="33"/>
                    <a:pt x="101" y="33"/>
                    <a:pt x="101" y="33"/>
                  </a:cubicBezTo>
                  <a:lnTo>
                    <a:pt x="101" y="93"/>
                  </a:lnTo>
                  <a:close/>
                  <a:moveTo>
                    <a:pt x="109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0" y="15"/>
                    <a:pt x="118" y="8"/>
                    <a:pt x="126" y="8"/>
                  </a:cubicBezTo>
                  <a:cubicBezTo>
                    <a:pt x="133" y="8"/>
                    <a:pt x="139" y="12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8" y="69"/>
                    <a:pt x="151" y="67"/>
                    <a:pt x="143" y="67"/>
                  </a:cubicBezTo>
                  <a:cubicBezTo>
                    <a:pt x="129" y="67"/>
                    <a:pt x="117" y="74"/>
                    <a:pt x="109" y="84"/>
                  </a:cubicBezTo>
                  <a:lnTo>
                    <a:pt x="109" y="24"/>
                  </a:lnTo>
                  <a:close/>
                  <a:moveTo>
                    <a:pt x="143" y="143"/>
                  </a:moveTo>
                  <a:cubicBezTo>
                    <a:pt x="125" y="143"/>
                    <a:pt x="109" y="128"/>
                    <a:pt x="109" y="109"/>
                  </a:cubicBezTo>
                  <a:cubicBezTo>
                    <a:pt x="109" y="91"/>
                    <a:pt x="125" y="76"/>
                    <a:pt x="143" y="76"/>
                  </a:cubicBezTo>
                  <a:cubicBezTo>
                    <a:pt x="162" y="76"/>
                    <a:pt x="177" y="91"/>
                    <a:pt x="177" y="109"/>
                  </a:cubicBezTo>
                  <a:cubicBezTo>
                    <a:pt x="177" y="128"/>
                    <a:pt x="162" y="143"/>
                    <a:pt x="143" y="143"/>
                  </a:cubicBezTo>
                  <a:close/>
                  <a:moveTo>
                    <a:pt x="143" y="84"/>
                  </a:moveTo>
                  <a:cubicBezTo>
                    <a:pt x="129" y="84"/>
                    <a:pt x="118" y="95"/>
                    <a:pt x="118" y="109"/>
                  </a:cubicBezTo>
                  <a:cubicBezTo>
                    <a:pt x="118" y="112"/>
                    <a:pt x="120" y="114"/>
                    <a:pt x="122" y="114"/>
                  </a:cubicBezTo>
                  <a:cubicBezTo>
                    <a:pt x="124" y="114"/>
                    <a:pt x="126" y="112"/>
                    <a:pt x="126" y="109"/>
                  </a:cubicBezTo>
                  <a:cubicBezTo>
                    <a:pt x="126" y="100"/>
                    <a:pt x="134" y="93"/>
                    <a:pt x="143" y="93"/>
                  </a:cubicBezTo>
                  <a:cubicBezTo>
                    <a:pt x="146" y="93"/>
                    <a:pt x="147" y="91"/>
                    <a:pt x="147" y="88"/>
                  </a:cubicBezTo>
                  <a:cubicBezTo>
                    <a:pt x="147" y="86"/>
                    <a:pt x="146" y="84"/>
                    <a:pt x="143" y="8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3" name="Oval 31"/>
            <p:cNvSpPr>
              <a:spLocks noChangeAspect="1"/>
            </p:cNvSpPr>
            <p:nvPr/>
          </p:nvSpPr>
          <p:spPr>
            <a:xfrm>
              <a:off x="4095750" y="2196465"/>
              <a:ext cx="679450" cy="6794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4" name="Freeform: Shape 34"/>
            <p:cNvSpPr/>
            <p:nvPr/>
          </p:nvSpPr>
          <p:spPr bwMode="auto">
            <a:xfrm>
              <a:off x="4283075" y="2399665"/>
              <a:ext cx="302895" cy="299720"/>
            </a:xfrm>
            <a:custGeom>
              <a:avLst/>
              <a:gdLst>
                <a:gd name="T0" fmla="*/ 138291 w 186"/>
                <a:gd name="T1" fmla="*/ 151227 h 185"/>
                <a:gd name="T2" fmla="*/ 164322 w 186"/>
                <a:gd name="T3" fmla="*/ 151227 h 185"/>
                <a:gd name="T4" fmla="*/ 302613 w 186"/>
                <a:gd name="T5" fmla="*/ 151227 h 185"/>
                <a:gd name="T6" fmla="*/ 258685 w 186"/>
                <a:gd name="T7" fmla="*/ 43905 h 185"/>
                <a:gd name="T8" fmla="*/ 151307 w 186"/>
                <a:gd name="T9" fmla="*/ 0 h 185"/>
                <a:gd name="T10" fmla="*/ 43928 w 186"/>
                <a:gd name="T11" fmla="*/ 43905 h 185"/>
                <a:gd name="T12" fmla="*/ 0 w 186"/>
                <a:gd name="T13" fmla="*/ 151227 h 185"/>
                <a:gd name="T14" fmla="*/ 43928 w 186"/>
                <a:gd name="T15" fmla="*/ 256923 h 185"/>
                <a:gd name="T16" fmla="*/ 151307 w 186"/>
                <a:gd name="T17" fmla="*/ 300828 h 185"/>
                <a:gd name="T18" fmla="*/ 258685 w 186"/>
                <a:gd name="T19" fmla="*/ 256923 h 185"/>
                <a:gd name="T20" fmla="*/ 302613 w 186"/>
                <a:gd name="T21" fmla="*/ 151227 h 185"/>
                <a:gd name="T22" fmla="*/ 58570 w 186"/>
                <a:gd name="T23" fmla="*/ 120331 h 185"/>
                <a:gd name="T24" fmla="*/ 58570 w 186"/>
                <a:gd name="T25" fmla="*/ 180497 h 185"/>
                <a:gd name="T26" fmla="*/ 97617 w 186"/>
                <a:gd name="T27" fmla="*/ 128462 h 185"/>
                <a:gd name="T28" fmla="*/ 71586 w 186"/>
                <a:gd name="T29" fmla="*/ 117079 h 185"/>
                <a:gd name="T30" fmla="*/ 97617 w 186"/>
                <a:gd name="T31" fmla="*/ 128462 h 185"/>
                <a:gd name="T32" fmla="*/ 71586 w 186"/>
                <a:gd name="T33" fmla="*/ 183749 h 185"/>
                <a:gd name="T34" fmla="*/ 97617 w 186"/>
                <a:gd name="T35" fmla="*/ 173992 h 185"/>
                <a:gd name="T36" fmla="*/ 53689 w 186"/>
                <a:gd name="T37" fmla="*/ 247167 h 185"/>
                <a:gd name="T38" fmla="*/ 99244 w 186"/>
                <a:gd name="T39" fmla="*/ 201636 h 185"/>
                <a:gd name="T40" fmla="*/ 53689 w 186"/>
                <a:gd name="T41" fmla="*/ 247167 h 185"/>
                <a:gd name="T42" fmla="*/ 63451 w 186"/>
                <a:gd name="T43" fmla="*/ 105696 h 185"/>
                <a:gd name="T44" fmla="*/ 107379 w 186"/>
                <a:gd name="T45" fmla="*/ 63418 h 185"/>
                <a:gd name="T46" fmla="*/ 188726 w 186"/>
                <a:gd name="T47" fmla="*/ 97566 h 185"/>
                <a:gd name="T48" fmla="*/ 162695 w 186"/>
                <a:gd name="T49" fmla="*/ 86183 h 185"/>
                <a:gd name="T50" fmla="*/ 188726 w 186"/>
                <a:gd name="T51" fmla="*/ 97566 h 185"/>
                <a:gd name="T52" fmla="*/ 182219 w 186"/>
                <a:gd name="T53" fmla="*/ 56913 h 185"/>
                <a:gd name="T54" fmla="*/ 120394 w 186"/>
                <a:gd name="T55" fmla="*/ 56913 h 185"/>
                <a:gd name="T56" fmla="*/ 118767 w 186"/>
                <a:gd name="T57" fmla="*/ 69922 h 185"/>
                <a:gd name="T58" fmla="*/ 128529 w 186"/>
                <a:gd name="T59" fmla="*/ 95940 h 185"/>
                <a:gd name="T60" fmla="*/ 118767 w 186"/>
                <a:gd name="T61" fmla="*/ 69922 h 185"/>
                <a:gd name="T62" fmla="*/ 128529 w 186"/>
                <a:gd name="T63" fmla="*/ 204888 h 185"/>
                <a:gd name="T64" fmla="*/ 118767 w 186"/>
                <a:gd name="T65" fmla="*/ 230906 h 185"/>
                <a:gd name="T66" fmla="*/ 151307 w 186"/>
                <a:gd name="T67" fmla="*/ 287819 h 185"/>
                <a:gd name="T68" fmla="*/ 151307 w 186"/>
                <a:gd name="T69" fmla="*/ 222775 h 185"/>
                <a:gd name="T70" fmla="*/ 151307 w 186"/>
                <a:gd name="T71" fmla="*/ 287819 h 185"/>
                <a:gd name="T72" fmla="*/ 162695 w 186"/>
                <a:gd name="T73" fmla="*/ 214645 h 185"/>
                <a:gd name="T74" fmla="*/ 188726 w 186"/>
                <a:gd name="T75" fmla="*/ 203262 h 185"/>
                <a:gd name="T76" fmla="*/ 191980 w 186"/>
                <a:gd name="T77" fmla="*/ 167488 h 185"/>
                <a:gd name="T78" fmla="*/ 167576 w 186"/>
                <a:gd name="T79" fmla="*/ 191879 h 185"/>
                <a:gd name="T80" fmla="*/ 135037 w 186"/>
                <a:gd name="T81" fmla="*/ 191879 h 185"/>
                <a:gd name="T82" fmla="*/ 110633 w 186"/>
                <a:gd name="T83" fmla="*/ 167488 h 185"/>
                <a:gd name="T84" fmla="*/ 110633 w 186"/>
                <a:gd name="T85" fmla="*/ 133340 h 185"/>
                <a:gd name="T86" fmla="*/ 135037 w 186"/>
                <a:gd name="T87" fmla="*/ 110575 h 185"/>
                <a:gd name="T88" fmla="*/ 167576 w 186"/>
                <a:gd name="T89" fmla="*/ 110575 h 185"/>
                <a:gd name="T90" fmla="*/ 191980 w 186"/>
                <a:gd name="T91" fmla="*/ 133340 h 185"/>
                <a:gd name="T92" fmla="*/ 191980 w 186"/>
                <a:gd name="T93" fmla="*/ 167488 h 185"/>
                <a:gd name="T94" fmla="*/ 239162 w 186"/>
                <a:gd name="T95" fmla="*/ 105696 h 185"/>
                <a:gd name="T96" fmla="*/ 195234 w 186"/>
                <a:gd name="T97" fmla="*/ 63418 h 185"/>
                <a:gd name="T98" fmla="*/ 216385 w 186"/>
                <a:gd name="T99" fmla="*/ 139844 h 185"/>
                <a:gd name="T100" fmla="*/ 204996 w 186"/>
                <a:gd name="T101" fmla="*/ 112201 h 185"/>
                <a:gd name="T102" fmla="*/ 216385 w 186"/>
                <a:gd name="T103" fmla="*/ 139844 h 185"/>
                <a:gd name="T104" fmla="*/ 231027 w 186"/>
                <a:gd name="T105" fmla="*/ 183749 h 185"/>
                <a:gd name="T106" fmla="*/ 204996 w 186"/>
                <a:gd name="T107" fmla="*/ 173992 h 185"/>
                <a:gd name="T108" fmla="*/ 248924 w 186"/>
                <a:gd name="T109" fmla="*/ 247167 h 185"/>
                <a:gd name="T110" fmla="*/ 203369 w 186"/>
                <a:gd name="T111" fmla="*/ 201636 h 185"/>
                <a:gd name="T112" fmla="*/ 248924 w 186"/>
                <a:gd name="T113" fmla="*/ 247167 h 185"/>
                <a:gd name="T114" fmla="*/ 224519 w 186"/>
                <a:gd name="T115" fmla="*/ 151227 h 185"/>
                <a:gd name="T116" fmla="*/ 287970 w 186"/>
                <a:gd name="T117" fmla="*/ 151227 h 1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185"/>
                <a:gd name="T179" fmla="*/ 186 w 186"/>
                <a:gd name="T180" fmla="*/ 185 h 1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defTabSz="1218565">
                <a:lnSpc>
                  <a:spcPct val="130000"/>
                </a:lnSpc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37"/>
            <p:cNvSpPr>
              <a:spLocks noChangeAspect="1"/>
            </p:cNvSpPr>
            <p:nvPr/>
          </p:nvSpPr>
          <p:spPr>
            <a:xfrm>
              <a:off x="7061200" y="4907915"/>
              <a:ext cx="680720" cy="6794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2" name="Freeform: Shape 36"/>
            <p:cNvSpPr/>
            <p:nvPr/>
          </p:nvSpPr>
          <p:spPr bwMode="auto">
            <a:xfrm>
              <a:off x="7246620" y="5068570"/>
              <a:ext cx="309880" cy="312420"/>
            </a:xfrm>
            <a:custGeom>
              <a:avLst/>
              <a:gdLst>
                <a:gd name="T0" fmla="*/ 284342 w 189"/>
                <a:gd name="T1" fmla="*/ 27955 h 190"/>
                <a:gd name="T2" fmla="*/ 185726 w 189"/>
                <a:gd name="T3" fmla="*/ 27955 h 190"/>
                <a:gd name="T4" fmla="*/ 166003 w 189"/>
                <a:gd name="T5" fmla="*/ 74000 h 190"/>
                <a:gd name="T6" fmla="*/ 60813 w 189"/>
                <a:gd name="T7" fmla="*/ 192399 h 190"/>
                <a:gd name="T8" fmla="*/ 47664 w 189"/>
                <a:gd name="T9" fmla="*/ 221999 h 190"/>
                <a:gd name="T10" fmla="*/ 54239 w 189"/>
                <a:gd name="T11" fmla="*/ 243377 h 190"/>
                <a:gd name="T12" fmla="*/ 34515 w 189"/>
                <a:gd name="T13" fmla="*/ 286132 h 190"/>
                <a:gd name="T14" fmla="*/ 34515 w 189"/>
                <a:gd name="T15" fmla="*/ 291065 h 190"/>
                <a:gd name="T16" fmla="*/ 6574 w 189"/>
                <a:gd name="T17" fmla="*/ 299288 h 190"/>
                <a:gd name="T18" fmla="*/ 6574 w 189"/>
                <a:gd name="T19" fmla="*/ 297643 h 190"/>
                <a:gd name="T20" fmla="*/ 0 w 189"/>
                <a:gd name="T21" fmla="*/ 305865 h 190"/>
                <a:gd name="T22" fmla="*/ 6574 w 189"/>
                <a:gd name="T23" fmla="*/ 312443 h 190"/>
                <a:gd name="T24" fmla="*/ 6574 w 189"/>
                <a:gd name="T25" fmla="*/ 312443 h 190"/>
                <a:gd name="T26" fmla="*/ 46021 w 189"/>
                <a:gd name="T27" fmla="*/ 299288 h 190"/>
                <a:gd name="T28" fmla="*/ 47664 w 189"/>
                <a:gd name="T29" fmla="*/ 282843 h 190"/>
                <a:gd name="T30" fmla="*/ 62457 w 189"/>
                <a:gd name="T31" fmla="*/ 253243 h 190"/>
                <a:gd name="T32" fmla="*/ 88754 w 189"/>
                <a:gd name="T33" fmla="*/ 263110 h 190"/>
                <a:gd name="T34" fmla="*/ 118339 w 189"/>
                <a:gd name="T35" fmla="*/ 251599 h 190"/>
                <a:gd name="T36" fmla="*/ 236677 w 189"/>
                <a:gd name="T37" fmla="*/ 146355 h 190"/>
                <a:gd name="T38" fmla="*/ 284342 w 189"/>
                <a:gd name="T39" fmla="*/ 124977 h 190"/>
                <a:gd name="T40" fmla="*/ 284342 w 189"/>
                <a:gd name="T41" fmla="*/ 27955 h 190"/>
                <a:gd name="T42" fmla="*/ 108477 w 189"/>
                <a:gd name="T43" fmla="*/ 241732 h 190"/>
                <a:gd name="T44" fmla="*/ 88754 w 189"/>
                <a:gd name="T45" fmla="*/ 249954 h 190"/>
                <a:gd name="T46" fmla="*/ 62457 w 189"/>
                <a:gd name="T47" fmla="*/ 221999 h 190"/>
                <a:gd name="T48" fmla="*/ 69031 w 189"/>
                <a:gd name="T49" fmla="*/ 202266 h 190"/>
                <a:gd name="T50" fmla="*/ 167646 w 189"/>
                <a:gd name="T51" fmla="*/ 93733 h 190"/>
                <a:gd name="T52" fmla="*/ 185726 w 189"/>
                <a:gd name="T53" fmla="*/ 124977 h 190"/>
                <a:gd name="T54" fmla="*/ 218598 w 189"/>
                <a:gd name="T55" fmla="*/ 143066 h 190"/>
                <a:gd name="T56" fmla="*/ 108477 w 189"/>
                <a:gd name="T57" fmla="*/ 241732 h 190"/>
                <a:gd name="T58" fmla="*/ 274480 w 189"/>
                <a:gd name="T59" fmla="*/ 115111 h 190"/>
                <a:gd name="T60" fmla="*/ 195588 w 189"/>
                <a:gd name="T61" fmla="*/ 115111 h 190"/>
                <a:gd name="T62" fmla="*/ 195588 w 189"/>
                <a:gd name="T63" fmla="*/ 37822 h 190"/>
                <a:gd name="T64" fmla="*/ 274480 w 189"/>
                <a:gd name="T65" fmla="*/ 37822 h 190"/>
                <a:gd name="T66" fmla="*/ 274480 w 189"/>
                <a:gd name="T67" fmla="*/ 115111 h 190"/>
                <a:gd name="T68" fmla="*/ 128200 w 189"/>
                <a:gd name="T69" fmla="*/ 172666 h 190"/>
                <a:gd name="T70" fmla="*/ 138062 w 189"/>
                <a:gd name="T71" fmla="*/ 182532 h 190"/>
                <a:gd name="T72" fmla="*/ 182439 w 189"/>
                <a:gd name="T73" fmla="*/ 147999 h 190"/>
                <a:gd name="T74" fmla="*/ 162716 w 189"/>
                <a:gd name="T75" fmla="*/ 128266 h 190"/>
                <a:gd name="T76" fmla="*/ 128200 w 189"/>
                <a:gd name="T77" fmla="*/ 172666 h 1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9"/>
                <a:gd name="T118" fmla="*/ 0 h 190"/>
                <a:gd name="T119" fmla="*/ 189 w 189"/>
                <a:gd name="T120" fmla="*/ 190 h 1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9" h="190">
                  <a:moveTo>
                    <a:pt x="173" y="17"/>
                  </a:moveTo>
                  <a:cubicBezTo>
                    <a:pt x="156" y="0"/>
                    <a:pt x="130" y="0"/>
                    <a:pt x="113" y="17"/>
                  </a:cubicBezTo>
                  <a:cubicBezTo>
                    <a:pt x="105" y="25"/>
                    <a:pt x="101" y="35"/>
                    <a:pt x="101" y="45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2" y="122"/>
                    <a:pt x="29" y="128"/>
                    <a:pt x="29" y="135"/>
                  </a:cubicBezTo>
                  <a:cubicBezTo>
                    <a:pt x="29" y="140"/>
                    <a:pt x="30" y="144"/>
                    <a:pt x="33" y="148"/>
                  </a:cubicBezTo>
                  <a:cubicBezTo>
                    <a:pt x="21" y="155"/>
                    <a:pt x="16" y="161"/>
                    <a:pt x="21" y="174"/>
                  </a:cubicBezTo>
                  <a:cubicBezTo>
                    <a:pt x="21" y="176"/>
                    <a:pt x="21" y="177"/>
                    <a:pt x="21" y="177"/>
                  </a:cubicBezTo>
                  <a:cubicBezTo>
                    <a:pt x="19" y="180"/>
                    <a:pt x="10" y="181"/>
                    <a:pt x="4" y="182"/>
                  </a:cubicBezTo>
                  <a:cubicBezTo>
                    <a:pt x="4" y="182"/>
                    <a:pt x="4" y="181"/>
                    <a:pt x="4" y="181"/>
                  </a:cubicBezTo>
                  <a:cubicBezTo>
                    <a:pt x="1" y="181"/>
                    <a:pt x="0" y="183"/>
                    <a:pt x="0" y="186"/>
                  </a:cubicBezTo>
                  <a:cubicBezTo>
                    <a:pt x="0" y="188"/>
                    <a:pt x="1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7" y="190"/>
                    <a:pt x="22" y="190"/>
                    <a:pt x="28" y="182"/>
                  </a:cubicBezTo>
                  <a:cubicBezTo>
                    <a:pt x="29" y="180"/>
                    <a:pt x="30" y="176"/>
                    <a:pt x="29" y="172"/>
                  </a:cubicBezTo>
                  <a:cubicBezTo>
                    <a:pt x="26" y="164"/>
                    <a:pt x="27" y="161"/>
                    <a:pt x="38" y="154"/>
                  </a:cubicBezTo>
                  <a:cubicBezTo>
                    <a:pt x="43" y="158"/>
                    <a:pt x="48" y="160"/>
                    <a:pt x="54" y="160"/>
                  </a:cubicBezTo>
                  <a:cubicBezTo>
                    <a:pt x="61" y="160"/>
                    <a:pt x="68" y="158"/>
                    <a:pt x="72" y="153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55" y="88"/>
                    <a:pt x="165" y="84"/>
                    <a:pt x="173" y="76"/>
                  </a:cubicBezTo>
                  <a:cubicBezTo>
                    <a:pt x="189" y="60"/>
                    <a:pt x="189" y="33"/>
                    <a:pt x="173" y="17"/>
                  </a:cubicBezTo>
                  <a:close/>
                  <a:moveTo>
                    <a:pt x="66" y="147"/>
                  </a:moveTo>
                  <a:cubicBezTo>
                    <a:pt x="63" y="150"/>
                    <a:pt x="59" y="152"/>
                    <a:pt x="54" y="152"/>
                  </a:cubicBezTo>
                  <a:cubicBezTo>
                    <a:pt x="45" y="152"/>
                    <a:pt x="38" y="144"/>
                    <a:pt x="38" y="135"/>
                  </a:cubicBezTo>
                  <a:cubicBezTo>
                    <a:pt x="38" y="130"/>
                    <a:pt x="39" y="126"/>
                    <a:pt x="42" y="123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4" y="64"/>
                    <a:pt x="108" y="71"/>
                    <a:pt x="113" y="76"/>
                  </a:cubicBezTo>
                  <a:cubicBezTo>
                    <a:pt x="119" y="82"/>
                    <a:pt x="126" y="86"/>
                    <a:pt x="133" y="87"/>
                  </a:cubicBezTo>
                  <a:lnTo>
                    <a:pt x="66" y="147"/>
                  </a:lnTo>
                  <a:close/>
                  <a:moveTo>
                    <a:pt x="167" y="70"/>
                  </a:moveTo>
                  <a:cubicBezTo>
                    <a:pt x="154" y="84"/>
                    <a:pt x="132" y="84"/>
                    <a:pt x="119" y="70"/>
                  </a:cubicBezTo>
                  <a:cubicBezTo>
                    <a:pt x="106" y="57"/>
                    <a:pt x="106" y="36"/>
                    <a:pt x="119" y="23"/>
                  </a:cubicBezTo>
                  <a:cubicBezTo>
                    <a:pt x="132" y="10"/>
                    <a:pt x="154" y="10"/>
                    <a:pt x="167" y="23"/>
                  </a:cubicBezTo>
                  <a:cubicBezTo>
                    <a:pt x="180" y="36"/>
                    <a:pt x="180" y="57"/>
                    <a:pt x="167" y="70"/>
                  </a:cubicBezTo>
                  <a:close/>
                  <a:moveTo>
                    <a:pt x="78" y="105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99" y="78"/>
                    <a:pt x="99" y="78"/>
                    <a:pt x="99" y="78"/>
                  </a:cubicBezTo>
                  <a:lnTo>
                    <a:pt x="78" y="10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9" name="Oval 39"/>
            <p:cNvSpPr>
              <a:spLocks noChangeAspect="1"/>
            </p:cNvSpPr>
            <p:nvPr/>
          </p:nvSpPr>
          <p:spPr>
            <a:xfrm>
              <a:off x="4095750" y="4907915"/>
              <a:ext cx="679450" cy="6794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30" name="Freeform: Shape 40"/>
            <p:cNvSpPr/>
            <p:nvPr/>
          </p:nvSpPr>
          <p:spPr bwMode="auto">
            <a:xfrm>
              <a:off x="4338320" y="5098415"/>
              <a:ext cx="192405" cy="299720"/>
            </a:xfrm>
            <a:custGeom>
              <a:avLst/>
              <a:gdLst>
                <a:gd name="T0" fmla="*/ 89456 w 118"/>
                <a:gd name="T1" fmla="*/ 191310 h 185"/>
                <a:gd name="T2" fmla="*/ 82950 w 118"/>
                <a:gd name="T3" fmla="*/ 197795 h 185"/>
                <a:gd name="T4" fmla="*/ 89456 w 118"/>
                <a:gd name="T5" fmla="*/ 204280 h 185"/>
                <a:gd name="T6" fmla="*/ 95962 w 118"/>
                <a:gd name="T7" fmla="*/ 197795 h 185"/>
                <a:gd name="T8" fmla="*/ 89456 w 118"/>
                <a:gd name="T9" fmla="*/ 191310 h 185"/>
                <a:gd name="T10" fmla="*/ 74817 w 118"/>
                <a:gd name="T11" fmla="*/ 246433 h 185"/>
                <a:gd name="T12" fmla="*/ 68312 w 118"/>
                <a:gd name="T13" fmla="*/ 252918 h 185"/>
                <a:gd name="T14" fmla="*/ 74817 w 118"/>
                <a:gd name="T15" fmla="*/ 259403 h 185"/>
                <a:gd name="T16" fmla="*/ 82950 w 118"/>
                <a:gd name="T17" fmla="*/ 252918 h 185"/>
                <a:gd name="T18" fmla="*/ 74817 w 118"/>
                <a:gd name="T19" fmla="*/ 246433 h 185"/>
                <a:gd name="T20" fmla="*/ 82950 w 118"/>
                <a:gd name="T21" fmla="*/ 150778 h 185"/>
                <a:gd name="T22" fmla="*/ 68312 w 118"/>
                <a:gd name="T23" fmla="*/ 136187 h 185"/>
                <a:gd name="T24" fmla="*/ 55300 w 118"/>
                <a:gd name="T25" fmla="*/ 150778 h 185"/>
                <a:gd name="T26" fmla="*/ 68312 w 118"/>
                <a:gd name="T27" fmla="*/ 163748 h 185"/>
                <a:gd name="T28" fmla="*/ 82950 w 118"/>
                <a:gd name="T29" fmla="*/ 150778 h 185"/>
                <a:gd name="T30" fmla="*/ 178911 w 118"/>
                <a:gd name="T31" fmla="*/ 0 h 185"/>
                <a:gd name="T32" fmla="*/ 13012 w 118"/>
                <a:gd name="T33" fmla="*/ 0 h 185"/>
                <a:gd name="T34" fmla="*/ 0 w 118"/>
                <a:gd name="T35" fmla="*/ 12970 h 185"/>
                <a:gd name="T36" fmla="*/ 0 w 118"/>
                <a:gd name="T37" fmla="*/ 27562 h 185"/>
                <a:gd name="T38" fmla="*/ 13012 w 118"/>
                <a:gd name="T39" fmla="*/ 40532 h 185"/>
                <a:gd name="T40" fmla="*/ 27650 w 118"/>
                <a:gd name="T41" fmla="*/ 40532 h 185"/>
                <a:gd name="T42" fmla="*/ 27650 w 118"/>
                <a:gd name="T43" fmla="*/ 231842 h 185"/>
                <a:gd name="T44" fmla="*/ 95962 w 118"/>
                <a:gd name="T45" fmla="*/ 299935 h 185"/>
                <a:gd name="T46" fmla="*/ 164273 w 118"/>
                <a:gd name="T47" fmla="*/ 231842 h 185"/>
                <a:gd name="T48" fmla="*/ 164273 w 118"/>
                <a:gd name="T49" fmla="*/ 40532 h 185"/>
                <a:gd name="T50" fmla="*/ 178911 w 118"/>
                <a:gd name="T51" fmla="*/ 40532 h 185"/>
                <a:gd name="T52" fmla="*/ 191923 w 118"/>
                <a:gd name="T53" fmla="*/ 27562 h 185"/>
                <a:gd name="T54" fmla="*/ 191923 w 118"/>
                <a:gd name="T55" fmla="*/ 12970 h 185"/>
                <a:gd name="T56" fmla="*/ 178911 w 118"/>
                <a:gd name="T57" fmla="*/ 0 h 185"/>
                <a:gd name="T58" fmla="*/ 151261 w 118"/>
                <a:gd name="T59" fmla="*/ 231842 h 185"/>
                <a:gd name="T60" fmla="*/ 95962 w 118"/>
                <a:gd name="T61" fmla="*/ 286965 h 185"/>
                <a:gd name="T62" fmla="*/ 40662 w 118"/>
                <a:gd name="T63" fmla="*/ 231842 h 185"/>
                <a:gd name="T64" fmla="*/ 40662 w 118"/>
                <a:gd name="T65" fmla="*/ 89170 h 185"/>
                <a:gd name="T66" fmla="*/ 73191 w 118"/>
                <a:gd name="T67" fmla="*/ 95655 h 185"/>
                <a:gd name="T68" fmla="*/ 92709 w 118"/>
                <a:gd name="T69" fmla="*/ 92412 h 185"/>
                <a:gd name="T70" fmla="*/ 133370 w 118"/>
                <a:gd name="T71" fmla="*/ 76200 h 185"/>
                <a:gd name="T72" fmla="*/ 151261 w 118"/>
                <a:gd name="T73" fmla="*/ 69715 h 185"/>
                <a:gd name="T74" fmla="*/ 151261 w 118"/>
                <a:gd name="T75" fmla="*/ 231842 h 185"/>
                <a:gd name="T76" fmla="*/ 151261 w 118"/>
                <a:gd name="T77" fmla="*/ 55123 h 185"/>
                <a:gd name="T78" fmla="*/ 128491 w 118"/>
                <a:gd name="T79" fmla="*/ 64851 h 185"/>
                <a:gd name="T80" fmla="*/ 89456 w 118"/>
                <a:gd name="T81" fmla="*/ 81064 h 185"/>
                <a:gd name="T82" fmla="*/ 40662 w 118"/>
                <a:gd name="T83" fmla="*/ 74578 h 185"/>
                <a:gd name="T84" fmla="*/ 40662 w 118"/>
                <a:gd name="T85" fmla="*/ 40532 h 185"/>
                <a:gd name="T86" fmla="*/ 151261 w 118"/>
                <a:gd name="T87" fmla="*/ 40532 h 185"/>
                <a:gd name="T88" fmla="*/ 151261 w 118"/>
                <a:gd name="T89" fmla="*/ 55123 h 185"/>
                <a:gd name="T90" fmla="*/ 178911 w 118"/>
                <a:gd name="T91" fmla="*/ 27562 h 185"/>
                <a:gd name="T92" fmla="*/ 13012 w 118"/>
                <a:gd name="T93" fmla="*/ 27562 h 185"/>
                <a:gd name="T94" fmla="*/ 13012 w 118"/>
                <a:gd name="T95" fmla="*/ 12970 h 185"/>
                <a:gd name="T96" fmla="*/ 178911 w 118"/>
                <a:gd name="T97" fmla="*/ 12970 h 185"/>
                <a:gd name="T98" fmla="*/ 178911 w 118"/>
                <a:gd name="T99" fmla="*/ 27562 h 185"/>
                <a:gd name="T100" fmla="*/ 117106 w 118"/>
                <a:gd name="T101" fmla="*/ 218872 h 185"/>
                <a:gd name="T102" fmla="*/ 110600 w 118"/>
                <a:gd name="T103" fmla="*/ 225357 h 185"/>
                <a:gd name="T104" fmla="*/ 117106 w 118"/>
                <a:gd name="T105" fmla="*/ 231842 h 185"/>
                <a:gd name="T106" fmla="*/ 123611 w 118"/>
                <a:gd name="T107" fmla="*/ 225357 h 185"/>
                <a:gd name="T108" fmla="*/ 117106 w 118"/>
                <a:gd name="T109" fmla="*/ 218872 h 185"/>
                <a:gd name="T110" fmla="*/ 123611 w 118"/>
                <a:gd name="T111" fmla="*/ 108625 h 185"/>
                <a:gd name="T112" fmla="*/ 110600 w 118"/>
                <a:gd name="T113" fmla="*/ 123217 h 185"/>
                <a:gd name="T114" fmla="*/ 123611 w 118"/>
                <a:gd name="T115" fmla="*/ 136187 h 185"/>
                <a:gd name="T116" fmla="*/ 136623 w 118"/>
                <a:gd name="T117" fmla="*/ 123217 h 185"/>
                <a:gd name="T118" fmla="*/ 123611 w 118"/>
                <a:gd name="T119" fmla="*/ 108625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"/>
                <a:gd name="T181" fmla="*/ 0 h 185"/>
                <a:gd name="T182" fmla="*/ 118 w 118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" h="185">
                  <a:moveTo>
                    <a:pt x="55" y="118"/>
                  </a:moveTo>
                  <a:cubicBezTo>
                    <a:pt x="53" y="118"/>
                    <a:pt x="51" y="120"/>
                    <a:pt x="51" y="122"/>
                  </a:cubicBezTo>
                  <a:cubicBezTo>
                    <a:pt x="51" y="124"/>
                    <a:pt x="53" y="126"/>
                    <a:pt x="55" y="126"/>
                  </a:cubicBezTo>
                  <a:cubicBezTo>
                    <a:pt x="57" y="126"/>
                    <a:pt x="59" y="124"/>
                    <a:pt x="59" y="122"/>
                  </a:cubicBezTo>
                  <a:cubicBezTo>
                    <a:pt x="59" y="120"/>
                    <a:pt x="57" y="118"/>
                    <a:pt x="55" y="118"/>
                  </a:cubicBezTo>
                  <a:close/>
                  <a:moveTo>
                    <a:pt x="46" y="152"/>
                  </a:moveTo>
                  <a:cubicBezTo>
                    <a:pt x="44" y="152"/>
                    <a:pt x="42" y="154"/>
                    <a:pt x="42" y="156"/>
                  </a:cubicBezTo>
                  <a:cubicBezTo>
                    <a:pt x="42" y="158"/>
                    <a:pt x="44" y="160"/>
                    <a:pt x="46" y="160"/>
                  </a:cubicBezTo>
                  <a:cubicBezTo>
                    <a:pt x="49" y="160"/>
                    <a:pt x="51" y="158"/>
                    <a:pt x="51" y="156"/>
                  </a:cubicBezTo>
                  <a:cubicBezTo>
                    <a:pt x="51" y="154"/>
                    <a:pt x="49" y="152"/>
                    <a:pt x="46" y="152"/>
                  </a:cubicBezTo>
                  <a:close/>
                  <a:moveTo>
                    <a:pt x="51" y="93"/>
                  </a:moveTo>
                  <a:cubicBezTo>
                    <a:pt x="51" y="88"/>
                    <a:pt x="47" y="84"/>
                    <a:pt x="42" y="84"/>
                  </a:cubicBezTo>
                  <a:cubicBezTo>
                    <a:pt x="38" y="84"/>
                    <a:pt x="34" y="88"/>
                    <a:pt x="34" y="93"/>
                  </a:cubicBezTo>
                  <a:cubicBezTo>
                    <a:pt x="34" y="97"/>
                    <a:pt x="38" y="101"/>
                    <a:pt x="42" y="101"/>
                  </a:cubicBezTo>
                  <a:cubicBezTo>
                    <a:pt x="47" y="101"/>
                    <a:pt x="51" y="97"/>
                    <a:pt x="51" y="93"/>
                  </a:cubicBezTo>
                  <a:close/>
                  <a:moveTo>
                    <a:pt x="11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7" y="166"/>
                    <a:pt x="36" y="185"/>
                    <a:pt x="59" y="185"/>
                  </a:cubicBezTo>
                  <a:cubicBezTo>
                    <a:pt x="82" y="185"/>
                    <a:pt x="101" y="166"/>
                    <a:pt x="101" y="143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4" y="25"/>
                    <a:pt x="118" y="21"/>
                    <a:pt x="118" y="1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4"/>
                    <a:pt x="114" y="0"/>
                    <a:pt x="110" y="0"/>
                  </a:cubicBezTo>
                  <a:close/>
                  <a:moveTo>
                    <a:pt x="93" y="143"/>
                  </a:moveTo>
                  <a:cubicBezTo>
                    <a:pt x="93" y="162"/>
                    <a:pt x="78" y="177"/>
                    <a:pt x="59" y="177"/>
                  </a:cubicBezTo>
                  <a:cubicBezTo>
                    <a:pt x="40" y="177"/>
                    <a:pt x="25" y="162"/>
                    <a:pt x="25" y="14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57"/>
                    <a:pt x="38" y="59"/>
                    <a:pt x="45" y="59"/>
                  </a:cubicBezTo>
                  <a:cubicBezTo>
                    <a:pt x="49" y="59"/>
                    <a:pt x="53" y="58"/>
                    <a:pt x="57" y="57"/>
                  </a:cubicBezTo>
                  <a:cubicBezTo>
                    <a:pt x="68" y="54"/>
                    <a:pt x="76" y="50"/>
                    <a:pt x="82" y="47"/>
                  </a:cubicBezTo>
                  <a:cubicBezTo>
                    <a:pt x="86" y="45"/>
                    <a:pt x="90" y="44"/>
                    <a:pt x="93" y="43"/>
                  </a:cubicBezTo>
                  <a:lnTo>
                    <a:pt x="93" y="143"/>
                  </a:lnTo>
                  <a:close/>
                  <a:moveTo>
                    <a:pt x="93" y="34"/>
                  </a:moveTo>
                  <a:cubicBezTo>
                    <a:pt x="88" y="36"/>
                    <a:pt x="84" y="38"/>
                    <a:pt x="79" y="40"/>
                  </a:cubicBezTo>
                  <a:cubicBezTo>
                    <a:pt x="72" y="43"/>
                    <a:pt x="65" y="46"/>
                    <a:pt x="55" y="50"/>
                  </a:cubicBezTo>
                  <a:cubicBezTo>
                    <a:pt x="44" y="53"/>
                    <a:pt x="34" y="50"/>
                    <a:pt x="25" y="4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93" y="34"/>
                  </a:lnTo>
                  <a:close/>
                  <a:moveTo>
                    <a:pt x="11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0" y="8"/>
                    <a:pt x="110" y="8"/>
                    <a:pt x="110" y="8"/>
                  </a:cubicBezTo>
                  <a:lnTo>
                    <a:pt x="110" y="17"/>
                  </a:lnTo>
                  <a:close/>
                  <a:moveTo>
                    <a:pt x="72" y="135"/>
                  </a:moveTo>
                  <a:cubicBezTo>
                    <a:pt x="69" y="135"/>
                    <a:pt x="68" y="137"/>
                    <a:pt x="68" y="139"/>
                  </a:cubicBezTo>
                  <a:cubicBezTo>
                    <a:pt x="68" y="141"/>
                    <a:pt x="69" y="143"/>
                    <a:pt x="72" y="143"/>
                  </a:cubicBezTo>
                  <a:cubicBezTo>
                    <a:pt x="74" y="143"/>
                    <a:pt x="76" y="141"/>
                    <a:pt x="76" y="139"/>
                  </a:cubicBezTo>
                  <a:cubicBezTo>
                    <a:pt x="76" y="137"/>
                    <a:pt x="74" y="135"/>
                    <a:pt x="72" y="135"/>
                  </a:cubicBezTo>
                  <a:close/>
                  <a:moveTo>
                    <a:pt x="76" y="67"/>
                  </a:moveTo>
                  <a:cubicBezTo>
                    <a:pt x="71" y="67"/>
                    <a:pt x="68" y="71"/>
                    <a:pt x="68" y="76"/>
                  </a:cubicBezTo>
                  <a:cubicBezTo>
                    <a:pt x="68" y="80"/>
                    <a:pt x="71" y="84"/>
                    <a:pt x="76" y="84"/>
                  </a:cubicBezTo>
                  <a:cubicBezTo>
                    <a:pt x="81" y="84"/>
                    <a:pt x="84" y="80"/>
                    <a:pt x="84" y="76"/>
                  </a:cubicBezTo>
                  <a:cubicBezTo>
                    <a:pt x="84" y="71"/>
                    <a:pt x="81" y="67"/>
                    <a:pt x="76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defTabSz="1218565">
                <a:lnSpc>
                  <a:spcPct val="130000"/>
                </a:lnSpc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029002" y="1355646"/>
            <a:ext cx="2075039" cy="1312882"/>
            <a:chOff x="7200919" y="1507409"/>
            <a:chExt cx="2075038" cy="1312879"/>
          </a:xfrm>
        </p:grpSpPr>
        <p:sp>
          <p:nvSpPr>
            <p:cNvPr id="63" name="文本框 62"/>
            <p:cNvSpPr txBox="1"/>
            <p:nvPr/>
          </p:nvSpPr>
          <p:spPr>
            <a:xfrm>
              <a:off x="7211239" y="1847716"/>
              <a:ext cx="1951311" cy="97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 defTabSz="1218565">
                <a:lnSpc>
                  <a:spcPct val="130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200919" y="1507409"/>
              <a:ext cx="2075038" cy="6844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 defTabSz="1218565">
                <a:lnSpc>
                  <a:spcPct val="130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sz="1860" dirty="0">
                  <a:ea typeface="+mn-ea"/>
                  <a:cs typeface="+mn-ea"/>
                  <a:sym typeface="+mn-lt"/>
                </a:rPr>
                <a:t>添加标题</a:t>
              </a:r>
            </a:p>
            <a:p>
              <a:endParaRPr lang="zh-CN" altLang="en-US" dirty="0"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057245" y="1455026"/>
            <a:ext cx="2075039" cy="1351517"/>
            <a:chOff x="7226954" y="1525189"/>
            <a:chExt cx="2075038" cy="1351514"/>
          </a:xfrm>
        </p:grpSpPr>
        <p:sp>
          <p:nvSpPr>
            <p:cNvPr id="72" name="文本框 71"/>
            <p:cNvSpPr txBox="1"/>
            <p:nvPr/>
          </p:nvSpPr>
          <p:spPr>
            <a:xfrm>
              <a:off x="7305329" y="1904131"/>
              <a:ext cx="1951311" cy="97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 defTabSz="1218565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226954" y="1525189"/>
              <a:ext cx="2075038" cy="801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  <a:p>
              <a:pPr algn="ctr" defTabSz="1218565">
                <a:lnSpc>
                  <a:spcPct val="130000"/>
                </a:lnSpc>
              </a:pPr>
              <a:endPara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383236" y="3108209"/>
            <a:ext cx="2081565" cy="1319876"/>
            <a:chOff x="7220428" y="1525189"/>
            <a:chExt cx="2081564" cy="1319873"/>
          </a:xfrm>
        </p:grpSpPr>
        <p:sp>
          <p:nvSpPr>
            <p:cNvPr id="79" name="文本框 78"/>
            <p:cNvSpPr txBox="1"/>
            <p:nvPr/>
          </p:nvSpPr>
          <p:spPr>
            <a:xfrm>
              <a:off x="7220428" y="1872490"/>
              <a:ext cx="1951311" cy="97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 defTabSz="1218565">
                <a:lnSpc>
                  <a:spcPct val="130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226954" y="1525189"/>
              <a:ext cx="2075038" cy="428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456977" y="2928957"/>
            <a:ext cx="2075039" cy="1340876"/>
            <a:chOff x="7226954" y="1485184"/>
            <a:chExt cx="2075038" cy="1340873"/>
          </a:xfrm>
        </p:grpSpPr>
        <p:sp>
          <p:nvSpPr>
            <p:cNvPr id="85" name="文本框 84"/>
            <p:cNvSpPr txBox="1"/>
            <p:nvPr/>
          </p:nvSpPr>
          <p:spPr>
            <a:xfrm>
              <a:off x="7299008" y="1853485"/>
              <a:ext cx="1951311" cy="97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 defTabSz="1218565">
                <a:lnSpc>
                  <a:spcPct val="130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7226954" y="1485184"/>
              <a:ext cx="2075038" cy="4290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090714" y="4433028"/>
            <a:ext cx="2075039" cy="1331905"/>
            <a:chOff x="7226954" y="1525189"/>
            <a:chExt cx="2075038" cy="1331902"/>
          </a:xfrm>
        </p:grpSpPr>
        <p:sp>
          <p:nvSpPr>
            <p:cNvPr id="88" name="文本框 87"/>
            <p:cNvSpPr txBox="1"/>
            <p:nvPr/>
          </p:nvSpPr>
          <p:spPr>
            <a:xfrm>
              <a:off x="7281148" y="1884519"/>
              <a:ext cx="1951311" cy="97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 defTabSz="1218565">
                <a:lnSpc>
                  <a:spcPct val="130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226954" y="1525189"/>
              <a:ext cx="2075038" cy="801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CN" altLang="en-US" sz="186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 defTabSz="1218565">
                <a:lnSpc>
                  <a:spcPct val="130000"/>
                </a:lnSpc>
              </a:pPr>
              <a:endParaRPr lang="zh-CN" altLang="en-US" sz="18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979394" y="4486368"/>
            <a:ext cx="2075039" cy="1346289"/>
            <a:chOff x="7226954" y="1525189"/>
            <a:chExt cx="2075038" cy="1346286"/>
          </a:xfrm>
        </p:grpSpPr>
        <p:sp>
          <p:nvSpPr>
            <p:cNvPr id="91" name="文本框 90"/>
            <p:cNvSpPr txBox="1"/>
            <p:nvPr/>
          </p:nvSpPr>
          <p:spPr>
            <a:xfrm>
              <a:off x="7288817" y="1898903"/>
              <a:ext cx="1951311" cy="97257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lvl="0" algn="ctr" defTabSz="1218565">
                <a:lnSpc>
                  <a:spcPct val="130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</a:defRPr>
              </a:lvl1pPr>
            </a:lstStyle>
            <a:p>
              <a:r>
                <a:rPr lang="zh-CN" altLang="en-US" dirty="0"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7226954" y="1525189"/>
              <a:ext cx="2075038" cy="801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565">
                <a:lnSpc>
                  <a:spcPct val="130000"/>
                </a:lnSpc>
              </a:pPr>
              <a:r>
                <a:rPr lang="zh-CN" altLang="en-US" sz="186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  <a:p>
              <a:pPr algn="ctr" defTabSz="1218565">
                <a:lnSpc>
                  <a:spcPct val="130000"/>
                </a:lnSpc>
              </a:pPr>
              <a:endPara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Other"/>
  <p:tag name="MH_ORDER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Other"/>
  <p:tag name="MH_ORDER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Other"/>
  <p:tag name="MH_ORDER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Other"/>
  <p:tag name="MH_ORDER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17164316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33atft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Microsoft Office PowerPoint</Application>
  <PresentationFormat>宽屏</PresentationFormat>
  <Paragraphs>244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 Unicode MS</vt:lpstr>
      <vt:lpstr>阿里巴巴普惠体 R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2022-03-09T02:27:27Z</dcterms:created>
  <dcterms:modified xsi:type="dcterms:W3CDTF">2023-01-10T05:57:03Z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ED0D0C49022D4278AE81C1629D8BD082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