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8" r:id="rId2"/>
    <p:sldId id="273" r:id="rId3"/>
    <p:sldId id="340" r:id="rId4"/>
    <p:sldId id="313" r:id="rId5"/>
    <p:sldId id="341" r:id="rId6"/>
    <p:sldId id="342" r:id="rId7"/>
    <p:sldId id="343" r:id="rId8"/>
    <p:sldId id="314" r:id="rId9"/>
    <p:sldId id="344" r:id="rId10"/>
    <p:sldId id="315" r:id="rId11"/>
    <p:sldId id="317" r:id="rId12"/>
    <p:sldId id="345" r:id="rId13"/>
    <p:sldId id="320" r:id="rId14"/>
    <p:sldId id="361" r:id="rId15"/>
    <p:sldId id="362" r:id="rId16"/>
    <p:sldId id="363" r:id="rId17"/>
    <p:sldId id="326" r:id="rId18"/>
    <p:sldId id="327" r:id="rId19"/>
    <p:sldId id="332" r:id="rId20"/>
    <p:sldId id="333" r:id="rId21"/>
    <p:sldId id="334" r:id="rId22"/>
    <p:sldId id="350" r:id="rId23"/>
    <p:sldId id="351" r:id="rId24"/>
    <p:sldId id="364" r:id="rId25"/>
    <p:sldId id="352" r:id="rId26"/>
    <p:sldId id="353" r:id="rId27"/>
    <p:sldId id="355" r:id="rId28"/>
    <p:sldId id="365" r:id="rId29"/>
    <p:sldId id="356" r:id="rId30"/>
    <p:sldId id="358" r:id="rId31"/>
    <p:sldId id="366" r:id="rId32"/>
    <p:sldId id="359" r:id="rId33"/>
    <p:sldId id="360" r:id="rId34"/>
    <p:sldId id="336" r:id="rId35"/>
    <p:sldId id="338" r:id="rId3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0" autoAdjust="0"/>
    <p:restoredTop sz="94660"/>
  </p:normalViewPr>
  <p:slideViewPr>
    <p:cSldViewPr snapToGrid="0"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01198-3138-457B-B848-0FCD65EC1F6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B9D99-ED4D-47AC-B6FB-EAEDF578DEE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395288" y="4437064"/>
            <a:ext cx="77724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395288" y="5445126"/>
            <a:ext cx="64008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1950" y="117476"/>
            <a:ext cx="20574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1" y="117476"/>
            <a:ext cx="6052930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6846" y="112395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11188" y="117476"/>
            <a:ext cx="8075612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539750" y="112395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\\&#25991;&#31185;&#32534;&#36753;&#37096;&#26032;\&#26432;&#40657;&#39532;&#30828;&#30424;&#65288;&#25991;&#31185;&#65289;\2018&#31179;\&#23398;&#32451;&#32771;\&#33521;&#35821;\&#19971;&#24180;&#32423;\&#27827;&#21271;&#25945;&#32946;&#29256;\18&#31179;&#33521;&#35821;&#20864;&#25945;&#19971;&#19978;&#65288;&#23398;&#32451;&#32771;&#65289;&#65288;26%25&#65289;&#20108;&#26657;5.17&#28304;&#25991;&#20214;\&#33521;&#35821;&#20864;&#25945;&#19971;&#19978;&#23398;&#32451;&#32771;word\JJ040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5" Type="http://schemas.openxmlformats.org/officeDocument/2006/relationships/image" Target="file:///\\&#25991;&#31185;&#32534;&#36753;&#37096;&#26032;\&#26432;&#40657;&#39532;&#30828;&#30424;&#65288;&#25991;&#31185;&#65289;\2018&#31179;\&#23398;&#32451;&#32771;\&#33521;&#35821;\&#19971;&#24180;&#32423;\&#27827;&#21271;&#25945;&#32946;&#29256;\18&#31179;&#33521;&#35821;&#20864;&#25945;&#19971;&#19978;&#65288;&#23398;&#32451;&#32771;&#65289;&#65288;26%25&#65289;&#20108;&#26657;5.17&#28304;&#25991;&#20214;\&#33521;&#35821;&#20864;&#25945;&#19971;&#19978;&#23398;&#32451;&#32771;word\JJ039.TIF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file:///\\&#25991;&#31185;&#32534;&#36753;&#37096;&#26032;\&#26432;&#40657;&#39532;&#30828;&#30424;&#65288;&#25991;&#31185;&#65289;\2018&#31179;\&#23398;&#32451;&#32771;\&#33521;&#35821;\&#19971;&#24180;&#32423;\&#27827;&#21271;&#25945;&#32946;&#29256;\18&#31179;&#33521;&#35821;&#20864;&#25945;&#19971;&#19978;&#65288;&#23398;&#32451;&#32771;&#65289;&#65288;26%25&#65289;&#20108;&#26657;5.17&#28304;&#25991;&#20214;\&#33521;&#35821;&#20864;&#25945;&#19971;&#19978;&#23398;&#32451;&#32771;word\JJ041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19216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单元自我综合评价</a:t>
            </a:r>
          </a:p>
        </p:txBody>
      </p:sp>
      <p:sp>
        <p:nvSpPr>
          <p:cNvPr id="4" name="Rectangle 5"/>
          <p:cNvSpPr/>
          <p:nvPr/>
        </p:nvSpPr>
        <p:spPr>
          <a:xfrm>
            <a:off x="644050" y="319466"/>
            <a:ext cx="6477414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8  Countries around the world</a:t>
            </a:r>
            <a:endParaRPr lang="zh-CN" altLang="en-US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8129" y="506137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700" y="1554622"/>
            <a:ext cx="82718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________ a pen and some erasers for you.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is that girl?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—She is my friend Lily.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 	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062356" y="1745558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875867" y="360821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400679"/>
            <a:ext cx="82718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Here ________ a map of ________ United States.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the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/  	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is; /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are; the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stars does China's flag have?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—Five.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about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far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029450" y="146561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867024" y="282117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270" y="1357425"/>
            <a:ext cx="827180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and Peter like to ________ their lives.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 	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to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with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about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flag of the U.K. has ________ 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that of the U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same; as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same; such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same; as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same; as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5013784" y="134332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260710" y="342500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27217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-15811" y="1082362"/>
            <a:ext cx="8709645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完形填空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335612"/>
            <a:ext cx="8271803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Jones family are from Canada. Mr. and Mrs. Jones are __16__ in a company(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公司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Beijing. Their son Jimmy lives __17__ them. Jimmy can speak good English, __18__ he is not good at Chinese. Jimmy is in Grade Five in a(n) __19__ school now. His teachers and classmates are all Chinese. Jimmy plays with __20__ friends every day and he feels very __21__.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656" y="1357836"/>
            <a:ext cx="8271803" cy="335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listens to Chinese news, __22__ Chinese books and __23__ e­mails(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电子邮件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Chinese. Now he can speak a little Chinese.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On Sunday, Jimmy goes to a __24__. He wants to order his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__25__—Peking Roast Duck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北京烤鸭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So he says to the waiter, “May I have some Beijing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kaoya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894" y="1333447"/>
            <a:ext cx="85058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driving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playing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for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 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but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 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English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French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Canadian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he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   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55568" y="1722765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156411" y="352497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65538" y="266212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47490" y="441785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47490" y="5350190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68" y="1060974"/>
            <a:ext cx="827180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happy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  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sick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looks  	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watches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sees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makes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Draws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writes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sings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school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Shop   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office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clothes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drink   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19679" y="149155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180475" y="321732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73340" y="237288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19679" y="416343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13665" y="508158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65431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0" y="1317835"/>
            <a:ext cx="8880032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阅读理解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233192"/>
            <a:ext cx="8271803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   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 many countries the presidents, kings or queens live in special houses. These houses have different names. Many of these houses are famous in the world. The president of the 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lives in the White House. It is white outside. It really looks like a white house.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1564439"/>
            <a:ext cx="82718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U.K., kings and queens live in Buckingham Palace. It is very beautiful and we can visit some areas(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of the palace. The Palace Museum was old China's emperors'(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皇帝的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palace. Now there's no emperor in China and it becomes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 museum. Every year, people come to Beijing to visit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769175"/>
            <a:ext cx="8271803" cy="390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talks about(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谈论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 in the passage.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presidents 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kings and queens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palaces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emperors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United Kingdom, kings and queens live in________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houses 	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Palace Museum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White House  	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Buckingham Palace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824801" y="194885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7333264" y="399829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58064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524065" y="1454317"/>
            <a:ext cx="8312117" cy="65787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200467"/>
            <a:ext cx="8271803" cy="1134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________ map of Australia. It's ________old map.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 an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an; a  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 a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an; an 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175601" y="220046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6006" y="3851395"/>
            <a:ext cx="8253116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map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以辅音音素开头，冠词用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old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以元音音素开头，冠词用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an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769175"/>
            <a:ext cx="8271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It's________ outside the White House.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blond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China today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lives in the Palace Museum.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president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queen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emperor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961523" y="194646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592700" y="342522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953" y="2172377"/>
            <a:ext cx="8271803" cy="1688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visit the Palace Museum today?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we can.  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we can't.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don't know.  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think so.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078477" y="2360920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1155000"/>
            <a:ext cx="827180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110" y="2253883"/>
            <a:ext cx="8271803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Many buildings are famous in the world. Do you want to know more about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2584" y="935999"/>
          <a:ext cx="8202844" cy="5394262"/>
        </p:xfrm>
        <a:graphic>
          <a:graphicData uri="http://schemas.openxmlformats.org/drawingml/2006/table">
            <a:tbl>
              <a:tblPr/>
              <a:tblGrid>
                <a:gridCol w="8202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816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The Statue of Liberty has been in New York for 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more than(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超过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100 years. It was a present from France 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1884. The Statue of Liberty is 93 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metres</a:t>
                      </a:r>
                      <a:r>
                        <a:rPr lang="en-US" altLang="zh-CN" sz="20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tall from the bottom(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底部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 The lady has a torch(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火炬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in her right hand.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Buckingham Palace is in London. The Queen lives and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works in it. In summer, sometimes(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有时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you can go into the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palace when the Queen is not in it. In Buckingham Palace, you can see famous drawings, antiques(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古董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and the Queen's dresses and 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jewellery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首饰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图片 6" descr="JJ040.TIF"/>
          <p:cNvPicPr/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7018387" y="2765113"/>
            <a:ext cx="990261" cy="117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 descr="JJ039.TIF"/>
          <p:cNvPicPr/>
          <p:nvPr/>
        </p:nvPicPr>
        <p:blipFill>
          <a:blip r:embed="rId4" r:link="rId5" cstate="email"/>
          <a:stretch>
            <a:fillRect/>
          </a:stretch>
        </p:blipFill>
        <p:spPr bwMode="auto">
          <a:xfrm>
            <a:off x="6822528" y="935999"/>
            <a:ext cx="881852" cy="1071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85011" y="1402839"/>
          <a:ext cx="8202844" cy="3558167"/>
        </p:xfrm>
        <a:graphic>
          <a:graphicData uri="http://schemas.openxmlformats.org/drawingml/2006/table">
            <a:tbl>
              <a:tblPr/>
              <a:tblGrid>
                <a:gridCol w="8202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81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The Sydney Opera House is in Australia. It was opened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开放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on October 20, 1973. The Sydney Opera House is 67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metres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tall. It has about 100 rooms, five theatres, four restaurants and many souvenir(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纪念品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shops.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图片 5" descr="JJ041.TIF"/>
          <p:cNvPicPr/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7513562" y="3594368"/>
            <a:ext cx="1038389" cy="125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708481"/>
            <a:ext cx="85601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根据短文内容，判断正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Statue of Liberty was a present from the U.K. to the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U.S.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go into Buckingham Palace at any time of the year.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five restaurants and four theatres in the Sydney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Opera House.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70031" y="2350127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88078" y="3609432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242221" y="4371432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182" y="2368565"/>
            <a:ext cx="8271803" cy="1688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Statue of Liberty is taller than(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Sydney Opera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House.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famous buildings are in different countries.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64284" y="2368565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82332" y="3692038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65431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373157" y="1401518"/>
            <a:ext cx="8880032" cy="65787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Ⅳ.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任务型阅读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233192"/>
            <a:ext cx="8271803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Canada is a very big country. It is north of the 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The population(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人口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of Canada is over 35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000. Canada has two official languages, French and English.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weather in Canada is different in different areas. In the north, the winters are long, with snow for six months of the year. In the west coast(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海岸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of Canada, it rains every month of the year.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233191"/>
            <a:ext cx="8271803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There is a famous waterfall in Canada. It is the Niagara Falls. Would you like to come to Canada to visit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6016" y="1037460"/>
            <a:ext cx="8271803" cy="662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根据短文内容，完成下列表格。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70021" y="1925054"/>
          <a:ext cx="7369044" cy="4050631"/>
        </p:xfrm>
        <a:graphic>
          <a:graphicData uri="http://schemas.openxmlformats.org/drawingml/2006/table">
            <a:tbl>
              <a:tblPr/>
              <a:tblGrid>
                <a:gridCol w="273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0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9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Canada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Location(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位置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36.________ of the U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37.________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 35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000.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Official languages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38.________________.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Weather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north, it snows for six months of the year. In the west coast, it 39.________every month of the year.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4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Famous waterfall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40.________________.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952660" y="2335323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561518" y="2833830"/>
            <a:ext cx="1620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3769314" y="3539658"/>
            <a:ext cx="27615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French and English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5362134" y="4652600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rains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068639" y="5468181"/>
            <a:ext cx="19527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Niagara Falls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654066"/>
            <a:ext cx="8271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Li Ming can ________ French very well.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 	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735109" y="1812664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8567" y="3595674"/>
            <a:ext cx="8253116" cy="692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“speak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＋语言”意为“说某种语言”。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42972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373157" y="1311350"/>
            <a:ext cx="8880032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Ⅴ.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根据短文内容及首字母或所给词提示完成短文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94" y="2554033"/>
            <a:ext cx="8271803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Look at the map of the world. We can find all the 41.________(country) on it. Look here, it's Africa. I have a pen pal. She is 42.f________ Africa. She tells me there are many kinds of wild animals in her hometown.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635761" y="3378559"/>
            <a:ext cx="13981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4939968" y="3903181"/>
            <a:ext cx="72571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6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094" y="2554034"/>
            <a:ext cx="8271803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she 43.i________ me to travel to her country next summer. She can speak three languages: Chinese, English and 44.F________. I hope 45.________(visit) Africa soon.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886672" y="2725821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nvites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646614" y="3924031"/>
            <a:ext cx="93089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rench</a:t>
            </a:r>
            <a:endParaRPr lang="en-US" altLang="zh-CN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1270116" y="4607814"/>
            <a:ext cx="10647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visit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4336" y="138135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373157" y="1309619"/>
            <a:ext cx="8880032" cy="65787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Ⅵ.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连词成句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小题；每小题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分，满分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001176"/>
            <a:ext cx="8271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Betty, is, from, where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on, is, the, blue, map,  the 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cities, list, make, of, famous, a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__________________________________________________.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023601" y="2580109"/>
            <a:ext cx="28473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Betty from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054309" y="3757272"/>
            <a:ext cx="40927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</a:t>
            </a:r>
            <a:r>
              <a:rPr lang="zh-CN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is blue on the map</a:t>
            </a: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023601" y="4773497"/>
            <a:ext cx="374814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list of famous cities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6" grpId="0"/>
      <p:bldP spid="9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001175"/>
            <a:ext cx="82718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Tian'anmen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Square, to, I, visit, want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 east, China, is, country, which, of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___________________________________________________?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042363" y="2580109"/>
            <a:ext cx="465794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visit </a:t>
            </a:r>
            <a:r>
              <a:rPr lang="en-US" altLang="zh-CN" sz="2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Tian'anmen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Square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927560" y="3721060"/>
            <a:ext cx="424667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country is east of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2304" y="130257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9"/>
          <p:cNvSpPr/>
          <p:nvPr/>
        </p:nvSpPr>
        <p:spPr>
          <a:xfrm>
            <a:off x="-15812" y="1055068"/>
            <a:ext cx="5665173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Ⅶ.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书面表达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满分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031" y="2017926"/>
            <a:ext cx="8271803" cy="390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假如你作为你们学校的代表，应邀前往美国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或英国、加拿大、澳大利亚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的中学参观学习。在欢迎会上，你需要用英文介绍中国的基本情况。你准备怎样介绍呢？请根据提示词写一篇介绍中国的短文。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词左右。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提示词：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亚洲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history(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历史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beautiful(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漂亮的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Summer Palace(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颐和园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Great Wall(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长城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Fragrant Hills(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香山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060" y="1698305"/>
            <a:ext cx="82718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version</a:t>
            </a:r>
            <a:r>
              <a:rPr lang="zh-CN" altLang="en-US" sz="20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glad to tell you something about China. China is a large country in the east of Asia. It has a long history. China's flag is red. It has five yellow stars. Beijing is our capital city. It has many famous places of interest</a:t>
            </a:r>
            <a:r>
              <a:rPr lang="zh-CN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altLang="zh-CN" sz="2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Tian'anmen</a:t>
            </a:r>
            <a:r>
              <a:rPr lang="en-US" altLang="zh-CN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Square, the Summer Palace, the Great Wall and the Fragrant Hills. They are all beautiful and interesting.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Welcome to visit China. 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Thank you</a:t>
            </a:r>
            <a:r>
              <a:rPr lang="zh-CN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 </a:t>
            </a:r>
            <a:endParaRPr lang="en-US" altLang="zh-CN" sz="20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482" y="2293858"/>
            <a:ext cx="82718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Taiwan is a part of China. It is ________the southeast of our country.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132685" y="240693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654067"/>
            <a:ext cx="8271803" cy="1954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—What do you know ________ Lin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Junjie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only know he is a famous singer from Singapore.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4740466" y="1764632"/>
            <a:ext cx="3056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030" y="4141105"/>
            <a:ext cx="8253116" cy="692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know about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意为“了解”。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654067"/>
            <a:ext cx="82718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Do you come from America or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Canadian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5958033" y="173118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030" y="4141105"/>
            <a:ext cx="8253116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此句是选择疑问句。由“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America”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可知“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or”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后应填表示国家的名词。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926782"/>
            <a:ext cx="82718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________ me learn English.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3756129" y="206921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31884" y="3721497"/>
            <a:ext cx="8253116" cy="692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thank you for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后接动词时，应用动名词形式。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826" y="1919287"/>
            <a:ext cx="82718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country is northeast of China, Canada or Australia?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Whose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388788" y="192464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7" name="Rectangle 5"/>
          <p:cNvSpPr/>
          <p:nvPr/>
        </p:nvSpPr>
        <p:spPr>
          <a:xfrm>
            <a:off x="601023" y="110492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单元自我综合评价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795" y="1654066"/>
            <a:ext cx="82718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Tomorrow is my birthday. I will ________ my friends ________ my party.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invites; to  	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inviting; to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invite; for  	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invite; to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196620" y="174921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36377" y="4476831"/>
            <a:ext cx="8253116" cy="1113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4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invite sb. to…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意为“邀请某人去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；情态动词</a:t>
            </a:r>
            <a:r>
              <a:rPr lang="en-US" altLang="zh-CN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will</a:t>
            </a:r>
            <a:r>
              <a:rPr lang="zh-CN" altLang="en-US" sz="24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后用动词原形。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1812</Words>
  <Application>Microsoft Office PowerPoint</Application>
  <PresentationFormat>全屏显示(4:3)</PresentationFormat>
  <Paragraphs>221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3" baseType="lpstr">
      <vt:lpstr>仿宋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179</cp:revision>
  <dcterms:created xsi:type="dcterms:W3CDTF">2018-02-07T00:47:00Z</dcterms:created>
  <dcterms:modified xsi:type="dcterms:W3CDTF">2023-01-16T19:02:23Z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F3B806F3058542D59CE5BB4D27F4564C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