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56" r:id="rId3"/>
    <p:sldId id="268" r:id="rId4"/>
    <p:sldId id="304" r:id="rId5"/>
    <p:sldId id="271" r:id="rId6"/>
    <p:sldId id="287" r:id="rId7"/>
    <p:sldId id="301" r:id="rId8"/>
    <p:sldId id="284" r:id="rId9"/>
    <p:sldId id="280" r:id="rId10"/>
    <p:sldId id="257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18&#24180;&#24037;&#20316;\Unit%203%20What%20Will%20You%20Do%20This%20Summer&#65311;\Lesson%2018\Story%20time.mp3" TargetMode="External"/><Relationship Id="rId1" Type="http://schemas.microsoft.com/office/2007/relationships/media" Target="file:///E:\18&#24180;&#24037;&#20316;\Unit%203%20What%20Will%20You%20Do%20This%20Summer&#65311;\Lesson%2018\Story%20time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3219" y="2054494"/>
            <a:ext cx="8482819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74" y="1185296"/>
            <a:ext cx="914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3 What Will You Do This Summer?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70251"/>
            <a:ext cx="914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18 Three Kites in the Sky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367" y="546109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765" y="4877579"/>
            <a:ext cx="8482819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22031" y="4783883"/>
            <a:ext cx="8482819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219" y="2075760"/>
            <a:ext cx="8482819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254" y="647115"/>
            <a:ext cx="5061602" cy="59989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9019" y="2418466"/>
            <a:ext cx="5412502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THANK  YOU!</a:t>
            </a:r>
            <a:endParaRPr lang="zh-CN" altLang="en-US" sz="4800" b="1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430504" y="-285704"/>
            <a:ext cx="2551209" cy="35098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82447" y="1684131"/>
            <a:ext cx="2245919" cy="64798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Greetings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30504" y="-60619"/>
            <a:ext cx="2551209" cy="3509845"/>
          </a:xfrm>
          <a:prstGeom prst="rect">
            <a:avLst/>
          </a:prstGeom>
        </p:spPr>
      </p:pic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1552806" y="755888"/>
            <a:ext cx="3046084" cy="709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Warm-up</a:t>
            </a:r>
            <a:endParaRPr lang="zh-CN" alt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7125" y="2608328"/>
            <a:ext cx="723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 a song together: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is coming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960160" y="1908661"/>
          <a:ext cx="5433298" cy="29231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7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yesterday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tomorrow</a:t>
                      </a:r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97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97"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7">
                <a:tc>
                  <a:txBody>
                    <a:bodyPr/>
                    <a:lstStyle/>
                    <a:p>
                      <a:endParaRPr lang="zh-CN" altLang="en-US" sz="1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  <a:endParaRPr lang="zh-CN" alt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8530" y="2686770"/>
            <a:ext cx="146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974" y="3419840"/>
            <a:ext cx="149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swam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283" y="4163304"/>
            <a:ext cx="127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4712" y="3419840"/>
            <a:ext cx="188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swim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712" y="4118619"/>
            <a:ext cx="16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visit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1506957" y="729831"/>
            <a:ext cx="4298611" cy="70969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endParaRPr lang="zh-CN" altLang="en-US" sz="4000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30504" y="-60619"/>
            <a:ext cx="2551209" cy="35098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1007814" y="818041"/>
            <a:ext cx="523799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can you do?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Will you…</a:t>
            </a:r>
          </a:p>
        </p:txBody>
      </p:sp>
      <p:pic>
        <p:nvPicPr>
          <p:cNvPr id="9" name="图片 8" descr="20f226f0ca4c904bdfd3f8187c39ca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2757" y="2743730"/>
            <a:ext cx="2138996" cy="190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6c49a9530e927e9d0bb41bd884202ca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55630" y="4685630"/>
            <a:ext cx="2191058" cy="194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5555d4056ac76ad22b02f859aed7165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05583" y="2719085"/>
            <a:ext cx="2102862" cy="1757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c8817bd76d7f96aa9224108aa7b09c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9254" y="4625258"/>
            <a:ext cx="2511835" cy="2232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QQ截图201811121416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049" y="1920239"/>
            <a:ext cx="4011473" cy="474535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截图201811121415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3751" y="1908811"/>
            <a:ext cx="3871016" cy="47510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1550" y="1131571"/>
            <a:ext cx="267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time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02" y="491107"/>
            <a:ext cx="2940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tory tim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1088" y="547040"/>
            <a:ext cx="627782" cy="7682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8843" y="1655277"/>
            <a:ext cx="556408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Is wind too strong?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32" y="2458391"/>
            <a:ext cx="779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No, it isn’t. The wind is not too strong.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199" y="740173"/>
            <a:ext cx="3976009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17" y="3266769"/>
            <a:ext cx="836356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does Kylie have?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080" y="4108802"/>
            <a:ext cx="811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 has many </a:t>
            </a:r>
            <a:r>
              <a:rPr lang="en-US" altLang="zh-C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colours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a long red tail.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70701" y="1207718"/>
            <a:ext cx="6445400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second kite’s name?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17" y="1997165"/>
            <a:ext cx="600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second kite’s name is Karla.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254" y="2690172"/>
            <a:ext cx="4756318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does Karla feel?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916" y="3439440"/>
            <a:ext cx="573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Karla feels the wind and sun.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376" y="4386081"/>
            <a:ext cx="6290187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Does Krista want to help the boy?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051" y="5202621"/>
            <a:ext cx="575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Yes, she wants to help the boy.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19418" y="698274"/>
            <a:ext cx="4544845" cy="70969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Practice</a:t>
            </a:r>
            <a:endParaRPr lang="zh-CN" altLang="en-US" sz="4000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30504" y="-60619"/>
            <a:ext cx="2551209" cy="3509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1192" y="2018997"/>
            <a:ext cx="6795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以“你最喜欢哪只风筝” 为题进行小组间的讨论，然后互评。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22031" y="1341085"/>
            <a:ext cx="4332495" cy="929242"/>
            <a:chOff x="197963" y="5473122"/>
            <a:chExt cx="8609130" cy="138487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22031" y="5892271"/>
            <a:ext cx="8482819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2031" y="2195334"/>
            <a:ext cx="8482819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65715" y="2707846"/>
            <a:ext cx="3205417" cy="76944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</a:t>
            </a:r>
            <a:endParaRPr lang="zh-CN" altLang="en-US" sz="4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5715" y="3536221"/>
            <a:ext cx="594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全字库正楷体" panose="02010604000101010101" pitchFamily="2" charset="-122"/>
              </a:rPr>
              <a:t>1.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全字库正楷体" panose="02010604000101010101" pitchFamily="2" charset="-122"/>
              </a:rPr>
              <a:t>学生相互讨论改编故事的结尾。 </a:t>
            </a:r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全字库正楷体" panose="02010604000101010101" pitchFamily="2" charset="-122"/>
              </a:rPr>
              <a:t>2.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全字库正楷体" panose="02010604000101010101" pitchFamily="2" charset="-122"/>
              </a:rPr>
              <a:t>做完相应的配套练习题。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85159" y="1416077"/>
            <a:ext cx="3864647" cy="53168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aaf82ae-6d06-49cf-8626-669b4b1e15a8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全屏显示(4:3)</PresentationFormat>
  <Paragraphs>43</Paragraphs>
  <Slides>10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汉仪黑荔枝体简</vt:lpstr>
      <vt:lpstr>全字库正楷体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2017-11-05T02:32:00Z</dcterms:created>
  <dcterms:modified xsi:type="dcterms:W3CDTF">2023-01-16T19:02:48Z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CD3F842F98114006BD2815303EEEC85F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