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1" r:id="rId2"/>
    <p:sldId id="452" r:id="rId3"/>
    <p:sldId id="386" r:id="rId4"/>
    <p:sldId id="410" r:id="rId5"/>
    <p:sldId id="411" r:id="rId6"/>
    <p:sldId id="412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320" r:id="rId16"/>
    <p:sldId id="312" r:id="rId17"/>
    <p:sldId id="445" r:id="rId18"/>
    <p:sldId id="429" r:id="rId19"/>
    <p:sldId id="430" r:id="rId20"/>
    <p:sldId id="433" r:id="rId21"/>
    <p:sldId id="448" r:id="rId22"/>
    <p:sldId id="453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FF00FF"/>
    <a:srgbClr val="FFFF99"/>
    <a:srgbClr val="009900"/>
    <a:srgbClr val="CCECFF"/>
    <a:srgbClr val="00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 u="none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 u="none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48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 u="none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u="none" smtClean="0"/>
            </a:lvl1pPr>
          </a:lstStyle>
          <a:p>
            <a:pPr>
              <a:defRPr/>
            </a:pPr>
            <a:fld id="{F8FDA367-2C47-441A-AF19-09FDA114E57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DA367-2C47-441A-AF19-09FDA114E570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343400"/>
            <a:ext cx="7772400" cy="1470025"/>
          </a:xfrm>
        </p:spPr>
        <p:txBody>
          <a:bodyPr/>
          <a:lstStyle>
            <a:lvl1pPr algn="ctr"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8674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000">
                <a:latin typeface="Arial Black" panose="020B0A04020102020204" pitchFamily="34" charset="0"/>
              </a:defRPr>
            </a:lvl1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9897E6-39A0-4553-95DE-3B531F87676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20D20-60E5-4D7D-92A3-A79875C0361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3AE0-2CD7-4E80-87D3-A6C7E9B0615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838200" y="533400"/>
            <a:ext cx="7772400" cy="884238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3810000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00600" y="1600200"/>
            <a:ext cx="3810000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3938588"/>
            <a:ext cx="3810000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00600" y="3938588"/>
            <a:ext cx="3810000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302F-1271-4DAF-ABC9-3DC1DFF9E90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91499BDF-8EBD-4F4E-85EB-71892E643B10}" type="datetimeFigureOut">
              <a:rPr lang="zh-CN" altLang="en-US"/>
              <a:t>2023-01-17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 smtClean="0"/>
            </a:lvl1pPr>
          </a:lstStyle>
          <a:p>
            <a:pPr>
              <a:defRPr/>
            </a:pPr>
            <a:fld id="{6DCBD0F3-B58E-471E-8F38-91A67E2BD3E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ECA8A-EDDE-429B-9051-9700842EEF6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FB78-651A-400A-92BC-93DB211C74C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F1FE-938D-47BB-BDF7-B22444B29AD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BA5E1-67DE-4F4C-B7AA-240C9AED4FA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48754-21FA-46D4-A4FF-E2ECEBDADE2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8AB1-799C-4798-8516-67FA1248537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8A94-4DED-4B61-993B-58D0A08E4D8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3371E-09FF-4135-9154-0941B3E159E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5334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按一下以編輯母片</a:t>
            </a:r>
          </a:p>
          <a:p>
            <a:pPr lvl="1"/>
            <a:r>
              <a:rPr lang="zh-CN" altLang="en-US" smtClean="0"/>
              <a:t>第二層</a:t>
            </a:r>
          </a:p>
          <a:p>
            <a:pPr lvl="2"/>
            <a:r>
              <a:rPr lang="zh-CN" altLang="en-US" smtClean="0"/>
              <a:t>第三層</a:t>
            </a:r>
          </a:p>
          <a:p>
            <a:pPr lvl="3"/>
            <a:r>
              <a:rPr lang="zh-CN" altLang="en-US" smtClean="0"/>
              <a:t>第四層</a:t>
            </a:r>
          </a:p>
          <a:p>
            <a:pPr lvl="4"/>
            <a:r>
              <a:rPr lang="zh-CN" altLang="en-US" smtClean="0"/>
              <a:t>第五層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 u="none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555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 u="none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 u="none" smtClean="0"/>
            </a:lvl1pPr>
          </a:lstStyle>
          <a:p>
            <a:pPr>
              <a:defRPr/>
            </a:pPr>
            <a:fld id="{8B157288-804E-49A2-8BA2-3F6CFCC865A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D:\&#21021;&#20013;&#36164;&#28304;\&#20154;&#25945;&#29256;\&#35838;&#20214;\&#20161;&#29233;&#29256;\&#19971;&#19979;\Topic3\U5T3A-3a.mp3" TargetMode="External"/><Relationship Id="rId1" Type="http://schemas.microsoft.com/office/2007/relationships/media" Target="file:///D:\&#21021;&#20013;&#36164;&#28304;\&#20154;&#25945;&#29256;\&#35838;&#20214;\&#20161;&#29233;&#29256;\&#19971;&#19979;\Topic3\U5T3A-3a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Unit5%20Topic3\&#35838;&#20214;\SectionA&#21442;&#32771;&#35838;&#20214;\U5T3A-3b.mp3" TargetMode="External"/><Relationship Id="rId1" Type="http://schemas.microsoft.com/office/2007/relationships/media" Target="file:///C:\Documents%20and%20Settings\Administrator\&#26700;&#38754;\Unit5%20Topic3\&#35838;&#20214;\SectionA&#21442;&#32771;&#35838;&#20214;\U5T3A-3b.mp3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21021;&#20013;&#36164;&#28304;\&#20154;&#25945;&#29256;\&#35838;&#20214;\&#20161;&#29233;&#29256;\&#19971;&#19979;\Topic3\U5T3A-1a.mp3" TargetMode="External"/><Relationship Id="rId1" Type="http://schemas.microsoft.com/office/2007/relationships/media" Target="file:///D:\&#21021;&#20013;&#36164;&#28304;\&#20154;&#25945;&#29256;\&#35838;&#20214;\&#20161;&#29233;&#29256;\&#19971;&#19979;\Topic3\U5T3A-1a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组合 58"/>
          <p:cNvGrpSpPr/>
          <p:nvPr/>
        </p:nvGrpSpPr>
        <p:grpSpPr bwMode="auto">
          <a:xfrm>
            <a:off x="1692275" y="1108075"/>
            <a:ext cx="6286500" cy="592138"/>
            <a:chOff x="1835772" y="972644"/>
            <a:chExt cx="6286500" cy="593139"/>
          </a:xfrm>
        </p:grpSpPr>
        <p:sp>
          <p:nvSpPr>
            <p:cNvPr id="57" name="KSO_Shape"/>
            <p:cNvSpPr/>
            <p:nvPr/>
          </p:nvSpPr>
          <p:spPr>
            <a:xfrm>
              <a:off x="2412035" y="972644"/>
              <a:ext cx="4979987" cy="585188"/>
            </a:xfrm>
            <a:prstGeom prst="parallelogram">
              <a:avLst/>
            </a:prstGeom>
            <a:solidFill>
              <a:srgbClr val="8CBC0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b="0" u="none">
                <a:solidFill>
                  <a:prstClr val="white"/>
                </a:solidFill>
              </a:endParaRPr>
            </a:p>
          </p:txBody>
        </p:sp>
        <p:sp>
          <p:nvSpPr>
            <p:cNvPr id="60422" name="TextBox 3"/>
            <p:cNvSpPr>
              <a:spLocks noChangeArrowheads="1"/>
            </p:cNvSpPr>
            <p:nvPr/>
          </p:nvSpPr>
          <p:spPr bwMode="auto">
            <a:xfrm>
              <a:off x="1835772" y="980796"/>
              <a:ext cx="6286500" cy="58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初中英语仁爱版七年级下</a:t>
              </a:r>
            </a:p>
          </p:txBody>
        </p:sp>
      </p:grpSp>
      <p:sp>
        <p:nvSpPr>
          <p:cNvPr id="60419" name="TextBox 9"/>
          <p:cNvSpPr>
            <a:spLocks noChangeArrowheads="1"/>
          </p:cNvSpPr>
          <p:nvPr/>
        </p:nvSpPr>
        <p:spPr bwMode="auto">
          <a:xfrm>
            <a:off x="1036638" y="2057436"/>
            <a:ext cx="7351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u="none" dirty="0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Unit5 Topic3</a:t>
            </a:r>
            <a:endParaRPr lang="zh-CN" altLang="en-US" sz="3200" u="none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420" name="TextBox 10"/>
          <p:cNvSpPr>
            <a:spLocks noChangeArrowheads="1"/>
          </p:cNvSpPr>
          <p:nvPr/>
        </p:nvSpPr>
        <p:spPr bwMode="auto">
          <a:xfrm>
            <a:off x="762101" y="2514624"/>
            <a:ext cx="784839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u="none" dirty="0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My </a:t>
            </a:r>
            <a:r>
              <a:rPr lang="en-US" altLang="zh-CN" sz="4000" u="none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school life is very interesting</a:t>
            </a:r>
          </a:p>
          <a:p>
            <a:pPr algn="ctr">
              <a:lnSpc>
                <a:spcPct val="150000"/>
              </a:lnSpc>
            </a:pPr>
            <a:r>
              <a:rPr lang="en-US" altLang="zh-CN" sz="2800" u="none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Section A</a:t>
            </a:r>
          </a:p>
        </p:txBody>
      </p:sp>
      <p:sp>
        <p:nvSpPr>
          <p:cNvPr id="7" name="矩形 6"/>
          <p:cNvSpPr/>
          <p:nvPr/>
        </p:nvSpPr>
        <p:spPr>
          <a:xfrm>
            <a:off x="3065248" y="533395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u="none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/>
        </p:nvSpPr>
        <p:spPr bwMode="auto">
          <a:xfrm>
            <a:off x="4191000" y="990600"/>
            <a:ext cx="47259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day is it today?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 It’s…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class are they having?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They’re…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time does the class begin?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At …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time is it over?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At …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1066800" y="4724400"/>
            <a:ext cx="27511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/>
              <a:t>Tuesday</a:t>
            </a:r>
          </a:p>
          <a:p>
            <a:pPr eaLnBrk="1" hangingPunct="1"/>
            <a:r>
              <a:rPr lang="zh-CN" altLang="en-US" sz="2800"/>
              <a:t>Geography</a:t>
            </a:r>
          </a:p>
          <a:p>
            <a:pPr eaLnBrk="1" hangingPunct="1"/>
            <a:r>
              <a:rPr lang="zh-CN" altLang="en-US" sz="2800"/>
              <a:t>10:00-10:40</a:t>
            </a:r>
          </a:p>
        </p:txBody>
      </p:sp>
      <p:pic>
        <p:nvPicPr>
          <p:cNvPr id="69636" name="Picture 5" descr="P17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34321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/>
        </p:nvSpPr>
        <p:spPr bwMode="auto">
          <a:xfrm>
            <a:off x="4191000" y="1143000"/>
            <a:ext cx="47259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day is it today?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 It’s…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class are they having?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They’re…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time does the class begin?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At …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time is it over?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At …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685800" y="4267200"/>
            <a:ext cx="27511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/>
              <a:t>Thursday</a:t>
            </a:r>
          </a:p>
          <a:p>
            <a:pPr eaLnBrk="1" hangingPunct="1"/>
            <a:r>
              <a:rPr lang="zh-CN" altLang="en-US" sz="2800"/>
              <a:t>P.E.</a:t>
            </a:r>
          </a:p>
          <a:p>
            <a:pPr eaLnBrk="1" hangingPunct="1"/>
            <a:r>
              <a:rPr lang="zh-CN" altLang="en-US" sz="2800"/>
              <a:t>10:50-11:30</a:t>
            </a:r>
          </a:p>
        </p:txBody>
      </p:sp>
      <p:pic>
        <p:nvPicPr>
          <p:cNvPr id="70660" name="Picture 5" descr="P1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/>
        </p:nvSpPr>
        <p:spPr bwMode="auto">
          <a:xfrm>
            <a:off x="4114800" y="990600"/>
            <a:ext cx="48021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day is it today?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 It’s…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class are they having?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They’re…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time does the class begin?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At …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time is it over?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At …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838200" y="4191000"/>
            <a:ext cx="27511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/>
              <a:t>Friday</a:t>
            </a:r>
          </a:p>
          <a:p>
            <a:pPr eaLnBrk="1" hangingPunct="1"/>
            <a:r>
              <a:rPr lang="zh-CN" altLang="en-US" sz="2800"/>
              <a:t>Art</a:t>
            </a:r>
          </a:p>
          <a:p>
            <a:pPr eaLnBrk="1" hangingPunct="1"/>
            <a:r>
              <a:rPr lang="zh-CN" altLang="en-US" sz="2800"/>
              <a:t>14:30-15:10</a:t>
            </a:r>
          </a:p>
        </p:txBody>
      </p:sp>
      <p:pic>
        <p:nvPicPr>
          <p:cNvPr id="71684" name="Picture 5" descr="P17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35052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200624104034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31242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W0200610164261725046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295400"/>
            <a:ext cx="29718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4"/>
          <p:cNvSpPr>
            <a:spLocks noGrp="1" noChangeArrowheads="1"/>
          </p:cNvSpPr>
          <p:nvPr/>
        </p:nvSpPr>
        <p:spPr bwMode="auto">
          <a:xfrm>
            <a:off x="457200" y="1524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3600">
                <a:solidFill>
                  <a:srgbClr val="0000FF"/>
                </a:solidFill>
              </a:rPr>
              <a:t>Some other subjects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09600" y="5562600"/>
            <a:ext cx="4487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FF"/>
                </a:solidFill>
              </a:rPr>
              <a:t>computer science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486400" y="5562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FF"/>
                </a:solidFill>
              </a:rPr>
              <a:t>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ldLvl="0"/>
      <p:bldP spid="31750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0000FF"/>
                </a:solidFill>
              </a:rPr>
              <a:t>Some other subjects</a:t>
            </a:r>
          </a:p>
        </p:txBody>
      </p:sp>
      <p:pic>
        <p:nvPicPr>
          <p:cNvPr id="32771" name="Picture 3" descr="201003260110194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00200"/>
            <a:ext cx="2400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taobao406585T1EGNpXelpXXc9zuoY_025859_jpg_160x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38300"/>
            <a:ext cx="23622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20110625150330-6372573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88" y="1590675"/>
            <a:ext cx="23907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90600" y="5135563"/>
            <a:ext cx="152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FF"/>
                </a:solidFill>
              </a:rPr>
              <a:t>math</a:t>
            </a:r>
            <a:endParaRPr lang="zh-CN" altLang="en-US" b="0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657600" y="5105400"/>
            <a:ext cx="1887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FF"/>
                </a:solidFill>
              </a:rPr>
              <a:t>politics</a:t>
            </a:r>
            <a:endParaRPr lang="zh-CN" altLang="en-US" b="0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477000" y="51054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FF"/>
                </a:solidFill>
              </a:rPr>
              <a:t>biology</a:t>
            </a:r>
            <a:endParaRPr lang="zh-CN" altLang="en-US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ldLvl="0"/>
      <p:bldP spid="32775" grpId="0" bldLvl="0"/>
      <p:bldP spid="32776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28600"/>
            <a:ext cx="4495800" cy="457200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b="1" smtClean="0">
                <a:solidFill>
                  <a:srgbClr val="0000FF"/>
                </a:solidFill>
                <a:cs typeface="Arial" panose="020B0604020202020204" pitchFamily="34" charset="0"/>
              </a:rPr>
              <a:t> Wen Wei's  Timetable</a:t>
            </a: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/>
        </p:nvGraphicFramePr>
        <p:xfrm>
          <a:off x="0" y="838200"/>
          <a:ext cx="9144000" cy="5637215"/>
        </p:xfrm>
        <a:graphic>
          <a:graphicData uri="http://schemas.openxmlformats.org/drawingml/2006/table">
            <a:tbl>
              <a:tblPr/>
              <a:tblGrid>
                <a:gridCol w="60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4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Monday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Tuesday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Wednesday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Thursday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Friday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8:00—8:40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English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Chinese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English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Chinese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English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8:50—9:30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Chinese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English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English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Computer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science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10:00—10:40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History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Geography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Music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10:50—11:30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Biology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P.E.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Chinese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14:30—15:10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Geography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P.E.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Politics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History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Art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15:20—16:00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Biology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Chinese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Biology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Class meeting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51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Outdoor activities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4830" name="Text Box 78"/>
          <p:cNvSpPr txBox="1">
            <a:spLocks noChangeArrowheads="1"/>
          </p:cNvSpPr>
          <p:nvPr/>
        </p:nvSpPr>
        <p:spPr bwMode="auto">
          <a:xfrm>
            <a:off x="0" y="160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 </a:t>
            </a:r>
            <a:endParaRPr lang="en-US" altLang="zh-CN"/>
          </a:p>
        </p:txBody>
      </p:sp>
      <p:sp>
        <p:nvSpPr>
          <p:cNvPr id="74831" name="Text Box 79"/>
          <p:cNvSpPr txBox="1">
            <a:spLocks noChangeArrowheads="1"/>
          </p:cNvSpPr>
          <p:nvPr/>
        </p:nvSpPr>
        <p:spPr bwMode="auto">
          <a:xfrm>
            <a:off x="0" y="12192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200"/>
              <a:t>Period</a:t>
            </a:r>
            <a:endParaRPr lang="en-US" altLang="zh-CN" sz="1200"/>
          </a:p>
        </p:txBody>
      </p:sp>
      <p:sp>
        <p:nvSpPr>
          <p:cNvPr id="74832" name="Text Box 80"/>
          <p:cNvSpPr txBox="1">
            <a:spLocks noChangeArrowheads="1"/>
          </p:cNvSpPr>
          <p:nvPr/>
        </p:nvSpPr>
        <p:spPr bwMode="auto">
          <a:xfrm>
            <a:off x="685800" y="1143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/>
              <a:t>Time</a:t>
            </a:r>
            <a:endParaRPr lang="en-US" altLang="zh-CN" sz="1200"/>
          </a:p>
        </p:txBody>
      </p:sp>
      <p:sp>
        <p:nvSpPr>
          <p:cNvPr id="74833" name="Text Box 81"/>
          <p:cNvSpPr txBox="1">
            <a:spLocks noChangeArrowheads="1"/>
          </p:cNvSpPr>
          <p:nvPr/>
        </p:nvSpPr>
        <p:spPr bwMode="auto">
          <a:xfrm>
            <a:off x="838200" y="8382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200"/>
              <a:t>Subject</a:t>
            </a:r>
            <a:endParaRPr lang="en-US" altLang="zh-CN" sz="1200"/>
          </a:p>
        </p:txBody>
      </p:sp>
      <p:sp>
        <p:nvSpPr>
          <p:cNvPr id="74834" name="Text Box 82"/>
          <p:cNvSpPr txBox="1">
            <a:spLocks noChangeArrowheads="1"/>
          </p:cNvSpPr>
          <p:nvPr/>
        </p:nvSpPr>
        <p:spPr bwMode="auto">
          <a:xfrm>
            <a:off x="1828800" y="838200"/>
            <a:ext cx="76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200"/>
              <a:t>Day</a:t>
            </a:r>
            <a:endParaRPr lang="en-US" altLang="zh-CN" sz="1200"/>
          </a:p>
        </p:txBody>
      </p:sp>
      <p:grpSp>
        <p:nvGrpSpPr>
          <p:cNvPr id="74835" name="Group 83"/>
          <p:cNvGrpSpPr/>
          <p:nvPr/>
        </p:nvGrpSpPr>
        <p:grpSpPr bwMode="auto">
          <a:xfrm>
            <a:off x="0" y="838200"/>
            <a:ext cx="2286000" cy="685800"/>
            <a:chOff x="0" y="0"/>
            <a:chExt cx="3600" cy="1080"/>
          </a:xfrm>
        </p:grpSpPr>
        <p:sp>
          <p:nvSpPr>
            <p:cNvPr id="74836" name="Line 84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1560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837" name="Line 85"/>
            <p:cNvSpPr>
              <a:spLocks noChangeShapeType="1"/>
            </p:cNvSpPr>
            <p:nvPr/>
          </p:nvSpPr>
          <p:spPr bwMode="auto">
            <a:xfrm>
              <a:off x="0" y="0"/>
              <a:ext cx="3600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838" name="Line 86"/>
            <p:cNvSpPr>
              <a:spLocks noChangeShapeType="1"/>
            </p:cNvSpPr>
            <p:nvPr/>
          </p:nvSpPr>
          <p:spPr bwMode="auto">
            <a:xfrm>
              <a:off x="2520" y="0"/>
              <a:ext cx="1080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924800" cy="685800"/>
          </a:xfrm>
        </p:spPr>
        <p:txBody>
          <a:bodyPr/>
          <a:lstStyle/>
          <a:p>
            <a:pPr algn="just" eaLnBrk="1" hangingPunct="1"/>
            <a:r>
              <a:rPr lang="zh-CN" altLang="en-US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Look at Wen Wei's timetable and answer the following questions.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295400"/>
            <a:ext cx="8153400" cy="5334000"/>
          </a:xfrm>
          <a:solidFill>
            <a:srgbClr val="CCECFF">
              <a:alpha val="50195"/>
            </a:srgbClr>
          </a:solidFill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AutoNum type="arabicPlain"/>
            </a:pPr>
            <a:r>
              <a:rPr lang="zh-CN" altLang="en-US" sz="2400" b="1" dirty="0" smtClean="0">
                <a:solidFill>
                  <a:srgbClr val="009900"/>
                </a:solidFill>
                <a:cs typeface="Arial" panose="020B0604020202020204" pitchFamily="34" charset="0"/>
              </a:rPr>
              <a:t>How many lessons does he have every weekday?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zh-CN" altLang="en-US" sz="2400" b="1" dirty="0" smtClean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lain" startAt="2"/>
            </a:pPr>
            <a:r>
              <a:rPr lang="zh-CN" altLang="en-US" sz="2400" b="1" dirty="0" smtClean="0">
                <a:solidFill>
                  <a:srgbClr val="009900"/>
                </a:solidFill>
                <a:cs typeface="Arial" panose="020B0604020202020204" pitchFamily="34" charset="0"/>
              </a:rPr>
              <a:t>How many English lessons does he have every week?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zh-CN" altLang="en-US" sz="2400" b="1" dirty="0" smtClean="0">
              <a:solidFill>
                <a:srgbClr val="009900"/>
              </a:solidFill>
              <a:cs typeface="Arial" panose="020B0604020202020204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lain" startAt="3"/>
            </a:pPr>
            <a:r>
              <a:rPr lang="zh-CN" altLang="en-US" sz="2400" b="1" dirty="0" smtClean="0">
                <a:solidFill>
                  <a:srgbClr val="009900"/>
                </a:solidFill>
                <a:cs typeface="Arial" panose="020B0604020202020204" pitchFamily="34" charset="0"/>
              </a:rPr>
              <a:t>What lessons does he have on Wednesdays? 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zh-CN" altLang="en-US" sz="2400" b="1" dirty="0" smtClean="0">
              <a:solidFill>
                <a:srgbClr val="009900"/>
              </a:solidFill>
              <a:cs typeface="Arial" panose="020B0604020202020204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endParaRPr lang="zh-CN" altLang="en-US" sz="2400" b="1" dirty="0" smtClean="0">
              <a:solidFill>
                <a:srgbClr val="009900"/>
              </a:solidFill>
              <a:cs typeface="Arial" panose="020B0604020202020204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zh-CN" altLang="en-US" sz="2400" b="1" dirty="0" smtClean="0">
                <a:solidFill>
                  <a:srgbClr val="009900"/>
                </a:solidFill>
                <a:cs typeface="Arial" panose="020B0604020202020204" pitchFamily="34" charset="0"/>
              </a:rPr>
              <a:t>4     Does he have a history class on Tuesdays?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zh-CN" altLang="en-US" sz="2400" b="1" dirty="0" smtClean="0">
              <a:solidFill>
                <a:srgbClr val="009900"/>
              </a:solidFill>
              <a:cs typeface="Arial" panose="020B0604020202020204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lain" startAt="5"/>
            </a:pPr>
            <a:r>
              <a:rPr lang="zh-CN" altLang="en-US" sz="2400" b="1" dirty="0" smtClean="0">
                <a:solidFill>
                  <a:srgbClr val="009900"/>
                </a:solidFill>
                <a:cs typeface="Arial" panose="020B0604020202020204" pitchFamily="34" charset="0"/>
              </a:rPr>
              <a:t>It’s 10:20 on Thursday morning now. What class is he having?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zh-CN" altLang="en-US" sz="2400" b="1" dirty="0" smtClean="0">
                <a:solidFill>
                  <a:srgbClr val="009900"/>
                </a:solidFill>
                <a:cs typeface="Arial" panose="020B0604020202020204" pitchFamily="34" charset="0"/>
              </a:rPr>
              <a:t>        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362200" y="2743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CN" b="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95400" y="1524000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</a:rPr>
              <a:t>He has </a:t>
            </a:r>
            <a:r>
              <a:rPr lang="zh-CN" altLang="en-US" sz="2800" dirty="0">
                <a:solidFill>
                  <a:srgbClr val="FF00FF"/>
                </a:solidFill>
              </a:rPr>
              <a:t>six</a:t>
            </a:r>
            <a:r>
              <a:rPr lang="zh-CN" altLang="en-US" sz="2800" dirty="0">
                <a:solidFill>
                  <a:srgbClr val="FF3300"/>
                </a:solidFill>
              </a:rPr>
              <a:t> lessons every </a:t>
            </a:r>
            <a:r>
              <a:rPr lang="en-US" altLang="zh-CN" sz="2800" dirty="0">
                <a:solidFill>
                  <a:srgbClr val="FF3300"/>
                </a:solidFill>
              </a:rPr>
              <a:t>week</a:t>
            </a:r>
            <a:r>
              <a:rPr lang="zh-CN" altLang="en-US" sz="2800" dirty="0">
                <a:solidFill>
                  <a:srgbClr val="FF3300"/>
                </a:solidFill>
              </a:rPr>
              <a:t>day.</a:t>
            </a:r>
            <a:endParaRPr lang="en-US" altLang="zh-CN" sz="2800" dirty="0">
              <a:solidFill>
                <a:srgbClr val="FF3300"/>
              </a:solidFill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295400" y="2590800"/>
            <a:ext cx="723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</a:rPr>
              <a:t>He has </a:t>
            </a:r>
            <a:r>
              <a:rPr lang="zh-CN" altLang="en-US" sz="2800" dirty="0">
                <a:solidFill>
                  <a:srgbClr val="FF00FF"/>
                </a:solidFill>
              </a:rPr>
              <a:t>five</a:t>
            </a:r>
            <a:r>
              <a:rPr lang="zh-CN" altLang="en-US" sz="2800" dirty="0">
                <a:solidFill>
                  <a:srgbClr val="FF3300"/>
                </a:solidFill>
              </a:rPr>
              <a:t> English lessons every week.</a:t>
            </a:r>
            <a:endParaRPr lang="en-US" altLang="zh-CN" sz="2800" dirty="0">
              <a:solidFill>
                <a:srgbClr val="FF3300"/>
              </a:solidFill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193925" y="56610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295400" y="3352800"/>
            <a:ext cx="784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</a:rPr>
              <a:t>He has English, Math, Music, Biology, Politics and Chinese.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371600" y="44196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</a:rPr>
              <a:t>No, he doesn’t.</a:t>
            </a:r>
            <a:endParaRPr lang="en-US" altLang="zh-CN" sz="2800" dirty="0">
              <a:solidFill>
                <a:srgbClr val="FF3300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295400" y="5410200"/>
            <a:ext cx="46148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3300"/>
                </a:solidFill>
              </a:rPr>
              <a:t>He is having a </a:t>
            </a:r>
            <a:r>
              <a:rPr lang="en-US" altLang="zh-CN" sz="2800" dirty="0">
                <a:solidFill>
                  <a:srgbClr val="FF00FF"/>
                </a:solidFill>
              </a:rPr>
              <a:t>math </a:t>
            </a:r>
            <a:r>
              <a:rPr lang="en-US" altLang="zh-CN" sz="2800" dirty="0">
                <a:solidFill>
                  <a:srgbClr val="FF3300"/>
                </a:solidFill>
              </a:rPr>
              <a:t>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2" grpId="0"/>
      <p:bldP spid="34824" grpId="0"/>
      <p:bldP spid="34825" grpId="0"/>
      <p:bldP spid="348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just" eaLnBrk="1" hangingPunct="1"/>
            <a:r>
              <a:rPr lang="zh-CN" alt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Make your own timetable in English.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362200" y="2743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CN" b="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193925" y="56610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788" y="5561013"/>
            <a:ext cx="14478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6" name="Group 6"/>
          <p:cNvGraphicFramePr>
            <a:graphicFrameLocks noGrp="1"/>
          </p:cNvGraphicFramePr>
          <p:nvPr/>
        </p:nvGraphicFramePr>
        <p:xfrm>
          <a:off x="381000" y="1524000"/>
          <a:ext cx="8302625" cy="3937000"/>
        </p:xfrm>
        <a:graphic>
          <a:graphicData uri="http://schemas.openxmlformats.org/drawingml/2006/table">
            <a:tbl>
              <a:tblPr/>
              <a:tblGrid>
                <a:gridCol w="1443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Monday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E1BD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D950D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FF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>
                            <a:alpha val="50000"/>
                          </a:srgbClr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/>
                        </a:gs>
                        <a:gs pos="50000">
                          <a:srgbClr val="CC99FF">
                            <a:alpha val="50000"/>
                          </a:srgbClr>
                        </a:gs>
                        <a:gs pos="100000">
                          <a:srgbClr val="E5E3B9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8:00- ?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E1BD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D950D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FF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>
                            <a:alpha val="50000"/>
                          </a:srgbClr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/>
                        </a:gs>
                        <a:gs pos="50000">
                          <a:srgbClr val="CC99FF">
                            <a:alpha val="50000"/>
                          </a:srgbClr>
                        </a:gs>
                        <a:gs pos="100000">
                          <a:srgbClr val="E5E3B9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E1BD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D950D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FF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>
                            <a:alpha val="50000"/>
                          </a:srgbClr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/>
                        </a:gs>
                        <a:gs pos="50000">
                          <a:srgbClr val="CC99FF">
                            <a:alpha val="50000"/>
                          </a:srgbClr>
                        </a:gs>
                        <a:gs pos="100000">
                          <a:srgbClr val="E5E3B9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E1BD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D950D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FF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>
                            <a:alpha val="50000"/>
                          </a:srgbClr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/>
                        </a:gs>
                        <a:gs pos="50000">
                          <a:srgbClr val="CC99FF">
                            <a:alpha val="50000"/>
                          </a:srgbClr>
                        </a:gs>
                        <a:gs pos="100000">
                          <a:srgbClr val="E5E3B9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E1BD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D950D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FF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>
                            <a:alpha val="50000"/>
                          </a:srgbClr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/>
                        </a:gs>
                        <a:gs pos="50000">
                          <a:srgbClr val="CC99FF">
                            <a:alpha val="50000"/>
                          </a:srgbClr>
                        </a:gs>
                        <a:gs pos="100000">
                          <a:srgbClr val="E5E3B9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E1BD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D950D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FF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>
                            <a:alpha val="50000"/>
                          </a:srgbClr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/>
                        </a:gs>
                        <a:gs pos="50000">
                          <a:srgbClr val="CC99FF">
                            <a:alpha val="50000"/>
                          </a:srgbClr>
                        </a:gs>
                        <a:gs pos="100000">
                          <a:srgbClr val="E5E3B9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E1BD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D950D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FF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>
                            <a:alpha val="50000"/>
                          </a:srgbClr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/>
                        </a:gs>
                        <a:gs pos="50000">
                          <a:srgbClr val="CC99FF">
                            <a:alpha val="50000"/>
                          </a:srgbClr>
                        </a:gs>
                        <a:gs pos="100000">
                          <a:srgbClr val="E5E3B9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E1BD">
                            <a:alpha val="50000"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D950D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FF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>
                            <a:alpha val="50000"/>
                          </a:srgbClr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/>
                        </a:gs>
                        <a:gs pos="50000">
                          <a:srgbClr val="CC99FF">
                            <a:alpha val="50000"/>
                          </a:srgbClr>
                        </a:gs>
                        <a:gs pos="100000">
                          <a:srgbClr val="E5E3B9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5E3B9">
                            <a:alpha val="50000"/>
                          </a:srgbClr>
                        </a:gs>
                        <a:gs pos="100000">
                          <a:srgbClr val="CCFFCC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6807" name="Line 71"/>
          <p:cNvSpPr>
            <a:spLocks noChangeShapeType="1"/>
          </p:cNvSpPr>
          <p:nvPr/>
        </p:nvSpPr>
        <p:spPr bwMode="auto">
          <a:xfrm>
            <a:off x="381000" y="1524000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08" name="Line 72"/>
          <p:cNvSpPr>
            <a:spLocks noChangeShapeType="1"/>
          </p:cNvSpPr>
          <p:nvPr/>
        </p:nvSpPr>
        <p:spPr bwMode="auto">
          <a:xfrm>
            <a:off x="1395413" y="1524000"/>
            <a:ext cx="43338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501775" y="1836738"/>
            <a:ext cx="11747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11700" b="0">
                <a:solidFill>
                  <a:srgbClr val="FF0000"/>
                </a:solidFill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27038" y="1836738"/>
            <a:ext cx="12573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11700" b="0">
                <a:solidFill>
                  <a:srgbClr val="FF3399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493963" y="1833563"/>
            <a:ext cx="11747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11700" b="0">
                <a:solidFill>
                  <a:srgbClr val="FF99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482975" y="1833563"/>
            <a:ext cx="11747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11700" b="0">
                <a:solidFill>
                  <a:srgbClr val="FFCC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471988" y="1836738"/>
            <a:ext cx="11747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11700" b="0">
                <a:solidFill>
                  <a:srgbClr val="FFFF00"/>
                </a:solidFill>
                <a:latin typeface="Arial Black" panose="020B0A04020102020204" pitchFamily="34" charset="0"/>
              </a:rPr>
              <a:t>k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956300" y="1836738"/>
            <a:ext cx="10922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11700" b="0">
                <a:solidFill>
                  <a:srgbClr val="00FFCC"/>
                </a:solidFill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6870700" y="1836738"/>
            <a:ext cx="11747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11700" b="0">
                <a:solidFill>
                  <a:srgbClr val="00CCFF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33400" y="381000"/>
            <a:ext cx="76200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3200" u="none" dirty="0">
                <a:solidFill>
                  <a:srgbClr val="002060"/>
                </a:solidFill>
                <a:cs typeface="Arial" panose="020B0604020202020204" pitchFamily="34" charset="0"/>
              </a:rPr>
              <a:t>Listen and read the sounds and words aloud.</a:t>
            </a:r>
          </a:p>
        </p:txBody>
      </p:sp>
      <p:pic>
        <p:nvPicPr>
          <p:cNvPr id="778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3400" y="1601788"/>
            <a:ext cx="7848600" cy="3932237"/>
          </a:xfrm>
        </p:spPr>
      </p:pic>
      <p:pic>
        <p:nvPicPr>
          <p:cNvPr id="12" name="U5T3A-3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093788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874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874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88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68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501775" y="1836738"/>
            <a:ext cx="11747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11700" b="0">
                <a:solidFill>
                  <a:srgbClr val="FF0000"/>
                </a:solidFill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427038" y="1836738"/>
            <a:ext cx="12573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11700" b="0">
                <a:solidFill>
                  <a:srgbClr val="FF3399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493963" y="1833563"/>
            <a:ext cx="11747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11700" b="0">
                <a:solidFill>
                  <a:srgbClr val="FF99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482975" y="1833563"/>
            <a:ext cx="11747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11700" b="0">
                <a:solidFill>
                  <a:srgbClr val="FFCC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471988" y="1836738"/>
            <a:ext cx="11747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11700" b="0">
                <a:solidFill>
                  <a:srgbClr val="FFFF00"/>
                </a:solidFill>
                <a:latin typeface="Arial Black" panose="020B0A04020102020204" pitchFamily="34" charset="0"/>
              </a:rPr>
              <a:t>k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956300" y="1836738"/>
            <a:ext cx="10922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11700" b="0">
                <a:solidFill>
                  <a:srgbClr val="00FFCC"/>
                </a:solidFill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870700" y="1836738"/>
            <a:ext cx="11747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11700" b="0">
                <a:solidFill>
                  <a:srgbClr val="00CCFF"/>
                </a:solidFill>
                <a:latin typeface="Arial Black" panose="020B0A04020102020204" pitchFamily="34" charset="0"/>
              </a:rPr>
              <a:t>o</a:t>
            </a:r>
          </a:p>
        </p:txBody>
      </p:sp>
      <p:pic>
        <p:nvPicPr>
          <p:cNvPr id="78857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752600"/>
            <a:ext cx="8229600" cy="3651250"/>
          </a:xfrm>
        </p:spPr>
      </p:pic>
      <p:sp>
        <p:nvSpPr>
          <p:cNvPr id="78858" name="Line 11"/>
          <p:cNvSpPr>
            <a:spLocks noChangeShapeType="1"/>
          </p:cNvSpPr>
          <p:nvPr/>
        </p:nvSpPr>
        <p:spPr bwMode="auto">
          <a:xfrm flipV="1">
            <a:off x="2667000" y="41148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59" name="Line 12"/>
          <p:cNvSpPr>
            <a:spLocks noChangeShapeType="1"/>
          </p:cNvSpPr>
          <p:nvPr/>
        </p:nvSpPr>
        <p:spPr bwMode="auto">
          <a:xfrm flipV="1">
            <a:off x="2667000" y="4724400"/>
            <a:ext cx="4587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0" name="Line 13"/>
          <p:cNvSpPr>
            <a:spLocks noChangeShapeType="1"/>
          </p:cNvSpPr>
          <p:nvPr/>
        </p:nvSpPr>
        <p:spPr bwMode="auto">
          <a:xfrm flipV="1">
            <a:off x="2801938" y="5284788"/>
            <a:ext cx="458787" cy="1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1" name="Line 14"/>
          <p:cNvSpPr>
            <a:spLocks noChangeShapeType="1"/>
          </p:cNvSpPr>
          <p:nvPr/>
        </p:nvSpPr>
        <p:spPr bwMode="auto">
          <a:xfrm flipV="1">
            <a:off x="4451350" y="4144963"/>
            <a:ext cx="4587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2" name="Line 15"/>
          <p:cNvSpPr>
            <a:spLocks noChangeShapeType="1"/>
          </p:cNvSpPr>
          <p:nvPr/>
        </p:nvSpPr>
        <p:spPr bwMode="auto">
          <a:xfrm flipV="1">
            <a:off x="4646613" y="4724400"/>
            <a:ext cx="4587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3" name="Line 16"/>
          <p:cNvSpPr>
            <a:spLocks noChangeShapeType="1"/>
          </p:cNvSpPr>
          <p:nvPr/>
        </p:nvSpPr>
        <p:spPr bwMode="auto">
          <a:xfrm flipV="1">
            <a:off x="4572000" y="5284788"/>
            <a:ext cx="458788" cy="1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4" name="Line 17"/>
          <p:cNvSpPr>
            <a:spLocks noChangeShapeType="1"/>
          </p:cNvSpPr>
          <p:nvPr/>
        </p:nvSpPr>
        <p:spPr bwMode="auto">
          <a:xfrm flipV="1">
            <a:off x="6178550" y="41148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5" name="Line 18"/>
          <p:cNvSpPr>
            <a:spLocks noChangeShapeType="1"/>
          </p:cNvSpPr>
          <p:nvPr/>
        </p:nvSpPr>
        <p:spPr bwMode="auto">
          <a:xfrm flipV="1">
            <a:off x="6283325" y="4775200"/>
            <a:ext cx="4587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6" name="Line 19"/>
          <p:cNvSpPr>
            <a:spLocks noChangeShapeType="1"/>
          </p:cNvSpPr>
          <p:nvPr/>
        </p:nvSpPr>
        <p:spPr bwMode="auto">
          <a:xfrm flipV="1">
            <a:off x="6118225" y="5329238"/>
            <a:ext cx="458788" cy="1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7" name="Line 20"/>
          <p:cNvSpPr>
            <a:spLocks noChangeShapeType="1"/>
          </p:cNvSpPr>
          <p:nvPr/>
        </p:nvSpPr>
        <p:spPr bwMode="auto">
          <a:xfrm>
            <a:off x="7696200" y="4114800"/>
            <a:ext cx="457200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8" name="Line 21"/>
          <p:cNvSpPr>
            <a:spLocks noChangeShapeType="1"/>
          </p:cNvSpPr>
          <p:nvPr/>
        </p:nvSpPr>
        <p:spPr bwMode="auto">
          <a:xfrm>
            <a:off x="7696200" y="4724400"/>
            <a:ext cx="457200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9" name="Line 22"/>
          <p:cNvSpPr>
            <a:spLocks noChangeShapeType="1"/>
          </p:cNvSpPr>
          <p:nvPr/>
        </p:nvSpPr>
        <p:spPr bwMode="auto">
          <a:xfrm>
            <a:off x="7712075" y="5316538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0" y="4"/>
            <a:ext cx="9144000" cy="548759"/>
          </a:xfrm>
          <a:custGeom>
            <a:avLst/>
            <a:gdLst>
              <a:gd name="connsiteX0" fmla="*/ 0 w 9144000"/>
              <a:gd name="connsiteY0" fmla="*/ 0 h 1127737"/>
              <a:gd name="connsiteX1" fmla="*/ 9144000 w 9144000"/>
              <a:gd name="connsiteY1" fmla="*/ 0 h 1127737"/>
              <a:gd name="connsiteX2" fmla="*/ 9144000 w 9144000"/>
              <a:gd name="connsiteY2" fmla="*/ 1094933 h 1127737"/>
              <a:gd name="connsiteX3" fmla="*/ 9054025 w 9144000"/>
              <a:gd name="connsiteY3" fmla="*/ 1058615 h 1127737"/>
              <a:gd name="connsiteX4" fmla="*/ 4608003 w 9144000"/>
              <a:gd name="connsiteY4" fmla="*/ 548760 h 1127737"/>
              <a:gd name="connsiteX5" fmla="*/ 63205 w 9144000"/>
              <a:gd name="connsiteY5" fmla="*/ 1098485 h 1127737"/>
              <a:gd name="connsiteX6" fmla="*/ 0 w 9144000"/>
              <a:gd name="connsiteY6" fmla="*/ 1127737 h 1127737"/>
              <a:gd name="connsiteX7" fmla="*/ 0 w 9144000"/>
              <a:gd name="connsiteY7" fmla="*/ 0 h 1127737"/>
              <a:gd name="connsiteX0-1" fmla="*/ 0 w 9144000"/>
              <a:gd name="connsiteY0-2" fmla="*/ 0 h 1127737"/>
              <a:gd name="connsiteX1-3" fmla="*/ 9144000 w 9144000"/>
              <a:gd name="connsiteY1-4" fmla="*/ 0 h 1127737"/>
              <a:gd name="connsiteX2-5" fmla="*/ 9144000 w 9144000"/>
              <a:gd name="connsiteY2-6" fmla="*/ 1094933 h 1127737"/>
              <a:gd name="connsiteX3-7" fmla="*/ 9054025 w 9144000"/>
              <a:gd name="connsiteY3-8" fmla="*/ 1058615 h 1127737"/>
              <a:gd name="connsiteX4-9" fmla="*/ 4608003 w 9144000"/>
              <a:gd name="connsiteY4-10" fmla="*/ 548760 h 1127737"/>
              <a:gd name="connsiteX5-11" fmla="*/ 63205 w 9144000"/>
              <a:gd name="connsiteY5-12" fmla="*/ 1098485 h 1127737"/>
              <a:gd name="connsiteX6-13" fmla="*/ 0 w 9144000"/>
              <a:gd name="connsiteY6-14" fmla="*/ 1127737 h 1127737"/>
              <a:gd name="connsiteX7-15" fmla="*/ 0 w 9144000"/>
              <a:gd name="connsiteY7-16" fmla="*/ 0 h 1127737"/>
              <a:gd name="connsiteX0-17" fmla="*/ 0 w 9144000"/>
              <a:gd name="connsiteY0-18" fmla="*/ 0 h 1127737"/>
              <a:gd name="connsiteX1-19" fmla="*/ 9144000 w 9144000"/>
              <a:gd name="connsiteY1-20" fmla="*/ 0 h 1127737"/>
              <a:gd name="connsiteX2-21" fmla="*/ 9144000 w 9144000"/>
              <a:gd name="connsiteY2-22" fmla="*/ 1094933 h 1127737"/>
              <a:gd name="connsiteX3-23" fmla="*/ 9054025 w 9144000"/>
              <a:gd name="connsiteY3-24" fmla="*/ 1058615 h 1127737"/>
              <a:gd name="connsiteX4-25" fmla="*/ 4608003 w 9144000"/>
              <a:gd name="connsiteY4-26" fmla="*/ 548760 h 1127737"/>
              <a:gd name="connsiteX5-27" fmla="*/ 63205 w 9144000"/>
              <a:gd name="connsiteY5-28" fmla="*/ 1098485 h 1127737"/>
              <a:gd name="connsiteX6-29" fmla="*/ 0 w 9144000"/>
              <a:gd name="connsiteY6-30" fmla="*/ 1127737 h 1127737"/>
              <a:gd name="connsiteX7-31" fmla="*/ 0 w 9144000"/>
              <a:gd name="connsiteY7-32" fmla="*/ 0 h 1127737"/>
              <a:gd name="connsiteX0-33" fmla="*/ 0 w 9144000"/>
              <a:gd name="connsiteY0-34" fmla="*/ 0 h 1127737"/>
              <a:gd name="connsiteX1-35" fmla="*/ 9144000 w 9144000"/>
              <a:gd name="connsiteY1-36" fmla="*/ 0 h 1127737"/>
              <a:gd name="connsiteX2-37" fmla="*/ 9144000 w 9144000"/>
              <a:gd name="connsiteY2-38" fmla="*/ 1094933 h 1127737"/>
              <a:gd name="connsiteX3-39" fmla="*/ 9054025 w 9144000"/>
              <a:gd name="connsiteY3-40" fmla="*/ 1058615 h 1127737"/>
              <a:gd name="connsiteX4-41" fmla="*/ 4608003 w 9144000"/>
              <a:gd name="connsiteY4-42" fmla="*/ 548760 h 1127737"/>
              <a:gd name="connsiteX5-43" fmla="*/ 63205 w 9144000"/>
              <a:gd name="connsiteY5-44" fmla="*/ 1098485 h 1127737"/>
              <a:gd name="connsiteX6-45" fmla="*/ 0 w 9144000"/>
              <a:gd name="connsiteY6-46" fmla="*/ 1127737 h 1127737"/>
              <a:gd name="connsiteX7-47" fmla="*/ 0 w 9144000"/>
              <a:gd name="connsiteY7-48" fmla="*/ 0 h 1127737"/>
              <a:gd name="connsiteX0-49" fmla="*/ 0 w 9144000"/>
              <a:gd name="connsiteY0-50" fmla="*/ 0 h 1127737"/>
              <a:gd name="connsiteX1-51" fmla="*/ 9144000 w 9144000"/>
              <a:gd name="connsiteY1-52" fmla="*/ 0 h 1127737"/>
              <a:gd name="connsiteX2-53" fmla="*/ 9144000 w 9144000"/>
              <a:gd name="connsiteY2-54" fmla="*/ 1094933 h 1127737"/>
              <a:gd name="connsiteX3-55" fmla="*/ 9054025 w 9144000"/>
              <a:gd name="connsiteY3-56" fmla="*/ 1058615 h 1127737"/>
              <a:gd name="connsiteX4-57" fmla="*/ 4608003 w 9144000"/>
              <a:gd name="connsiteY4-58" fmla="*/ 548760 h 1127737"/>
              <a:gd name="connsiteX5-59" fmla="*/ 63205 w 9144000"/>
              <a:gd name="connsiteY5-60" fmla="*/ 1098485 h 1127737"/>
              <a:gd name="connsiteX6-61" fmla="*/ 0 w 9144000"/>
              <a:gd name="connsiteY6-62" fmla="*/ 1127737 h 1127737"/>
              <a:gd name="connsiteX7-63" fmla="*/ 0 w 9144000"/>
              <a:gd name="connsiteY7-64" fmla="*/ 0 h 1127737"/>
              <a:gd name="connsiteX0-65" fmla="*/ 0 w 9144000"/>
              <a:gd name="connsiteY0-66" fmla="*/ 0 h 1127737"/>
              <a:gd name="connsiteX1-67" fmla="*/ 9144000 w 9144000"/>
              <a:gd name="connsiteY1-68" fmla="*/ 0 h 1127737"/>
              <a:gd name="connsiteX2-69" fmla="*/ 9144000 w 9144000"/>
              <a:gd name="connsiteY2-70" fmla="*/ 1094933 h 1127737"/>
              <a:gd name="connsiteX3-71" fmla="*/ 9054025 w 9144000"/>
              <a:gd name="connsiteY3-72" fmla="*/ 1058615 h 1127737"/>
              <a:gd name="connsiteX4-73" fmla="*/ 4608003 w 9144000"/>
              <a:gd name="connsiteY4-74" fmla="*/ 548760 h 1127737"/>
              <a:gd name="connsiteX5-75" fmla="*/ 63205 w 9144000"/>
              <a:gd name="connsiteY5-76" fmla="*/ 1098485 h 1127737"/>
              <a:gd name="connsiteX6-77" fmla="*/ 0 w 9144000"/>
              <a:gd name="connsiteY6-78" fmla="*/ 1127737 h 1127737"/>
              <a:gd name="connsiteX7-79" fmla="*/ 0 w 9144000"/>
              <a:gd name="connsiteY7-80" fmla="*/ 0 h 1127737"/>
              <a:gd name="connsiteX0-81" fmla="*/ 0 w 9144000"/>
              <a:gd name="connsiteY0-82" fmla="*/ 0 h 1127737"/>
              <a:gd name="connsiteX1-83" fmla="*/ 9144000 w 9144000"/>
              <a:gd name="connsiteY1-84" fmla="*/ 0 h 1127737"/>
              <a:gd name="connsiteX2-85" fmla="*/ 9144000 w 9144000"/>
              <a:gd name="connsiteY2-86" fmla="*/ 1094933 h 1127737"/>
              <a:gd name="connsiteX3-87" fmla="*/ 9054025 w 9144000"/>
              <a:gd name="connsiteY3-88" fmla="*/ 1058615 h 1127737"/>
              <a:gd name="connsiteX4-89" fmla="*/ 4608003 w 9144000"/>
              <a:gd name="connsiteY4-90" fmla="*/ 548760 h 1127737"/>
              <a:gd name="connsiteX5-91" fmla="*/ 63205 w 9144000"/>
              <a:gd name="connsiteY5-92" fmla="*/ 1098485 h 1127737"/>
              <a:gd name="connsiteX6-93" fmla="*/ 0 w 9144000"/>
              <a:gd name="connsiteY6-94" fmla="*/ 1127737 h 1127737"/>
              <a:gd name="connsiteX7-95" fmla="*/ 0 w 9144000"/>
              <a:gd name="connsiteY7-96" fmla="*/ 0 h 1127737"/>
              <a:gd name="connsiteX0-97" fmla="*/ 0 w 9144000"/>
              <a:gd name="connsiteY0-98" fmla="*/ 0 h 1127737"/>
              <a:gd name="connsiteX1-99" fmla="*/ 9144000 w 9144000"/>
              <a:gd name="connsiteY1-100" fmla="*/ 0 h 1127737"/>
              <a:gd name="connsiteX2-101" fmla="*/ 9144000 w 9144000"/>
              <a:gd name="connsiteY2-102" fmla="*/ 1094933 h 1127737"/>
              <a:gd name="connsiteX3-103" fmla="*/ 9054025 w 9144000"/>
              <a:gd name="connsiteY3-104" fmla="*/ 1058615 h 1127737"/>
              <a:gd name="connsiteX4-105" fmla="*/ 4608003 w 9144000"/>
              <a:gd name="connsiteY4-106" fmla="*/ 548760 h 1127737"/>
              <a:gd name="connsiteX5-107" fmla="*/ 63205 w 9144000"/>
              <a:gd name="connsiteY5-108" fmla="*/ 1098485 h 1127737"/>
              <a:gd name="connsiteX6-109" fmla="*/ 0 w 9144000"/>
              <a:gd name="connsiteY6-110" fmla="*/ 1127737 h 1127737"/>
              <a:gd name="connsiteX7-111" fmla="*/ 0 w 9144000"/>
              <a:gd name="connsiteY7-112" fmla="*/ 0 h 1127737"/>
            </a:gdLst>
            <a:ahLst/>
            <a:cxnLst>
              <a:cxn ang="0">
                <a:pos x="connsiteX0-97" y="connsiteY0-98"/>
              </a:cxn>
              <a:cxn ang="0">
                <a:pos x="connsiteX1-99" y="connsiteY1-100"/>
              </a:cxn>
              <a:cxn ang="0">
                <a:pos x="connsiteX2-101" y="connsiteY2-102"/>
              </a:cxn>
              <a:cxn ang="0">
                <a:pos x="connsiteX3-103" y="connsiteY3-104"/>
              </a:cxn>
              <a:cxn ang="0">
                <a:pos x="connsiteX4-105" y="connsiteY4-106"/>
              </a:cxn>
              <a:cxn ang="0">
                <a:pos x="connsiteX5-107" y="connsiteY5-108"/>
              </a:cxn>
              <a:cxn ang="0">
                <a:pos x="connsiteX6-109" y="connsiteY6-110"/>
              </a:cxn>
              <a:cxn ang="0">
                <a:pos x="connsiteX7-111" y="connsiteY7-112"/>
              </a:cxn>
            </a:cxnLst>
            <a:rect l="l" t="t" r="r" b="b"/>
            <a:pathLst>
              <a:path w="9144000" h="1127737">
                <a:moveTo>
                  <a:pt x="0" y="0"/>
                </a:moveTo>
                <a:lnTo>
                  <a:pt x="9144000" y="0"/>
                </a:lnTo>
                <a:lnTo>
                  <a:pt x="9144000" y="1094933"/>
                </a:lnTo>
                <a:lnTo>
                  <a:pt x="9054025" y="1058615"/>
                </a:lnTo>
                <a:cubicBezTo>
                  <a:pt x="8257438" y="756939"/>
                  <a:pt x="6620150" y="521032"/>
                  <a:pt x="4608003" y="548760"/>
                </a:cubicBezTo>
                <a:cubicBezTo>
                  <a:pt x="2496484" y="577857"/>
                  <a:pt x="811986" y="775435"/>
                  <a:pt x="63205" y="1098485"/>
                </a:cubicBezTo>
                <a:lnTo>
                  <a:pt x="0" y="11277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000">
                <a:srgbClr val="AEDB16"/>
              </a:gs>
              <a:gs pos="20000">
                <a:srgbClr val="85C520"/>
              </a:gs>
              <a:gs pos="0">
                <a:srgbClr val="339933"/>
              </a:gs>
              <a:gs pos="86000">
                <a:srgbClr val="FAD02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u="none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0" y="6583898"/>
            <a:ext cx="9144000" cy="301391"/>
          </a:xfrm>
          <a:custGeom>
            <a:avLst/>
            <a:gdLst>
              <a:gd name="connsiteX0" fmla="*/ 0 w 9144000"/>
              <a:gd name="connsiteY0" fmla="*/ 0 h 1127737"/>
              <a:gd name="connsiteX1" fmla="*/ 9144000 w 9144000"/>
              <a:gd name="connsiteY1" fmla="*/ 0 h 1127737"/>
              <a:gd name="connsiteX2" fmla="*/ 9144000 w 9144000"/>
              <a:gd name="connsiteY2" fmla="*/ 1094933 h 1127737"/>
              <a:gd name="connsiteX3" fmla="*/ 9054025 w 9144000"/>
              <a:gd name="connsiteY3" fmla="*/ 1058615 h 1127737"/>
              <a:gd name="connsiteX4" fmla="*/ 4608003 w 9144000"/>
              <a:gd name="connsiteY4" fmla="*/ 548760 h 1127737"/>
              <a:gd name="connsiteX5" fmla="*/ 63205 w 9144000"/>
              <a:gd name="connsiteY5" fmla="*/ 1098485 h 1127737"/>
              <a:gd name="connsiteX6" fmla="*/ 0 w 9144000"/>
              <a:gd name="connsiteY6" fmla="*/ 1127737 h 1127737"/>
              <a:gd name="connsiteX7" fmla="*/ 0 w 9144000"/>
              <a:gd name="connsiteY7" fmla="*/ 0 h 1127737"/>
              <a:gd name="connsiteX0-1" fmla="*/ 0 w 9144000"/>
              <a:gd name="connsiteY0-2" fmla="*/ 0 h 1127737"/>
              <a:gd name="connsiteX1-3" fmla="*/ 9144000 w 9144000"/>
              <a:gd name="connsiteY1-4" fmla="*/ 0 h 1127737"/>
              <a:gd name="connsiteX2-5" fmla="*/ 9144000 w 9144000"/>
              <a:gd name="connsiteY2-6" fmla="*/ 1094933 h 1127737"/>
              <a:gd name="connsiteX3-7" fmla="*/ 9054025 w 9144000"/>
              <a:gd name="connsiteY3-8" fmla="*/ 1058615 h 1127737"/>
              <a:gd name="connsiteX4-9" fmla="*/ 4608003 w 9144000"/>
              <a:gd name="connsiteY4-10" fmla="*/ 548760 h 1127737"/>
              <a:gd name="connsiteX5-11" fmla="*/ 63205 w 9144000"/>
              <a:gd name="connsiteY5-12" fmla="*/ 1098485 h 1127737"/>
              <a:gd name="connsiteX6-13" fmla="*/ 0 w 9144000"/>
              <a:gd name="connsiteY6-14" fmla="*/ 1127737 h 1127737"/>
              <a:gd name="connsiteX7-15" fmla="*/ 0 w 9144000"/>
              <a:gd name="connsiteY7-16" fmla="*/ 0 h 1127737"/>
              <a:gd name="connsiteX0-17" fmla="*/ 0 w 9144000"/>
              <a:gd name="connsiteY0-18" fmla="*/ 0 h 1127737"/>
              <a:gd name="connsiteX1-19" fmla="*/ 9144000 w 9144000"/>
              <a:gd name="connsiteY1-20" fmla="*/ 0 h 1127737"/>
              <a:gd name="connsiteX2-21" fmla="*/ 9144000 w 9144000"/>
              <a:gd name="connsiteY2-22" fmla="*/ 1094933 h 1127737"/>
              <a:gd name="connsiteX3-23" fmla="*/ 9054025 w 9144000"/>
              <a:gd name="connsiteY3-24" fmla="*/ 1058615 h 1127737"/>
              <a:gd name="connsiteX4-25" fmla="*/ 4608003 w 9144000"/>
              <a:gd name="connsiteY4-26" fmla="*/ 548760 h 1127737"/>
              <a:gd name="connsiteX5-27" fmla="*/ 63205 w 9144000"/>
              <a:gd name="connsiteY5-28" fmla="*/ 1098485 h 1127737"/>
              <a:gd name="connsiteX6-29" fmla="*/ 0 w 9144000"/>
              <a:gd name="connsiteY6-30" fmla="*/ 1127737 h 1127737"/>
              <a:gd name="connsiteX7-31" fmla="*/ 0 w 9144000"/>
              <a:gd name="connsiteY7-32" fmla="*/ 0 h 1127737"/>
              <a:gd name="connsiteX0-33" fmla="*/ 0 w 9144000"/>
              <a:gd name="connsiteY0-34" fmla="*/ 0 h 1127737"/>
              <a:gd name="connsiteX1-35" fmla="*/ 9144000 w 9144000"/>
              <a:gd name="connsiteY1-36" fmla="*/ 0 h 1127737"/>
              <a:gd name="connsiteX2-37" fmla="*/ 9144000 w 9144000"/>
              <a:gd name="connsiteY2-38" fmla="*/ 1094933 h 1127737"/>
              <a:gd name="connsiteX3-39" fmla="*/ 9054025 w 9144000"/>
              <a:gd name="connsiteY3-40" fmla="*/ 1058615 h 1127737"/>
              <a:gd name="connsiteX4-41" fmla="*/ 4608003 w 9144000"/>
              <a:gd name="connsiteY4-42" fmla="*/ 548760 h 1127737"/>
              <a:gd name="connsiteX5-43" fmla="*/ 63205 w 9144000"/>
              <a:gd name="connsiteY5-44" fmla="*/ 1098485 h 1127737"/>
              <a:gd name="connsiteX6-45" fmla="*/ 0 w 9144000"/>
              <a:gd name="connsiteY6-46" fmla="*/ 1127737 h 1127737"/>
              <a:gd name="connsiteX7-47" fmla="*/ 0 w 9144000"/>
              <a:gd name="connsiteY7-48" fmla="*/ 0 h 1127737"/>
              <a:gd name="connsiteX0-49" fmla="*/ 0 w 9144000"/>
              <a:gd name="connsiteY0-50" fmla="*/ 0 h 1127737"/>
              <a:gd name="connsiteX1-51" fmla="*/ 9144000 w 9144000"/>
              <a:gd name="connsiteY1-52" fmla="*/ 0 h 1127737"/>
              <a:gd name="connsiteX2-53" fmla="*/ 9144000 w 9144000"/>
              <a:gd name="connsiteY2-54" fmla="*/ 1094933 h 1127737"/>
              <a:gd name="connsiteX3-55" fmla="*/ 9054025 w 9144000"/>
              <a:gd name="connsiteY3-56" fmla="*/ 1058615 h 1127737"/>
              <a:gd name="connsiteX4-57" fmla="*/ 4608003 w 9144000"/>
              <a:gd name="connsiteY4-58" fmla="*/ 548760 h 1127737"/>
              <a:gd name="connsiteX5-59" fmla="*/ 63205 w 9144000"/>
              <a:gd name="connsiteY5-60" fmla="*/ 1098485 h 1127737"/>
              <a:gd name="connsiteX6-61" fmla="*/ 0 w 9144000"/>
              <a:gd name="connsiteY6-62" fmla="*/ 1127737 h 1127737"/>
              <a:gd name="connsiteX7-63" fmla="*/ 0 w 9144000"/>
              <a:gd name="connsiteY7-64" fmla="*/ 0 h 1127737"/>
              <a:gd name="connsiteX0-65" fmla="*/ 0 w 9144000"/>
              <a:gd name="connsiteY0-66" fmla="*/ 0 h 1127737"/>
              <a:gd name="connsiteX1-67" fmla="*/ 9144000 w 9144000"/>
              <a:gd name="connsiteY1-68" fmla="*/ 0 h 1127737"/>
              <a:gd name="connsiteX2-69" fmla="*/ 9144000 w 9144000"/>
              <a:gd name="connsiteY2-70" fmla="*/ 1094933 h 1127737"/>
              <a:gd name="connsiteX3-71" fmla="*/ 9054025 w 9144000"/>
              <a:gd name="connsiteY3-72" fmla="*/ 1058615 h 1127737"/>
              <a:gd name="connsiteX4-73" fmla="*/ 4608003 w 9144000"/>
              <a:gd name="connsiteY4-74" fmla="*/ 548760 h 1127737"/>
              <a:gd name="connsiteX5-75" fmla="*/ 63205 w 9144000"/>
              <a:gd name="connsiteY5-76" fmla="*/ 1098485 h 1127737"/>
              <a:gd name="connsiteX6-77" fmla="*/ 0 w 9144000"/>
              <a:gd name="connsiteY6-78" fmla="*/ 1127737 h 1127737"/>
              <a:gd name="connsiteX7-79" fmla="*/ 0 w 9144000"/>
              <a:gd name="connsiteY7-80" fmla="*/ 0 h 1127737"/>
              <a:gd name="connsiteX0-81" fmla="*/ 0 w 9144000"/>
              <a:gd name="connsiteY0-82" fmla="*/ 0 h 1127737"/>
              <a:gd name="connsiteX1-83" fmla="*/ 9144000 w 9144000"/>
              <a:gd name="connsiteY1-84" fmla="*/ 0 h 1127737"/>
              <a:gd name="connsiteX2-85" fmla="*/ 9144000 w 9144000"/>
              <a:gd name="connsiteY2-86" fmla="*/ 1094933 h 1127737"/>
              <a:gd name="connsiteX3-87" fmla="*/ 9054025 w 9144000"/>
              <a:gd name="connsiteY3-88" fmla="*/ 1058615 h 1127737"/>
              <a:gd name="connsiteX4-89" fmla="*/ 4608003 w 9144000"/>
              <a:gd name="connsiteY4-90" fmla="*/ 548760 h 1127737"/>
              <a:gd name="connsiteX5-91" fmla="*/ 63205 w 9144000"/>
              <a:gd name="connsiteY5-92" fmla="*/ 1098485 h 1127737"/>
              <a:gd name="connsiteX6-93" fmla="*/ 0 w 9144000"/>
              <a:gd name="connsiteY6-94" fmla="*/ 1127737 h 1127737"/>
              <a:gd name="connsiteX7-95" fmla="*/ 0 w 9144000"/>
              <a:gd name="connsiteY7-96" fmla="*/ 0 h 1127737"/>
              <a:gd name="connsiteX0-97" fmla="*/ 0 w 9144000"/>
              <a:gd name="connsiteY0-98" fmla="*/ 0 h 1127737"/>
              <a:gd name="connsiteX1-99" fmla="*/ 9144000 w 9144000"/>
              <a:gd name="connsiteY1-100" fmla="*/ 0 h 1127737"/>
              <a:gd name="connsiteX2-101" fmla="*/ 9144000 w 9144000"/>
              <a:gd name="connsiteY2-102" fmla="*/ 1094933 h 1127737"/>
              <a:gd name="connsiteX3-103" fmla="*/ 9054025 w 9144000"/>
              <a:gd name="connsiteY3-104" fmla="*/ 1058615 h 1127737"/>
              <a:gd name="connsiteX4-105" fmla="*/ 4608003 w 9144000"/>
              <a:gd name="connsiteY4-106" fmla="*/ 548760 h 1127737"/>
              <a:gd name="connsiteX5-107" fmla="*/ 63205 w 9144000"/>
              <a:gd name="connsiteY5-108" fmla="*/ 1098485 h 1127737"/>
              <a:gd name="connsiteX6-109" fmla="*/ 0 w 9144000"/>
              <a:gd name="connsiteY6-110" fmla="*/ 1127737 h 1127737"/>
              <a:gd name="connsiteX7-111" fmla="*/ 0 w 9144000"/>
              <a:gd name="connsiteY7-112" fmla="*/ 0 h 1127737"/>
            </a:gdLst>
            <a:ahLst/>
            <a:cxnLst>
              <a:cxn ang="0">
                <a:pos x="connsiteX0-97" y="connsiteY0-98"/>
              </a:cxn>
              <a:cxn ang="0">
                <a:pos x="connsiteX1-99" y="connsiteY1-100"/>
              </a:cxn>
              <a:cxn ang="0">
                <a:pos x="connsiteX2-101" y="connsiteY2-102"/>
              </a:cxn>
              <a:cxn ang="0">
                <a:pos x="connsiteX3-103" y="connsiteY3-104"/>
              </a:cxn>
              <a:cxn ang="0">
                <a:pos x="connsiteX4-105" y="connsiteY4-106"/>
              </a:cxn>
              <a:cxn ang="0">
                <a:pos x="connsiteX5-107" y="connsiteY5-108"/>
              </a:cxn>
              <a:cxn ang="0">
                <a:pos x="connsiteX6-109" y="connsiteY6-110"/>
              </a:cxn>
              <a:cxn ang="0">
                <a:pos x="connsiteX7-111" y="connsiteY7-112"/>
              </a:cxn>
            </a:cxnLst>
            <a:rect l="l" t="t" r="r" b="b"/>
            <a:pathLst>
              <a:path w="9144000" h="1127737">
                <a:moveTo>
                  <a:pt x="0" y="0"/>
                </a:moveTo>
                <a:lnTo>
                  <a:pt x="9144000" y="0"/>
                </a:lnTo>
                <a:lnTo>
                  <a:pt x="9144000" y="1094933"/>
                </a:lnTo>
                <a:lnTo>
                  <a:pt x="9054025" y="1058615"/>
                </a:lnTo>
                <a:cubicBezTo>
                  <a:pt x="8257438" y="756939"/>
                  <a:pt x="6620150" y="521032"/>
                  <a:pt x="4608003" y="548760"/>
                </a:cubicBezTo>
                <a:cubicBezTo>
                  <a:pt x="2496484" y="577857"/>
                  <a:pt x="811986" y="775435"/>
                  <a:pt x="63205" y="1098485"/>
                </a:cubicBezTo>
                <a:lnTo>
                  <a:pt x="0" y="11277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000">
                <a:srgbClr val="AEDB16"/>
              </a:gs>
              <a:gs pos="20000">
                <a:srgbClr val="85C520"/>
              </a:gs>
              <a:gs pos="0">
                <a:srgbClr val="339933"/>
              </a:gs>
              <a:gs pos="86000">
                <a:srgbClr val="FAD02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u="none">
              <a:solidFill>
                <a:prstClr val="white"/>
              </a:solidFill>
            </a:endParaRPr>
          </a:p>
        </p:txBody>
      </p:sp>
      <p:sp>
        <p:nvSpPr>
          <p:cNvPr id="12" name="Freeform 4"/>
          <p:cNvSpPr/>
          <p:nvPr/>
        </p:nvSpPr>
        <p:spPr bwMode="gray">
          <a:xfrm>
            <a:off x="2700338" y="2205038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449" name="Rectangle 5"/>
          <p:cNvSpPr>
            <a:spLocks noChangeArrowheads="1"/>
          </p:cNvSpPr>
          <p:nvPr/>
        </p:nvSpPr>
        <p:spPr bwMode="auto">
          <a:xfrm>
            <a:off x="2535238" y="1795463"/>
            <a:ext cx="5029200" cy="623887"/>
          </a:xfrm>
          <a:prstGeom prst="rect">
            <a:avLst/>
          </a:prstGeom>
          <a:gradFill rotWithShape="1">
            <a:gsLst>
              <a:gs pos="0">
                <a:srgbClr val="FFD5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ebdings" panose="05030102010509060703" pitchFamily="18" charset="2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Warm-up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1450" name="椭圆 18"/>
          <p:cNvSpPr>
            <a:spLocks noChangeArrowheads="1"/>
          </p:cNvSpPr>
          <p:nvPr/>
        </p:nvSpPr>
        <p:spPr bwMode="auto">
          <a:xfrm>
            <a:off x="2624138" y="1830388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rgbClr val="DEB509"/>
                </a:solidFill>
                <a:latin typeface="Raavi" pitchFamily="34" charset="0"/>
                <a:ea typeface="方正舒体" panose="02010601030101010101" pitchFamily="2" charset="-122"/>
              </a:rPr>
              <a:t>1</a:t>
            </a:r>
            <a:endParaRPr lang="zh-CN" altLang="en-US">
              <a:solidFill>
                <a:srgbClr val="DEB509"/>
              </a:solidFill>
              <a:latin typeface="Raavi" pitchFamily="34" charset="0"/>
              <a:ea typeface="方正舒体" panose="02010601030101010101" pitchFamily="2" charset="-122"/>
            </a:endParaRPr>
          </a:p>
        </p:txBody>
      </p:sp>
      <p:sp>
        <p:nvSpPr>
          <p:cNvPr id="15" name="Freeform 4"/>
          <p:cNvSpPr/>
          <p:nvPr/>
        </p:nvSpPr>
        <p:spPr bwMode="gray">
          <a:xfrm>
            <a:off x="2700338" y="3130550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452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35238" y="2720975"/>
            <a:ext cx="5029200" cy="623888"/>
          </a:xfrm>
          <a:prstGeom prst="rect">
            <a:avLst/>
          </a:prstGeom>
          <a:gradFill rotWithShape="1">
            <a:gsLst>
              <a:gs pos="0">
                <a:srgbClr val="A3E391"/>
              </a:gs>
              <a:gs pos="100000">
                <a:srgbClr val="62D04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Presentation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1453" name="椭圆 24"/>
          <p:cNvSpPr>
            <a:spLocks noChangeArrowheads="1"/>
          </p:cNvSpPr>
          <p:nvPr/>
        </p:nvSpPr>
        <p:spPr bwMode="auto">
          <a:xfrm>
            <a:off x="2624138" y="2755900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rgbClr val="62D044"/>
                </a:solidFill>
                <a:latin typeface="Raavi" pitchFamily="34" charset="0"/>
                <a:ea typeface="方正舒体" panose="02010601030101010101" pitchFamily="2" charset="-122"/>
              </a:rPr>
              <a:t>2</a:t>
            </a:r>
            <a:endParaRPr lang="zh-CN" altLang="en-US">
              <a:solidFill>
                <a:srgbClr val="62D044"/>
              </a:solidFill>
              <a:latin typeface="Raavi" pitchFamily="34" charset="0"/>
              <a:ea typeface="方正舒体" panose="02010601030101010101" pitchFamily="2" charset="-122"/>
            </a:endParaRPr>
          </a:p>
        </p:txBody>
      </p:sp>
      <p:sp>
        <p:nvSpPr>
          <p:cNvPr id="21" name="Freeform 4"/>
          <p:cNvSpPr/>
          <p:nvPr/>
        </p:nvSpPr>
        <p:spPr bwMode="gray">
          <a:xfrm>
            <a:off x="2700338" y="4214813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455" name="Rectangle 5"/>
          <p:cNvSpPr>
            <a:spLocks noChangeArrowheads="1"/>
          </p:cNvSpPr>
          <p:nvPr/>
        </p:nvSpPr>
        <p:spPr bwMode="auto">
          <a:xfrm>
            <a:off x="2535238" y="3805238"/>
            <a:ext cx="5029200" cy="623887"/>
          </a:xfrm>
          <a:prstGeom prst="rect">
            <a:avLst/>
          </a:prstGeom>
          <a:solidFill>
            <a:srgbClr val="A1D4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Summary</a:t>
            </a:r>
          </a:p>
        </p:txBody>
      </p:sp>
      <p:sp>
        <p:nvSpPr>
          <p:cNvPr id="61456" name="椭圆 30"/>
          <p:cNvSpPr>
            <a:spLocks noChangeArrowheads="1"/>
          </p:cNvSpPr>
          <p:nvPr/>
        </p:nvSpPr>
        <p:spPr bwMode="auto">
          <a:xfrm>
            <a:off x="2624138" y="3840163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rgbClr val="19C2FF"/>
                </a:solidFill>
                <a:latin typeface="Raavi" pitchFamily="34" charset="0"/>
                <a:ea typeface="方正舒体" panose="02010601030101010101" pitchFamily="2" charset="-122"/>
              </a:rPr>
              <a:t>3</a:t>
            </a:r>
            <a:endParaRPr lang="zh-CN" altLang="en-US">
              <a:solidFill>
                <a:srgbClr val="19C2FF"/>
              </a:solidFill>
              <a:latin typeface="Raavi" pitchFamily="34" charset="0"/>
              <a:ea typeface="方正舒体" panose="02010601030101010101" pitchFamily="2" charset="-122"/>
            </a:endParaRPr>
          </a:p>
        </p:txBody>
      </p:sp>
      <p:pic>
        <p:nvPicPr>
          <p:cNvPr id="61457" name="图片 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5088" y="1503363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8" name="图片 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5088" y="2471738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图片 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89063" y="3608388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5450"/>
            <a:ext cx="8229600" cy="869950"/>
          </a:xfrm>
        </p:spPr>
        <p:txBody>
          <a:bodyPr/>
          <a:lstStyle/>
          <a:p>
            <a:pPr algn="l" eaLnBrk="1" hangingPunct="1"/>
            <a:r>
              <a:rPr lang="zh-CN" altLang="en-US" sz="3800" smtClean="0">
                <a:solidFill>
                  <a:srgbClr val="3333CC"/>
                </a:solidFill>
                <a:ea typeface="宋体" panose="02010600030101010101" pitchFamily="2" charset="-122"/>
              </a:rPr>
              <a:t>Listen and check (</a:t>
            </a:r>
            <a:r>
              <a:rPr lang="zh-CN" altLang="en-US" sz="3800" smtClean="0">
                <a:solidFill>
                  <a:srgbClr val="FF3300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√</a:t>
            </a:r>
            <a:r>
              <a:rPr lang="zh-CN" altLang="en-US" sz="3800" smtClean="0">
                <a:solidFill>
                  <a:srgbClr val="3333CC"/>
                </a:solidFill>
                <a:ea typeface="宋体" panose="02010600030101010101" pitchFamily="2" charset="-122"/>
              </a:rPr>
              <a:t>) the word you hear in each group.</a:t>
            </a:r>
          </a:p>
        </p:txBody>
      </p:sp>
      <p:graphicFrame>
        <p:nvGraphicFramePr>
          <p:cNvPr id="38916" name="Group 4"/>
          <p:cNvGraphicFramePr>
            <a:graphicFrameLocks noGrp="1"/>
          </p:cNvGraphicFramePr>
          <p:nvPr>
            <p:ph idx="1"/>
          </p:nvPr>
        </p:nvGraphicFramePr>
        <p:xfrm>
          <a:off x="685800" y="2000250"/>
          <a:ext cx="7772400" cy="3181351"/>
        </p:xfrm>
        <a:graphic>
          <a:graphicData uri="http://schemas.openxmlformats.org/drawingml/2006/table">
            <a:tbl>
              <a:tblPr/>
              <a:tblGrid>
                <a:gridCol w="49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1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A. b</a:t>
                      </a:r>
                      <a:r>
                        <a:rPr kumimoji="0" lang="zh-CN" altLang="en-US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B. h</a:t>
                      </a:r>
                      <a:r>
                        <a:rPr kumimoji="0" lang="zh-CN" altLang="en-US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C. n</a:t>
                      </a:r>
                      <a:r>
                        <a:rPr kumimoji="0" lang="zh-CN" altLang="en-US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D. d</a:t>
                      </a:r>
                      <a:r>
                        <a:rPr kumimoji="0" lang="zh-CN" altLang="en-US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A. ch</a:t>
                      </a:r>
                      <a:r>
                        <a:rPr kumimoji="0" lang="zh-CN" altLang="en-US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eer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B. d</a:t>
                      </a:r>
                      <a:r>
                        <a:rPr kumimoji="0" lang="zh-CN" altLang="en-US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ear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C. w</a:t>
                      </a:r>
                      <a:r>
                        <a:rPr kumimoji="0" lang="zh-CN" altLang="en-US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D. f</a:t>
                      </a:r>
                      <a:r>
                        <a:rPr kumimoji="0" lang="zh-CN" altLang="en-US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A. lau</a:t>
                      </a:r>
                      <a:r>
                        <a:rPr kumimoji="0" lang="zh-CN" altLang="en-US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gh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B. fi</a:t>
                      </a:r>
                      <a:r>
                        <a:rPr kumimoji="0" lang="zh-CN" altLang="en-US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gh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C. cou</a:t>
                      </a:r>
                      <a:r>
                        <a:rPr kumimoji="0" lang="zh-CN" altLang="en-US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gh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D. enou</a:t>
                      </a:r>
                      <a:r>
                        <a:rPr kumimoji="0" lang="zh-CN" altLang="en-US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gh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A. </a:t>
                      </a:r>
                      <a:r>
                        <a:rPr kumimoji="0" lang="zh-CN" altLang="en-US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ear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ly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B. l</a:t>
                      </a:r>
                      <a:r>
                        <a:rPr kumimoji="0" lang="zh-CN" altLang="en-US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ear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C. </a:t>
                      </a:r>
                      <a:r>
                        <a:rPr kumimoji="0" lang="zh-CN" altLang="en-US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ear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D. p</a:t>
                      </a:r>
                      <a:r>
                        <a:rPr kumimoji="0" lang="zh-CN" altLang="en-US" sz="3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744788" y="3246438"/>
            <a:ext cx="1982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zh-CN" altLang="en-US"/>
          </a:p>
        </p:txBody>
      </p:sp>
      <p:sp>
        <p:nvSpPr>
          <p:cNvPr id="38986" name="Text Box 74"/>
          <p:cNvSpPr txBox="1">
            <a:spLocks noChangeArrowheads="1"/>
          </p:cNvSpPr>
          <p:nvPr/>
        </p:nvSpPr>
        <p:spPr bwMode="auto">
          <a:xfrm>
            <a:off x="2438400" y="1981200"/>
            <a:ext cx="4349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600">
                <a:solidFill>
                  <a:srgbClr val="FF3300"/>
                </a:solidFill>
                <a:sym typeface="Arial Black" panose="020B0A04020102020204" pitchFamily="34" charset="0"/>
              </a:rPr>
              <a:t>√</a:t>
            </a:r>
          </a:p>
        </p:txBody>
      </p:sp>
      <p:sp>
        <p:nvSpPr>
          <p:cNvPr id="38987" name="Text Box 75"/>
          <p:cNvSpPr txBox="1">
            <a:spLocks noChangeArrowheads="1"/>
          </p:cNvSpPr>
          <p:nvPr/>
        </p:nvSpPr>
        <p:spPr bwMode="auto">
          <a:xfrm>
            <a:off x="5830888" y="2806700"/>
            <a:ext cx="4333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600">
                <a:solidFill>
                  <a:srgbClr val="FF3300"/>
                </a:solidFill>
                <a:sym typeface="Arial Black" panose="020B0A04020102020204" pitchFamily="34" charset="0"/>
              </a:rPr>
              <a:t>√</a:t>
            </a:r>
          </a:p>
        </p:txBody>
      </p:sp>
      <p:sp>
        <p:nvSpPr>
          <p:cNvPr id="38988" name="Text Box 76"/>
          <p:cNvSpPr txBox="1">
            <a:spLocks noChangeArrowheads="1"/>
          </p:cNvSpPr>
          <p:nvPr/>
        </p:nvSpPr>
        <p:spPr bwMode="auto">
          <a:xfrm>
            <a:off x="4060825" y="3482975"/>
            <a:ext cx="433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600">
                <a:solidFill>
                  <a:srgbClr val="FF3300"/>
                </a:solidFill>
                <a:sym typeface="Arial Black" panose="020B0A04020102020204" pitchFamily="34" charset="0"/>
              </a:rPr>
              <a:t>√</a:t>
            </a:r>
          </a:p>
        </p:txBody>
      </p:sp>
      <p:sp>
        <p:nvSpPr>
          <p:cNvPr id="38989" name="Text Box 77"/>
          <p:cNvSpPr txBox="1">
            <a:spLocks noChangeArrowheads="1"/>
          </p:cNvSpPr>
          <p:nvPr/>
        </p:nvSpPr>
        <p:spPr bwMode="auto">
          <a:xfrm>
            <a:off x="7705725" y="4413250"/>
            <a:ext cx="4349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600">
                <a:solidFill>
                  <a:srgbClr val="FF3300"/>
                </a:solidFill>
                <a:sym typeface="Arial Black" panose="020B0A04020102020204" pitchFamily="34" charset="0"/>
              </a:rPr>
              <a:t>√</a:t>
            </a:r>
          </a:p>
        </p:txBody>
      </p:sp>
      <p:pic>
        <p:nvPicPr>
          <p:cNvPr id="79" name="U5T3A-3b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287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746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  <p:bldLst>
      <p:bldP spid="38986" grpId="0" bldLvl="0"/>
      <p:bldP spid="38987" grpId="0" bldLvl="0"/>
      <p:bldP spid="38988" grpId="0" bldLvl="0"/>
      <p:bldP spid="38989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124075" y="5476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90600" y="1524000"/>
            <a:ext cx="6477000" cy="1798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81000" indent="-381000">
              <a:buFontTx/>
              <a:buAutoNum type="arabicPeriod"/>
              <a:defRPr/>
            </a:pPr>
            <a:r>
              <a:rPr lang="zh-CN" altLang="en-US" sz="2800" u="none" dirty="0">
                <a:solidFill>
                  <a:srgbClr val="0000FF"/>
                </a:solidFill>
                <a:latin typeface="+mn-lt"/>
              </a:rPr>
              <a:t>New words about subjects.</a:t>
            </a:r>
            <a:endParaRPr lang="en-GB" altLang="en-US" sz="2800" u="none" dirty="0">
              <a:solidFill>
                <a:srgbClr val="0000FF"/>
              </a:solidFill>
              <a:latin typeface="+mn-lt"/>
            </a:endParaRPr>
          </a:p>
          <a:p>
            <a:pPr marL="381000" indent="-381000">
              <a:buFontTx/>
              <a:buNone/>
              <a:defRPr/>
            </a:pPr>
            <a:r>
              <a:rPr lang="en-GB" altLang="en-US" sz="2800" u="none" dirty="0">
                <a:solidFill>
                  <a:srgbClr val="0000FF"/>
                </a:solidFill>
                <a:latin typeface="+mn-lt"/>
              </a:rPr>
              <a:t>2. </a:t>
            </a:r>
            <a:r>
              <a:rPr lang="zh-CN" altLang="en-US" sz="2800" u="none" dirty="0">
                <a:solidFill>
                  <a:srgbClr val="0000FF"/>
                </a:solidFill>
                <a:latin typeface="+mn-lt"/>
              </a:rPr>
              <a:t>How to make a timetable.</a:t>
            </a:r>
          </a:p>
          <a:p>
            <a:pPr marL="381000" indent="-381000">
              <a:buFontTx/>
              <a:buNone/>
              <a:defRPr/>
            </a:pPr>
            <a:r>
              <a:rPr lang="en-GB" altLang="en-US" sz="2800" u="none" dirty="0">
                <a:solidFill>
                  <a:srgbClr val="0000FF"/>
                </a:solidFill>
                <a:latin typeface="+mn-lt"/>
              </a:rPr>
              <a:t>3. </a:t>
            </a:r>
            <a:r>
              <a:rPr lang="zh-CN" altLang="en-US" sz="2800" u="none" dirty="0">
                <a:solidFill>
                  <a:srgbClr val="0000FF"/>
                </a:solidFill>
                <a:latin typeface="+mn-lt"/>
              </a:rPr>
              <a:t>Some useful expressions</a:t>
            </a:r>
            <a:r>
              <a:rPr lang="en-US" altLang="zh-CN" sz="2800" u="none" dirty="0">
                <a:solidFill>
                  <a:srgbClr val="0000FF"/>
                </a:solidFill>
                <a:latin typeface="+mn-lt"/>
              </a:rPr>
              <a:t>:</a:t>
            </a:r>
          </a:p>
          <a:p>
            <a:pPr marL="381000" indent="-381000">
              <a:buFontTx/>
              <a:buNone/>
              <a:defRPr/>
            </a:pPr>
            <a:endParaRPr lang="zh-CN" altLang="en-US" sz="2800" u="none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023938" y="3124200"/>
            <a:ext cx="7086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FF"/>
                </a:solidFill>
                <a:cs typeface="Arial" panose="020B0604020202020204" pitchFamily="34" charset="0"/>
              </a:rPr>
              <a:t>What class are they having?</a:t>
            </a:r>
          </a:p>
          <a:p>
            <a:pPr eaLnBrk="1" hangingPunct="1"/>
            <a:r>
              <a:rPr lang="zh-CN" altLang="en-US" sz="2800" dirty="0">
                <a:solidFill>
                  <a:srgbClr val="FF00FF"/>
                </a:solidFill>
                <a:cs typeface="Arial" panose="020B0604020202020204" pitchFamily="34" charset="0"/>
              </a:rPr>
              <a:t>They are having a music class.</a:t>
            </a:r>
          </a:p>
          <a:p>
            <a:pPr eaLnBrk="1" hangingPunct="1"/>
            <a:r>
              <a:rPr lang="zh-CN" altLang="en-US" sz="2800" dirty="0">
                <a:solidFill>
                  <a:srgbClr val="FF00FF"/>
                </a:solidFill>
                <a:cs typeface="Arial" panose="020B0604020202020204" pitchFamily="34" charset="0"/>
              </a:rPr>
              <a:t>what time does the next class begin?</a:t>
            </a:r>
          </a:p>
          <a:p>
            <a:pPr eaLnBrk="1" hangingPunct="1"/>
            <a:r>
              <a:rPr lang="zh-CN" altLang="en-US" sz="2800" dirty="0">
                <a:solidFill>
                  <a:srgbClr val="FF00FF"/>
                </a:solidFill>
                <a:cs typeface="Arial" panose="020B0604020202020204" pitchFamily="34" charset="0"/>
              </a:rPr>
              <a:t>At ten fifty.</a:t>
            </a:r>
          </a:p>
          <a:p>
            <a:pPr eaLnBrk="1" hangingPunct="1"/>
            <a:r>
              <a:rPr lang="zh-CN" altLang="en-US" sz="2800" dirty="0">
                <a:solidFill>
                  <a:srgbClr val="FF00FF"/>
                </a:solidFill>
                <a:cs typeface="Arial" panose="020B0604020202020204" pitchFamily="34" charset="0"/>
              </a:rPr>
              <a:t>How many English lessons does he have every week?</a:t>
            </a:r>
          </a:p>
          <a:p>
            <a:pPr eaLnBrk="1" hangingPunct="1"/>
            <a:endParaRPr lang="zh-CN" altLang="en-US" sz="2800" dirty="0"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  <p:sp>
        <p:nvSpPr>
          <p:cNvPr id="80901" name="椭圆 5"/>
          <p:cNvSpPr>
            <a:spLocks noChangeArrowheads="1"/>
          </p:cNvSpPr>
          <p:nvPr/>
        </p:nvSpPr>
        <p:spPr bwMode="auto">
          <a:xfrm>
            <a:off x="179388" y="447675"/>
            <a:ext cx="2808287" cy="604838"/>
          </a:xfrm>
          <a:prstGeom prst="ellipse">
            <a:avLst/>
          </a:prstGeom>
          <a:solidFill>
            <a:srgbClr val="A1D4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1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4365625"/>
            <a:ext cx="185578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5188" y="985838"/>
            <a:ext cx="16732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4"/>
          <p:cNvSpPr>
            <a:spLocks noChangeArrowheads="1"/>
          </p:cNvSpPr>
          <p:nvPr/>
        </p:nvSpPr>
        <p:spPr bwMode="auto">
          <a:xfrm>
            <a:off x="2249488" y="14874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Homework: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8525" y="2590800"/>
            <a:ext cx="7924800" cy="266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zh-CN" sz="3600" u="none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Make your ideal timetable in English and talk about it.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zh-CN" sz="3600" u="none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Write a passage about your own school life. 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96900" y="1230313"/>
            <a:ext cx="6553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What day is it today?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96900" y="2220913"/>
            <a:ext cx="3810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It’s …</a:t>
            </a:r>
          </a:p>
        </p:txBody>
      </p:sp>
      <p:sp>
        <p:nvSpPr>
          <p:cNvPr id="63491" name="WordArt 4"/>
          <p:cNvSpPr>
            <a:spLocks noChangeArrowheads="1" noChangeShapeType="1" noTextEdit="1"/>
          </p:cNvSpPr>
          <p:nvPr/>
        </p:nvSpPr>
        <p:spPr bwMode="auto">
          <a:xfrm>
            <a:off x="382588" y="5754688"/>
            <a:ext cx="404812" cy="417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>
                <a:ln w="9525">
                  <a:noFill/>
                  <a:round/>
                </a:ln>
                <a:gradFill rotWithShape="0">
                  <a:gsLst>
                    <a:gs pos="0">
                      <a:srgbClr val="66FFCC"/>
                    </a:gs>
                    <a:gs pos="100000">
                      <a:srgbClr val="3366CC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endParaRPr lang="zh-CN" altLang="en-US" sz="3600" kern="10">
              <a:ln w="9525">
                <a:noFill/>
                <a:round/>
              </a:ln>
              <a:gradFill rotWithShape="0">
                <a:gsLst>
                  <a:gs pos="0">
                    <a:srgbClr val="66FFCC"/>
                  </a:gs>
                  <a:gs pos="100000">
                    <a:srgbClr val="3366CC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76200" y="3124200"/>
            <a:ext cx="2133600" cy="762000"/>
          </a:xfrm>
          <a:prstGeom prst="wedgeEllipseCallout">
            <a:avLst>
              <a:gd name="adj1" fmla="val -11963"/>
              <a:gd name="adj2" fmla="val 273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>
                <a:solidFill>
                  <a:srgbClr val="00CCFF"/>
                </a:solidFill>
              </a:rPr>
              <a:t>Sunday</a:t>
            </a:r>
          </a:p>
        </p:txBody>
      </p:sp>
      <p:sp>
        <p:nvSpPr>
          <p:cNvPr id="63493" name="WordArt 6"/>
          <p:cNvSpPr>
            <a:spLocks noChangeArrowheads="1" noChangeShapeType="1" noTextEdit="1"/>
          </p:cNvSpPr>
          <p:nvPr/>
        </p:nvSpPr>
        <p:spPr bwMode="auto">
          <a:xfrm>
            <a:off x="1676400" y="5715000"/>
            <a:ext cx="406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>
                <a:ln w="9525">
                  <a:noFill/>
                  <a:rou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endParaRPr lang="zh-CN" altLang="en-US" sz="3600" kern="10">
              <a:ln w="9525">
                <a:noFill/>
                <a:round/>
              </a:ln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219200" y="4038600"/>
            <a:ext cx="1906588" cy="838200"/>
          </a:xfrm>
          <a:prstGeom prst="wedgeEllipseCallout">
            <a:avLst>
              <a:gd name="adj1" fmla="val -13847"/>
              <a:gd name="adj2" fmla="val 10025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>
                <a:solidFill>
                  <a:srgbClr val="0066FF"/>
                </a:solidFill>
              </a:rPr>
              <a:t>Monday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2286000" y="3079750"/>
            <a:ext cx="2133600" cy="762000"/>
          </a:xfrm>
          <a:prstGeom prst="wedgeEllipseCallout">
            <a:avLst>
              <a:gd name="adj1" fmla="val -4227"/>
              <a:gd name="adj2" fmla="val 2439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>
                <a:solidFill>
                  <a:srgbClr val="6600FF"/>
                </a:solidFill>
              </a:rPr>
              <a:t>Tuesday</a:t>
            </a:r>
          </a:p>
        </p:txBody>
      </p:sp>
      <p:sp>
        <p:nvSpPr>
          <p:cNvPr id="63496" name="WordArt 9"/>
          <p:cNvSpPr>
            <a:spLocks noChangeArrowheads="1" noChangeShapeType="1" noTextEdit="1"/>
          </p:cNvSpPr>
          <p:nvPr/>
        </p:nvSpPr>
        <p:spPr bwMode="auto">
          <a:xfrm>
            <a:off x="3048000" y="5715000"/>
            <a:ext cx="4587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>
                <a:ln w="9525">
                  <a:noFill/>
                  <a:round/>
                </a:ln>
                <a:gradFill rotWithShape="0">
                  <a:gsLst>
                    <a:gs pos="0">
                      <a:srgbClr val="17175E"/>
                    </a:gs>
                    <a:gs pos="50000">
                      <a:srgbClr val="3333CC"/>
                    </a:gs>
                    <a:gs pos="100000">
                      <a:srgbClr val="17175E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endParaRPr lang="zh-CN" altLang="en-US" sz="3600" kern="10">
              <a:ln w="9525">
                <a:noFill/>
                <a:round/>
              </a:ln>
              <a:gradFill rotWithShape="0">
                <a:gsLst>
                  <a:gs pos="0">
                    <a:srgbClr val="17175E"/>
                  </a:gs>
                  <a:gs pos="50000">
                    <a:srgbClr val="3333CC"/>
                  </a:gs>
                  <a:gs pos="100000">
                    <a:srgbClr val="17175E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3429000" y="4343400"/>
            <a:ext cx="2211388" cy="762000"/>
          </a:xfrm>
          <a:prstGeom prst="wedgeEllipseCallout">
            <a:avLst>
              <a:gd name="adj1" fmla="val -6593"/>
              <a:gd name="adj2" fmla="val 90417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9900CC"/>
                </a:solidFill>
              </a:rPr>
              <a:t>Wednesday</a:t>
            </a:r>
          </a:p>
        </p:txBody>
      </p:sp>
      <p:sp>
        <p:nvSpPr>
          <p:cNvPr id="63498" name="WordArt 11"/>
          <p:cNvSpPr>
            <a:spLocks noChangeArrowheads="1" noChangeShapeType="1" noTextEdit="1"/>
          </p:cNvSpPr>
          <p:nvPr/>
        </p:nvSpPr>
        <p:spPr bwMode="auto">
          <a:xfrm>
            <a:off x="4267200" y="5715000"/>
            <a:ext cx="46672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>
                <a:ln w="9525">
                  <a:noFill/>
                  <a:round/>
                </a:ln>
                <a:gradFill rotWithShape="0">
                  <a:gsLst>
                    <a:gs pos="0">
                      <a:srgbClr val="FF00FF"/>
                    </a:gs>
                    <a:gs pos="100000">
                      <a:srgbClr val="9900CC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</a:t>
            </a:r>
            <a:endParaRPr lang="zh-CN" altLang="en-US" sz="3600" kern="10">
              <a:ln w="9525">
                <a:noFill/>
                <a:round/>
              </a:ln>
              <a:gradFill rotWithShape="0">
                <a:gsLst>
                  <a:gs pos="0">
                    <a:srgbClr val="FF00FF"/>
                  </a:gs>
                  <a:gs pos="100000">
                    <a:srgbClr val="9900CC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499" name="WordArt 12"/>
          <p:cNvSpPr>
            <a:spLocks noChangeArrowheads="1" noChangeShapeType="1" noTextEdit="1"/>
          </p:cNvSpPr>
          <p:nvPr/>
        </p:nvSpPr>
        <p:spPr bwMode="auto">
          <a:xfrm>
            <a:off x="6934200" y="57150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>
                <a:ln w="9525">
                  <a:noFill/>
                  <a:rou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99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endParaRPr lang="zh-CN" altLang="en-US" sz="3600" kern="10">
              <a:ln w="9525">
                <a:noFill/>
                <a:round/>
              </a:ln>
              <a:gradFill rotWithShape="0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500" name="WordArt 13"/>
          <p:cNvSpPr>
            <a:spLocks noChangeArrowheads="1" noChangeShapeType="1" noTextEdit="1"/>
          </p:cNvSpPr>
          <p:nvPr/>
        </p:nvSpPr>
        <p:spPr bwMode="auto">
          <a:xfrm>
            <a:off x="5562600" y="5761038"/>
            <a:ext cx="396875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>
                <a:ln w="9525">
                  <a:noFill/>
                  <a:rou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CCCC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endParaRPr lang="zh-CN" altLang="en-US" sz="3600" kern="10">
              <a:ln w="9525">
                <a:noFill/>
                <a:round/>
              </a:ln>
              <a:gradFill rotWithShape="0">
                <a:gsLst>
                  <a:gs pos="0">
                    <a:srgbClr val="FFFF66"/>
                  </a:gs>
                  <a:gs pos="100000">
                    <a:srgbClr val="CCCC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501" name="WordArt 14"/>
          <p:cNvSpPr>
            <a:spLocks noChangeArrowheads="1" noChangeShapeType="1" noTextEdit="1"/>
          </p:cNvSpPr>
          <p:nvPr/>
        </p:nvSpPr>
        <p:spPr bwMode="auto">
          <a:xfrm>
            <a:off x="8154988" y="5761038"/>
            <a:ext cx="461962" cy="41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>
                <a:ln w="9525">
                  <a:noFill/>
                  <a:rou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66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endParaRPr lang="zh-CN" altLang="en-US" sz="3600" kern="10">
              <a:ln w="9525">
                <a:noFill/>
                <a:round/>
              </a:ln>
              <a:gradFill rotWithShape="0">
                <a:gsLst>
                  <a:gs pos="0">
                    <a:srgbClr val="00FF00"/>
                  </a:gs>
                  <a:gs pos="100000">
                    <a:srgbClr val="0066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4648200" y="3276600"/>
            <a:ext cx="2133600" cy="762000"/>
          </a:xfrm>
          <a:prstGeom prst="wedgeEllipseCallout">
            <a:avLst>
              <a:gd name="adj1" fmla="val 3481"/>
              <a:gd name="adj2" fmla="val 21241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>
                <a:solidFill>
                  <a:srgbClr val="FFFF00"/>
                </a:solidFill>
              </a:rPr>
              <a:t>Thursday</a:t>
            </a: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5943600" y="4267200"/>
            <a:ext cx="1593850" cy="762000"/>
          </a:xfrm>
          <a:prstGeom prst="wedgeEllipseCallout">
            <a:avLst>
              <a:gd name="adj1" fmla="val 20995"/>
              <a:gd name="adj2" fmla="val 118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>
                <a:solidFill>
                  <a:srgbClr val="FF9933"/>
                </a:solidFill>
              </a:rPr>
              <a:t>Friday</a:t>
            </a: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858000" y="3581400"/>
            <a:ext cx="2133600" cy="762000"/>
          </a:xfrm>
          <a:prstGeom prst="wedgeEllipseCallout">
            <a:avLst>
              <a:gd name="adj1" fmla="val 18273"/>
              <a:gd name="adj2" fmla="val 188833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>
                <a:solidFill>
                  <a:srgbClr val="33CC33"/>
                </a:solidFill>
              </a:rPr>
              <a:t>Saturday</a:t>
            </a:r>
          </a:p>
        </p:txBody>
      </p:sp>
      <p:sp>
        <p:nvSpPr>
          <p:cNvPr id="63505" name="Oval 18"/>
          <p:cNvSpPr>
            <a:spLocks noChangeArrowheads="1"/>
          </p:cNvSpPr>
          <p:nvPr/>
        </p:nvSpPr>
        <p:spPr bwMode="auto">
          <a:xfrm>
            <a:off x="1588" y="5181600"/>
            <a:ext cx="1293812" cy="1600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3506" name="Oval 19"/>
          <p:cNvSpPr>
            <a:spLocks noChangeArrowheads="1"/>
          </p:cNvSpPr>
          <p:nvPr/>
        </p:nvSpPr>
        <p:spPr bwMode="auto">
          <a:xfrm>
            <a:off x="1262063" y="5197475"/>
            <a:ext cx="1295400" cy="1600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3507" name="Oval 20"/>
          <p:cNvSpPr>
            <a:spLocks noChangeArrowheads="1"/>
          </p:cNvSpPr>
          <p:nvPr/>
        </p:nvSpPr>
        <p:spPr bwMode="auto">
          <a:xfrm>
            <a:off x="2613025" y="5181600"/>
            <a:ext cx="1293813" cy="1600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3508" name="Oval 21"/>
          <p:cNvSpPr>
            <a:spLocks noChangeArrowheads="1"/>
          </p:cNvSpPr>
          <p:nvPr/>
        </p:nvSpPr>
        <p:spPr bwMode="auto">
          <a:xfrm>
            <a:off x="3873500" y="5226050"/>
            <a:ext cx="1293813" cy="1600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3509" name="Oval 22"/>
          <p:cNvSpPr>
            <a:spLocks noChangeArrowheads="1"/>
          </p:cNvSpPr>
          <p:nvPr/>
        </p:nvSpPr>
        <p:spPr bwMode="auto">
          <a:xfrm>
            <a:off x="5162550" y="5211763"/>
            <a:ext cx="1295400" cy="1600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3510" name="Oval 23"/>
          <p:cNvSpPr>
            <a:spLocks noChangeArrowheads="1"/>
          </p:cNvSpPr>
          <p:nvPr/>
        </p:nvSpPr>
        <p:spPr bwMode="auto">
          <a:xfrm>
            <a:off x="6513513" y="5211763"/>
            <a:ext cx="1295400" cy="1600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3511" name="Oval 24"/>
          <p:cNvSpPr>
            <a:spLocks noChangeArrowheads="1"/>
          </p:cNvSpPr>
          <p:nvPr/>
        </p:nvSpPr>
        <p:spPr bwMode="auto">
          <a:xfrm>
            <a:off x="7820025" y="5197475"/>
            <a:ext cx="1293813" cy="1600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2489" name="椭圆 5"/>
          <p:cNvSpPr>
            <a:spLocks noChangeArrowheads="1"/>
          </p:cNvSpPr>
          <p:nvPr/>
        </p:nvSpPr>
        <p:spPr bwMode="auto">
          <a:xfrm>
            <a:off x="179388" y="447675"/>
            <a:ext cx="2808287" cy="604838"/>
          </a:xfrm>
          <a:prstGeom prst="ellipse">
            <a:avLst/>
          </a:prstGeom>
          <a:gradFill rotWithShape="1">
            <a:gsLst>
              <a:gs pos="0">
                <a:srgbClr val="F4D1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Warm-up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3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3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3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3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3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3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10"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5" grpId="0" bldLvl="0" animBg="1"/>
      <p:bldP spid="20487" grpId="0" bldLvl="0" animBg="1"/>
      <p:bldP spid="20488" grpId="0" bldLvl="0" animBg="1"/>
      <p:bldP spid="20490" grpId="0" bldLvl="0" animBg="1"/>
      <p:bldP spid="20495" grpId="0" bldLvl="0" animBg="1"/>
      <p:bldP spid="20496" grpId="0" bldLvl="0" animBg="1"/>
      <p:bldP spid="2049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276600" y="2743200"/>
            <a:ext cx="2438400" cy="2352675"/>
            <a:chOff x="0" y="0"/>
            <a:chExt cx="3840" cy="3704"/>
          </a:xfrm>
        </p:grpSpPr>
        <p:pic>
          <p:nvPicPr>
            <p:cNvPr id="63507" name="Picture 3" descr="8576474_045356656135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3841" cy="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8" name="箭头 407"/>
            <p:cNvSpPr>
              <a:spLocks noChangeShapeType="1"/>
            </p:cNvSpPr>
            <p:nvPr/>
          </p:nvSpPr>
          <p:spPr bwMode="auto">
            <a:xfrm>
              <a:off x="1918" y="1904"/>
              <a:ext cx="1" cy="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509" name="箭头 408"/>
            <p:cNvSpPr>
              <a:spLocks noChangeShapeType="1"/>
            </p:cNvSpPr>
            <p:nvPr/>
          </p:nvSpPr>
          <p:spPr bwMode="auto">
            <a:xfrm flipH="1" flipV="1">
              <a:off x="1321" y="1665"/>
              <a:ext cx="603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491" name="Group 6"/>
          <p:cNvGrpSpPr/>
          <p:nvPr/>
        </p:nvGrpSpPr>
        <p:grpSpPr bwMode="auto">
          <a:xfrm>
            <a:off x="609600" y="2082800"/>
            <a:ext cx="2362200" cy="2413000"/>
            <a:chOff x="0" y="0"/>
            <a:chExt cx="3720" cy="3800"/>
          </a:xfrm>
        </p:grpSpPr>
        <p:pic>
          <p:nvPicPr>
            <p:cNvPr id="63504" name="Picture 7" descr="8576474_045356656135_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3720" cy="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5" name="箭头 408"/>
            <p:cNvSpPr>
              <a:spLocks noChangeShapeType="1"/>
            </p:cNvSpPr>
            <p:nvPr/>
          </p:nvSpPr>
          <p:spPr bwMode="auto">
            <a:xfrm>
              <a:off x="1800" y="1880"/>
              <a:ext cx="600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506" name="箭头 407"/>
            <p:cNvSpPr>
              <a:spLocks noChangeShapeType="1"/>
            </p:cNvSpPr>
            <p:nvPr/>
          </p:nvSpPr>
          <p:spPr bwMode="auto">
            <a:xfrm flipV="1">
              <a:off x="1866" y="1880"/>
              <a:ext cx="894" cy="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0"/>
          <p:cNvGrpSpPr/>
          <p:nvPr/>
        </p:nvGrpSpPr>
        <p:grpSpPr bwMode="auto">
          <a:xfrm>
            <a:off x="6021388" y="2159000"/>
            <a:ext cx="2436812" cy="2336800"/>
            <a:chOff x="0" y="0"/>
            <a:chExt cx="3838" cy="3680"/>
          </a:xfrm>
        </p:grpSpPr>
        <p:pic>
          <p:nvPicPr>
            <p:cNvPr id="63501" name="Picture 11" descr="8576474_045356656135_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3839" cy="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2" name="箭头 408"/>
            <p:cNvSpPr>
              <a:spLocks noChangeShapeType="1"/>
            </p:cNvSpPr>
            <p:nvPr/>
          </p:nvSpPr>
          <p:spPr bwMode="auto">
            <a:xfrm flipH="1" flipV="1">
              <a:off x="1679" y="1160"/>
              <a:ext cx="242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503" name="箭头 407"/>
            <p:cNvSpPr>
              <a:spLocks noChangeShapeType="1"/>
            </p:cNvSpPr>
            <p:nvPr/>
          </p:nvSpPr>
          <p:spPr bwMode="auto">
            <a:xfrm flipH="1">
              <a:off x="1079" y="1880"/>
              <a:ext cx="8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609600" y="4511675"/>
            <a:ext cx="2212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3333CC"/>
                </a:solidFill>
              </a:rPr>
              <a:t>four fifteen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81000" y="5197475"/>
            <a:ext cx="3505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3333CC"/>
                </a:solidFill>
              </a:rPr>
              <a:t>a quarter past four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429000" y="1600200"/>
            <a:ext cx="2212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3333CC"/>
                </a:solidFill>
              </a:rPr>
              <a:t>nine thirty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200400" y="2133600"/>
            <a:ext cx="2667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3333CC"/>
                </a:solidFill>
              </a:rPr>
              <a:t>half past nine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248400" y="4511675"/>
            <a:ext cx="2212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3333CC"/>
                </a:solidFill>
              </a:rPr>
              <a:t>eleven forty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867400" y="5181600"/>
            <a:ext cx="3009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3333CC"/>
                </a:solidFill>
              </a:rPr>
              <a:t>twenty </a:t>
            </a:r>
            <a:r>
              <a:rPr lang="zh-CN" altLang="en-US" sz="2800" dirty="0">
                <a:solidFill>
                  <a:srgbClr val="FF3300"/>
                </a:solidFill>
              </a:rPr>
              <a:t>to</a:t>
            </a:r>
            <a:r>
              <a:rPr lang="zh-CN" altLang="en-US" sz="2800" dirty="0">
                <a:solidFill>
                  <a:srgbClr val="3333CC"/>
                </a:solidFill>
              </a:rPr>
              <a:t> twelve</a:t>
            </a:r>
          </a:p>
        </p:txBody>
      </p:sp>
      <p:sp>
        <p:nvSpPr>
          <p:cNvPr id="63499" name="TextBox 22"/>
          <p:cNvSpPr txBox="1">
            <a:spLocks noChangeArrowheads="1"/>
          </p:cNvSpPr>
          <p:nvPr/>
        </p:nvSpPr>
        <p:spPr bwMode="auto">
          <a:xfrm>
            <a:off x="3430588" y="407988"/>
            <a:ext cx="32766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/>
              <a:t>Tell the time</a:t>
            </a:r>
            <a:endParaRPr lang="zh-CN" altLang="en-US" sz="4000" dirty="0"/>
          </a:p>
        </p:txBody>
      </p:sp>
      <p:sp>
        <p:nvSpPr>
          <p:cNvPr id="63500" name="椭圆 5"/>
          <p:cNvSpPr>
            <a:spLocks noChangeArrowheads="1"/>
          </p:cNvSpPr>
          <p:nvPr/>
        </p:nvSpPr>
        <p:spPr bwMode="auto">
          <a:xfrm>
            <a:off x="230188" y="438150"/>
            <a:ext cx="2808287" cy="604838"/>
          </a:xfrm>
          <a:prstGeom prst="ellipse">
            <a:avLst/>
          </a:prstGeom>
          <a:gradFill rotWithShape="1">
            <a:gsLst>
              <a:gs pos="0">
                <a:srgbClr val="FFD5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Presentation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bldLvl="0"/>
      <p:bldP spid="22543" grpId="0" bldLvl="0"/>
      <p:bldP spid="22544" grpId="0" bldLvl="0"/>
      <p:bldP spid="22545" grpId="0" bldLvl="0"/>
      <p:bldP spid="22546" grpId="0" bldLvl="0"/>
      <p:bldP spid="22547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838200" y="457200"/>
            <a:ext cx="7772400" cy="884238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0000FF"/>
                </a:solidFill>
                <a:latin typeface="+mn-lt"/>
              </a:rPr>
              <a:t>New Words</a:t>
            </a:r>
          </a:p>
        </p:txBody>
      </p:sp>
      <p:pic>
        <p:nvPicPr>
          <p:cNvPr id="64514" name="Picture 2" descr="BAN_0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533400"/>
            <a:ext cx="3814763" cy="792163"/>
          </a:xfrm>
        </p:spPr>
      </p:pic>
      <p:pic>
        <p:nvPicPr>
          <p:cNvPr id="64516" name="Picture 4" descr="P17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16025" y="2133600"/>
            <a:ext cx="3657600" cy="3048000"/>
          </a:xfrm>
        </p:spPr>
      </p:pic>
      <p:pic>
        <p:nvPicPr>
          <p:cNvPr id="23557" name="Picture 5" descr="P17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178425" y="2133600"/>
            <a:ext cx="3432175" cy="3048000"/>
          </a:xfrm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52600" y="5211763"/>
            <a:ext cx="1752600" cy="57943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FF"/>
                </a:solidFill>
              </a:rPr>
              <a:t>physics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38200" y="5867400"/>
            <a:ext cx="38100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3333CC"/>
                </a:solidFill>
              </a:rPr>
              <a:t>have a physics class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732463" y="5211763"/>
            <a:ext cx="2344737" cy="5794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00FF"/>
                </a:solidFill>
              </a:rPr>
              <a:t>geography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724400" y="5867400"/>
            <a:ext cx="4268788" cy="5191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FF"/>
                </a:solidFill>
              </a:rPr>
              <a:t>have a geography class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77875" y="1395413"/>
            <a:ext cx="4479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3333CC"/>
                </a:solidFill>
              </a:rPr>
              <a:t>What are they doing?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716463" y="1385888"/>
            <a:ext cx="2141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3333CC"/>
                </a:solidFill>
              </a:rPr>
              <a:t>They're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ldLvl="0" animBg="1"/>
      <p:bldP spid="23559" grpId="0" bldLvl="0" animBg="1"/>
      <p:bldP spid="23560" grpId="0" bldLvl="0" animBg="1"/>
      <p:bldP spid="23561" grpId="0" bldLvl="0" animBg="1"/>
      <p:bldP spid="23562" grpId="0" bldLvl="0"/>
      <p:bldP spid="23563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AN_0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4838" y="609600"/>
            <a:ext cx="3814762" cy="792163"/>
          </a:xfrm>
        </p:spPr>
      </p:pic>
      <p:pic>
        <p:nvPicPr>
          <p:cNvPr id="65539" name="Picture 4" descr="P17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905000"/>
            <a:ext cx="3868738" cy="2819400"/>
          </a:xfrm>
        </p:spPr>
      </p:pic>
      <p:pic>
        <p:nvPicPr>
          <p:cNvPr id="24581" name="Picture 5" descr="P17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06588"/>
            <a:ext cx="35052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90600" y="56388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0000FF"/>
                </a:solidFill>
              </a:rPr>
              <a:t>have a P.E. class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00800" y="4876800"/>
            <a:ext cx="1847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3333CC"/>
                </a:solidFill>
              </a:rPr>
              <a:t>art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419350" y="4922838"/>
            <a:ext cx="18478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3333CC"/>
                </a:solidFill>
              </a:rPr>
              <a:t>P.E.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270500" y="5592763"/>
            <a:ext cx="3797300" cy="57943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9900"/>
                </a:solidFill>
              </a:rPr>
              <a:t>have </a:t>
            </a:r>
            <a:r>
              <a:rPr lang="zh-CN" altLang="en-US" sz="3200">
                <a:solidFill>
                  <a:srgbClr val="FF3300"/>
                </a:solidFill>
              </a:rPr>
              <a:t>an</a:t>
            </a:r>
            <a:r>
              <a:rPr lang="zh-CN" altLang="en-US" sz="3200">
                <a:solidFill>
                  <a:srgbClr val="009900"/>
                </a:solidFill>
              </a:rPr>
              <a:t> art class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77875" y="1395413"/>
            <a:ext cx="4479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3333CC"/>
                </a:solidFill>
              </a:rPr>
              <a:t>What are they doing?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716463" y="1385888"/>
            <a:ext cx="2141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3333CC"/>
                </a:solidFill>
              </a:rPr>
              <a:t>They're ...</a:t>
            </a:r>
            <a:endParaRPr lang="zh-CN" altLang="en-US" b="0"/>
          </a:p>
        </p:txBody>
      </p:sp>
      <p:sp>
        <p:nvSpPr>
          <p:cNvPr id="65547" name="矩形 14"/>
          <p:cNvSpPr>
            <a:spLocks noChangeArrowheads="1"/>
          </p:cNvSpPr>
          <p:nvPr/>
        </p:nvSpPr>
        <p:spPr bwMode="auto">
          <a:xfrm>
            <a:off x="838200" y="685800"/>
            <a:ext cx="268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</a:rPr>
              <a:t>New Words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ldLvl="0"/>
      <p:bldP spid="24583" grpId="0" bldLvl="0"/>
      <p:bldP spid="24584" grpId="0" bldLvl="0"/>
      <p:bldP spid="24585" grpId="0" bldLvl="0" animBg="1"/>
      <p:bldP spid="24586" grpId="0" bldLvl="0"/>
      <p:bldP spid="24587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4800" y="1082675"/>
            <a:ext cx="8653463" cy="3046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None/>
              <a:defRPr/>
            </a:pPr>
            <a:r>
              <a:rPr lang="zh-CN" altLang="en-US" sz="3200" b="0" u="none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Jane and Helen are talking about their favorite day. Jane likes _________ very much because she has a _______ class on that day. The students are having an _________ class now. The class is over at ____</a:t>
            </a:r>
            <a:r>
              <a:rPr lang="en-US" altLang="zh-CN" sz="3200" b="0" u="none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 and the next class begins at _________.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190500" y="320675"/>
            <a:ext cx="8001000" cy="762000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Listen to 1a and fill in the blanks.</a:t>
            </a:r>
          </a:p>
        </p:txBody>
      </p:sp>
      <p:pic>
        <p:nvPicPr>
          <p:cNvPr id="66564" name="Picture 4" descr="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10000"/>
            <a:ext cx="38100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1905000" y="4953000"/>
            <a:ext cx="2209800" cy="990600"/>
          </a:xfrm>
          <a:prstGeom prst="flowChartProcess">
            <a:avLst/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/>
              <a:t>P17 1a 图1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736850" y="1644650"/>
            <a:ext cx="2355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</a:rPr>
              <a:t>Wednesday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328738" y="2141538"/>
            <a:ext cx="235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254250" y="2643188"/>
            <a:ext cx="2355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23938" y="3087688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0">
                <a:solidFill>
                  <a:srgbClr val="FF0000"/>
                </a:solidFill>
              </a:rPr>
              <a:t>twenty to eleven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909638" y="357505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0">
                <a:solidFill>
                  <a:srgbClr val="FF0000"/>
                </a:solidFill>
              </a:rPr>
              <a:t>ten fifty</a:t>
            </a:r>
          </a:p>
        </p:txBody>
      </p:sp>
      <p:pic>
        <p:nvPicPr>
          <p:cNvPr id="66571" name="Picture 11" descr="p17-1a-1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4267200"/>
            <a:ext cx="365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U5T3A-1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3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1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5606" grpId="0" bldLvl="0"/>
      <p:bldP spid="25607" grpId="0" bldLvl="0"/>
      <p:bldP spid="25608" grpId="0" bldLvl="0"/>
      <p:bldP spid="25609" grpId="0" bldLvl="0"/>
      <p:bldP spid="25610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/>
        </p:nvSpPr>
        <p:spPr bwMode="auto">
          <a:xfrm>
            <a:off x="304800" y="1066800"/>
            <a:ext cx="84597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3C3E4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Helen:  </a:t>
            </a:r>
            <a:r>
              <a:rPr lang="zh-CN" altLang="en-US" sz="2800" dirty="0">
                <a:solidFill>
                  <a:srgbClr val="00CC00"/>
                </a:solidFill>
                <a:latin typeface="Times New Roman" panose="02020603050405020304" pitchFamily="18" charset="0"/>
              </a:rPr>
              <a:t>What day is it today? </a:t>
            </a:r>
          </a:p>
          <a:p>
            <a:pPr algn="just" eaLnBrk="0" hangingPunct="0">
              <a:lnSpc>
                <a:spcPct val="9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Jane:    Wednesday.  It’s my favorite day.</a:t>
            </a:r>
          </a:p>
          <a:p>
            <a:pPr algn="just" eaLnBrk="0" hangingPunct="0">
              <a:lnSpc>
                <a:spcPct val="9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Helen:  </a:t>
            </a:r>
            <a:r>
              <a:rPr lang="zh-CN" altLang="en-US" sz="2800" dirty="0">
                <a:solidFill>
                  <a:srgbClr val="00CC00"/>
                </a:solidFill>
                <a:latin typeface="Times New Roman" panose="02020603050405020304" pitchFamily="18" charset="0"/>
              </a:rPr>
              <a:t>Why?</a:t>
            </a:r>
          </a:p>
          <a:p>
            <a:pPr algn="just" eaLnBrk="0" hangingPunct="0">
              <a:lnSpc>
                <a:spcPct val="9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Jane:    Because we have a music class on Wednesday.</a:t>
            </a:r>
          </a:p>
          <a:p>
            <a:pPr algn="just" eaLnBrk="0" hangingPunct="0">
              <a:lnSpc>
                <a:spcPct val="9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I like it very much.</a:t>
            </a:r>
          </a:p>
          <a:p>
            <a:pPr algn="just" eaLnBrk="0" hangingPunct="0">
              <a:lnSpc>
                <a:spcPct val="9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Helen: </a:t>
            </a:r>
            <a:r>
              <a:rPr lang="zh-CN" altLang="en-US" sz="2800" dirty="0">
                <a:solidFill>
                  <a:srgbClr val="009900"/>
                </a:solidFill>
                <a:latin typeface="Times New Roman" panose="02020603050405020304" pitchFamily="18" charset="0"/>
              </a:rPr>
              <a:t> Listen! What class are they having? </a:t>
            </a:r>
          </a:p>
          <a:p>
            <a:pPr algn="just" eaLnBrk="0" hangingPunct="0">
              <a:lnSpc>
                <a:spcPct val="9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Jane:    They are having a music class. </a:t>
            </a:r>
          </a:p>
          <a:p>
            <a:pPr algn="just" eaLnBrk="0" hangingPunct="0">
              <a:lnSpc>
                <a:spcPct val="9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Helen: </a:t>
            </a:r>
            <a:r>
              <a:rPr lang="zh-CN" altLang="en-US" sz="2800" dirty="0">
                <a:solidFill>
                  <a:srgbClr val="009900"/>
                </a:solidFill>
                <a:latin typeface="Times New Roman" panose="02020603050405020304" pitchFamily="18" charset="0"/>
              </a:rPr>
              <a:t> No. I think they are having an English class.</a:t>
            </a:r>
          </a:p>
          <a:p>
            <a:pPr algn="just" eaLnBrk="0" hangingPunct="0">
              <a:lnSpc>
                <a:spcPct val="9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Jane:    You are right.</a:t>
            </a:r>
          </a:p>
          <a:p>
            <a:pPr algn="just" eaLnBrk="0" hangingPunct="0">
              <a:lnSpc>
                <a:spcPct val="9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Helen:  </a:t>
            </a:r>
            <a:r>
              <a:rPr lang="zh-CN" altLang="en-US" sz="2800" dirty="0">
                <a:solidFill>
                  <a:srgbClr val="009900"/>
                </a:solidFill>
                <a:latin typeface="Times New Roman" panose="02020603050405020304" pitchFamily="18" charset="0"/>
              </a:rPr>
              <a:t>What time is the class over? </a:t>
            </a:r>
            <a:r>
              <a:rPr lang="zh-CN" altLang="en-US" sz="2800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0" hangingPunct="0">
              <a:lnSpc>
                <a:spcPct val="9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Jane:    At twenty to eleven. </a:t>
            </a:r>
          </a:p>
          <a:p>
            <a:pPr algn="just" eaLnBrk="0" hangingPunct="0">
              <a:lnSpc>
                <a:spcPct val="9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Helen:  </a:t>
            </a:r>
            <a:r>
              <a:rPr lang="zh-CN" altLang="en-US" sz="2800" dirty="0">
                <a:solidFill>
                  <a:srgbClr val="009900"/>
                </a:solidFill>
                <a:latin typeface="Times New Roman" panose="02020603050405020304" pitchFamily="18" charset="0"/>
              </a:rPr>
              <a:t>What time does the next class begin? </a:t>
            </a:r>
          </a:p>
          <a:p>
            <a:pPr algn="just" eaLnBrk="0" hangingPunct="0">
              <a:lnSpc>
                <a:spcPct val="9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Jane:    At ten fifty.</a:t>
            </a:r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457200" y="482600"/>
            <a:ext cx="6096000" cy="584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00FF"/>
                </a:solidFill>
              </a:rPr>
              <a:t>Work in pairs and practice 1a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algn="l" eaLnBrk="1" hangingPunct="1"/>
            <a:r>
              <a:rPr lang="zh-CN" altLang="en-US" sz="3200" smtClean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Make up conversations with the information.</a:t>
            </a:r>
          </a:p>
        </p:txBody>
      </p:sp>
      <p:pic>
        <p:nvPicPr>
          <p:cNvPr id="68611" name="Picture 3" descr="P1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/>
        </p:nvSpPr>
        <p:spPr bwMode="auto">
          <a:xfrm>
            <a:off x="4114800" y="1524000"/>
            <a:ext cx="4724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day is it today?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 It’s…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class are they having?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They’re…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time does the class begin?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At …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3333FF"/>
                </a:solidFill>
              </a:rPr>
              <a:t>A: What time is it over?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hlink"/>
                </a:solidFill>
              </a:rPr>
              <a:t>B: At …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990600" y="4800600"/>
            <a:ext cx="27511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/>
              <a:t>Monday</a:t>
            </a:r>
          </a:p>
          <a:p>
            <a:pPr eaLnBrk="1" hangingPunct="1"/>
            <a:r>
              <a:rPr lang="zh-CN" altLang="en-US" sz="2800"/>
              <a:t>Physics</a:t>
            </a:r>
          </a:p>
          <a:p>
            <a:pPr eaLnBrk="1" hangingPunct="1"/>
            <a:r>
              <a:rPr lang="zh-CN" altLang="en-US" sz="2800"/>
              <a:t>15:20-16:00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theme/theme1.xml><?xml version="1.0" encoding="utf-8"?>
<a:theme xmlns:a="http://schemas.openxmlformats.org/drawingml/2006/main" name="WWW.2PPT.COM">
  <a:themeElements>
    <a:clrScheme name="ABC_Powerbar Rh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_Powerbar Rhea">
      <a:majorFont>
        <a:latin typeface="Arial"/>
        <a:ea typeface="Microsoft Jheng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_Powerbar Rh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984</Words>
  <Application>Microsoft Office PowerPoint</Application>
  <PresentationFormat>全屏显示(4:3)</PresentationFormat>
  <Paragraphs>252</Paragraphs>
  <Slides>22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Microsoft JhengHei</vt:lpstr>
      <vt:lpstr>Raavi</vt:lpstr>
      <vt:lpstr>方正舒体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Webdings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New Words</vt:lpstr>
      <vt:lpstr>PowerPoint 演示文稿</vt:lpstr>
      <vt:lpstr> Listen to 1a and fill in the blanks.</vt:lpstr>
      <vt:lpstr>PowerPoint 演示文稿</vt:lpstr>
      <vt:lpstr>Make up conversations with the information.</vt:lpstr>
      <vt:lpstr>PowerPoint 演示文稿</vt:lpstr>
      <vt:lpstr>PowerPoint 演示文稿</vt:lpstr>
      <vt:lpstr>PowerPoint 演示文稿</vt:lpstr>
      <vt:lpstr>PowerPoint 演示文稿</vt:lpstr>
      <vt:lpstr>Some other subjects</vt:lpstr>
      <vt:lpstr>PowerPoint 演示文稿</vt:lpstr>
      <vt:lpstr>Look at Wen Wei's timetable and answer the following questions.</vt:lpstr>
      <vt:lpstr>Make your own timetable in English.</vt:lpstr>
      <vt:lpstr>PowerPoint 演示文稿</vt:lpstr>
      <vt:lpstr>PowerPoint 演示文稿</vt:lpstr>
      <vt:lpstr>Listen and check (√) the word you hear in each group.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2012-07-17T13:11:00Z</dcterms:created>
  <dcterms:modified xsi:type="dcterms:W3CDTF">2023-01-16T19:03:03Z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504F67A309C842C08E499CB021114182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