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02" r:id="rId2"/>
    <p:sldId id="386" r:id="rId3"/>
    <p:sldId id="447" r:id="rId4"/>
    <p:sldId id="449" r:id="rId5"/>
    <p:sldId id="450" r:id="rId6"/>
    <p:sldId id="462" r:id="rId7"/>
    <p:sldId id="412" r:id="rId8"/>
    <p:sldId id="451" r:id="rId9"/>
    <p:sldId id="444" r:id="rId10"/>
    <p:sldId id="452" r:id="rId11"/>
    <p:sldId id="458" r:id="rId12"/>
    <p:sldId id="442" r:id="rId13"/>
    <p:sldId id="431" r:id="rId14"/>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29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277A"/>
    <a:srgbClr val="7030A0"/>
    <a:srgbClr val="00FF99"/>
    <a:srgbClr val="7B5074"/>
    <a:srgbClr val="F68920"/>
    <a:srgbClr val="33CC33"/>
    <a:srgbClr val="BF9000"/>
    <a:srgbClr val="CC8EBE"/>
    <a:srgbClr val="FF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3572" autoAdjust="0"/>
  </p:normalViewPr>
  <p:slideViewPr>
    <p:cSldViewPr snapToGrid="0" showGuides="1">
      <p:cViewPr>
        <p:scale>
          <a:sx n="100" d="100"/>
          <a:sy n="100" d="100"/>
        </p:scale>
        <p:origin x="-126" y="-756"/>
      </p:cViewPr>
      <p:guideLst>
        <p:guide orient="horz" pos="2488"/>
        <p:guide pos="2914"/>
      </p:guideLst>
    </p:cSldViewPr>
  </p:slideViewPr>
  <p:outlineViewPr>
    <p:cViewPr>
      <p:scale>
        <a:sx n="33" d="100"/>
        <a:sy n="33" d="100"/>
      </p:scale>
      <p:origin x="0" y="0"/>
    </p:cViewPr>
  </p:outlineViewPr>
  <p:notesTextViewPr>
    <p:cViewPr>
      <p:scale>
        <a:sx n="1" d="1"/>
        <a:sy n="1" d="1"/>
      </p:scale>
      <p:origin x="0" y="0"/>
    </p:cViewPr>
  </p:notesTextViewPr>
  <p:sorterViewPr>
    <p:cViewPr>
      <p:scale>
        <a:sx n="168" d="100"/>
        <a:sy n="1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3068A-753F-47ED-95DE-D06E5578E574}"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F164E-D685-493E-AF07-0CE742DE1FD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5DF164E-D685-493E-AF07-0CE742DE1FDD}" type="slidenum">
              <a:rPr lang="zh-CN" altLang="en-US" smtClean="0"/>
              <a:t>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三本书有logo">
    <p:spTree>
      <p:nvGrpSpPr>
        <p:cNvPr id="1" name=""/>
        <p:cNvGrpSpPr/>
        <p:nvPr/>
      </p:nvGrpSpPr>
      <p:grpSpPr>
        <a:xfrm>
          <a:off x="0" y="0"/>
          <a:ext cx="0" cy="0"/>
          <a:chOff x="0" y="0"/>
          <a:chExt cx="0" cy="0"/>
        </a:xfrm>
      </p:grpSpPr>
      <p:pic>
        <p:nvPicPr>
          <p:cNvPr id="35" name="图片 34"/>
          <p:cNvPicPr>
            <a:picLocks noChangeAspect="1"/>
          </p:cNvPicPr>
          <p:nvPr userDrawn="1"/>
        </p:nvPicPr>
        <p:blipFill>
          <a:blip r:embed="rId2" cstate="email"/>
          <a:stretch>
            <a:fillRect/>
          </a:stretch>
        </p:blipFill>
        <p:spPr>
          <a:xfrm>
            <a:off x="275305" y="221503"/>
            <a:ext cx="512108" cy="512108"/>
          </a:xfrm>
          <a:prstGeom prst="rect">
            <a:avLst/>
          </a:prstGeom>
        </p:spPr>
      </p:pic>
      <p:pic>
        <p:nvPicPr>
          <p:cNvPr id="10" name="图片 9"/>
          <p:cNvPicPr>
            <a:picLocks noChangeAspect="1"/>
          </p:cNvPicPr>
          <p:nvPr userDrawn="1"/>
        </p:nvPicPr>
        <p:blipFill>
          <a:blip r:embed="rId3" cstate="email"/>
          <a:stretch>
            <a:fillRect/>
          </a:stretch>
        </p:blipFill>
        <p:spPr>
          <a:xfrm>
            <a:off x="572783" y="4497892"/>
            <a:ext cx="314201" cy="407378"/>
          </a:xfrm>
          <a:prstGeom prst="rect">
            <a:avLst/>
          </a:prstGeom>
        </p:spPr>
      </p:pic>
      <p:pic>
        <p:nvPicPr>
          <p:cNvPr id="29" name="图片 28"/>
          <p:cNvPicPr>
            <a:picLocks noChangeAspect="1"/>
          </p:cNvPicPr>
          <p:nvPr userDrawn="1"/>
        </p:nvPicPr>
        <p:blipFill>
          <a:blip r:embed="rId4" cstate="email"/>
          <a:srcRect l="-9007" t="-46031"/>
          <a:stretch>
            <a:fillRect/>
          </a:stretch>
        </p:blipFill>
        <p:spPr>
          <a:xfrm>
            <a:off x="-192853" y="1060253"/>
            <a:ext cx="437111" cy="1985776"/>
          </a:xfrm>
          <a:custGeom>
            <a:avLst/>
            <a:gdLst>
              <a:gd name="connsiteX0" fmla="*/ 0 w 582814"/>
              <a:gd name="connsiteY0" fmla="*/ 0 h 2647701"/>
              <a:gd name="connsiteX1" fmla="*/ 582814 w 582814"/>
              <a:gd name="connsiteY1" fmla="*/ 0 h 2647701"/>
              <a:gd name="connsiteX2" fmla="*/ 582814 w 582814"/>
              <a:gd name="connsiteY2" fmla="*/ 834598 h 2647701"/>
              <a:gd name="connsiteX3" fmla="*/ 48113 w 582814"/>
              <a:gd name="connsiteY3" fmla="*/ 834598 h 2647701"/>
              <a:gd name="connsiteX4" fmla="*/ 48113 w 582814"/>
              <a:gd name="connsiteY4" fmla="*/ 2647701 h 2647701"/>
              <a:gd name="connsiteX5" fmla="*/ 0 w 582814"/>
              <a:gd name="connsiteY5" fmla="*/ 2647701 h 2647701"/>
              <a:gd name="connsiteX6" fmla="*/ 0 w 582814"/>
              <a:gd name="connsiteY6" fmla="*/ 0 h 2647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814" h="2647701">
                <a:moveTo>
                  <a:pt x="0" y="0"/>
                </a:moveTo>
                <a:lnTo>
                  <a:pt x="582814" y="0"/>
                </a:lnTo>
                <a:lnTo>
                  <a:pt x="582814" y="834598"/>
                </a:lnTo>
                <a:lnTo>
                  <a:pt x="48113" y="834598"/>
                </a:lnTo>
                <a:lnTo>
                  <a:pt x="48113" y="2647701"/>
                </a:lnTo>
                <a:lnTo>
                  <a:pt x="0" y="2647701"/>
                </a:lnTo>
                <a:lnTo>
                  <a:pt x="0" y="0"/>
                </a:lnTo>
                <a:close/>
              </a:path>
            </a:pathLst>
          </a:custGeom>
        </p:spPr>
      </p:pic>
      <p:pic>
        <p:nvPicPr>
          <p:cNvPr id="58" name="图片 57"/>
          <p:cNvPicPr>
            <a:picLocks noChangeAspect="1"/>
          </p:cNvPicPr>
          <p:nvPr userDrawn="1"/>
        </p:nvPicPr>
        <p:blipFill>
          <a:blip r:embed="rId5" cstate="email"/>
          <a:srcRect r="-10151" b="-1841"/>
          <a:stretch>
            <a:fillRect/>
          </a:stretch>
        </p:blipFill>
        <p:spPr>
          <a:xfrm>
            <a:off x="-258967" y="5071274"/>
            <a:ext cx="9442659" cy="685800"/>
          </a:xfrm>
          <a:custGeom>
            <a:avLst/>
            <a:gdLst>
              <a:gd name="connsiteX0" fmla="*/ 11430023 w 12590212"/>
              <a:gd name="connsiteY0" fmla="*/ 0 h 914400"/>
              <a:gd name="connsiteX1" fmla="*/ 12590212 w 12590212"/>
              <a:gd name="connsiteY1" fmla="*/ 0 h 914400"/>
              <a:gd name="connsiteX2" fmla="*/ 12590212 w 12590212"/>
              <a:gd name="connsiteY2" fmla="*/ 914400 h 914400"/>
              <a:gd name="connsiteX3" fmla="*/ 0 w 12590212"/>
              <a:gd name="connsiteY3" fmla="*/ 914400 h 914400"/>
              <a:gd name="connsiteX4" fmla="*/ 0 w 12590212"/>
              <a:gd name="connsiteY4" fmla="*/ 897878 h 914400"/>
              <a:gd name="connsiteX5" fmla="*/ 11430023 w 12590212"/>
              <a:gd name="connsiteY5" fmla="*/ 897878 h 914400"/>
              <a:gd name="connsiteX6" fmla="*/ 11430023 w 12590212"/>
              <a:gd name="connsiteY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90212" h="914400">
                <a:moveTo>
                  <a:pt x="11430023" y="0"/>
                </a:moveTo>
                <a:lnTo>
                  <a:pt x="12590212" y="0"/>
                </a:lnTo>
                <a:lnTo>
                  <a:pt x="12590212" y="914400"/>
                </a:lnTo>
                <a:lnTo>
                  <a:pt x="0" y="914400"/>
                </a:lnTo>
                <a:lnTo>
                  <a:pt x="0" y="897878"/>
                </a:lnTo>
                <a:lnTo>
                  <a:pt x="11430023" y="897878"/>
                </a:lnTo>
                <a:lnTo>
                  <a:pt x="11430023" y="0"/>
                </a:lnTo>
                <a:close/>
              </a:path>
            </a:pathLst>
          </a:custGeom>
        </p:spPr>
      </p:pic>
      <p:pic>
        <p:nvPicPr>
          <p:cNvPr id="57" name="图片 56"/>
          <p:cNvPicPr>
            <a:picLocks noChangeAspect="1"/>
          </p:cNvPicPr>
          <p:nvPr userDrawn="1"/>
        </p:nvPicPr>
        <p:blipFill>
          <a:blip r:embed="rId6" cstate="email"/>
          <a:srcRect/>
          <a:stretch>
            <a:fillRect/>
          </a:stretch>
        </p:blipFill>
        <p:spPr>
          <a:xfrm>
            <a:off x="-291698" y="5453209"/>
            <a:ext cx="32732" cy="291474"/>
          </a:xfrm>
          <a:custGeom>
            <a:avLst/>
            <a:gdLst>
              <a:gd name="connsiteX0" fmla="*/ 0 w 43643"/>
              <a:gd name="connsiteY0" fmla="*/ 0 h 388632"/>
              <a:gd name="connsiteX1" fmla="*/ 43643 w 43643"/>
              <a:gd name="connsiteY1" fmla="*/ 0 h 388632"/>
              <a:gd name="connsiteX2" fmla="*/ 43643 w 43643"/>
              <a:gd name="connsiteY2" fmla="*/ 388632 h 388632"/>
              <a:gd name="connsiteX3" fmla="*/ 0 w 43643"/>
              <a:gd name="connsiteY3" fmla="*/ 388632 h 388632"/>
              <a:gd name="connsiteX4" fmla="*/ 0 w 43643"/>
              <a:gd name="connsiteY4" fmla="*/ 0 h 388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43" h="388632">
                <a:moveTo>
                  <a:pt x="0" y="0"/>
                </a:moveTo>
                <a:lnTo>
                  <a:pt x="43643" y="0"/>
                </a:lnTo>
                <a:lnTo>
                  <a:pt x="43643" y="388632"/>
                </a:lnTo>
                <a:lnTo>
                  <a:pt x="0" y="388632"/>
                </a:lnTo>
                <a:lnTo>
                  <a:pt x="0" y="0"/>
                </a:lnTo>
                <a:close/>
              </a:path>
            </a:pathLst>
          </a:custGeom>
        </p:spPr>
      </p:pic>
      <p:pic>
        <p:nvPicPr>
          <p:cNvPr id="54" name="图片 53"/>
          <p:cNvPicPr>
            <a:picLocks noChangeAspect="1"/>
          </p:cNvPicPr>
          <p:nvPr userDrawn="1"/>
        </p:nvPicPr>
        <p:blipFill>
          <a:blip r:embed="rId7"/>
          <a:srcRect/>
          <a:stretch>
            <a:fillRect/>
          </a:stretch>
        </p:blipFill>
        <p:spPr>
          <a:xfrm>
            <a:off x="-676602" y="4767409"/>
            <a:ext cx="384903" cy="685800"/>
          </a:xfrm>
          <a:custGeom>
            <a:avLst/>
            <a:gdLst>
              <a:gd name="connsiteX0" fmla="*/ 0 w 513204"/>
              <a:gd name="connsiteY0" fmla="*/ 0 h 914400"/>
              <a:gd name="connsiteX1" fmla="*/ 513204 w 513204"/>
              <a:gd name="connsiteY1" fmla="*/ 0 h 914400"/>
              <a:gd name="connsiteX2" fmla="*/ 513204 w 513204"/>
              <a:gd name="connsiteY2" fmla="*/ 914400 h 914400"/>
              <a:gd name="connsiteX3" fmla="*/ 0 w 513204"/>
              <a:gd name="connsiteY3" fmla="*/ 914400 h 914400"/>
              <a:gd name="connsiteX4" fmla="*/ 0 w 513204"/>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04" h="914400">
                <a:moveTo>
                  <a:pt x="0" y="0"/>
                </a:moveTo>
                <a:lnTo>
                  <a:pt x="513204" y="0"/>
                </a:lnTo>
                <a:lnTo>
                  <a:pt x="513204" y="914400"/>
                </a:lnTo>
                <a:lnTo>
                  <a:pt x="0" y="914400"/>
                </a:lnTo>
                <a:lnTo>
                  <a:pt x="0" y="0"/>
                </a:lnTo>
                <a:close/>
              </a:path>
            </a:pathLst>
          </a:custGeom>
        </p:spPr>
      </p:pic>
      <p:grpSp>
        <p:nvGrpSpPr>
          <p:cNvPr id="12" name="组合 11"/>
          <p:cNvGrpSpPr/>
          <p:nvPr userDrawn="1"/>
        </p:nvGrpSpPr>
        <p:grpSpPr>
          <a:xfrm>
            <a:off x="240205" y="4329407"/>
            <a:ext cx="244248" cy="726354"/>
            <a:chOff x="162845" y="5707378"/>
            <a:chExt cx="325664" cy="968472"/>
          </a:xfrm>
        </p:grpSpPr>
        <p:grpSp>
          <p:nvGrpSpPr>
            <p:cNvPr id="5" name="组合 4"/>
            <p:cNvGrpSpPr/>
            <p:nvPr userDrawn="1"/>
          </p:nvGrpSpPr>
          <p:grpSpPr>
            <a:xfrm>
              <a:off x="162845" y="5707378"/>
              <a:ext cx="325664" cy="968472"/>
              <a:chOff x="780804" y="4633491"/>
              <a:chExt cx="325664" cy="968472"/>
            </a:xfrm>
          </p:grpSpPr>
          <p:sp>
            <p:nvSpPr>
              <p:cNvPr id="89" name="矩形 88"/>
              <p:cNvSpPr/>
              <p:nvPr userDrawn="1"/>
            </p:nvSpPr>
            <p:spPr>
              <a:xfrm>
                <a:off x="832154" y="4902984"/>
                <a:ext cx="222964" cy="698979"/>
              </a:xfrm>
              <a:custGeom>
                <a:avLst/>
                <a:gdLst>
                  <a:gd name="connsiteX0" fmla="*/ 0 w 157649"/>
                  <a:gd name="connsiteY0" fmla="*/ 0 h 398534"/>
                  <a:gd name="connsiteX1" fmla="*/ 157649 w 157649"/>
                  <a:gd name="connsiteY1" fmla="*/ 0 h 398534"/>
                  <a:gd name="connsiteX2" fmla="*/ 157649 w 157649"/>
                  <a:gd name="connsiteY2" fmla="*/ 398534 h 398534"/>
                  <a:gd name="connsiteX3" fmla="*/ 0 w 157649"/>
                  <a:gd name="connsiteY3" fmla="*/ 398534 h 398534"/>
                  <a:gd name="connsiteX4" fmla="*/ 0 w 157649"/>
                  <a:gd name="connsiteY4" fmla="*/ 0 h 398534"/>
                  <a:gd name="connsiteX0-1" fmla="*/ 0 w 222964"/>
                  <a:gd name="connsiteY0-2" fmla="*/ 209005 h 607539"/>
                  <a:gd name="connsiteX1-3" fmla="*/ 222964 w 222964"/>
                  <a:gd name="connsiteY1-4" fmla="*/ 0 h 607539"/>
                  <a:gd name="connsiteX2-5" fmla="*/ 157649 w 222964"/>
                  <a:gd name="connsiteY2-6" fmla="*/ 607539 h 607539"/>
                  <a:gd name="connsiteX3-7" fmla="*/ 0 w 222964"/>
                  <a:gd name="connsiteY3-8" fmla="*/ 607539 h 607539"/>
                  <a:gd name="connsiteX4-9" fmla="*/ 0 w 222964"/>
                  <a:gd name="connsiteY4-10" fmla="*/ 209005 h 607539"/>
                  <a:gd name="connsiteX0-11" fmla="*/ 26125 w 222964"/>
                  <a:gd name="connsiteY0-12" fmla="*/ 0 h 698979"/>
                  <a:gd name="connsiteX1-13" fmla="*/ 222964 w 222964"/>
                  <a:gd name="connsiteY1-14" fmla="*/ 91440 h 698979"/>
                  <a:gd name="connsiteX2-15" fmla="*/ 157649 w 222964"/>
                  <a:gd name="connsiteY2-16" fmla="*/ 698979 h 698979"/>
                  <a:gd name="connsiteX3-17" fmla="*/ 0 w 222964"/>
                  <a:gd name="connsiteY3-18" fmla="*/ 698979 h 698979"/>
                  <a:gd name="connsiteX4-19" fmla="*/ 26125 w 222964"/>
                  <a:gd name="connsiteY4-20" fmla="*/ 0 h 6989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2964" h="698979">
                    <a:moveTo>
                      <a:pt x="26125" y="0"/>
                    </a:moveTo>
                    <a:lnTo>
                      <a:pt x="222964" y="91440"/>
                    </a:lnTo>
                    <a:lnTo>
                      <a:pt x="157649" y="698979"/>
                    </a:lnTo>
                    <a:lnTo>
                      <a:pt x="0" y="698979"/>
                    </a:lnTo>
                    <a:lnTo>
                      <a:pt x="26125" y="0"/>
                    </a:lnTo>
                    <a:close/>
                  </a:path>
                </a:pathLst>
              </a:custGeom>
              <a:solidFill>
                <a:srgbClr val="2CA03B"/>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等腰三角形 89"/>
              <p:cNvSpPr/>
              <p:nvPr userDrawn="1"/>
            </p:nvSpPr>
            <p:spPr>
              <a:xfrm>
                <a:off x="780804" y="4633491"/>
                <a:ext cx="325664" cy="391158"/>
              </a:xfrm>
              <a:prstGeom prst="triangle">
                <a:avLst/>
              </a:prstGeom>
              <a:solidFill>
                <a:srgbClr val="EE7A24"/>
              </a:solidFill>
              <a:ln>
                <a:solidFill>
                  <a:srgbClr val="EE7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弦形 90"/>
              <p:cNvSpPr/>
              <p:nvPr userDrawn="1"/>
            </p:nvSpPr>
            <p:spPr>
              <a:xfrm rot="5400000">
                <a:off x="823546" y="5129388"/>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852060" y="5180748"/>
                <a:ext cx="165099" cy="45719"/>
              </a:xfrm>
              <a:custGeom>
                <a:avLst/>
                <a:gdLst>
                  <a:gd name="connsiteX0" fmla="*/ 0 w 156633"/>
                  <a:gd name="connsiteY0" fmla="*/ 0 h 46567"/>
                  <a:gd name="connsiteX1" fmla="*/ 156633 w 156633"/>
                  <a:gd name="connsiteY1" fmla="*/ 0 h 46567"/>
                  <a:gd name="connsiteX2" fmla="*/ 156633 w 156633"/>
                  <a:gd name="connsiteY2" fmla="*/ 46567 h 46567"/>
                  <a:gd name="connsiteX3" fmla="*/ 0 w 156633"/>
                  <a:gd name="connsiteY3" fmla="*/ 46567 h 46567"/>
                  <a:gd name="connsiteX4" fmla="*/ 0 w 156633"/>
                  <a:gd name="connsiteY4" fmla="*/ 0 h 46567"/>
                  <a:gd name="connsiteX0-1" fmla="*/ 8466 w 165099"/>
                  <a:gd name="connsiteY0-2" fmla="*/ 0 h 46567"/>
                  <a:gd name="connsiteX1-3" fmla="*/ 165099 w 165099"/>
                  <a:gd name="connsiteY1-4" fmla="*/ 0 h 46567"/>
                  <a:gd name="connsiteX2-5" fmla="*/ 165099 w 165099"/>
                  <a:gd name="connsiteY2-6" fmla="*/ 46567 h 46567"/>
                  <a:gd name="connsiteX3-7" fmla="*/ 0 w 165099"/>
                  <a:gd name="connsiteY3-8" fmla="*/ 25400 h 46567"/>
                  <a:gd name="connsiteX4-9" fmla="*/ 8466 w 165099"/>
                  <a:gd name="connsiteY4-10" fmla="*/ 0 h 465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5099" h="46567">
                    <a:moveTo>
                      <a:pt x="8466" y="0"/>
                    </a:moveTo>
                    <a:lnTo>
                      <a:pt x="165099" y="0"/>
                    </a:lnTo>
                    <a:lnTo>
                      <a:pt x="165099" y="46567"/>
                    </a:lnTo>
                    <a:lnTo>
                      <a:pt x="0" y="25400"/>
                    </a:lnTo>
                    <a:lnTo>
                      <a:pt x="8466" y="0"/>
                    </a:lnTo>
                    <a:close/>
                  </a:path>
                </a:pathLst>
              </a:cu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弦形 19"/>
              <p:cNvSpPr/>
              <p:nvPr userDrawn="1"/>
            </p:nvSpPr>
            <p:spPr>
              <a:xfrm rot="5400000">
                <a:off x="813462" y="5318541"/>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 name="直接连接符 6"/>
            <p:cNvCxnSpPr>
              <a:stCxn id="90" idx="1"/>
              <a:endCxn id="90" idx="5"/>
            </p:cNvCxnSpPr>
            <p:nvPr userDrawn="1"/>
          </p:nvCxnSpPr>
          <p:spPr>
            <a:xfrm>
              <a:off x="244261" y="5902957"/>
              <a:ext cx="162832" cy="0"/>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V="1">
              <a:off x="206782" y="5988807"/>
              <a:ext cx="216000" cy="12956"/>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grpSp>
      <p:pic>
        <p:nvPicPr>
          <p:cNvPr id="86" name="图片 85"/>
          <p:cNvPicPr>
            <a:picLocks noChangeAspect="1"/>
          </p:cNvPicPr>
          <p:nvPr userDrawn="1"/>
        </p:nvPicPr>
        <p:blipFill>
          <a:blip r:embed="rId8" cstate="email"/>
          <a:srcRect/>
          <a:stretch>
            <a:fillRect/>
          </a:stretch>
        </p:blipFill>
        <p:spPr>
          <a:xfrm>
            <a:off x="7272909" y="4455620"/>
            <a:ext cx="1871092" cy="697083"/>
          </a:xfrm>
          <a:custGeom>
            <a:avLst/>
            <a:gdLst>
              <a:gd name="connsiteX0" fmla="*/ 0 w 2229950"/>
              <a:gd name="connsiteY0" fmla="*/ 0 h 1102244"/>
              <a:gd name="connsiteX1" fmla="*/ 2229950 w 2229950"/>
              <a:gd name="connsiteY1" fmla="*/ 0 h 1102244"/>
              <a:gd name="connsiteX2" fmla="*/ 2229950 w 2229950"/>
              <a:gd name="connsiteY2" fmla="*/ 1102244 h 1102244"/>
              <a:gd name="connsiteX3" fmla="*/ 0 w 2229950"/>
              <a:gd name="connsiteY3" fmla="*/ 1102244 h 1102244"/>
              <a:gd name="connsiteX4" fmla="*/ 0 w 2229950"/>
              <a:gd name="connsiteY4" fmla="*/ 0 h 1102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950" h="1102244">
                <a:moveTo>
                  <a:pt x="0" y="0"/>
                </a:moveTo>
                <a:lnTo>
                  <a:pt x="2229950" y="0"/>
                </a:lnTo>
                <a:lnTo>
                  <a:pt x="2229950" y="1102244"/>
                </a:lnTo>
                <a:lnTo>
                  <a:pt x="0" y="1102244"/>
                </a:lnTo>
                <a:lnTo>
                  <a:pt x="0" y="0"/>
                </a:lnTo>
                <a:close/>
              </a:path>
            </a:pathLst>
          </a:custGeom>
        </p:spPr>
      </p:pic>
      <p:pic>
        <p:nvPicPr>
          <p:cNvPr id="60" name="图片 59"/>
          <p:cNvPicPr>
            <a:picLocks noChangeAspect="1"/>
          </p:cNvPicPr>
          <p:nvPr userDrawn="1"/>
        </p:nvPicPr>
        <p:blipFill>
          <a:blip r:embed="rId9" cstate="email"/>
          <a:srcRect/>
          <a:stretch>
            <a:fillRect/>
          </a:stretch>
        </p:blipFill>
        <p:spPr>
          <a:xfrm>
            <a:off x="-348550" y="4703235"/>
            <a:ext cx="9273617" cy="445806"/>
          </a:xfrm>
          <a:custGeom>
            <a:avLst/>
            <a:gdLst>
              <a:gd name="connsiteX0" fmla="*/ 0 w 11473666"/>
              <a:gd name="connsiteY0" fmla="*/ 0 h 845729"/>
              <a:gd name="connsiteX1" fmla="*/ 11473666 w 11473666"/>
              <a:gd name="connsiteY1" fmla="*/ 0 h 845729"/>
              <a:gd name="connsiteX2" fmla="*/ 11473666 w 11473666"/>
              <a:gd name="connsiteY2" fmla="*/ 845729 h 845729"/>
              <a:gd name="connsiteX3" fmla="*/ 401196 w 11473666"/>
              <a:gd name="connsiteY3" fmla="*/ 845729 h 845729"/>
              <a:gd name="connsiteX4" fmla="*/ 401196 w 11473666"/>
              <a:gd name="connsiteY4" fmla="*/ 440575 h 845729"/>
              <a:gd name="connsiteX5" fmla="*/ 0 w 11473666"/>
              <a:gd name="connsiteY5" fmla="*/ 440575 h 845729"/>
              <a:gd name="connsiteX6" fmla="*/ 0 w 11473666"/>
              <a:gd name="connsiteY6" fmla="*/ 0 h 84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3666" h="845729">
                <a:moveTo>
                  <a:pt x="0" y="0"/>
                </a:moveTo>
                <a:lnTo>
                  <a:pt x="11473666" y="0"/>
                </a:lnTo>
                <a:lnTo>
                  <a:pt x="11473666" y="845729"/>
                </a:lnTo>
                <a:lnTo>
                  <a:pt x="401196" y="845729"/>
                </a:lnTo>
                <a:lnTo>
                  <a:pt x="401196" y="440575"/>
                </a:lnTo>
                <a:lnTo>
                  <a:pt x="0" y="440575"/>
                </a:lnTo>
                <a:lnTo>
                  <a:pt x="0" y="0"/>
                </a:lnTo>
                <a:close/>
              </a:path>
            </a:pathLst>
          </a:custGeom>
        </p:spPr>
      </p:pic>
      <p:pic>
        <p:nvPicPr>
          <p:cNvPr id="82" name="图片 81"/>
          <p:cNvPicPr>
            <a:picLocks noChangeAspect="1"/>
          </p:cNvPicPr>
          <p:nvPr userDrawn="1"/>
        </p:nvPicPr>
        <p:blipFill>
          <a:blip r:embed="rId10" cstate="email"/>
          <a:srcRect/>
          <a:stretch>
            <a:fillRect/>
          </a:stretch>
        </p:blipFill>
        <p:spPr>
          <a:xfrm>
            <a:off x="7187536" y="4703402"/>
            <a:ext cx="1818740" cy="445806"/>
          </a:xfrm>
          <a:custGeom>
            <a:avLst/>
            <a:gdLst>
              <a:gd name="connsiteX0" fmla="*/ 0 w 2468880"/>
              <a:gd name="connsiteY0" fmla="*/ 0 h 514039"/>
              <a:gd name="connsiteX1" fmla="*/ 2468880 w 2468880"/>
              <a:gd name="connsiteY1" fmla="*/ 0 h 514039"/>
              <a:gd name="connsiteX2" fmla="*/ 2468880 w 2468880"/>
              <a:gd name="connsiteY2" fmla="*/ 514039 h 514039"/>
              <a:gd name="connsiteX3" fmla="*/ 0 w 2468880"/>
              <a:gd name="connsiteY3" fmla="*/ 514039 h 514039"/>
              <a:gd name="connsiteX4" fmla="*/ 0 w 2468880"/>
              <a:gd name="connsiteY4" fmla="*/ 0 h 514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880" h="514039">
                <a:moveTo>
                  <a:pt x="0" y="0"/>
                </a:moveTo>
                <a:lnTo>
                  <a:pt x="2468880" y="0"/>
                </a:lnTo>
                <a:lnTo>
                  <a:pt x="2468880" y="514039"/>
                </a:lnTo>
                <a:lnTo>
                  <a:pt x="0" y="514039"/>
                </a:lnTo>
                <a:lnTo>
                  <a:pt x="0" y="0"/>
                </a:lnTo>
                <a:close/>
              </a:path>
            </a:pathLst>
          </a:cu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三本书有logo">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pic>
        <p:nvPicPr>
          <p:cNvPr id="29" name="图片 28"/>
          <p:cNvPicPr>
            <a:picLocks noChangeAspect="1"/>
          </p:cNvPicPr>
          <p:nvPr userDrawn="1"/>
        </p:nvPicPr>
        <p:blipFill>
          <a:blip r:embed="rId3" cstate="email"/>
          <a:srcRect l="-9007" t="-46031"/>
          <a:stretch>
            <a:fillRect/>
          </a:stretch>
        </p:blipFill>
        <p:spPr>
          <a:xfrm>
            <a:off x="-192853" y="1060253"/>
            <a:ext cx="437111" cy="1985776"/>
          </a:xfrm>
          <a:custGeom>
            <a:avLst/>
            <a:gdLst>
              <a:gd name="connsiteX0" fmla="*/ 0 w 582814"/>
              <a:gd name="connsiteY0" fmla="*/ 0 h 2647701"/>
              <a:gd name="connsiteX1" fmla="*/ 582814 w 582814"/>
              <a:gd name="connsiteY1" fmla="*/ 0 h 2647701"/>
              <a:gd name="connsiteX2" fmla="*/ 582814 w 582814"/>
              <a:gd name="connsiteY2" fmla="*/ 834598 h 2647701"/>
              <a:gd name="connsiteX3" fmla="*/ 48113 w 582814"/>
              <a:gd name="connsiteY3" fmla="*/ 834598 h 2647701"/>
              <a:gd name="connsiteX4" fmla="*/ 48113 w 582814"/>
              <a:gd name="connsiteY4" fmla="*/ 2647701 h 2647701"/>
              <a:gd name="connsiteX5" fmla="*/ 0 w 582814"/>
              <a:gd name="connsiteY5" fmla="*/ 2647701 h 2647701"/>
              <a:gd name="connsiteX6" fmla="*/ 0 w 582814"/>
              <a:gd name="connsiteY6" fmla="*/ 0 h 2647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814" h="2647701">
                <a:moveTo>
                  <a:pt x="0" y="0"/>
                </a:moveTo>
                <a:lnTo>
                  <a:pt x="582814" y="0"/>
                </a:lnTo>
                <a:lnTo>
                  <a:pt x="582814" y="834598"/>
                </a:lnTo>
                <a:lnTo>
                  <a:pt x="48113" y="834598"/>
                </a:lnTo>
                <a:lnTo>
                  <a:pt x="48113" y="2647701"/>
                </a:lnTo>
                <a:lnTo>
                  <a:pt x="0" y="2647701"/>
                </a:lnTo>
                <a:lnTo>
                  <a:pt x="0" y="0"/>
                </a:lnTo>
                <a:close/>
              </a:path>
            </a:pathLst>
          </a:custGeom>
        </p:spPr>
      </p:pic>
      <p:pic>
        <p:nvPicPr>
          <p:cNvPr id="58" name="图片 57"/>
          <p:cNvPicPr>
            <a:picLocks noChangeAspect="1"/>
          </p:cNvPicPr>
          <p:nvPr userDrawn="1"/>
        </p:nvPicPr>
        <p:blipFill>
          <a:blip r:embed="rId4" cstate="email"/>
          <a:srcRect r="-10151" b="-1841"/>
          <a:stretch>
            <a:fillRect/>
          </a:stretch>
        </p:blipFill>
        <p:spPr>
          <a:xfrm>
            <a:off x="-258967" y="5071274"/>
            <a:ext cx="9442659" cy="685800"/>
          </a:xfrm>
          <a:custGeom>
            <a:avLst/>
            <a:gdLst>
              <a:gd name="connsiteX0" fmla="*/ 11430023 w 12590212"/>
              <a:gd name="connsiteY0" fmla="*/ 0 h 914400"/>
              <a:gd name="connsiteX1" fmla="*/ 12590212 w 12590212"/>
              <a:gd name="connsiteY1" fmla="*/ 0 h 914400"/>
              <a:gd name="connsiteX2" fmla="*/ 12590212 w 12590212"/>
              <a:gd name="connsiteY2" fmla="*/ 914400 h 914400"/>
              <a:gd name="connsiteX3" fmla="*/ 0 w 12590212"/>
              <a:gd name="connsiteY3" fmla="*/ 914400 h 914400"/>
              <a:gd name="connsiteX4" fmla="*/ 0 w 12590212"/>
              <a:gd name="connsiteY4" fmla="*/ 897878 h 914400"/>
              <a:gd name="connsiteX5" fmla="*/ 11430023 w 12590212"/>
              <a:gd name="connsiteY5" fmla="*/ 897878 h 914400"/>
              <a:gd name="connsiteX6" fmla="*/ 11430023 w 12590212"/>
              <a:gd name="connsiteY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90212" h="914400">
                <a:moveTo>
                  <a:pt x="11430023" y="0"/>
                </a:moveTo>
                <a:lnTo>
                  <a:pt x="12590212" y="0"/>
                </a:lnTo>
                <a:lnTo>
                  <a:pt x="12590212" y="914400"/>
                </a:lnTo>
                <a:lnTo>
                  <a:pt x="0" y="914400"/>
                </a:lnTo>
                <a:lnTo>
                  <a:pt x="0" y="897878"/>
                </a:lnTo>
                <a:lnTo>
                  <a:pt x="11430023" y="897878"/>
                </a:lnTo>
                <a:lnTo>
                  <a:pt x="11430023" y="0"/>
                </a:lnTo>
                <a:close/>
              </a:path>
            </a:pathLst>
          </a:custGeom>
        </p:spPr>
      </p:pic>
      <p:pic>
        <p:nvPicPr>
          <p:cNvPr id="57" name="图片 56"/>
          <p:cNvPicPr>
            <a:picLocks noChangeAspect="1"/>
          </p:cNvPicPr>
          <p:nvPr userDrawn="1"/>
        </p:nvPicPr>
        <p:blipFill>
          <a:blip r:embed="rId5" cstate="email"/>
          <a:srcRect/>
          <a:stretch>
            <a:fillRect/>
          </a:stretch>
        </p:blipFill>
        <p:spPr>
          <a:xfrm>
            <a:off x="-291698" y="5453209"/>
            <a:ext cx="32732" cy="291474"/>
          </a:xfrm>
          <a:custGeom>
            <a:avLst/>
            <a:gdLst>
              <a:gd name="connsiteX0" fmla="*/ 0 w 43643"/>
              <a:gd name="connsiteY0" fmla="*/ 0 h 388632"/>
              <a:gd name="connsiteX1" fmla="*/ 43643 w 43643"/>
              <a:gd name="connsiteY1" fmla="*/ 0 h 388632"/>
              <a:gd name="connsiteX2" fmla="*/ 43643 w 43643"/>
              <a:gd name="connsiteY2" fmla="*/ 388632 h 388632"/>
              <a:gd name="connsiteX3" fmla="*/ 0 w 43643"/>
              <a:gd name="connsiteY3" fmla="*/ 388632 h 388632"/>
              <a:gd name="connsiteX4" fmla="*/ 0 w 43643"/>
              <a:gd name="connsiteY4" fmla="*/ 0 h 388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43" h="388632">
                <a:moveTo>
                  <a:pt x="0" y="0"/>
                </a:moveTo>
                <a:lnTo>
                  <a:pt x="43643" y="0"/>
                </a:lnTo>
                <a:lnTo>
                  <a:pt x="43643" y="388632"/>
                </a:lnTo>
                <a:lnTo>
                  <a:pt x="0" y="388632"/>
                </a:lnTo>
                <a:lnTo>
                  <a:pt x="0" y="0"/>
                </a:lnTo>
                <a:close/>
              </a:path>
            </a:pathLst>
          </a:custGeom>
        </p:spPr>
      </p:pic>
      <p:pic>
        <p:nvPicPr>
          <p:cNvPr id="54" name="图片 53"/>
          <p:cNvPicPr>
            <a:picLocks noChangeAspect="1"/>
          </p:cNvPicPr>
          <p:nvPr userDrawn="1"/>
        </p:nvPicPr>
        <p:blipFill>
          <a:blip r:embed="rId6"/>
          <a:srcRect/>
          <a:stretch>
            <a:fillRect/>
          </a:stretch>
        </p:blipFill>
        <p:spPr>
          <a:xfrm>
            <a:off x="-676602" y="4767409"/>
            <a:ext cx="384903" cy="685800"/>
          </a:xfrm>
          <a:custGeom>
            <a:avLst/>
            <a:gdLst>
              <a:gd name="connsiteX0" fmla="*/ 0 w 513204"/>
              <a:gd name="connsiteY0" fmla="*/ 0 h 914400"/>
              <a:gd name="connsiteX1" fmla="*/ 513204 w 513204"/>
              <a:gd name="connsiteY1" fmla="*/ 0 h 914400"/>
              <a:gd name="connsiteX2" fmla="*/ 513204 w 513204"/>
              <a:gd name="connsiteY2" fmla="*/ 914400 h 914400"/>
              <a:gd name="connsiteX3" fmla="*/ 0 w 513204"/>
              <a:gd name="connsiteY3" fmla="*/ 914400 h 914400"/>
              <a:gd name="connsiteX4" fmla="*/ 0 w 513204"/>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04" h="914400">
                <a:moveTo>
                  <a:pt x="0" y="0"/>
                </a:moveTo>
                <a:lnTo>
                  <a:pt x="513204" y="0"/>
                </a:lnTo>
                <a:lnTo>
                  <a:pt x="513204" y="914400"/>
                </a:lnTo>
                <a:lnTo>
                  <a:pt x="0" y="914400"/>
                </a:lnTo>
                <a:lnTo>
                  <a:pt x="0" y="0"/>
                </a:lnTo>
                <a:close/>
              </a:path>
            </a:pathLst>
          </a:cu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小喇叭有logo">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2" cstate="email"/>
          <a:stretch>
            <a:fillRect/>
          </a:stretch>
        </p:blipFill>
        <p:spPr>
          <a:xfrm>
            <a:off x="572783" y="4497892"/>
            <a:ext cx="314201" cy="407378"/>
          </a:xfrm>
          <a:prstGeom prst="rect">
            <a:avLst/>
          </a:prstGeom>
        </p:spPr>
      </p:pic>
      <p:pic>
        <p:nvPicPr>
          <p:cNvPr id="29" name="图片 28"/>
          <p:cNvPicPr>
            <a:picLocks noChangeAspect="1"/>
          </p:cNvPicPr>
          <p:nvPr userDrawn="1"/>
        </p:nvPicPr>
        <p:blipFill>
          <a:blip r:embed="rId3" cstate="email"/>
          <a:srcRect l="-9007" t="-46031"/>
          <a:stretch>
            <a:fillRect/>
          </a:stretch>
        </p:blipFill>
        <p:spPr>
          <a:xfrm>
            <a:off x="-192853" y="1060253"/>
            <a:ext cx="437111" cy="1985776"/>
          </a:xfrm>
          <a:custGeom>
            <a:avLst/>
            <a:gdLst>
              <a:gd name="connsiteX0" fmla="*/ 0 w 582814"/>
              <a:gd name="connsiteY0" fmla="*/ 0 h 2647701"/>
              <a:gd name="connsiteX1" fmla="*/ 582814 w 582814"/>
              <a:gd name="connsiteY1" fmla="*/ 0 h 2647701"/>
              <a:gd name="connsiteX2" fmla="*/ 582814 w 582814"/>
              <a:gd name="connsiteY2" fmla="*/ 834598 h 2647701"/>
              <a:gd name="connsiteX3" fmla="*/ 48113 w 582814"/>
              <a:gd name="connsiteY3" fmla="*/ 834598 h 2647701"/>
              <a:gd name="connsiteX4" fmla="*/ 48113 w 582814"/>
              <a:gd name="connsiteY4" fmla="*/ 2647701 h 2647701"/>
              <a:gd name="connsiteX5" fmla="*/ 0 w 582814"/>
              <a:gd name="connsiteY5" fmla="*/ 2647701 h 2647701"/>
              <a:gd name="connsiteX6" fmla="*/ 0 w 582814"/>
              <a:gd name="connsiteY6" fmla="*/ 0 h 2647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814" h="2647701">
                <a:moveTo>
                  <a:pt x="0" y="0"/>
                </a:moveTo>
                <a:lnTo>
                  <a:pt x="582814" y="0"/>
                </a:lnTo>
                <a:lnTo>
                  <a:pt x="582814" y="834598"/>
                </a:lnTo>
                <a:lnTo>
                  <a:pt x="48113" y="834598"/>
                </a:lnTo>
                <a:lnTo>
                  <a:pt x="48113" y="2647701"/>
                </a:lnTo>
                <a:lnTo>
                  <a:pt x="0" y="2647701"/>
                </a:lnTo>
                <a:lnTo>
                  <a:pt x="0" y="0"/>
                </a:lnTo>
                <a:close/>
              </a:path>
            </a:pathLst>
          </a:custGeom>
        </p:spPr>
      </p:pic>
      <p:pic>
        <p:nvPicPr>
          <p:cNvPr id="58" name="图片 57"/>
          <p:cNvPicPr>
            <a:picLocks noChangeAspect="1"/>
          </p:cNvPicPr>
          <p:nvPr userDrawn="1"/>
        </p:nvPicPr>
        <p:blipFill>
          <a:blip r:embed="rId4" cstate="email"/>
          <a:srcRect r="-10151" b="-1841"/>
          <a:stretch>
            <a:fillRect/>
          </a:stretch>
        </p:blipFill>
        <p:spPr>
          <a:xfrm>
            <a:off x="-258967" y="5071274"/>
            <a:ext cx="9442659" cy="685800"/>
          </a:xfrm>
          <a:custGeom>
            <a:avLst/>
            <a:gdLst>
              <a:gd name="connsiteX0" fmla="*/ 11430023 w 12590212"/>
              <a:gd name="connsiteY0" fmla="*/ 0 h 914400"/>
              <a:gd name="connsiteX1" fmla="*/ 12590212 w 12590212"/>
              <a:gd name="connsiteY1" fmla="*/ 0 h 914400"/>
              <a:gd name="connsiteX2" fmla="*/ 12590212 w 12590212"/>
              <a:gd name="connsiteY2" fmla="*/ 914400 h 914400"/>
              <a:gd name="connsiteX3" fmla="*/ 0 w 12590212"/>
              <a:gd name="connsiteY3" fmla="*/ 914400 h 914400"/>
              <a:gd name="connsiteX4" fmla="*/ 0 w 12590212"/>
              <a:gd name="connsiteY4" fmla="*/ 897878 h 914400"/>
              <a:gd name="connsiteX5" fmla="*/ 11430023 w 12590212"/>
              <a:gd name="connsiteY5" fmla="*/ 897878 h 914400"/>
              <a:gd name="connsiteX6" fmla="*/ 11430023 w 12590212"/>
              <a:gd name="connsiteY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90212" h="914400">
                <a:moveTo>
                  <a:pt x="11430023" y="0"/>
                </a:moveTo>
                <a:lnTo>
                  <a:pt x="12590212" y="0"/>
                </a:lnTo>
                <a:lnTo>
                  <a:pt x="12590212" y="914400"/>
                </a:lnTo>
                <a:lnTo>
                  <a:pt x="0" y="914400"/>
                </a:lnTo>
                <a:lnTo>
                  <a:pt x="0" y="897878"/>
                </a:lnTo>
                <a:lnTo>
                  <a:pt x="11430023" y="897878"/>
                </a:lnTo>
                <a:lnTo>
                  <a:pt x="11430023" y="0"/>
                </a:lnTo>
                <a:close/>
              </a:path>
            </a:pathLst>
          </a:custGeom>
        </p:spPr>
      </p:pic>
      <p:pic>
        <p:nvPicPr>
          <p:cNvPr id="57" name="图片 56"/>
          <p:cNvPicPr>
            <a:picLocks noChangeAspect="1"/>
          </p:cNvPicPr>
          <p:nvPr userDrawn="1"/>
        </p:nvPicPr>
        <p:blipFill>
          <a:blip r:embed="rId5" cstate="email"/>
          <a:srcRect/>
          <a:stretch>
            <a:fillRect/>
          </a:stretch>
        </p:blipFill>
        <p:spPr>
          <a:xfrm>
            <a:off x="-291698" y="5453209"/>
            <a:ext cx="32732" cy="291474"/>
          </a:xfrm>
          <a:custGeom>
            <a:avLst/>
            <a:gdLst>
              <a:gd name="connsiteX0" fmla="*/ 0 w 43643"/>
              <a:gd name="connsiteY0" fmla="*/ 0 h 388632"/>
              <a:gd name="connsiteX1" fmla="*/ 43643 w 43643"/>
              <a:gd name="connsiteY1" fmla="*/ 0 h 388632"/>
              <a:gd name="connsiteX2" fmla="*/ 43643 w 43643"/>
              <a:gd name="connsiteY2" fmla="*/ 388632 h 388632"/>
              <a:gd name="connsiteX3" fmla="*/ 0 w 43643"/>
              <a:gd name="connsiteY3" fmla="*/ 388632 h 388632"/>
              <a:gd name="connsiteX4" fmla="*/ 0 w 43643"/>
              <a:gd name="connsiteY4" fmla="*/ 0 h 388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43" h="388632">
                <a:moveTo>
                  <a:pt x="0" y="0"/>
                </a:moveTo>
                <a:lnTo>
                  <a:pt x="43643" y="0"/>
                </a:lnTo>
                <a:lnTo>
                  <a:pt x="43643" y="388632"/>
                </a:lnTo>
                <a:lnTo>
                  <a:pt x="0" y="388632"/>
                </a:lnTo>
                <a:lnTo>
                  <a:pt x="0" y="0"/>
                </a:lnTo>
                <a:close/>
              </a:path>
            </a:pathLst>
          </a:custGeom>
        </p:spPr>
      </p:pic>
      <p:pic>
        <p:nvPicPr>
          <p:cNvPr id="54" name="图片 53"/>
          <p:cNvPicPr>
            <a:picLocks noChangeAspect="1"/>
          </p:cNvPicPr>
          <p:nvPr userDrawn="1"/>
        </p:nvPicPr>
        <p:blipFill>
          <a:blip r:embed="rId6"/>
          <a:srcRect/>
          <a:stretch>
            <a:fillRect/>
          </a:stretch>
        </p:blipFill>
        <p:spPr>
          <a:xfrm>
            <a:off x="-676602" y="4767409"/>
            <a:ext cx="384903" cy="685800"/>
          </a:xfrm>
          <a:custGeom>
            <a:avLst/>
            <a:gdLst>
              <a:gd name="connsiteX0" fmla="*/ 0 w 513204"/>
              <a:gd name="connsiteY0" fmla="*/ 0 h 914400"/>
              <a:gd name="connsiteX1" fmla="*/ 513204 w 513204"/>
              <a:gd name="connsiteY1" fmla="*/ 0 h 914400"/>
              <a:gd name="connsiteX2" fmla="*/ 513204 w 513204"/>
              <a:gd name="connsiteY2" fmla="*/ 914400 h 914400"/>
              <a:gd name="connsiteX3" fmla="*/ 0 w 513204"/>
              <a:gd name="connsiteY3" fmla="*/ 914400 h 914400"/>
              <a:gd name="connsiteX4" fmla="*/ 0 w 513204"/>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04" h="914400">
                <a:moveTo>
                  <a:pt x="0" y="0"/>
                </a:moveTo>
                <a:lnTo>
                  <a:pt x="513204" y="0"/>
                </a:lnTo>
                <a:lnTo>
                  <a:pt x="513204" y="914400"/>
                </a:lnTo>
                <a:lnTo>
                  <a:pt x="0" y="914400"/>
                </a:lnTo>
                <a:lnTo>
                  <a:pt x="0" y="0"/>
                </a:lnTo>
                <a:close/>
              </a:path>
            </a:pathLst>
          </a:custGeom>
        </p:spPr>
      </p:pic>
      <p:grpSp>
        <p:nvGrpSpPr>
          <p:cNvPr id="12" name="组合 11"/>
          <p:cNvGrpSpPr/>
          <p:nvPr userDrawn="1"/>
        </p:nvGrpSpPr>
        <p:grpSpPr>
          <a:xfrm>
            <a:off x="240205" y="4329407"/>
            <a:ext cx="244248" cy="726354"/>
            <a:chOff x="162845" y="5707378"/>
            <a:chExt cx="325664" cy="968472"/>
          </a:xfrm>
        </p:grpSpPr>
        <p:grpSp>
          <p:nvGrpSpPr>
            <p:cNvPr id="5" name="组合 4"/>
            <p:cNvGrpSpPr/>
            <p:nvPr userDrawn="1"/>
          </p:nvGrpSpPr>
          <p:grpSpPr>
            <a:xfrm>
              <a:off x="162845" y="5707378"/>
              <a:ext cx="325664" cy="968472"/>
              <a:chOff x="780804" y="4633491"/>
              <a:chExt cx="325664" cy="968472"/>
            </a:xfrm>
          </p:grpSpPr>
          <p:sp>
            <p:nvSpPr>
              <p:cNvPr id="89" name="矩形 88"/>
              <p:cNvSpPr/>
              <p:nvPr userDrawn="1"/>
            </p:nvSpPr>
            <p:spPr>
              <a:xfrm>
                <a:off x="832154" y="4902984"/>
                <a:ext cx="222964" cy="698979"/>
              </a:xfrm>
              <a:custGeom>
                <a:avLst/>
                <a:gdLst>
                  <a:gd name="connsiteX0" fmla="*/ 0 w 157649"/>
                  <a:gd name="connsiteY0" fmla="*/ 0 h 398534"/>
                  <a:gd name="connsiteX1" fmla="*/ 157649 w 157649"/>
                  <a:gd name="connsiteY1" fmla="*/ 0 h 398534"/>
                  <a:gd name="connsiteX2" fmla="*/ 157649 w 157649"/>
                  <a:gd name="connsiteY2" fmla="*/ 398534 h 398534"/>
                  <a:gd name="connsiteX3" fmla="*/ 0 w 157649"/>
                  <a:gd name="connsiteY3" fmla="*/ 398534 h 398534"/>
                  <a:gd name="connsiteX4" fmla="*/ 0 w 157649"/>
                  <a:gd name="connsiteY4" fmla="*/ 0 h 398534"/>
                  <a:gd name="connsiteX0-1" fmla="*/ 0 w 222964"/>
                  <a:gd name="connsiteY0-2" fmla="*/ 209005 h 607539"/>
                  <a:gd name="connsiteX1-3" fmla="*/ 222964 w 222964"/>
                  <a:gd name="connsiteY1-4" fmla="*/ 0 h 607539"/>
                  <a:gd name="connsiteX2-5" fmla="*/ 157649 w 222964"/>
                  <a:gd name="connsiteY2-6" fmla="*/ 607539 h 607539"/>
                  <a:gd name="connsiteX3-7" fmla="*/ 0 w 222964"/>
                  <a:gd name="connsiteY3-8" fmla="*/ 607539 h 607539"/>
                  <a:gd name="connsiteX4-9" fmla="*/ 0 w 222964"/>
                  <a:gd name="connsiteY4-10" fmla="*/ 209005 h 607539"/>
                  <a:gd name="connsiteX0-11" fmla="*/ 26125 w 222964"/>
                  <a:gd name="connsiteY0-12" fmla="*/ 0 h 698979"/>
                  <a:gd name="connsiteX1-13" fmla="*/ 222964 w 222964"/>
                  <a:gd name="connsiteY1-14" fmla="*/ 91440 h 698979"/>
                  <a:gd name="connsiteX2-15" fmla="*/ 157649 w 222964"/>
                  <a:gd name="connsiteY2-16" fmla="*/ 698979 h 698979"/>
                  <a:gd name="connsiteX3-17" fmla="*/ 0 w 222964"/>
                  <a:gd name="connsiteY3-18" fmla="*/ 698979 h 698979"/>
                  <a:gd name="connsiteX4-19" fmla="*/ 26125 w 222964"/>
                  <a:gd name="connsiteY4-20" fmla="*/ 0 h 6989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2964" h="698979">
                    <a:moveTo>
                      <a:pt x="26125" y="0"/>
                    </a:moveTo>
                    <a:lnTo>
                      <a:pt x="222964" y="91440"/>
                    </a:lnTo>
                    <a:lnTo>
                      <a:pt x="157649" y="698979"/>
                    </a:lnTo>
                    <a:lnTo>
                      <a:pt x="0" y="698979"/>
                    </a:lnTo>
                    <a:lnTo>
                      <a:pt x="26125" y="0"/>
                    </a:lnTo>
                    <a:close/>
                  </a:path>
                </a:pathLst>
              </a:custGeom>
              <a:solidFill>
                <a:srgbClr val="2CA03B"/>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等腰三角形 89"/>
              <p:cNvSpPr/>
              <p:nvPr userDrawn="1"/>
            </p:nvSpPr>
            <p:spPr>
              <a:xfrm>
                <a:off x="780804" y="4633491"/>
                <a:ext cx="325664" cy="391158"/>
              </a:xfrm>
              <a:prstGeom prst="triangle">
                <a:avLst/>
              </a:prstGeom>
              <a:solidFill>
                <a:srgbClr val="EE7A24"/>
              </a:solidFill>
              <a:ln>
                <a:solidFill>
                  <a:srgbClr val="EE7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弦形 90"/>
              <p:cNvSpPr/>
              <p:nvPr userDrawn="1"/>
            </p:nvSpPr>
            <p:spPr>
              <a:xfrm rot="5400000">
                <a:off x="823546" y="5129388"/>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852060" y="5180748"/>
                <a:ext cx="165099" cy="45719"/>
              </a:xfrm>
              <a:custGeom>
                <a:avLst/>
                <a:gdLst>
                  <a:gd name="connsiteX0" fmla="*/ 0 w 156633"/>
                  <a:gd name="connsiteY0" fmla="*/ 0 h 46567"/>
                  <a:gd name="connsiteX1" fmla="*/ 156633 w 156633"/>
                  <a:gd name="connsiteY1" fmla="*/ 0 h 46567"/>
                  <a:gd name="connsiteX2" fmla="*/ 156633 w 156633"/>
                  <a:gd name="connsiteY2" fmla="*/ 46567 h 46567"/>
                  <a:gd name="connsiteX3" fmla="*/ 0 w 156633"/>
                  <a:gd name="connsiteY3" fmla="*/ 46567 h 46567"/>
                  <a:gd name="connsiteX4" fmla="*/ 0 w 156633"/>
                  <a:gd name="connsiteY4" fmla="*/ 0 h 46567"/>
                  <a:gd name="connsiteX0-1" fmla="*/ 8466 w 165099"/>
                  <a:gd name="connsiteY0-2" fmla="*/ 0 h 46567"/>
                  <a:gd name="connsiteX1-3" fmla="*/ 165099 w 165099"/>
                  <a:gd name="connsiteY1-4" fmla="*/ 0 h 46567"/>
                  <a:gd name="connsiteX2-5" fmla="*/ 165099 w 165099"/>
                  <a:gd name="connsiteY2-6" fmla="*/ 46567 h 46567"/>
                  <a:gd name="connsiteX3-7" fmla="*/ 0 w 165099"/>
                  <a:gd name="connsiteY3-8" fmla="*/ 25400 h 46567"/>
                  <a:gd name="connsiteX4-9" fmla="*/ 8466 w 165099"/>
                  <a:gd name="connsiteY4-10" fmla="*/ 0 h 465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5099" h="46567">
                    <a:moveTo>
                      <a:pt x="8466" y="0"/>
                    </a:moveTo>
                    <a:lnTo>
                      <a:pt x="165099" y="0"/>
                    </a:lnTo>
                    <a:lnTo>
                      <a:pt x="165099" y="46567"/>
                    </a:lnTo>
                    <a:lnTo>
                      <a:pt x="0" y="25400"/>
                    </a:lnTo>
                    <a:lnTo>
                      <a:pt x="8466" y="0"/>
                    </a:lnTo>
                    <a:close/>
                  </a:path>
                </a:pathLst>
              </a:cu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弦形 19"/>
              <p:cNvSpPr/>
              <p:nvPr userDrawn="1"/>
            </p:nvSpPr>
            <p:spPr>
              <a:xfrm rot="5400000">
                <a:off x="813462" y="5318541"/>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 name="直接连接符 6"/>
            <p:cNvCxnSpPr>
              <a:stCxn id="90" idx="1"/>
              <a:endCxn id="90" idx="5"/>
            </p:cNvCxnSpPr>
            <p:nvPr userDrawn="1"/>
          </p:nvCxnSpPr>
          <p:spPr>
            <a:xfrm>
              <a:off x="244261" y="5902957"/>
              <a:ext cx="162832" cy="0"/>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V="1">
              <a:off x="206782" y="5988807"/>
              <a:ext cx="216000" cy="12956"/>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grpSp>
      <p:pic>
        <p:nvPicPr>
          <p:cNvPr id="86" name="图片 85"/>
          <p:cNvPicPr>
            <a:picLocks noChangeAspect="1"/>
          </p:cNvPicPr>
          <p:nvPr userDrawn="1"/>
        </p:nvPicPr>
        <p:blipFill>
          <a:blip r:embed="rId7" cstate="email"/>
          <a:srcRect/>
          <a:stretch>
            <a:fillRect/>
          </a:stretch>
        </p:blipFill>
        <p:spPr>
          <a:xfrm>
            <a:off x="7272909" y="4455620"/>
            <a:ext cx="1871092" cy="697083"/>
          </a:xfrm>
          <a:custGeom>
            <a:avLst/>
            <a:gdLst>
              <a:gd name="connsiteX0" fmla="*/ 0 w 2229950"/>
              <a:gd name="connsiteY0" fmla="*/ 0 h 1102244"/>
              <a:gd name="connsiteX1" fmla="*/ 2229950 w 2229950"/>
              <a:gd name="connsiteY1" fmla="*/ 0 h 1102244"/>
              <a:gd name="connsiteX2" fmla="*/ 2229950 w 2229950"/>
              <a:gd name="connsiteY2" fmla="*/ 1102244 h 1102244"/>
              <a:gd name="connsiteX3" fmla="*/ 0 w 2229950"/>
              <a:gd name="connsiteY3" fmla="*/ 1102244 h 1102244"/>
              <a:gd name="connsiteX4" fmla="*/ 0 w 2229950"/>
              <a:gd name="connsiteY4" fmla="*/ 0 h 1102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950" h="1102244">
                <a:moveTo>
                  <a:pt x="0" y="0"/>
                </a:moveTo>
                <a:lnTo>
                  <a:pt x="2229950" y="0"/>
                </a:lnTo>
                <a:lnTo>
                  <a:pt x="2229950" y="1102244"/>
                </a:lnTo>
                <a:lnTo>
                  <a:pt x="0" y="1102244"/>
                </a:lnTo>
                <a:lnTo>
                  <a:pt x="0" y="0"/>
                </a:lnTo>
                <a:close/>
              </a:path>
            </a:pathLst>
          </a:custGeom>
        </p:spPr>
      </p:pic>
      <p:pic>
        <p:nvPicPr>
          <p:cNvPr id="60" name="图片 59"/>
          <p:cNvPicPr>
            <a:picLocks noChangeAspect="1"/>
          </p:cNvPicPr>
          <p:nvPr userDrawn="1"/>
        </p:nvPicPr>
        <p:blipFill>
          <a:blip r:embed="rId8" cstate="email"/>
          <a:srcRect/>
          <a:stretch>
            <a:fillRect/>
          </a:stretch>
        </p:blipFill>
        <p:spPr>
          <a:xfrm>
            <a:off x="-348550" y="4703235"/>
            <a:ext cx="9273617" cy="445806"/>
          </a:xfrm>
          <a:custGeom>
            <a:avLst/>
            <a:gdLst>
              <a:gd name="connsiteX0" fmla="*/ 0 w 11473666"/>
              <a:gd name="connsiteY0" fmla="*/ 0 h 845729"/>
              <a:gd name="connsiteX1" fmla="*/ 11473666 w 11473666"/>
              <a:gd name="connsiteY1" fmla="*/ 0 h 845729"/>
              <a:gd name="connsiteX2" fmla="*/ 11473666 w 11473666"/>
              <a:gd name="connsiteY2" fmla="*/ 845729 h 845729"/>
              <a:gd name="connsiteX3" fmla="*/ 401196 w 11473666"/>
              <a:gd name="connsiteY3" fmla="*/ 845729 h 845729"/>
              <a:gd name="connsiteX4" fmla="*/ 401196 w 11473666"/>
              <a:gd name="connsiteY4" fmla="*/ 440575 h 845729"/>
              <a:gd name="connsiteX5" fmla="*/ 0 w 11473666"/>
              <a:gd name="connsiteY5" fmla="*/ 440575 h 845729"/>
              <a:gd name="connsiteX6" fmla="*/ 0 w 11473666"/>
              <a:gd name="connsiteY6" fmla="*/ 0 h 84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3666" h="845729">
                <a:moveTo>
                  <a:pt x="0" y="0"/>
                </a:moveTo>
                <a:lnTo>
                  <a:pt x="11473666" y="0"/>
                </a:lnTo>
                <a:lnTo>
                  <a:pt x="11473666" y="845729"/>
                </a:lnTo>
                <a:lnTo>
                  <a:pt x="401196" y="845729"/>
                </a:lnTo>
                <a:lnTo>
                  <a:pt x="401196" y="440575"/>
                </a:lnTo>
                <a:lnTo>
                  <a:pt x="0" y="440575"/>
                </a:lnTo>
                <a:lnTo>
                  <a:pt x="0" y="0"/>
                </a:lnTo>
                <a:close/>
              </a:path>
            </a:pathLst>
          </a:custGeom>
        </p:spPr>
      </p:pic>
      <p:pic>
        <p:nvPicPr>
          <p:cNvPr id="82" name="图片 81"/>
          <p:cNvPicPr>
            <a:picLocks noChangeAspect="1"/>
          </p:cNvPicPr>
          <p:nvPr userDrawn="1"/>
        </p:nvPicPr>
        <p:blipFill>
          <a:blip r:embed="rId9" cstate="email"/>
          <a:srcRect/>
          <a:stretch>
            <a:fillRect/>
          </a:stretch>
        </p:blipFill>
        <p:spPr>
          <a:xfrm>
            <a:off x="7187536" y="4703402"/>
            <a:ext cx="1818740" cy="445806"/>
          </a:xfrm>
          <a:custGeom>
            <a:avLst/>
            <a:gdLst>
              <a:gd name="connsiteX0" fmla="*/ 0 w 2468880"/>
              <a:gd name="connsiteY0" fmla="*/ 0 h 514039"/>
              <a:gd name="connsiteX1" fmla="*/ 2468880 w 2468880"/>
              <a:gd name="connsiteY1" fmla="*/ 0 h 514039"/>
              <a:gd name="connsiteX2" fmla="*/ 2468880 w 2468880"/>
              <a:gd name="connsiteY2" fmla="*/ 514039 h 514039"/>
              <a:gd name="connsiteX3" fmla="*/ 0 w 2468880"/>
              <a:gd name="connsiteY3" fmla="*/ 514039 h 514039"/>
              <a:gd name="connsiteX4" fmla="*/ 0 w 2468880"/>
              <a:gd name="connsiteY4" fmla="*/ 0 h 514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880" h="514039">
                <a:moveTo>
                  <a:pt x="0" y="0"/>
                </a:moveTo>
                <a:lnTo>
                  <a:pt x="2468880" y="0"/>
                </a:lnTo>
                <a:lnTo>
                  <a:pt x="2468880" y="514039"/>
                </a:lnTo>
                <a:lnTo>
                  <a:pt x="0" y="514039"/>
                </a:lnTo>
                <a:lnTo>
                  <a:pt x="0" y="0"/>
                </a:lnTo>
                <a:close/>
              </a:path>
            </a:pathLst>
          </a:custGeom>
        </p:spPr>
      </p:pic>
      <p:pic>
        <p:nvPicPr>
          <p:cNvPr id="6" name="图片 5"/>
          <p:cNvPicPr>
            <a:picLocks noChangeAspect="1"/>
          </p:cNvPicPr>
          <p:nvPr userDrawn="1"/>
        </p:nvPicPr>
        <p:blipFill>
          <a:blip r:embed="rId10" cstate="email"/>
          <a:stretch>
            <a:fillRect/>
          </a:stretch>
        </p:blipFill>
        <p:spPr>
          <a:xfrm>
            <a:off x="260835" y="289567"/>
            <a:ext cx="571373" cy="39028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小黄鸟有logo">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2" cstate="email"/>
          <a:stretch>
            <a:fillRect/>
          </a:stretch>
        </p:blipFill>
        <p:spPr>
          <a:xfrm>
            <a:off x="572783" y="4497892"/>
            <a:ext cx="314201" cy="407378"/>
          </a:xfrm>
          <a:prstGeom prst="rect">
            <a:avLst/>
          </a:prstGeom>
        </p:spPr>
      </p:pic>
      <p:pic>
        <p:nvPicPr>
          <p:cNvPr id="29" name="图片 28"/>
          <p:cNvPicPr>
            <a:picLocks noChangeAspect="1"/>
          </p:cNvPicPr>
          <p:nvPr userDrawn="1"/>
        </p:nvPicPr>
        <p:blipFill>
          <a:blip r:embed="rId3" cstate="email"/>
          <a:srcRect l="-9007" t="-46031"/>
          <a:stretch>
            <a:fillRect/>
          </a:stretch>
        </p:blipFill>
        <p:spPr>
          <a:xfrm>
            <a:off x="-192853" y="1060253"/>
            <a:ext cx="437111" cy="1985776"/>
          </a:xfrm>
          <a:custGeom>
            <a:avLst/>
            <a:gdLst>
              <a:gd name="connsiteX0" fmla="*/ 0 w 582814"/>
              <a:gd name="connsiteY0" fmla="*/ 0 h 2647701"/>
              <a:gd name="connsiteX1" fmla="*/ 582814 w 582814"/>
              <a:gd name="connsiteY1" fmla="*/ 0 h 2647701"/>
              <a:gd name="connsiteX2" fmla="*/ 582814 w 582814"/>
              <a:gd name="connsiteY2" fmla="*/ 834598 h 2647701"/>
              <a:gd name="connsiteX3" fmla="*/ 48113 w 582814"/>
              <a:gd name="connsiteY3" fmla="*/ 834598 h 2647701"/>
              <a:gd name="connsiteX4" fmla="*/ 48113 w 582814"/>
              <a:gd name="connsiteY4" fmla="*/ 2647701 h 2647701"/>
              <a:gd name="connsiteX5" fmla="*/ 0 w 582814"/>
              <a:gd name="connsiteY5" fmla="*/ 2647701 h 2647701"/>
              <a:gd name="connsiteX6" fmla="*/ 0 w 582814"/>
              <a:gd name="connsiteY6" fmla="*/ 0 h 2647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814" h="2647701">
                <a:moveTo>
                  <a:pt x="0" y="0"/>
                </a:moveTo>
                <a:lnTo>
                  <a:pt x="582814" y="0"/>
                </a:lnTo>
                <a:lnTo>
                  <a:pt x="582814" y="834598"/>
                </a:lnTo>
                <a:lnTo>
                  <a:pt x="48113" y="834598"/>
                </a:lnTo>
                <a:lnTo>
                  <a:pt x="48113" y="2647701"/>
                </a:lnTo>
                <a:lnTo>
                  <a:pt x="0" y="2647701"/>
                </a:lnTo>
                <a:lnTo>
                  <a:pt x="0" y="0"/>
                </a:lnTo>
                <a:close/>
              </a:path>
            </a:pathLst>
          </a:custGeom>
        </p:spPr>
      </p:pic>
      <p:pic>
        <p:nvPicPr>
          <p:cNvPr id="58" name="图片 57"/>
          <p:cNvPicPr>
            <a:picLocks noChangeAspect="1"/>
          </p:cNvPicPr>
          <p:nvPr userDrawn="1"/>
        </p:nvPicPr>
        <p:blipFill>
          <a:blip r:embed="rId4" cstate="email"/>
          <a:srcRect r="-10151" b="-1841"/>
          <a:stretch>
            <a:fillRect/>
          </a:stretch>
        </p:blipFill>
        <p:spPr>
          <a:xfrm>
            <a:off x="-258967" y="5071274"/>
            <a:ext cx="9442659" cy="685800"/>
          </a:xfrm>
          <a:custGeom>
            <a:avLst/>
            <a:gdLst>
              <a:gd name="connsiteX0" fmla="*/ 11430023 w 12590212"/>
              <a:gd name="connsiteY0" fmla="*/ 0 h 914400"/>
              <a:gd name="connsiteX1" fmla="*/ 12590212 w 12590212"/>
              <a:gd name="connsiteY1" fmla="*/ 0 h 914400"/>
              <a:gd name="connsiteX2" fmla="*/ 12590212 w 12590212"/>
              <a:gd name="connsiteY2" fmla="*/ 914400 h 914400"/>
              <a:gd name="connsiteX3" fmla="*/ 0 w 12590212"/>
              <a:gd name="connsiteY3" fmla="*/ 914400 h 914400"/>
              <a:gd name="connsiteX4" fmla="*/ 0 w 12590212"/>
              <a:gd name="connsiteY4" fmla="*/ 897878 h 914400"/>
              <a:gd name="connsiteX5" fmla="*/ 11430023 w 12590212"/>
              <a:gd name="connsiteY5" fmla="*/ 897878 h 914400"/>
              <a:gd name="connsiteX6" fmla="*/ 11430023 w 12590212"/>
              <a:gd name="connsiteY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90212" h="914400">
                <a:moveTo>
                  <a:pt x="11430023" y="0"/>
                </a:moveTo>
                <a:lnTo>
                  <a:pt x="12590212" y="0"/>
                </a:lnTo>
                <a:lnTo>
                  <a:pt x="12590212" y="914400"/>
                </a:lnTo>
                <a:lnTo>
                  <a:pt x="0" y="914400"/>
                </a:lnTo>
                <a:lnTo>
                  <a:pt x="0" y="897878"/>
                </a:lnTo>
                <a:lnTo>
                  <a:pt x="11430023" y="897878"/>
                </a:lnTo>
                <a:lnTo>
                  <a:pt x="11430023" y="0"/>
                </a:lnTo>
                <a:close/>
              </a:path>
            </a:pathLst>
          </a:custGeom>
        </p:spPr>
      </p:pic>
      <p:pic>
        <p:nvPicPr>
          <p:cNvPr id="57" name="图片 56"/>
          <p:cNvPicPr>
            <a:picLocks noChangeAspect="1"/>
          </p:cNvPicPr>
          <p:nvPr userDrawn="1"/>
        </p:nvPicPr>
        <p:blipFill>
          <a:blip r:embed="rId5" cstate="email"/>
          <a:srcRect/>
          <a:stretch>
            <a:fillRect/>
          </a:stretch>
        </p:blipFill>
        <p:spPr>
          <a:xfrm>
            <a:off x="-291698" y="5453209"/>
            <a:ext cx="32732" cy="291474"/>
          </a:xfrm>
          <a:custGeom>
            <a:avLst/>
            <a:gdLst>
              <a:gd name="connsiteX0" fmla="*/ 0 w 43643"/>
              <a:gd name="connsiteY0" fmla="*/ 0 h 388632"/>
              <a:gd name="connsiteX1" fmla="*/ 43643 w 43643"/>
              <a:gd name="connsiteY1" fmla="*/ 0 h 388632"/>
              <a:gd name="connsiteX2" fmla="*/ 43643 w 43643"/>
              <a:gd name="connsiteY2" fmla="*/ 388632 h 388632"/>
              <a:gd name="connsiteX3" fmla="*/ 0 w 43643"/>
              <a:gd name="connsiteY3" fmla="*/ 388632 h 388632"/>
              <a:gd name="connsiteX4" fmla="*/ 0 w 43643"/>
              <a:gd name="connsiteY4" fmla="*/ 0 h 388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43" h="388632">
                <a:moveTo>
                  <a:pt x="0" y="0"/>
                </a:moveTo>
                <a:lnTo>
                  <a:pt x="43643" y="0"/>
                </a:lnTo>
                <a:lnTo>
                  <a:pt x="43643" y="388632"/>
                </a:lnTo>
                <a:lnTo>
                  <a:pt x="0" y="388632"/>
                </a:lnTo>
                <a:lnTo>
                  <a:pt x="0" y="0"/>
                </a:lnTo>
                <a:close/>
              </a:path>
            </a:pathLst>
          </a:custGeom>
        </p:spPr>
      </p:pic>
      <p:pic>
        <p:nvPicPr>
          <p:cNvPr id="54" name="图片 53"/>
          <p:cNvPicPr>
            <a:picLocks noChangeAspect="1"/>
          </p:cNvPicPr>
          <p:nvPr userDrawn="1"/>
        </p:nvPicPr>
        <p:blipFill>
          <a:blip r:embed="rId6"/>
          <a:srcRect/>
          <a:stretch>
            <a:fillRect/>
          </a:stretch>
        </p:blipFill>
        <p:spPr>
          <a:xfrm>
            <a:off x="-676602" y="4767409"/>
            <a:ext cx="384903" cy="685800"/>
          </a:xfrm>
          <a:custGeom>
            <a:avLst/>
            <a:gdLst>
              <a:gd name="connsiteX0" fmla="*/ 0 w 513204"/>
              <a:gd name="connsiteY0" fmla="*/ 0 h 914400"/>
              <a:gd name="connsiteX1" fmla="*/ 513204 w 513204"/>
              <a:gd name="connsiteY1" fmla="*/ 0 h 914400"/>
              <a:gd name="connsiteX2" fmla="*/ 513204 w 513204"/>
              <a:gd name="connsiteY2" fmla="*/ 914400 h 914400"/>
              <a:gd name="connsiteX3" fmla="*/ 0 w 513204"/>
              <a:gd name="connsiteY3" fmla="*/ 914400 h 914400"/>
              <a:gd name="connsiteX4" fmla="*/ 0 w 513204"/>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04" h="914400">
                <a:moveTo>
                  <a:pt x="0" y="0"/>
                </a:moveTo>
                <a:lnTo>
                  <a:pt x="513204" y="0"/>
                </a:lnTo>
                <a:lnTo>
                  <a:pt x="513204" y="914400"/>
                </a:lnTo>
                <a:lnTo>
                  <a:pt x="0" y="914400"/>
                </a:lnTo>
                <a:lnTo>
                  <a:pt x="0" y="0"/>
                </a:lnTo>
                <a:close/>
              </a:path>
            </a:pathLst>
          </a:custGeom>
        </p:spPr>
      </p:pic>
      <p:grpSp>
        <p:nvGrpSpPr>
          <p:cNvPr id="12" name="组合 11"/>
          <p:cNvGrpSpPr/>
          <p:nvPr userDrawn="1"/>
        </p:nvGrpSpPr>
        <p:grpSpPr>
          <a:xfrm>
            <a:off x="240205" y="4329407"/>
            <a:ext cx="244248" cy="726354"/>
            <a:chOff x="162845" y="5707378"/>
            <a:chExt cx="325664" cy="968472"/>
          </a:xfrm>
        </p:grpSpPr>
        <p:grpSp>
          <p:nvGrpSpPr>
            <p:cNvPr id="5" name="组合 4"/>
            <p:cNvGrpSpPr/>
            <p:nvPr userDrawn="1"/>
          </p:nvGrpSpPr>
          <p:grpSpPr>
            <a:xfrm>
              <a:off x="162845" y="5707378"/>
              <a:ext cx="325664" cy="968472"/>
              <a:chOff x="780804" y="4633491"/>
              <a:chExt cx="325664" cy="968472"/>
            </a:xfrm>
          </p:grpSpPr>
          <p:sp>
            <p:nvSpPr>
              <p:cNvPr id="89" name="矩形 88"/>
              <p:cNvSpPr/>
              <p:nvPr userDrawn="1"/>
            </p:nvSpPr>
            <p:spPr>
              <a:xfrm>
                <a:off x="832154" y="4902984"/>
                <a:ext cx="222964" cy="698979"/>
              </a:xfrm>
              <a:custGeom>
                <a:avLst/>
                <a:gdLst>
                  <a:gd name="connsiteX0" fmla="*/ 0 w 157649"/>
                  <a:gd name="connsiteY0" fmla="*/ 0 h 398534"/>
                  <a:gd name="connsiteX1" fmla="*/ 157649 w 157649"/>
                  <a:gd name="connsiteY1" fmla="*/ 0 h 398534"/>
                  <a:gd name="connsiteX2" fmla="*/ 157649 w 157649"/>
                  <a:gd name="connsiteY2" fmla="*/ 398534 h 398534"/>
                  <a:gd name="connsiteX3" fmla="*/ 0 w 157649"/>
                  <a:gd name="connsiteY3" fmla="*/ 398534 h 398534"/>
                  <a:gd name="connsiteX4" fmla="*/ 0 w 157649"/>
                  <a:gd name="connsiteY4" fmla="*/ 0 h 398534"/>
                  <a:gd name="connsiteX0-1" fmla="*/ 0 w 222964"/>
                  <a:gd name="connsiteY0-2" fmla="*/ 209005 h 607539"/>
                  <a:gd name="connsiteX1-3" fmla="*/ 222964 w 222964"/>
                  <a:gd name="connsiteY1-4" fmla="*/ 0 h 607539"/>
                  <a:gd name="connsiteX2-5" fmla="*/ 157649 w 222964"/>
                  <a:gd name="connsiteY2-6" fmla="*/ 607539 h 607539"/>
                  <a:gd name="connsiteX3-7" fmla="*/ 0 w 222964"/>
                  <a:gd name="connsiteY3-8" fmla="*/ 607539 h 607539"/>
                  <a:gd name="connsiteX4-9" fmla="*/ 0 w 222964"/>
                  <a:gd name="connsiteY4-10" fmla="*/ 209005 h 607539"/>
                  <a:gd name="connsiteX0-11" fmla="*/ 26125 w 222964"/>
                  <a:gd name="connsiteY0-12" fmla="*/ 0 h 698979"/>
                  <a:gd name="connsiteX1-13" fmla="*/ 222964 w 222964"/>
                  <a:gd name="connsiteY1-14" fmla="*/ 91440 h 698979"/>
                  <a:gd name="connsiteX2-15" fmla="*/ 157649 w 222964"/>
                  <a:gd name="connsiteY2-16" fmla="*/ 698979 h 698979"/>
                  <a:gd name="connsiteX3-17" fmla="*/ 0 w 222964"/>
                  <a:gd name="connsiteY3-18" fmla="*/ 698979 h 698979"/>
                  <a:gd name="connsiteX4-19" fmla="*/ 26125 w 222964"/>
                  <a:gd name="connsiteY4-20" fmla="*/ 0 h 6989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2964" h="698979">
                    <a:moveTo>
                      <a:pt x="26125" y="0"/>
                    </a:moveTo>
                    <a:lnTo>
                      <a:pt x="222964" y="91440"/>
                    </a:lnTo>
                    <a:lnTo>
                      <a:pt x="157649" y="698979"/>
                    </a:lnTo>
                    <a:lnTo>
                      <a:pt x="0" y="698979"/>
                    </a:lnTo>
                    <a:lnTo>
                      <a:pt x="26125" y="0"/>
                    </a:lnTo>
                    <a:close/>
                  </a:path>
                </a:pathLst>
              </a:custGeom>
              <a:solidFill>
                <a:srgbClr val="2CA03B"/>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等腰三角形 89"/>
              <p:cNvSpPr/>
              <p:nvPr userDrawn="1"/>
            </p:nvSpPr>
            <p:spPr>
              <a:xfrm>
                <a:off x="780804" y="4633491"/>
                <a:ext cx="325664" cy="391158"/>
              </a:xfrm>
              <a:prstGeom prst="triangle">
                <a:avLst/>
              </a:prstGeom>
              <a:solidFill>
                <a:srgbClr val="EE7A24"/>
              </a:solidFill>
              <a:ln>
                <a:solidFill>
                  <a:srgbClr val="EE7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弦形 90"/>
              <p:cNvSpPr/>
              <p:nvPr userDrawn="1"/>
            </p:nvSpPr>
            <p:spPr>
              <a:xfrm rot="5400000">
                <a:off x="823546" y="5129388"/>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852060" y="5180748"/>
                <a:ext cx="165099" cy="45719"/>
              </a:xfrm>
              <a:custGeom>
                <a:avLst/>
                <a:gdLst>
                  <a:gd name="connsiteX0" fmla="*/ 0 w 156633"/>
                  <a:gd name="connsiteY0" fmla="*/ 0 h 46567"/>
                  <a:gd name="connsiteX1" fmla="*/ 156633 w 156633"/>
                  <a:gd name="connsiteY1" fmla="*/ 0 h 46567"/>
                  <a:gd name="connsiteX2" fmla="*/ 156633 w 156633"/>
                  <a:gd name="connsiteY2" fmla="*/ 46567 h 46567"/>
                  <a:gd name="connsiteX3" fmla="*/ 0 w 156633"/>
                  <a:gd name="connsiteY3" fmla="*/ 46567 h 46567"/>
                  <a:gd name="connsiteX4" fmla="*/ 0 w 156633"/>
                  <a:gd name="connsiteY4" fmla="*/ 0 h 46567"/>
                  <a:gd name="connsiteX0-1" fmla="*/ 8466 w 165099"/>
                  <a:gd name="connsiteY0-2" fmla="*/ 0 h 46567"/>
                  <a:gd name="connsiteX1-3" fmla="*/ 165099 w 165099"/>
                  <a:gd name="connsiteY1-4" fmla="*/ 0 h 46567"/>
                  <a:gd name="connsiteX2-5" fmla="*/ 165099 w 165099"/>
                  <a:gd name="connsiteY2-6" fmla="*/ 46567 h 46567"/>
                  <a:gd name="connsiteX3-7" fmla="*/ 0 w 165099"/>
                  <a:gd name="connsiteY3-8" fmla="*/ 25400 h 46567"/>
                  <a:gd name="connsiteX4-9" fmla="*/ 8466 w 165099"/>
                  <a:gd name="connsiteY4-10" fmla="*/ 0 h 465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5099" h="46567">
                    <a:moveTo>
                      <a:pt x="8466" y="0"/>
                    </a:moveTo>
                    <a:lnTo>
                      <a:pt x="165099" y="0"/>
                    </a:lnTo>
                    <a:lnTo>
                      <a:pt x="165099" y="46567"/>
                    </a:lnTo>
                    <a:lnTo>
                      <a:pt x="0" y="25400"/>
                    </a:lnTo>
                    <a:lnTo>
                      <a:pt x="8466" y="0"/>
                    </a:lnTo>
                    <a:close/>
                  </a:path>
                </a:pathLst>
              </a:cu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弦形 19"/>
              <p:cNvSpPr/>
              <p:nvPr userDrawn="1"/>
            </p:nvSpPr>
            <p:spPr>
              <a:xfrm rot="5400000">
                <a:off x="813462" y="5318541"/>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 name="直接连接符 6"/>
            <p:cNvCxnSpPr>
              <a:stCxn id="90" idx="1"/>
              <a:endCxn id="90" idx="5"/>
            </p:cNvCxnSpPr>
            <p:nvPr userDrawn="1"/>
          </p:nvCxnSpPr>
          <p:spPr>
            <a:xfrm>
              <a:off x="244261" y="5902957"/>
              <a:ext cx="162832" cy="0"/>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V="1">
              <a:off x="206782" y="5988807"/>
              <a:ext cx="216000" cy="12956"/>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grpSp>
      <p:pic>
        <p:nvPicPr>
          <p:cNvPr id="86" name="图片 85"/>
          <p:cNvPicPr>
            <a:picLocks noChangeAspect="1"/>
          </p:cNvPicPr>
          <p:nvPr userDrawn="1"/>
        </p:nvPicPr>
        <p:blipFill>
          <a:blip r:embed="rId7" cstate="email"/>
          <a:srcRect/>
          <a:stretch>
            <a:fillRect/>
          </a:stretch>
        </p:blipFill>
        <p:spPr>
          <a:xfrm>
            <a:off x="7272909" y="4455620"/>
            <a:ext cx="1871092" cy="697083"/>
          </a:xfrm>
          <a:custGeom>
            <a:avLst/>
            <a:gdLst>
              <a:gd name="connsiteX0" fmla="*/ 0 w 2229950"/>
              <a:gd name="connsiteY0" fmla="*/ 0 h 1102244"/>
              <a:gd name="connsiteX1" fmla="*/ 2229950 w 2229950"/>
              <a:gd name="connsiteY1" fmla="*/ 0 h 1102244"/>
              <a:gd name="connsiteX2" fmla="*/ 2229950 w 2229950"/>
              <a:gd name="connsiteY2" fmla="*/ 1102244 h 1102244"/>
              <a:gd name="connsiteX3" fmla="*/ 0 w 2229950"/>
              <a:gd name="connsiteY3" fmla="*/ 1102244 h 1102244"/>
              <a:gd name="connsiteX4" fmla="*/ 0 w 2229950"/>
              <a:gd name="connsiteY4" fmla="*/ 0 h 1102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950" h="1102244">
                <a:moveTo>
                  <a:pt x="0" y="0"/>
                </a:moveTo>
                <a:lnTo>
                  <a:pt x="2229950" y="0"/>
                </a:lnTo>
                <a:lnTo>
                  <a:pt x="2229950" y="1102244"/>
                </a:lnTo>
                <a:lnTo>
                  <a:pt x="0" y="1102244"/>
                </a:lnTo>
                <a:lnTo>
                  <a:pt x="0" y="0"/>
                </a:lnTo>
                <a:close/>
              </a:path>
            </a:pathLst>
          </a:custGeom>
        </p:spPr>
      </p:pic>
      <p:pic>
        <p:nvPicPr>
          <p:cNvPr id="60" name="图片 59"/>
          <p:cNvPicPr>
            <a:picLocks noChangeAspect="1"/>
          </p:cNvPicPr>
          <p:nvPr userDrawn="1"/>
        </p:nvPicPr>
        <p:blipFill>
          <a:blip r:embed="rId8" cstate="email"/>
          <a:srcRect/>
          <a:stretch>
            <a:fillRect/>
          </a:stretch>
        </p:blipFill>
        <p:spPr>
          <a:xfrm>
            <a:off x="-348550" y="4703235"/>
            <a:ext cx="9273617" cy="445806"/>
          </a:xfrm>
          <a:custGeom>
            <a:avLst/>
            <a:gdLst>
              <a:gd name="connsiteX0" fmla="*/ 0 w 11473666"/>
              <a:gd name="connsiteY0" fmla="*/ 0 h 845729"/>
              <a:gd name="connsiteX1" fmla="*/ 11473666 w 11473666"/>
              <a:gd name="connsiteY1" fmla="*/ 0 h 845729"/>
              <a:gd name="connsiteX2" fmla="*/ 11473666 w 11473666"/>
              <a:gd name="connsiteY2" fmla="*/ 845729 h 845729"/>
              <a:gd name="connsiteX3" fmla="*/ 401196 w 11473666"/>
              <a:gd name="connsiteY3" fmla="*/ 845729 h 845729"/>
              <a:gd name="connsiteX4" fmla="*/ 401196 w 11473666"/>
              <a:gd name="connsiteY4" fmla="*/ 440575 h 845729"/>
              <a:gd name="connsiteX5" fmla="*/ 0 w 11473666"/>
              <a:gd name="connsiteY5" fmla="*/ 440575 h 845729"/>
              <a:gd name="connsiteX6" fmla="*/ 0 w 11473666"/>
              <a:gd name="connsiteY6" fmla="*/ 0 h 84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3666" h="845729">
                <a:moveTo>
                  <a:pt x="0" y="0"/>
                </a:moveTo>
                <a:lnTo>
                  <a:pt x="11473666" y="0"/>
                </a:lnTo>
                <a:lnTo>
                  <a:pt x="11473666" y="845729"/>
                </a:lnTo>
                <a:lnTo>
                  <a:pt x="401196" y="845729"/>
                </a:lnTo>
                <a:lnTo>
                  <a:pt x="401196" y="440575"/>
                </a:lnTo>
                <a:lnTo>
                  <a:pt x="0" y="440575"/>
                </a:lnTo>
                <a:lnTo>
                  <a:pt x="0" y="0"/>
                </a:lnTo>
                <a:close/>
              </a:path>
            </a:pathLst>
          </a:custGeom>
        </p:spPr>
      </p:pic>
      <p:pic>
        <p:nvPicPr>
          <p:cNvPr id="82" name="图片 81"/>
          <p:cNvPicPr>
            <a:picLocks noChangeAspect="1"/>
          </p:cNvPicPr>
          <p:nvPr userDrawn="1"/>
        </p:nvPicPr>
        <p:blipFill>
          <a:blip r:embed="rId9" cstate="email"/>
          <a:srcRect/>
          <a:stretch>
            <a:fillRect/>
          </a:stretch>
        </p:blipFill>
        <p:spPr>
          <a:xfrm>
            <a:off x="7187536" y="4703402"/>
            <a:ext cx="1818740" cy="445806"/>
          </a:xfrm>
          <a:custGeom>
            <a:avLst/>
            <a:gdLst>
              <a:gd name="connsiteX0" fmla="*/ 0 w 2468880"/>
              <a:gd name="connsiteY0" fmla="*/ 0 h 514039"/>
              <a:gd name="connsiteX1" fmla="*/ 2468880 w 2468880"/>
              <a:gd name="connsiteY1" fmla="*/ 0 h 514039"/>
              <a:gd name="connsiteX2" fmla="*/ 2468880 w 2468880"/>
              <a:gd name="connsiteY2" fmla="*/ 514039 h 514039"/>
              <a:gd name="connsiteX3" fmla="*/ 0 w 2468880"/>
              <a:gd name="connsiteY3" fmla="*/ 514039 h 514039"/>
              <a:gd name="connsiteX4" fmla="*/ 0 w 2468880"/>
              <a:gd name="connsiteY4" fmla="*/ 0 h 514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880" h="514039">
                <a:moveTo>
                  <a:pt x="0" y="0"/>
                </a:moveTo>
                <a:lnTo>
                  <a:pt x="2468880" y="0"/>
                </a:lnTo>
                <a:lnTo>
                  <a:pt x="2468880" y="514039"/>
                </a:lnTo>
                <a:lnTo>
                  <a:pt x="0" y="514039"/>
                </a:lnTo>
                <a:lnTo>
                  <a:pt x="0" y="0"/>
                </a:lnTo>
                <a:close/>
              </a:path>
            </a:pathLst>
          </a:custGeom>
        </p:spPr>
      </p:pic>
      <p:grpSp>
        <p:nvGrpSpPr>
          <p:cNvPr id="14" name="组合 13"/>
          <p:cNvGrpSpPr/>
          <p:nvPr userDrawn="1"/>
        </p:nvGrpSpPr>
        <p:grpSpPr>
          <a:xfrm rot="1215844">
            <a:off x="303874" y="201059"/>
            <a:ext cx="477842" cy="453057"/>
            <a:chOff x="343893" y="269257"/>
            <a:chExt cx="637122" cy="604076"/>
          </a:xfrm>
        </p:grpSpPr>
        <p:sp>
          <p:nvSpPr>
            <p:cNvPr id="217" name="Freeform 1235"/>
            <p:cNvSpPr/>
            <p:nvPr userDrawn="1"/>
          </p:nvSpPr>
          <p:spPr bwMode="auto">
            <a:xfrm>
              <a:off x="343893" y="303625"/>
              <a:ext cx="536663" cy="569708"/>
            </a:xfrm>
            <a:custGeom>
              <a:avLst/>
              <a:gdLst>
                <a:gd name="T0" fmla="*/ 404 w 404"/>
                <a:gd name="T1" fmla="*/ 214 h 429"/>
                <a:gd name="T2" fmla="*/ 376 w 404"/>
                <a:gd name="T3" fmla="*/ 301 h 429"/>
                <a:gd name="T4" fmla="*/ 376 w 404"/>
                <a:gd name="T5" fmla="*/ 302 h 429"/>
                <a:gd name="T6" fmla="*/ 247 w 404"/>
                <a:gd name="T7" fmla="*/ 405 h 429"/>
                <a:gd name="T8" fmla="*/ 35 w 404"/>
                <a:gd name="T9" fmla="*/ 311 h 429"/>
                <a:gd name="T10" fmla="*/ 153 w 404"/>
                <a:gd name="T11" fmla="*/ 276 h 429"/>
                <a:gd name="T12" fmla="*/ 31 w 404"/>
                <a:gd name="T13" fmla="*/ 106 h 429"/>
                <a:gd name="T14" fmla="*/ 56 w 404"/>
                <a:gd name="T15" fmla="*/ 132 h 429"/>
                <a:gd name="T16" fmla="*/ 85 w 404"/>
                <a:gd name="T17" fmla="*/ 0 h 429"/>
                <a:gd name="T18" fmla="*/ 266 w 404"/>
                <a:gd name="T19" fmla="*/ 124 h 429"/>
                <a:gd name="T20" fmla="*/ 266 w 404"/>
                <a:gd name="T21" fmla="*/ 124 h 429"/>
                <a:gd name="T22" fmla="*/ 376 w 404"/>
                <a:gd name="T23" fmla="*/ 145 h 429"/>
                <a:gd name="T24" fmla="*/ 404 w 404"/>
                <a:gd name="T25" fmla="*/ 214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4" h="429">
                  <a:moveTo>
                    <a:pt x="404" y="214"/>
                  </a:moveTo>
                  <a:cubicBezTo>
                    <a:pt x="404" y="242"/>
                    <a:pt x="395" y="273"/>
                    <a:pt x="376" y="301"/>
                  </a:cubicBezTo>
                  <a:cubicBezTo>
                    <a:pt x="376" y="301"/>
                    <a:pt x="376" y="301"/>
                    <a:pt x="376" y="302"/>
                  </a:cubicBezTo>
                  <a:cubicBezTo>
                    <a:pt x="344" y="361"/>
                    <a:pt x="297" y="393"/>
                    <a:pt x="247" y="405"/>
                  </a:cubicBezTo>
                  <a:cubicBezTo>
                    <a:pt x="154" y="429"/>
                    <a:pt x="53" y="381"/>
                    <a:pt x="35" y="311"/>
                  </a:cubicBezTo>
                  <a:cubicBezTo>
                    <a:pt x="129" y="359"/>
                    <a:pt x="153" y="276"/>
                    <a:pt x="153" y="276"/>
                  </a:cubicBezTo>
                  <a:cubicBezTo>
                    <a:pt x="0" y="267"/>
                    <a:pt x="31" y="106"/>
                    <a:pt x="31" y="106"/>
                  </a:cubicBezTo>
                  <a:cubicBezTo>
                    <a:pt x="41" y="130"/>
                    <a:pt x="56" y="132"/>
                    <a:pt x="56" y="132"/>
                  </a:cubicBezTo>
                  <a:cubicBezTo>
                    <a:pt x="56" y="132"/>
                    <a:pt x="24" y="45"/>
                    <a:pt x="85" y="0"/>
                  </a:cubicBezTo>
                  <a:cubicBezTo>
                    <a:pt x="117" y="132"/>
                    <a:pt x="202" y="124"/>
                    <a:pt x="266" y="124"/>
                  </a:cubicBezTo>
                  <a:cubicBezTo>
                    <a:pt x="266" y="124"/>
                    <a:pt x="266" y="124"/>
                    <a:pt x="266" y="124"/>
                  </a:cubicBezTo>
                  <a:cubicBezTo>
                    <a:pt x="307" y="112"/>
                    <a:pt x="349" y="118"/>
                    <a:pt x="376" y="145"/>
                  </a:cubicBezTo>
                  <a:cubicBezTo>
                    <a:pt x="394" y="163"/>
                    <a:pt x="403" y="188"/>
                    <a:pt x="404" y="214"/>
                  </a:cubicBezTo>
                  <a:close/>
                </a:path>
              </a:pathLst>
            </a:custGeom>
            <a:solidFill>
              <a:srgbClr val="FFC800"/>
            </a:solidFill>
            <a:ln>
              <a:noFill/>
            </a:ln>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218" name="Freeform 1236"/>
            <p:cNvSpPr/>
            <p:nvPr userDrawn="1"/>
          </p:nvSpPr>
          <p:spPr bwMode="auto">
            <a:xfrm>
              <a:off x="415272" y="372360"/>
              <a:ext cx="216780" cy="247182"/>
            </a:xfrm>
            <a:custGeom>
              <a:avLst/>
              <a:gdLst>
                <a:gd name="T0" fmla="*/ 77 w 163"/>
                <a:gd name="T1" fmla="*/ 186 h 186"/>
                <a:gd name="T2" fmla="*/ 22 w 163"/>
                <a:gd name="T3" fmla="*/ 164 h 186"/>
                <a:gd name="T4" fmla="*/ 0 w 163"/>
                <a:gd name="T5" fmla="*/ 104 h 186"/>
                <a:gd name="T6" fmla="*/ 39 w 163"/>
                <a:gd name="T7" fmla="*/ 108 h 186"/>
                <a:gd name="T8" fmla="*/ 26 w 163"/>
                <a:gd name="T9" fmla="*/ 71 h 186"/>
                <a:gd name="T10" fmla="*/ 23 w 163"/>
                <a:gd name="T11" fmla="*/ 0 h 186"/>
                <a:gd name="T12" fmla="*/ 163 w 163"/>
                <a:gd name="T13" fmla="*/ 97 h 186"/>
                <a:gd name="T14" fmla="*/ 99 w 163"/>
                <a:gd name="T15" fmla="*/ 184 h 186"/>
                <a:gd name="T16" fmla="*/ 77 w 163"/>
                <a:gd name="T1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3" h="186">
                  <a:moveTo>
                    <a:pt x="77" y="186"/>
                  </a:moveTo>
                  <a:cubicBezTo>
                    <a:pt x="53" y="186"/>
                    <a:pt x="33" y="178"/>
                    <a:pt x="22" y="164"/>
                  </a:cubicBezTo>
                  <a:cubicBezTo>
                    <a:pt x="8" y="146"/>
                    <a:pt x="2" y="123"/>
                    <a:pt x="0" y="104"/>
                  </a:cubicBezTo>
                  <a:cubicBezTo>
                    <a:pt x="39" y="108"/>
                    <a:pt x="39" y="108"/>
                    <a:pt x="39" y="108"/>
                  </a:cubicBezTo>
                  <a:cubicBezTo>
                    <a:pt x="26" y="71"/>
                    <a:pt x="26" y="71"/>
                    <a:pt x="26" y="71"/>
                  </a:cubicBezTo>
                  <a:cubicBezTo>
                    <a:pt x="25" y="70"/>
                    <a:pt x="12" y="33"/>
                    <a:pt x="23" y="0"/>
                  </a:cubicBezTo>
                  <a:cubicBezTo>
                    <a:pt x="61" y="90"/>
                    <a:pt x="118" y="97"/>
                    <a:pt x="163" y="97"/>
                  </a:cubicBezTo>
                  <a:cubicBezTo>
                    <a:pt x="156" y="121"/>
                    <a:pt x="135" y="177"/>
                    <a:pt x="99" y="184"/>
                  </a:cubicBezTo>
                  <a:cubicBezTo>
                    <a:pt x="92" y="185"/>
                    <a:pt x="85" y="186"/>
                    <a:pt x="77" y="186"/>
                  </a:cubicBezTo>
                  <a:close/>
                </a:path>
              </a:pathLst>
            </a:custGeom>
            <a:solidFill>
              <a:srgbClr val="F68920"/>
            </a:solidFill>
            <a:ln>
              <a:noFill/>
            </a:ln>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219" name="Freeform 1237"/>
            <p:cNvSpPr/>
            <p:nvPr userDrawn="1"/>
          </p:nvSpPr>
          <p:spPr bwMode="auto">
            <a:xfrm>
              <a:off x="651880" y="553451"/>
              <a:ext cx="228676" cy="288159"/>
            </a:xfrm>
            <a:custGeom>
              <a:avLst/>
              <a:gdLst>
                <a:gd name="T0" fmla="*/ 173 w 173"/>
                <a:gd name="T1" fmla="*/ 26 h 217"/>
                <a:gd name="T2" fmla="*/ 145 w 173"/>
                <a:gd name="T3" fmla="*/ 113 h 217"/>
                <a:gd name="T4" fmla="*/ 145 w 173"/>
                <a:gd name="T5" fmla="*/ 114 h 217"/>
                <a:gd name="T6" fmla="*/ 16 w 173"/>
                <a:gd name="T7" fmla="*/ 217 h 217"/>
                <a:gd name="T8" fmla="*/ 31 w 173"/>
                <a:gd name="T9" fmla="*/ 90 h 217"/>
                <a:gd name="T10" fmla="*/ 168 w 173"/>
                <a:gd name="T11" fmla="*/ 23 h 217"/>
                <a:gd name="T12" fmla="*/ 173 w 173"/>
                <a:gd name="T13" fmla="*/ 26 h 217"/>
              </a:gdLst>
              <a:ahLst/>
              <a:cxnLst>
                <a:cxn ang="0">
                  <a:pos x="T0" y="T1"/>
                </a:cxn>
                <a:cxn ang="0">
                  <a:pos x="T2" y="T3"/>
                </a:cxn>
                <a:cxn ang="0">
                  <a:pos x="T4" y="T5"/>
                </a:cxn>
                <a:cxn ang="0">
                  <a:pos x="T6" y="T7"/>
                </a:cxn>
                <a:cxn ang="0">
                  <a:pos x="T8" y="T9"/>
                </a:cxn>
                <a:cxn ang="0">
                  <a:pos x="T10" y="T11"/>
                </a:cxn>
                <a:cxn ang="0">
                  <a:pos x="T12" y="T13"/>
                </a:cxn>
              </a:cxnLst>
              <a:rect l="0" t="0" r="r" b="b"/>
              <a:pathLst>
                <a:path w="173" h="217">
                  <a:moveTo>
                    <a:pt x="173" y="26"/>
                  </a:moveTo>
                  <a:cubicBezTo>
                    <a:pt x="173" y="54"/>
                    <a:pt x="164" y="85"/>
                    <a:pt x="145" y="113"/>
                  </a:cubicBezTo>
                  <a:cubicBezTo>
                    <a:pt x="145" y="113"/>
                    <a:pt x="145" y="113"/>
                    <a:pt x="145" y="114"/>
                  </a:cubicBezTo>
                  <a:cubicBezTo>
                    <a:pt x="113" y="173"/>
                    <a:pt x="66" y="205"/>
                    <a:pt x="16" y="217"/>
                  </a:cubicBezTo>
                  <a:cubicBezTo>
                    <a:pt x="0" y="185"/>
                    <a:pt x="4" y="135"/>
                    <a:pt x="31" y="90"/>
                  </a:cubicBezTo>
                  <a:cubicBezTo>
                    <a:pt x="66" y="29"/>
                    <a:pt x="128" y="0"/>
                    <a:pt x="168" y="23"/>
                  </a:cubicBezTo>
                  <a:cubicBezTo>
                    <a:pt x="170" y="24"/>
                    <a:pt x="171" y="25"/>
                    <a:pt x="173" y="26"/>
                  </a:cubicBezTo>
                  <a:close/>
                </a:path>
              </a:pathLst>
            </a:custGeom>
            <a:solidFill>
              <a:srgbClr val="F68920"/>
            </a:solidFill>
            <a:ln>
              <a:noFill/>
            </a:ln>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220" name="Freeform 1238"/>
            <p:cNvSpPr/>
            <p:nvPr userDrawn="1"/>
          </p:nvSpPr>
          <p:spPr bwMode="auto">
            <a:xfrm>
              <a:off x="903027" y="324774"/>
              <a:ext cx="77988" cy="55517"/>
            </a:xfrm>
            <a:custGeom>
              <a:avLst/>
              <a:gdLst>
                <a:gd name="T0" fmla="*/ 0 w 59"/>
                <a:gd name="T1" fmla="*/ 0 h 42"/>
                <a:gd name="T2" fmla="*/ 59 w 59"/>
                <a:gd name="T3" fmla="*/ 4 h 42"/>
                <a:gd name="T4" fmla="*/ 10 w 59"/>
                <a:gd name="T5" fmla="*/ 42 h 42"/>
                <a:gd name="T6" fmla="*/ 0 w 59"/>
                <a:gd name="T7" fmla="*/ 0 h 42"/>
              </a:gdLst>
              <a:ahLst/>
              <a:cxnLst>
                <a:cxn ang="0">
                  <a:pos x="T0" y="T1"/>
                </a:cxn>
                <a:cxn ang="0">
                  <a:pos x="T2" y="T3"/>
                </a:cxn>
                <a:cxn ang="0">
                  <a:pos x="T4" y="T5"/>
                </a:cxn>
                <a:cxn ang="0">
                  <a:pos x="T6" y="T7"/>
                </a:cxn>
              </a:cxnLst>
              <a:rect l="0" t="0" r="r" b="b"/>
              <a:pathLst>
                <a:path w="59" h="42">
                  <a:moveTo>
                    <a:pt x="0" y="0"/>
                  </a:moveTo>
                  <a:lnTo>
                    <a:pt x="59" y="4"/>
                  </a:lnTo>
                  <a:lnTo>
                    <a:pt x="10" y="42"/>
                  </a:lnTo>
                  <a:lnTo>
                    <a:pt x="0" y="0"/>
                  </a:lnTo>
                  <a:close/>
                </a:path>
              </a:pathLst>
            </a:custGeom>
            <a:solidFill>
              <a:srgbClr val="F68920"/>
            </a:solidFill>
            <a:ln>
              <a:noFill/>
            </a:ln>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221" name="Oval 1239"/>
            <p:cNvSpPr>
              <a:spLocks noChangeArrowheads="1"/>
            </p:cNvSpPr>
            <p:nvPr userDrawn="1"/>
          </p:nvSpPr>
          <p:spPr bwMode="auto">
            <a:xfrm>
              <a:off x="675673" y="269257"/>
              <a:ext cx="247182" cy="248504"/>
            </a:xfrm>
            <a:prstGeom prst="ellipse">
              <a:avLst/>
            </a:prstGeom>
            <a:solidFill>
              <a:srgbClr val="FFC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222" name="Oval 1240"/>
            <p:cNvSpPr>
              <a:spLocks noChangeArrowheads="1"/>
            </p:cNvSpPr>
            <p:nvPr userDrawn="1"/>
          </p:nvSpPr>
          <p:spPr bwMode="auto">
            <a:xfrm>
              <a:off x="844867" y="312878"/>
              <a:ext cx="40976" cy="39655"/>
            </a:xfrm>
            <a:prstGeom prst="ellipse">
              <a:avLst/>
            </a:prstGeom>
            <a:solidFill>
              <a:schemeClr val="accent4">
                <a:lumMod val="50000"/>
              </a:schemeClr>
            </a:solidFill>
            <a:ln>
              <a:noFill/>
            </a:ln>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绿色书笔有logo">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2" cstate="email"/>
          <a:stretch>
            <a:fillRect/>
          </a:stretch>
        </p:blipFill>
        <p:spPr>
          <a:xfrm>
            <a:off x="572783" y="4497892"/>
            <a:ext cx="314201" cy="407378"/>
          </a:xfrm>
          <a:prstGeom prst="rect">
            <a:avLst/>
          </a:prstGeom>
        </p:spPr>
      </p:pic>
      <p:pic>
        <p:nvPicPr>
          <p:cNvPr id="29" name="图片 28"/>
          <p:cNvPicPr>
            <a:picLocks noChangeAspect="1"/>
          </p:cNvPicPr>
          <p:nvPr userDrawn="1"/>
        </p:nvPicPr>
        <p:blipFill>
          <a:blip r:embed="rId3" cstate="email"/>
          <a:srcRect l="-9007" t="-46031"/>
          <a:stretch>
            <a:fillRect/>
          </a:stretch>
        </p:blipFill>
        <p:spPr>
          <a:xfrm>
            <a:off x="-192853" y="1060253"/>
            <a:ext cx="437111" cy="1985776"/>
          </a:xfrm>
          <a:custGeom>
            <a:avLst/>
            <a:gdLst>
              <a:gd name="connsiteX0" fmla="*/ 0 w 582814"/>
              <a:gd name="connsiteY0" fmla="*/ 0 h 2647701"/>
              <a:gd name="connsiteX1" fmla="*/ 582814 w 582814"/>
              <a:gd name="connsiteY1" fmla="*/ 0 h 2647701"/>
              <a:gd name="connsiteX2" fmla="*/ 582814 w 582814"/>
              <a:gd name="connsiteY2" fmla="*/ 834598 h 2647701"/>
              <a:gd name="connsiteX3" fmla="*/ 48113 w 582814"/>
              <a:gd name="connsiteY3" fmla="*/ 834598 h 2647701"/>
              <a:gd name="connsiteX4" fmla="*/ 48113 w 582814"/>
              <a:gd name="connsiteY4" fmla="*/ 2647701 h 2647701"/>
              <a:gd name="connsiteX5" fmla="*/ 0 w 582814"/>
              <a:gd name="connsiteY5" fmla="*/ 2647701 h 2647701"/>
              <a:gd name="connsiteX6" fmla="*/ 0 w 582814"/>
              <a:gd name="connsiteY6" fmla="*/ 0 h 2647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814" h="2647701">
                <a:moveTo>
                  <a:pt x="0" y="0"/>
                </a:moveTo>
                <a:lnTo>
                  <a:pt x="582814" y="0"/>
                </a:lnTo>
                <a:lnTo>
                  <a:pt x="582814" y="834598"/>
                </a:lnTo>
                <a:lnTo>
                  <a:pt x="48113" y="834598"/>
                </a:lnTo>
                <a:lnTo>
                  <a:pt x="48113" y="2647701"/>
                </a:lnTo>
                <a:lnTo>
                  <a:pt x="0" y="2647701"/>
                </a:lnTo>
                <a:lnTo>
                  <a:pt x="0" y="0"/>
                </a:lnTo>
                <a:close/>
              </a:path>
            </a:pathLst>
          </a:custGeom>
        </p:spPr>
      </p:pic>
      <p:pic>
        <p:nvPicPr>
          <p:cNvPr id="58" name="图片 57"/>
          <p:cNvPicPr>
            <a:picLocks noChangeAspect="1"/>
          </p:cNvPicPr>
          <p:nvPr userDrawn="1"/>
        </p:nvPicPr>
        <p:blipFill>
          <a:blip r:embed="rId4" cstate="email"/>
          <a:srcRect r="-10151" b="-1841"/>
          <a:stretch>
            <a:fillRect/>
          </a:stretch>
        </p:blipFill>
        <p:spPr>
          <a:xfrm>
            <a:off x="-258967" y="5071274"/>
            <a:ext cx="9442659" cy="685800"/>
          </a:xfrm>
          <a:custGeom>
            <a:avLst/>
            <a:gdLst>
              <a:gd name="connsiteX0" fmla="*/ 11430023 w 12590212"/>
              <a:gd name="connsiteY0" fmla="*/ 0 h 914400"/>
              <a:gd name="connsiteX1" fmla="*/ 12590212 w 12590212"/>
              <a:gd name="connsiteY1" fmla="*/ 0 h 914400"/>
              <a:gd name="connsiteX2" fmla="*/ 12590212 w 12590212"/>
              <a:gd name="connsiteY2" fmla="*/ 914400 h 914400"/>
              <a:gd name="connsiteX3" fmla="*/ 0 w 12590212"/>
              <a:gd name="connsiteY3" fmla="*/ 914400 h 914400"/>
              <a:gd name="connsiteX4" fmla="*/ 0 w 12590212"/>
              <a:gd name="connsiteY4" fmla="*/ 897878 h 914400"/>
              <a:gd name="connsiteX5" fmla="*/ 11430023 w 12590212"/>
              <a:gd name="connsiteY5" fmla="*/ 897878 h 914400"/>
              <a:gd name="connsiteX6" fmla="*/ 11430023 w 12590212"/>
              <a:gd name="connsiteY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90212" h="914400">
                <a:moveTo>
                  <a:pt x="11430023" y="0"/>
                </a:moveTo>
                <a:lnTo>
                  <a:pt x="12590212" y="0"/>
                </a:lnTo>
                <a:lnTo>
                  <a:pt x="12590212" y="914400"/>
                </a:lnTo>
                <a:lnTo>
                  <a:pt x="0" y="914400"/>
                </a:lnTo>
                <a:lnTo>
                  <a:pt x="0" y="897878"/>
                </a:lnTo>
                <a:lnTo>
                  <a:pt x="11430023" y="897878"/>
                </a:lnTo>
                <a:lnTo>
                  <a:pt x="11430023" y="0"/>
                </a:lnTo>
                <a:close/>
              </a:path>
            </a:pathLst>
          </a:custGeom>
        </p:spPr>
      </p:pic>
      <p:pic>
        <p:nvPicPr>
          <p:cNvPr id="57" name="图片 56"/>
          <p:cNvPicPr>
            <a:picLocks noChangeAspect="1"/>
          </p:cNvPicPr>
          <p:nvPr userDrawn="1"/>
        </p:nvPicPr>
        <p:blipFill>
          <a:blip r:embed="rId5" cstate="email"/>
          <a:srcRect/>
          <a:stretch>
            <a:fillRect/>
          </a:stretch>
        </p:blipFill>
        <p:spPr>
          <a:xfrm>
            <a:off x="-291698" y="5453209"/>
            <a:ext cx="32732" cy="291474"/>
          </a:xfrm>
          <a:custGeom>
            <a:avLst/>
            <a:gdLst>
              <a:gd name="connsiteX0" fmla="*/ 0 w 43643"/>
              <a:gd name="connsiteY0" fmla="*/ 0 h 388632"/>
              <a:gd name="connsiteX1" fmla="*/ 43643 w 43643"/>
              <a:gd name="connsiteY1" fmla="*/ 0 h 388632"/>
              <a:gd name="connsiteX2" fmla="*/ 43643 w 43643"/>
              <a:gd name="connsiteY2" fmla="*/ 388632 h 388632"/>
              <a:gd name="connsiteX3" fmla="*/ 0 w 43643"/>
              <a:gd name="connsiteY3" fmla="*/ 388632 h 388632"/>
              <a:gd name="connsiteX4" fmla="*/ 0 w 43643"/>
              <a:gd name="connsiteY4" fmla="*/ 0 h 388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43" h="388632">
                <a:moveTo>
                  <a:pt x="0" y="0"/>
                </a:moveTo>
                <a:lnTo>
                  <a:pt x="43643" y="0"/>
                </a:lnTo>
                <a:lnTo>
                  <a:pt x="43643" y="388632"/>
                </a:lnTo>
                <a:lnTo>
                  <a:pt x="0" y="388632"/>
                </a:lnTo>
                <a:lnTo>
                  <a:pt x="0" y="0"/>
                </a:lnTo>
                <a:close/>
              </a:path>
            </a:pathLst>
          </a:custGeom>
        </p:spPr>
      </p:pic>
      <p:pic>
        <p:nvPicPr>
          <p:cNvPr id="54" name="图片 53"/>
          <p:cNvPicPr>
            <a:picLocks noChangeAspect="1"/>
          </p:cNvPicPr>
          <p:nvPr userDrawn="1"/>
        </p:nvPicPr>
        <p:blipFill>
          <a:blip r:embed="rId6"/>
          <a:srcRect/>
          <a:stretch>
            <a:fillRect/>
          </a:stretch>
        </p:blipFill>
        <p:spPr>
          <a:xfrm>
            <a:off x="-676602" y="4767409"/>
            <a:ext cx="384903" cy="685800"/>
          </a:xfrm>
          <a:custGeom>
            <a:avLst/>
            <a:gdLst>
              <a:gd name="connsiteX0" fmla="*/ 0 w 513204"/>
              <a:gd name="connsiteY0" fmla="*/ 0 h 914400"/>
              <a:gd name="connsiteX1" fmla="*/ 513204 w 513204"/>
              <a:gd name="connsiteY1" fmla="*/ 0 h 914400"/>
              <a:gd name="connsiteX2" fmla="*/ 513204 w 513204"/>
              <a:gd name="connsiteY2" fmla="*/ 914400 h 914400"/>
              <a:gd name="connsiteX3" fmla="*/ 0 w 513204"/>
              <a:gd name="connsiteY3" fmla="*/ 914400 h 914400"/>
              <a:gd name="connsiteX4" fmla="*/ 0 w 513204"/>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04" h="914400">
                <a:moveTo>
                  <a:pt x="0" y="0"/>
                </a:moveTo>
                <a:lnTo>
                  <a:pt x="513204" y="0"/>
                </a:lnTo>
                <a:lnTo>
                  <a:pt x="513204" y="914400"/>
                </a:lnTo>
                <a:lnTo>
                  <a:pt x="0" y="914400"/>
                </a:lnTo>
                <a:lnTo>
                  <a:pt x="0" y="0"/>
                </a:lnTo>
                <a:close/>
              </a:path>
            </a:pathLst>
          </a:custGeom>
        </p:spPr>
      </p:pic>
      <p:pic>
        <p:nvPicPr>
          <p:cNvPr id="67" name="图片 66"/>
          <p:cNvPicPr>
            <a:picLocks noChangeAspect="1"/>
          </p:cNvPicPr>
          <p:nvPr userDrawn="1"/>
        </p:nvPicPr>
        <p:blipFill>
          <a:blip r:embed="rId6"/>
          <a:srcRect/>
          <a:stretch>
            <a:fillRect/>
          </a:stretch>
        </p:blipFill>
        <p:spPr>
          <a:xfrm>
            <a:off x="9193403" y="1176795"/>
            <a:ext cx="685800" cy="3310297"/>
          </a:xfrm>
          <a:custGeom>
            <a:avLst/>
            <a:gdLst>
              <a:gd name="connsiteX0" fmla="*/ 0 w 914400"/>
              <a:gd name="connsiteY0" fmla="*/ 0 h 4413729"/>
              <a:gd name="connsiteX1" fmla="*/ 914400 w 914400"/>
              <a:gd name="connsiteY1" fmla="*/ 0 h 4413729"/>
              <a:gd name="connsiteX2" fmla="*/ 914400 w 914400"/>
              <a:gd name="connsiteY2" fmla="*/ 4413729 h 4413729"/>
              <a:gd name="connsiteX3" fmla="*/ 0 w 914400"/>
              <a:gd name="connsiteY3" fmla="*/ 4413729 h 4413729"/>
              <a:gd name="connsiteX4" fmla="*/ 0 w 914400"/>
              <a:gd name="connsiteY4" fmla="*/ 0 h 44137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413729">
                <a:moveTo>
                  <a:pt x="0" y="0"/>
                </a:moveTo>
                <a:lnTo>
                  <a:pt x="914400" y="0"/>
                </a:lnTo>
                <a:lnTo>
                  <a:pt x="914400" y="4413729"/>
                </a:lnTo>
                <a:lnTo>
                  <a:pt x="0" y="4413729"/>
                </a:lnTo>
                <a:lnTo>
                  <a:pt x="0" y="0"/>
                </a:lnTo>
                <a:close/>
              </a:path>
            </a:pathLst>
          </a:custGeom>
        </p:spPr>
      </p:pic>
      <p:grpSp>
        <p:nvGrpSpPr>
          <p:cNvPr id="12" name="组合 11"/>
          <p:cNvGrpSpPr/>
          <p:nvPr userDrawn="1"/>
        </p:nvGrpSpPr>
        <p:grpSpPr>
          <a:xfrm>
            <a:off x="240205" y="4329407"/>
            <a:ext cx="244248" cy="726354"/>
            <a:chOff x="162845" y="5707378"/>
            <a:chExt cx="325664" cy="968472"/>
          </a:xfrm>
        </p:grpSpPr>
        <p:grpSp>
          <p:nvGrpSpPr>
            <p:cNvPr id="5" name="组合 4"/>
            <p:cNvGrpSpPr/>
            <p:nvPr userDrawn="1"/>
          </p:nvGrpSpPr>
          <p:grpSpPr>
            <a:xfrm>
              <a:off x="162845" y="5707378"/>
              <a:ext cx="325664" cy="968472"/>
              <a:chOff x="780804" y="4633491"/>
              <a:chExt cx="325664" cy="968472"/>
            </a:xfrm>
          </p:grpSpPr>
          <p:sp>
            <p:nvSpPr>
              <p:cNvPr id="89" name="矩形 88"/>
              <p:cNvSpPr/>
              <p:nvPr userDrawn="1"/>
            </p:nvSpPr>
            <p:spPr>
              <a:xfrm>
                <a:off x="832154" y="4902984"/>
                <a:ext cx="222964" cy="698979"/>
              </a:xfrm>
              <a:custGeom>
                <a:avLst/>
                <a:gdLst>
                  <a:gd name="connsiteX0" fmla="*/ 0 w 157649"/>
                  <a:gd name="connsiteY0" fmla="*/ 0 h 398534"/>
                  <a:gd name="connsiteX1" fmla="*/ 157649 w 157649"/>
                  <a:gd name="connsiteY1" fmla="*/ 0 h 398534"/>
                  <a:gd name="connsiteX2" fmla="*/ 157649 w 157649"/>
                  <a:gd name="connsiteY2" fmla="*/ 398534 h 398534"/>
                  <a:gd name="connsiteX3" fmla="*/ 0 w 157649"/>
                  <a:gd name="connsiteY3" fmla="*/ 398534 h 398534"/>
                  <a:gd name="connsiteX4" fmla="*/ 0 w 157649"/>
                  <a:gd name="connsiteY4" fmla="*/ 0 h 398534"/>
                  <a:gd name="connsiteX0-1" fmla="*/ 0 w 222964"/>
                  <a:gd name="connsiteY0-2" fmla="*/ 209005 h 607539"/>
                  <a:gd name="connsiteX1-3" fmla="*/ 222964 w 222964"/>
                  <a:gd name="connsiteY1-4" fmla="*/ 0 h 607539"/>
                  <a:gd name="connsiteX2-5" fmla="*/ 157649 w 222964"/>
                  <a:gd name="connsiteY2-6" fmla="*/ 607539 h 607539"/>
                  <a:gd name="connsiteX3-7" fmla="*/ 0 w 222964"/>
                  <a:gd name="connsiteY3-8" fmla="*/ 607539 h 607539"/>
                  <a:gd name="connsiteX4-9" fmla="*/ 0 w 222964"/>
                  <a:gd name="connsiteY4-10" fmla="*/ 209005 h 607539"/>
                  <a:gd name="connsiteX0-11" fmla="*/ 26125 w 222964"/>
                  <a:gd name="connsiteY0-12" fmla="*/ 0 h 698979"/>
                  <a:gd name="connsiteX1-13" fmla="*/ 222964 w 222964"/>
                  <a:gd name="connsiteY1-14" fmla="*/ 91440 h 698979"/>
                  <a:gd name="connsiteX2-15" fmla="*/ 157649 w 222964"/>
                  <a:gd name="connsiteY2-16" fmla="*/ 698979 h 698979"/>
                  <a:gd name="connsiteX3-17" fmla="*/ 0 w 222964"/>
                  <a:gd name="connsiteY3-18" fmla="*/ 698979 h 698979"/>
                  <a:gd name="connsiteX4-19" fmla="*/ 26125 w 222964"/>
                  <a:gd name="connsiteY4-20" fmla="*/ 0 h 6989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2964" h="698979">
                    <a:moveTo>
                      <a:pt x="26125" y="0"/>
                    </a:moveTo>
                    <a:lnTo>
                      <a:pt x="222964" y="91440"/>
                    </a:lnTo>
                    <a:lnTo>
                      <a:pt x="157649" y="698979"/>
                    </a:lnTo>
                    <a:lnTo>
                      <a:pt x="0" y="698979"/>
                    </a:lnTo>
                    <a:lnTo>
                      <a:pt x="26125" y="0"/>
                    </a:lnTo>
                    <a:close/>
                  </a:path>
                </a:pathLst>
              </a:custGeom>
              <a:solidFill>
                <a:srgbClr val="2CA03B"/>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等腰三角形 89"/>
              <p:cNvSpPr/>
              <p:nvPr userDrawn="1"/>
            </p:nvSpPr>
            <p:spPr>
              <a:xfrm>
                <a:off x="780804" y="4633491"/>
                <a:ext cx="325664" cy="391158"/>
              </a:xfrm>
              <a:prstGeom prst="triangle">
                <a:avLst/>
              </a:prstGeom>
              <a:solidFill>
                <a:srgbClr val="EE7A24"/>
              </a:solidFill>
              <a:ln>
                <a:solidFill>
                  <a:srgbClr val="EE7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弦形 90"/>
              <p:cNvSpPr/>
              <p:nvPr userDrawn="1"/>
            </p:nvSpPr>
            <p:spPr>
              <a:xfrm rot="5400000">
                <a:off x="823546" y="5129388"/>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852060" y="5180748"/>
                <a:ext cx="165099" cy="45719"/>
              </a:xfrm>
              <a:custGeom>
                <a:avLst/>
                <a:gdLst>
                  <a:gd name="connsiteX0" fmla="*/ 0 w 156633"/>
                  <a:gd name="connsiteY0" fmla="*/ 0 h 46567"/>
                  <a:gd name="connsiteX1" fmla="*/ 156633 w 156633"/>
                  <a:gd name="connsiteY1" fmla="*/ 0 h 46567"/>
                  <a:gd name="connsiteX2" fmla="*/ 156633 w 156633"/>
                  <a:gd name="connsiteY2" fmla="*/ 46567 h 46567"/>
                  <a:gd name="connsiteX3" fmla="*/ 0 w 156633"/>
                  <a:gd name="connsiteY3" fmla="*/ 46567 h 46567"/>
                  <a:gd name="connsiteX4" fmla="*/ 0 w 156633"/>
                  <a:gd name="connsiteY4" fmla="*/ 0 h 46567"/>
                  <a:gd name="connsiteX0-1" fmla="*/ 8466 w 165099"/>
                  <a:gd name="connsiteY0-2" fmla="*/ 0 h 46567"/>
                  <a:gd name="connsiteX1-3" fmla="*/ 165099 w 165099"/>
                  <a:gd name="connsiteY1-4" fmla="*/ 0 h 46567"/>
                  <a:gd name="connsiteX2-5" fmla="*/ 165099 w 165099"/>
                  <a:gd name="connsiteY2-6" fmla="*/ 46567 h 46567"/>
                  <a:gd name="connsiteX3-7" fmla="*/ 0 w 165099"/>
                  <a:gd name="connsiteY3-8" fmla="*/ 25400 h 46567"/>
                  <a:gd name="connsiteX4-9" fmla="*/ 8466 w 165099"/>
                  <a:gd name="connsiteY4-10" fmla="*/ 0 h 465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5099" h="46567">
                    <a:moveTo>
                      <a:pt x="8466" y="0"/>
                    </a:moveTo>
                    <a:lnTo>
                      <a:pt x="165099" y="0"/>
                    </a:lnTo>
                    <a:lnTo>
                      <a:pt x="165099" y="46567"/>
                    </a:lnTo>
                    <a:lnTo>
                      <a:pt x="0" y="25400"/>
                    </a:lnTo>
                    <a:lnTo>
                      <a:pt x="8466" y="0"/>
                    </a:lnTo>
                    <a:close/>
                  </a:path>
                </a:pathLst>
              </a:cu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弦形 19"/>
              <p:cNvSpPr/>
              <p:nvPr userDrawn="1"/>
            </p:nvSpPr>
            <p:spPr>
              <a:xfrm rot="5400000">
                <a:off x="813462" y="5318541"/>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 name="直接连接符 6"/>
            <p:cNvCxnSpPr>
              <a:stCxn id="90" idx="1"/>
              <a:endCxn id="90" idx="5"/>
            </p:cNvCxnSpPr>
            <p:nvPr userDrawn="1"/>
          </p:nvCxnSpPr>
          <p:spPr>
            <a:xfrm>
              <a:off x="244261" y="5902957"/>
              <a:ext cx="162832" cy="0"/>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V="1">
              <a:off x="206782" y="5988807"/>
              <a:ext cx="216000" cy="12956"/>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grpSp>
      <p:pic>
        <p:nvPicPr>
          <p:cNvPr id="86" name="图片 85"/>
          <p:cNvPicPr>
            <a:picLocks noChangeAspect="1"/>
          </p:cNvPicPr>
          <p:nvPr userDrawn="1"/>
        </p:nvPicPr>
        <p:blipFill>
          <a:blip r:embed="rId7" cstate="email"/>
          <a:srcRect/>
          <a:stretch>
            <a:fillRect/>
          </a:stretch>
        </p:blipFill>
        <p:spPr>
          <a:xfrm>
            <a:off x="7272909" y="4455620"/>
            <a:ext cx="1871092" cy="697083"/>
          </a:xfrm>
          <a:custGeom>
            <a:avLst/>
            <a:gdLst>
              <a:gd name="connsiteX0" fmla="*/ 0 w 2229950"/>
              <a:gd name="connsiteY0" fmla="*/ 0 h 1102244"/>
              <a:gd name="connsiteX1" fmla="*/ 2229950 w 2229950"/>
              <a:gd name="connsiteY1" fmla="*/ 0 h 1102244"/>
              <a:gd name="connsiteX2" fmla="*/ 2229950 w 2229950"/>
              <a:gd name="connsiteY2" fmla="*/ 1102244 h 1102244"/>
              <a:gd name="connsiteX3" fmla="*/ 0 w 2229950"/>
              <a:gd name="connsiteY3" fmla="*/ 1102244 h 1102244"/>
              <a:gd name="connsiteX4" fmla="*/ 0 w 2229950"/>
              <a:gd name="connsiteY4" fmla="*/ 0 h 1102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950" h="1102244">
                <a:moveTo>
                  <a:pt x="0" y="0"/>
                </a:moveTo>
                <a:lnTo>
                  <a:pt x="2229950" y="0"/>
                </a:lnTo>
                <a:lnTo>
                  <a:pt x="2229950" y="1102244"/>
                </a:lnTo>
                <a:lnTo>
                  <a:pt x="0" y="1102244"/>
                </a:lnTo>
                <a:lnTo>
                  <a:pt x="0" y="0"/>
                </a:lnTo>
                <a:close/>
              </a:path>
            </a:pathLst>
          </a:custGeom>
        </p:spPr>
      </p:pic>
      <p:pic>
        <p:nvPicPr>
          <p:cNvPr id="60" name="图片 59"/>
          <p:cNvPicPr>
            <a:picLocks noChangeAspect="1"/>
          </p:cNvPicPr>
          <p:nvPr userDrawn="1"/>
        </p:nvPicPr>
        <p:blipFill>
          <a:blip r:embed="rId8" cstate="email"/>
          <a:srcRect/>
          <a:stretch>
            <a:fillRect/>
          </a:stretch>
        </p:blipFill>
        <p:spPr>
          <a:xfrm>
            <a:off x="-348550" y="4703235"/>
            <a:ext cx="9273617" cy="445806"/>
          </a:xfrm>
          <a:custGeom>
            <a:avLst/>
            <a:gdLst>
              <a:gd name="connsiteX0" fmla="*/ 0 w 11473666"/>
              <a:gd name="connsiteY0" fmla="*/ 0 h 845729"/>
              <a:gd name="connsiteX1" fmla="*/ 11473666 w 11473666"/>
              <a:gd name="connsiteY1" fmla="*/ 0 h 845729"/>
              <a:gd name="connsiteX2" fmla="*/ 11473666 w 11473666"/>
              <a:gd name="connsiteY2" fmla="*/ 845729 h 845729"/>
              <a:gd name="connsiteX3" fmla="*/ 401196 w 11473666"/>
              <a:gd name="connsiteY3" fmla="*/ 845729 h 845729"/>
              <a:gd name="connsiteX4" fmla="*/ 401196 w 11473666"/>
              <a:gd name="connsiteY4" fmla="*/ 440575 h 845729"/>
              <a:gd name="connsiteX5" fmla="*/ 0 w 11473666"/>
              <a:gd name="connsiteY5" fmla="*/ 440575 h 845729"/>
              <a:gd name="connsiteX6" fmla="*/ 0 w 11473666"/>
              <a:gd name="connsiteY6" fmla="*/ 0 h 84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3666" h="845729">
                <a:moveTo>
                  <a:pt x="0" y="0"/>
                </a:moveTo>
                <a:lnTo>
                  <a:pt x="11473666" y="0"/>
                </a:lnTo>
                <a:lnTo>
                  <a:pt x="11473666" y="845729"/>
                </a:lnTo>
                <a:lnTo>
                  <a:pt x="401196" y="845729"/>
                </a:lnTo>
                <a:lnTo>
                  <a:pt x="401196" y="440575"/>
                </a:lnTo>
                <a:lnTo>
                  <a:pt x="0" y="440575"/>
                </a:lnTo>
                <a:lnTo>
                  <a:pt x="0" y="0"/>
                </a:lnTo>
                <a:close/>
              </a:path>
            </a:pathLst>
          </a:custGeom>
        </p:spPr>
      </p:pic>
      <p:pic>
        <p:nvPicPr>
          <p:cNvPr id="82" name="图片 81"/>
          <p:cNvPicPr>
            <a:picLocks noChangeAspect="1"/>
          </p:cNvPicPr>
          <p:nvPr userDrawn="1"/>
        </p:nvPicPr>
        <p:blipFill>
          <a:blip r:embed="rId9" cstate="email"/>
          <a:srcRect/>
          <a:stretch>
            <a:fillRect/>
          </a:stretch>
        </p:blipFill>
        <p:spPr>
          <a:xfrm>
            <a:off x="7187536" y="4703402"/>
            <a:ext cx="1818740" cy="445806"/>
          </a:xfrm>
          <a:custGeom>
            <a:avLst/>
            <a:gdLst>
              <a:gd name="connsiteX0" fmla="*/ 0 w 2468880"/>
              <a:gd name="connsiteY0" fmla="*/ 0 h 514039"/>
              <a:gd name="connsiteX1" fmla="*/ 2468880 w 2468880"/>
              <a:gd name="connsiteY1" fmla="*/ 0 h 514039"/>
              <a:gd name="connsiteX2" fmla="*/ 2468880 w 2468880"/>
              <a:gd name="connsiteY2" fmla="*/ 514039 h 514039"/>
              <a:gd name="connsiteX3" fmla="*/ 0 w 2468880"/>
              <a:gd name="connsiteY3" fmla="*/ 514039 h 514039"/>
              <a:gd name="connsiteX4" fmla="*/ 0 w 2468880"/>
              <a:gd name="connsiteY4" fmla="*/ 0 h 514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880" h="514039">
                <a:moveTo>
                  <a:pt x="0" y="0"/>
                </a:moveTo>
                <a:lnTo>
                  <a:pt x="2468880" y="0"/>
                </a:lnTo>
                <a:lnTo>
                  <a:pt x="2468880" y="514039"/>
                </a:lnTo>
                <a:lnTo>
                  <a:pt x="0" y="514039"/>
                </a:lnTo>
                <a:lnTo>
                  <a:pt x="0" y="0"/>
                </a:lnTo>
                <a:close/>
              </a:path>
            </a:pathLst>
          </a:custGeom>
        </p:spPr>
      </p:pic>
      <p:grpSp>
        <p:nvGrpSpPr>
          <p:cNvPr id="21" name="组合 20"/>
          <p:cNvGrpSpPr/>
          <p:nvPr userDrawn="1"/>
        </p:nvGrpSpPr>
        <p:grpSpPr>
          <a:xfrm rot="433303">
            <a:off x="257047" y="161504"/>
            <a:ext cx="608300" cy="482860"/>
            <a:chOff x="5254626" y="922338"/>
            <a:chExt cx="528638" cy="420688"/>
          </a:xfrm>
        </p:grpSpPr>
        <p:sp>
          <p:nvSpPr>
            <p:cNvPr id="22" name="Freeform 35"/>
            <p:cNvSpPr/>
            <p:nvPr/>
          </p:nvSpPr>
          <p:spPr bwMode="auto">
            <a:xfrm>
              <a:off x="5280026" y="922338"/>
              <a:ext cx="503238" cy="336550"/>
            </a:xfrm>
            <a:custGeom>
              <a:avLst/>
              <a:gdLst>
                <a:gd name="T0" fmla="*/ 185 w 185"/>
                <a:gd name="T1" fmla="*/ 37 h 123"/>
                <a:gd name="T2" fmla="*/ 183 w 185"/>
                <a:gd name="T3" fmla="*/ 35 h 123"/>
                <a:gd name="T4" fmla="*/ 90 w 185"/>
                <a:gd name="T5" fmla="*/ 1 h 123"/>
                <a:gd name="T6" fmla="*/ 86 w 185"/>
                <a:gd name="T7" fmla="*/ 2 h 123"/>
                <a:gd name="T8" fmla="*/ 2 w 185"/>
                <a:gd name="T9" fmla="*/ 74 h 123"/>
                <a:gd name="T10" fmla="*/ 1 w 185"/>
                <a:gd name="T11" fmla="*/ 77 h 123"/>
                <a:gd name="T12" fmla="*/ 3 w 185"/>
                <a:gd name="T13" fmla="*/ 80 h 123"/>
                <a:gd name="T14" fmla="*/ 99 w 185"/>
                <a:gd name="T15" fmla="*/ 123 h 123"/>
                <a:gd name="T16" fmla="*/ 101 w 185"/>
                <a:gd name="T17" fmla="*/ 123 h 123"/>
                <a:gd name="T18" fmla="*/ 104 w 185"/>
                <a:gd name="T19" fmla="*/ 122 h 123"/>
                <a:gd name="T20" fmla="*/ 184 w 185"/>
                <a:gd name="T21" fmla="*/ 41 h 123"/>
                <a:gd name="T22" fmla="*/ 185 w 185"/>
                <a:gd name="T23" fmla="*/ 3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3">
                  <a:moveTo>
                    <a:pt x="185" y="37"/>
                  </a:moveTo>
                  <a:cubicBezTo>
                    <a:pt x="185" y="36"/>
                    <a:pt x="184" y="35"/>
                    <a:pt x="183" y="35"/>
                  </a:cubicBezTo>
                  <a:cubicBezTo>
                    <a:pt x="90" y="1"/>
                    <a:pt x="90" y="1"/>
                    <a:pt x="90" y="1"/>
                  </a:cubicBezTo>
                  <a:cubicBezTo>
                    <a:pt x="88" y="0"/>
                    <a:pt x="87" y="1"/>
                    <a:pt x="86" y="2"/>
                  </a:cubicBezTo>
                  <a:cubicBezTo>
                    <a:pt x="2" y="74"/>
                    <a:pt x="2" y="74"/>
                    <a:pt x="2" y="74"/>
                  </a:cubicBezTo>
                  <a:cubicBezTo>
                    <a:pt x="1" y="75"/>
                    <a:pt x="0" y="76"/>
                    <a:pt x="1" y="77"/>
                  </a:cubicBezTo>
                  <a:cubicBezTo>
                    <a:pt x="1" y="79"/>
                    <a:pt x="2" y="80"/>
                    <a:pt x="3" y="80"/>
                  </a:cubicBezTo>
                  <a:cubicBezTo>
                    <a:pt x="99" y="123"/>
                    <a:pt x="99" y="123"/>
                    <a:pt x="99" y="123"/>
                  </a:cubicBezTo>
                  <a:cubicBezTo>
                    <a:pt x="100" y="123"/>
                    <a:pt x="101" y="123"/>
                    <a:pt x="101" y="123"/>
                  </a:cubicBezTo>
                  <a:cubicBezTo>
                    <a:pt x="102" y="123"/>
                    <a:pt x="103" y="123"/>
                    <a:pt x="104" y="122"/>
                  </a:cubicBezTo>
                  <a:cubicBezTo>
                    <a:pt x="184" y="41"/>
                    <a:pt x="184" y="41"/>
                    <a:pt x="184" y="41"/>
                  </a:cubicBezTo>
                  <a:cubicBezTo>
                    <a:pt x="185" y="40"/>
                    <a:pt x="185" y="39"/>
                    <a:pt x="185" y="37"/>
                  </a:cubicBezTo>
                  <a:close/>
                </a:path>
              </a:pathLst>
            </a:custGeom>
            <a:solidFill>
              <a:schemeClr val="accent6">
                <a:lumMod val="75000"/>
              </a:schemeClr>
            </a:solidFill>
            <a:ln>
              <a:solidFill>
                <a:schemeClr val="accent6">
                  <a:lumMod val="50000"/>
                </a:schemeClr>
              </a:solidFill>
            </a:ln>
          </p:spPr>
          <p:txBody>
            <a:bodyPr vert="horz" wrap="square" lIns="91440" tIns="45720" rIns="91440" bIns="45720" numCol="1" anchor="t" anchorCtr="0" compatLnSpc="1"/>
            <a:lstStyle/>
            <a:p>
              <a:endParaRPr lang="zh-CN" altLang="en-US" dirty="0"/>
            </a:p>
          </p:txBody>
        </p:sp>
        <p:sp>
          <p:nvSpPr>
            <p:cNvPr id="23" name="Freeform 36"/>
            <p:cNvSpPr/>
            <p:nvPr/>
          </p:nvSpPr>
          <p:spPr bwMode="auto">
            <a:xfrm>
              <a:off x="5254626" y="1119188"/>
              <a:ext cx="512763" cy="223838"/>
            </a:xfrm>
            <a:custGeom>
              <a:avLst/>
              <a:gdLst>
                <a:gd name="T0" fmla="*/ 111 w 188"/>
                <a:gd name="T1" fmla="*/ 82 h 82"/>
                <a:gd name="T2" fmla="*/ 109 w 188"/>
                <a:gd name="T3" fmla="*/ 82 h 82"/>
                <a:gd name="T4" fmla="*/ 16 w 188"/>
                <a:gd name="T5" fmla="*/ 42 h 82"/>
                <a:gd name="T6" fmla="*/ 0 w 188"/>
                <a:gd name="T7" fmla="*/ 20 h 82"/>
                <a:gd name="T8" fmla="*/ 12 w 188"/>
                <a:gd name="T9" fmla="*/ 1 h 82"/>
                <a:gd name="T10" fmla="*/ 17 w 188"/>
                <a:gd name="T11" fmla="*/ 3 h 82"/>
                <a:gd name="T12" fmla="*/ 15 w 188"/>
                <a:gd name="T13" fmla="*/ 8 h 82"/>
                <a:gd name="T14" fmla="*/ 8 w 188"/>
                <a:gd name="T15" fmla="*/ 20 h 82"/>
                <a:gd name="T16" fmla="*/ 19 w 188"/>
                <a:gd name="T17" fmla="*/ 34 h 82"/>
                <a:gd name="T18" fmla="*/ 110 w 188"/>
                <a:gd name="T19" fmla="*/ 73 h 82"/>
                <a:gd name="T20" fmla="*/ 180 w 188"/>
                <a:gd name="T21" fmla="*/ 2 h 82"/>
                <a:gd name="T22" fmla="*/ 186 w 188"/>
                <a:gd name="T23" fmla="*/ 2 h 82"/>
                <a:gd name="T24" fmla="*/ 186 w 188"/>
                <a:gd name="T25" fmla="*/ 7 h 82"/>
                <a:gd name="T26" fmla="*/ 114 w 188"/>
                <a:gd name="T27" fmla="*/ 81 h 82"/>
                <a:gd name="T28" fmla="*/ 111 w 188"/>
                <a:gd name="T2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8" h="82">
                  <a:moveTo>
                    <a:pt x="111" y="82"/>
                  </a:moveTo>
                  <a:cubicBezTo>
                    <a:pt x="110" y="82"/>
                    <a:pt x="110" y="82"/>
                    <a:pt x="109" y="82"/>
                  </a:cubicBezTo>
                  <a:cubicBezTo>
                    <a:pt x="109" y="82"/>
                    <a:pt x="44" y="54"/>
                    <a:pt x="16" y="42"/>
                  </a:cubicBezTo>
                  <a:cubicBezTo>
                    <a:pt x="2" y="36"/>
                    <a:pt x="0" y="25"/>
                    <a:pt x="0" y="20"/>
                  </a:cubicBezTo>
                  <a:cubicBezTo>
                    <a:pt x="1" y="11"/>
                    <a:pt x="7" y="3"/>
                    <a:pt x="12" y="1"/>
                  </a:cubicBezTo>
                  <a:cubicBezTo>
                    <a:pt x="14" y="0"/>
                    <a:pt x="17" y="1"/>
                    <a:pt x="17" y="3"/>
                  </a:cubicBezTo>
                  <a:cubicBezTo>
                    <a:pt x="18" y="6"/>
                    <a:pt x="17" y="8"/>
                    <a:pt x="15" y="8"/>
                  </a:cubicBezTo>
                  <a:cubicBezTo>
                    <a:pt x="13" y="9"/>
                    <a:pt x="9" y="14"/>
                    <a:pt x="8" y="20"/>
                  </a:cubicBezTo>
                  <a:cubicBezTo>
                    <a:pt x="8" y="26"/>
                    <a:pt x="12" y="31"/>
                    <a:pt x="19" y="34"/>
                  </a:cubicBezTo>
                  <a:cubicBezTo>
                    <a:pt x="44" y="45"/>
                    <a:pt x="98" y="68"/>
                    <a:pt x="110" y="73"/>
                  </a:cubicBezTo>
                  <a:cubicBezTo>
                    <a:pt x="180" y="2"/>
                    <a:pt x="180" y="2"/>
                    <a:pt x="180" y="2"/>
                  </a:cubicBezTo>
                  <a:cubicBezTo>
                    <a:pt x="182" y="0"/>
                    <a:pt x="184" y="0"/>
                    <a:pt x="186" y="2"/>
                  </a:cubicBezTo>
                  <a:cubicBezTo>
                    <a:pt x="188" y="3"/>
                    <a:pt x="188" y="6"/>
                    <a:pt x="186" y="7"/>
                  </a:cubicBezTo>
                  <a:cubicBezTo>
                    <a:pt x="114" y="81"/>
                    <a:pt x="114" y="81"/>
                    <a:pt x="114" y="81"/>
                  </a:cubicBezTo>
                  <a:cubicBezTo>
                    <a:pt x="113" y="82"/>
                    <a:pt x="112" y="82"/>
                    <a:pt x="111" y="82"/>
                  </a:cubicBezTo>
                  <a:close/>
                </a:path>
              </a:pathLst>
            </a:custGeom>
            <a:solidFill>
              <a:schemeClr val="accent6">
                <a:lumMod val="75000"/>
              </a:schemeClr>
            </a:solidFill>
            <a:ln w="9525">
              <a:solidFill>
                <a:schemeClr val="accent6">
                  <a:lumMod val="50000"/>
                </a:schemeClr>
              </a:solidFill>
              <a:round/>
            </a:ln>
          </p:spPr>
          <p:txBody>
            <a:bodyPr vert="horz" wrap="square" lIns="91440" tIns="45720" rIns="91440" bIns="45720" numCol="1" anchor="t" anchorCtr="0" compatLnSpc="1"/>
            <a:lstStyle/>
            <a:p>
              <a:endParaRPr lang="zh-CN" altLang="en-US" dirty="0"/>
            </a:p>
          </p:txBody>
        </p:sp>
        <p:sp>
          <p:nvSpPr>
            <p:cNvPr id="25" name="Freeform 37"/>
            <p:cNvSpPr/>
            <p:nvPr/>
          </p:nvSpPr>
          <p:spPr bwMode="auto">
            <a:xfrm>
              <a:off x="5705476" y="1047750"/>
              <a:ext cx="50800" cy="106363"/>
            </a:xfrm>
            <a:custGeom>
              <a:avLst/>
              <a:gdLst>
                <a:gd name="T0" fmla="*/ 14 w 19"/>
                <a:gd name="T1" fmla="*/ 39 h 39"/>
                <a:gd name="T2" fmla="*/ 11 w 19"/>
                <a:gd name="T3" fmla="*/ 37 h 39"/>
                <a:gd name="T4" fmla="*/ 10 w 19"/>
                <a:gd name="T5" fmla="*/ 3 h 39"/>
                <a:gd name="T6" fmla="*/ 15 w 19"/>
                <a:gd name="T7" fmla="*/ 1 h 39"/>
                <a:gd name="T8" fmla="*/ 17 w 19"/>
                <a:gd name="T9" fmla="*/ 6 h 39"/>
                <a:gd name="T10" fmla="*/ 17 w 19"/>
                <a:gd name="T11" fmla="*/ 6 h 39"/>
                <a:gd name="T12" fmla="*/ 17 w 19"/>
                <a:gd name="T13" fmla="*/ 33 h 39"/>
                <a:gd name="T14" fmla="*/ 16 w 19"/>
                <a:gd name="T15" fmla="*/ 38 h 39"/>
                <a:gd name="T16" fmla="*/ 14 w 19"/>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9">
                  <a:moveTo>
                    <a:pt x="14" y="39"/>
                  </a:moveTo>
                  <a:cubicBezTo>
                    <a:pt x="13" y="39"/>
                    <a:pt x="12" y="38"/>
                    <a:pt x="11" y="37"/>
                  </a:cubicBezTo>
                  <a:cubicBezTo>
                    <a:pt x="0" y="22"/>
                    <a:pt x="10" y="3"/>
                    <a:pt x="10" y="3"/>
                  </a:cubicBezTo>
                  <a:cubicBezTo>
                    <a:pt x="11" y="1"/>
                    <a:pt x="14" y="0"/>
                    <a:pt x="15" y="1"/>
                  </a:cubicBezTo>
                  <a:cubicBezTo>
                    <a:pt x="17" y="2"/>
                    <a:pt x="18" y="4"/>
                    <a:pt x="17" y="6"/>
                  </a:cubicBezTo>
                  <a:cubicBezTo>
                    <a:pt x="17" y="6"/>
                    <a:pt x="17" y="6"/>
                    <a:pt x="17" y="6"/>
                  </a:cubicBezTo>
                  <a:cubicBezTo>
                    <a:pt x="17" y="6"/>
                    <a:pt x="9" y="21"/>
                    <a:pt x="17" y="33"/>
                  </a:cubicBezTo>
                  <a:cubicBezTo>
                    <a:pt x="19" y="34"/>
                    <a:pt x="18" y="37"/>
                    <a:pt x="16" y="38"/>
                  </a:cubicBezTo>
                  <a:cubicBezTo>
                    <a:pt x="16" y="39"/>
                    <a:pt x="15" y="39"/>
                    <a:pt x="14" y="39"/>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sp>
          <p:nvSpPr>
            <p:cNvPr id="26" name="Freeform 38"/>
            <p:cNvSpPr/>
            <p:nvPr/>
          </p:nvSpPr>
          <p:spPr bwMode="auto">
            <a:xfrm>
              <a:off x="5516563" y="1241425"/>
              <a:ext cx="52388" cy="96838"/>
            </a:xfrm>
            <a:custGeom>
              <a:avLst/>
              <a:gdLst>
                <a:gd name="T0" fmla="*/ 14 w 19"/>
                <a:gd name="T1" fmla="*/ 35 h 35"/>
                <a:gd name="T2" fmla="*/ 11 w 19"/>
                <a:gd name="T3" fmla="*/ 34 h 35"/>
                <a:gd name="T4" fmla="*/ 10 w 19"/>
                <a:gd name="T5" fmla="*/ 3 h 35"/>
                <a:gd name="T6" fmla="*/ 16 w 19"/>
                <a:gd name="T7" fmla="*/ 1 h 35"/>
                <a:gd name="T8" fmla="*/ 17 w 19"/>
                <a:gd name="T9" fmla="*/ 7 h 35"/>
                <a:gd name="T10" fmla="*/ 17 w 19"/>
                <a:gd name="T11" fmla="*/ 29 h 35"/>
                <a:gd name="T12" fmla="*/ 17 w 19"/>
                <a:gd name="T13" fmla="*/ 34 h 35"/>
                <a:gd name="T14" fmla="*/ 14 w 19"/>
                <a:gd name="T15" fmla="*/ 35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35">
                  <a:moveTo>
                    <a:pt x="14" y="35"/>
                  </a:moveTo>
                  <a:cubicBezTo>
                    <a:pt x="13" y="35"/>
                    <a:pt x="12" y="35"/>
                    <a:pt x="11" y="34"/>
                  </a:cubicBezTo>
                  <a:cubicBezTo>
                    <a:pt x="0" y="20"/>
                    <a:pt x="10" y="3"/>
                    <a:pt x="10" y="3"/>
                  </a:cubicBezTo>
                  <a:cubicBezTo>
                    <a:pt x="11" y="1"/>
                    <a:pt x="14" y="0"/>
                    <a:pt x="16" y="1"/>
                  </a:cubicBezTo>
                  <a:cubicBezTo>
                    <a:pt x="18" y="2"/>
                    <a:pt x="18" y="5"/>
                    <a:pt x="17" y="7"/>
                  </a:cubicBezTo>
                  <a:cubicBezTo>
                    <a:pt x="17" y="7"/>
                    <a:pt x="10" y="19"/>
                    <a:pt x="17" y="29"/>
                  </a:cubicBezTo>
                  <a:cubicBezTo>
                    <a:pt x="19" y="31"/>
                    <a:pt x="18" y="33"/>
                    <a:pt x="17" y="34"/>
                  </a:cubicBezTo>
                  <a:cubicBezTo>
                    <a:pt x="16" y="35"/>
                    <a:pt x="15" y="35"/>
                    <a:pt x="14" y="35"/>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grpSp>
      <p:grpSp>
        <p:nvGrpSpPr>
          <p:cNvPr id="27" name="组合 26"/>
          <p:cNvGrpSpPr/>
          <p:nvPr userDrawn="1"/>
        </p:nvGrpSpPr>
        <p:grpSpPr>
          <a:xfrm rot="18091546">
            <a:off x="443818" y="183001"/>
            <a:ext cx="204943" cy="204943"/>
            <a:chOff x="8914858" y="1139028"/>
            <a:chExt cx="622925" cy="622925"/>
          </a:xfrm>
        </p:grpSpPr>
        <p:sp>
          <p:nvSpPr>
            <p:cNvPr id="28" name="Freeform 127"/>
            <p:cNvSpPr/>
            <p:nvPr/>
          </p:nvSpPr>
          <p:spPr bwMode="auto">
            <a:xfrm>
              <a:off x="8914858" y="1532403"/>
              <a:ext cx="229550" cy="229550"/>
            </a:xfrm>
            <a:custGeom>
              <a:avLst/>
              <a:gdLst>
                <a:gd name="T0" fmla="*/ 131 w 297"/>
                <a:gd name="T1" fmla="*/ 0 h 297"/>
                <a:gd name="T2" fmla="*/ 80 w 297"/>
                <a:gd name="T3" fmla="*/ 52 h 297"/>
                <a:gd name="T4" fmla="*/ 3 w 297"/>
                <a:gd name="T5" fmla="*/ 282 h 297"/>
                <a:gd name="T6" fmla="*/ 15 w 297"/>
                <a:gd name="T7" fmla="*/ 294 h 297"/>
                <a:gd name="T8" fmla="*/ 245 w 297"/>
                <a:gd name="T9" fmla="*/ 217 h 297"/>
                <a:gd name="T10" fmla="*/ 297 w 297"/>
                <a:gd name="T11" fmla="*/ 166 h 297"/>
                <a:gd name="T12" fmla="*/ 131 w 297"/>
                <a:gd name="T13" fmla="*/ 0 h 297"/>
              </a:gdLst>
              <a:ahLst/>
              <a:cxnLst>
                <a:cxn ang="0">
                  <a:pos x="T0" y="T1"/>
                </a:cxn>
                <a:cxn ang="0">
                  <a:pos x="T2" y="T3"/>
                </a:cxn>
                <a:cxn ang="0">
                  <a:pos x="T4" y="T5"/>
                </a:cxn>
                <a:cxn ang="0">
                  <a:pos x="T6" y="T7"/>
                </a:cxn>
                <a:cxn ang="0">
                  <a:pos x="T8" y="T9"/>
                </a:cxn>
                <a:cxn ang="0">
                  <a:pos x="T10" y="T11"/>
                </a:cxn>
                <a:cxn ang="0">
                  <a:pos x="T12" y="T13"/>
                </a:cxn>
              </a:cxnLst>
              <a:rect l="0" t="0" r="r" b="b"/>
              <a:pathLst>
                <a:path w="297" h="297">
                  <a:moveTo>
                    <a:pt x="131" y="0"/>
                  </a:moveTo>
                  <a:cubicBezTo>
                    <a:pt x="80" y="52"/>
                    <a:pt x="80" y="52"/>
                    <a:pt x="80" y="52"/>
                  </a:cubicBezTo>
                  <a:cubicBezTo>
                    <a:pt x="3" y="282"/>
                    <a:pt x="3" y="282"/>
                    <a:pt x="3" y="282"/>
                  </a:cubicBezTo>
                  <a:cubicBezTo>
                    <a:pt x="0" y="291"/>
                    <a:pt x="6" y="297"/>
                    <a:pt x="15" y="294"/>
                  </a:cubicBezTo>
                  <a:cubicBezTo>
                    <a:pt x="245" y="217"/>
                    <a:pt x="245" y="217"/>
                    <a:pt x="245" y="217"/>
                  </a:cubicBezTo>
                  <a:cubicBezTo>
                    <a:pt x="297" y="166"/>
                    <a:pt x="297" y="166"/>
                    <a:pt x="297" y="166"/>
                  </a:cubicBezTo>
                  <a:lnTo>
                    <a:pt x="131" y="0"/>
                  </a:lnTo>
                  <a:close/>
                </a:path>
              </a:pathLst>
            </a:custGeom>
            <a:solidFill>
              <a:srgbClr val="FFE2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0" name="Freeform 128"/>
            <p:cNvSpPr/>
            <p:nvPr/>
          </p:nvSpPr>
          <p:spPr bwMode="auto">
            <a:xfrm>
              <a:off x="9350742" y="1139028"/>
              <a:ext cx="187041" cy="187041"/>
            </a:xfrm>
            <a:custGeom>
              <a:avLst/>
              <a:gdLst>
                <a:gd name="T0" fmla="*/ 165 w 242"/>
                <a:gd name="T1" fmla="*/ 242 h 242"/>
                <a:gd name="T2" fmla="*/ 0 w 242"/>
                <a:gd name="T3" fmla="*/ 77 h 242"/>
                <a:gd name="T4" fmla="*/ 60 w 242"/>
                <a:gd name="T5" fmla="*/ 17 h 242"/>
                <a:gd name="T6" fmla="*/ 121 w 242"/>
                <a:gd name="T7" fmla="*/ 17 h 242"/>
                <a:gd name="T8" fmla="*/ 225 w 242"/>
                <a:gd name="T9" fmla="*/ 121 h 242"/>
                <a:gd name="T10" fmla="*/ 225 w 242"/>
                <a:gd name="T11" fmla="*/ 182 h 242"/>
                <a:gd name="T12" fmla="*/ 165 w 242"/>
                <a:gd name="T13" fmla="*/ 242 h 242"/>
              </a:gdLst>
              <a:ahLst/>
              <a:cxnLst>
                <a:cxn ang="0">
                  <a:pos x="T0" y="T1"/>
                </a:cxn>
                <a:cxn ang="0">
                  <a:pos x="T2" y="T3"/>
                </a:cxn>
                <a:cxn ang="0">
                  <a:pos x="T4" y="T5"/>
                </a:cxn>
                <a:cxn ang="0">
                  <a:pos x="T6" y="T7"/>
                </a:cxn>
                <a:cxn ang="0">
                  <a:pos x="T8" y="T9"/>
                </a:cxn>
                <a:cxn ang="0">
                  <a:pos x="T10" y="T11"/>
                </a:cxn>
                <a:cxn ang="0">
                  <a:pos x="T12" y="T13"/>
                </a:cxn>
              </a:cxnLst>
              <a:rect l="0" t="0" r="r" b="b"/>
              <a:pathLst>
                <a:path w="242" h="242">
                  <a:moveTo>
                    <a:pt x="165" y="242"/>
                  </a:moveTo>
                  <a:cubicBezTo>
                    <a:pt x="0" y="77"/>
                    <a:pt x="0" y="77"/>
                    <a:pt x="0" y="77"/>
                  </a:cubicBezTo>
                  <a:cubicBezTo>
                    <a:pt x="60" y="17"/>
                    <a:pt x="60" y="17"/>
                    <a:pt x="60" y="17"/>
                  </a:cubicBezTo>
                  <a:cubicBezTo>
                    <a:pt x="77" y="0"/>
                    <a:pt x="104" y="0"/>
                    <a:pt x="121" y="17"/>
                  </a:cubicBezTo>
                  <a:cubicBezTo>
                    <a:pt x="225" y="121"/>
                    <a:pt x="225" y="121"/>
                    <a:pt x="225" y="121"/>
                  </a:cubicBezTo>
                  <a:cubicBezTo>
                    <a:pt x="242" y="138"/>
                    <a:pt x="242" y="165"/>
                    <a:pt x="225" y="182"/>
                  </a:cubicBezTo>
                  <a:lnTo>
                    <a:pt x="165" y="242"/>
                  </a:lnTo>
                  <a:close/>
                </a:path>
              </a:pathLst>
            </a:custGeom>
            <a:solidFill>
              <a:srgbClr val="3CAE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1" name="Freeform 129"/>
            <p:cNvSpPr/>
            <p:nvPr/>
          </p:nvSpPr>
          <p:spPr bwMode="auto">
            <a:xfrm>
              <a:off x="9306598" y="1191020"/>
              <a:ext cx="179193" cy="179193"/>
            </a:xfrm>
            <a:custGeom>
              <a:avLst/>
              <a:gdLst>
                <a:gd name="T0" fmla="*/ 392 w 548"/>
                <a:gd name="T1" fmla="*/ 548 h 548"/>
                <a:gd name="T2" fmla="*/ 0 w 548"/>
                <a:gd name="T3" fmla="*/ 156 h 548"/>
                <a:gd name="T4" fmla="*/ 158 w 548"/>
                <a:gd name="T5" fmla="*/ 0 h 548"/>
                <a:gd name="T6" fmla="*/ 548 w 548"/>
                <a:gd name="T7" fmla="*/ 389 h 548"/>
                <a:gd name="T8" fmla="*/ 392 w 548"/>
                <a:gd name="T9" fmla="*/ 548 h 548"/>
              </a:gdLst>
              <a:ahLst/>
              <a:cxnLst>
                <a:cxn ang="0">
                  <a:pos x="T0" y="T1"/>
                </a:cxn>
                <a:cxn ang="0">
                  <a:pos x="T2" y="T3"/>
                </a:cxn>
                <a:cxn ang="0">
                  <a:pos x="T4" y="T5"/>
                </a:cxn>
                <a:cxn ang="0">
                  <a:pos x="T6" y="T7"/>
                </a:cxn>
                <a:cxn ang="0">
                  <a:pos x="T8" y="T9"/>
                </a:cxn>
              </a:cxnLst>
              <a:rect l="0" t="0" r="r" b="b"/>
              <a:pathLst>
                <a:path w="548" h="548">
                  <a:moveTo>
                    <a:pt x="392" y="548"/>
                  </a:moveTo>
                  <a:lnTo>
                    <a:pt x="0" y="156"/>
                  </a:lnTo>
                  <a:lnTo>
                    <a:pt x="158" y="0"/>
                  </a:lnTo>
                  <a:lnTo>
                    <a:pt x="548" y="389"/>
                  </a:lnTo>
                  <a:lnTo>
                    <a:pt x="392" y="548"/>
                  </a:lnTo>
                  <a:close/>
                </a:path>
              </a:pathLst>
            </a:custGeom>
            <a:solidFill>
              <a:srgbClr val="DBDB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2" name="Freeform 130"/>
            <p:cNvSpPr/>
            <p:nvPr/>
          </p:nvSpPr>
          <p:spPr bwMode="auto">
            <a:xfrm>
              <a:off x="8976660" y="1239743"/>
              <a:ext cx="460409" cy="460409"/>
            </a:xfrm>
            <a:custGeom>
              <a:avLst/>
              <a:gdLst>
                <a:gd name="T0" fmla="*/ 1016 w 1408"/>
                <a:gd name="T1" fmla="*/ 0 h 1408"/>
                <a:gd name="T2" fmla="*/ 0 w 1408"/>
                <a:gd name="T3" fmla="*/ 1018 h 1408"/>
                <a:gd name="T4" fmla="*/ 208 w 1408"/>
                <a:gd name="T5" fmla="*/ 1004 h 1408"/>
                <a:gd name="T6" fmla="*/ 196 w 1408"/>
                <a:gd name="T7" fmla="*/ 1212 h 1408"/>
                <a:gd name="T8" fmla="*/ 404 w 1408"/>
                <a:gd name="T9" fmla="*/ 1200 h 1408"/>
                <a:gd name="T10" fmla="*/ 390 w 1408"/>
                <a:gd name="T11" fmla="*/ 1408 h 1408"/>
                <a:gd name="T12" fmla="*/ 1408 w 1408"/>
                <a:gd name="T13" fmla="*/ 392 h 1408"/>
                <a:gd name="T14" fmla="*/ 1016 w 1408"/>
                <a:gd name="T15" fmla="*/ 0 h 14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8" h="1408">
                  <a:moveTo>
                    <a:pt x="1016" y="0"/>
                  </a:moveTo>
                  <a:lnTo>
                    <a:pt x="0" y="1018"/>
                  </a:lnTo>
                  <a:lnTo>
                    <a:pt x="208" y="1004"/>
                  </a:lnTo>
                  <a:lnTo>
                    <a:pt x="196" y="1212"/>
                  </a:lnTo>
                  <a:lnTo>
                    <a:pt x="404" y="1200"/>
                  </a:lnTo>
                  <a:lnTo>
                    <a:pt x="390" y="1408"/>
                  </a:lnTo>
                  <a:lnTo>
                    <a:pt x="1408" y="392"/>
                  </a:lnTo>
                  <a:lnTo>
                    <a:pt x="1016" y="0"/>
                  </a:lnTo>
                  <a:close/>
                </a:path>
              </a:pathLst>
            </a:custGeom>
            <a:solidFill>
              <a:srgbClr val="F8B1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3" name="Freeform 131"/>
            <p:cNvSpPr/>
            <p:nvPr/>
          </p:nvSpPr>
          <p:spPr bwMode="auto">
            <a:xfrm>
              <a:off x="8976660" y="1239743"/>
              <a:ext cx="364926" cy="332881"/>
            </a:xfrm>
            <a:custGeom>
              <a:avLst/>
              <a:gdLst>
                <a:gd name="T0" fmla="*/ 1116 w 1116"/>
                <a:gd name="T1" fmla="*/ 99 h 1018"/>
                <a:gd name="T2" fmla="*/ 1016 w 1116"/>
                <a:gd name="T3" fmla="*/ 0 h 1018"/>
                <a:gd name="T4" fmla="*/ 0 w 1116"/>
                <a:gd name="T5" fmla="*/ 1018 h 1018"/>
                <a:gd name="T6" fmla="*/ 208 w 1116"/>
                <a:gd name="T7" fmla="*/ 1004 h 1018"/>
                <a:gd name="T8" fmla="*/ 1116 w 1116"/>
                <a:gd name="T9" fmla="*/ 99 h 1018"/>
              </a:gdLst>
              <a:ahLst/>
              <a:cxnLst>
                <a:cxn ang="0">
                  <a:pos x="T0" y="T1"/>
                </a:cxn>
                <a:cxn ang="0">
                  <a:pos x="T2" y="T3"/>
                </a:cxn>
                <a:cxn ang="0">
                  <a:pos x="T4" y="T5"/>
                </a:cxn>
                <a:cxn ang="0">
                  <a:pos x="T6" y="T7"/>
                </a:cxn>
                <a:cxn ang="0">
                  <a:pos x="T8" y="T9"/>
                </a:cxn>
              </a:cxnLst>
              <a:rect l="0" t="0" r="r" b="b"/>
              <a:pathLst>
                <a:path w="1116" h="1018">
                  <a:moveTo>
                    <a:pt x="1116" y="99"/>
                  </a:moveTo>
                  <a:lnTo>
                    <a:pt x="1016" y="0"/>
                  </a:lnTo>
                  <a:lnTo>
                    <a:pt x="0" y="1018"/>
                  </a:lnTo>
                  <a:lnTo>
                    <a:pt x="208" y="1004"/>
                  </a:lnTo>
                  <a:lnTo>
                    <a:pt x="1116" y="99"/>
                  </a:lnTo>
                  <a:close/>
                </a:path>
              </a:pathLst>
            </a:custGeom>
            <a:solidFill>
              <a:srgbClr val="FFD0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4" name="Freeform 132"/>
            <p:cNvSpPr/>
            <p:nvPr/>
          </p:nvSpPr>
          <p:spPr bwMode="auto">
            <a:xfrm>
              <a:off x="9104188" y="1335225"/>
              <a:ext cx="332881" cy="364926"/>
            </a:xfrm>
            <a:custGeom>
              <a:avLst/>
              <a:gdLst>
                <a:gd name="T0" fmla="*/ 919 w 1018"/>
                <a:gd name="T1" fmla="*/ 0 h 1116"/>
                <a:gd name="T2" fmla="*/ 1018 w 1018"/>
                <a:gd name="T3" fmla="*/ 100 h 1116"/>
                <a:gd name="T4" fmla="*/ 0 w 1018"/>
                <a:gd name="T5" fmla="*/ 1116 h 1116"/>
                <a:gd name="T6" fmla="*/ 14 w 1018"/>
                <a:gd name="T7" fmla="*/ 908 h 1116"/>
                <a:gd name="T8" fmla="*/ 919 w 1018"/>
                <a:gd name="T9" fmla="*/ 0 h 1116"/>
              </a:gdLst>
              <a:ahLst/>
              <a:cxnLst>
                <a:cxn ang="0">
                  <a:pos x="T0" y="T1"/>
                </a:cxn>
                <a:cxn ang="0">
                  <a:pos x="T2" y="T3"/>
                </a:cxn>
                <a:cxn ang="0">
                  <a:pos x="T4" y="T5"/>
                </a:cxn>
                <a:cxn ang="0">
                  <a:pos x="T6" y="T7"/>
                </a:cxn>
                <a:cxn ang="0">
                  <a:pos x="T8" y="T9"/>
                </a:cxn>
              </a:cxnLst>
              <a:rect l="0" t="0" r="r" b="b"/>
              <a:pathLst>
                <a:path w="1018" h="1116">
                  <a:moveTo>
                    <a:pt x="919" y="0"/>
                  </a:moveTo>
                  <a:lnTo>
                    <a:pt x="1018" y="100"/>
                  </a:lnTo>
                  <a:lnTo>
                    <a:pt x="0" y="1116"/>
                  </a:lnTo>
                  <a:lnTo>
                    <a:pt x="14" y="908"/>
                  </a:lnTo>
                  <a:lnTo>
                    <a:pt x="919" y="0"/>
                  </a:lnTo>
                  <a:close/>
                </a:path>
              </a:pathLst>
            </a:custGeom>
            <a:solidFill>
              <a:srgbClr val="C981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5" name="Freeform 133"/>
            <p:cNvSpPr/>
            <p:nvPr/>
          </p:nvSpPr>
          <p:spPr bwMode="auto">
            <a:xfrm>
              <a:off x="8914858" y="1692957"/>
              <a:ext cx="68996" cy="68996"/>
            </a:xfrm>
            <a:custGeom>
              <a:avLst/>
              <a:gdLst>
                <a:gd name="T0" fmla="*/ 27 w 89"/>
                <a:gd name="T1" fmla="*/ 0 h 89"/>
                <a:gd name="T2" fmla="*/ 3 w 89"/>
                <a:gd name="T3" fmla="*/ 74 h 89"/>
                <a:gd name="T4" fmla="*/ 15 w 89"/>
                <a:gd name="T5" fmla="*/ 86 h 89"/>
                <a:gd name="T6" fmla="*/ 89 w 89"/>
                <a:gd name="T7" fmla="*/ 62 h 89"/>
                <a:gd name="T8" fmla="*/ 66 w 89"/>
                <a:gd name="T9" fmla="*/ 23 h 89"/>
                <a:gd name="T10" fmla="*/ 27 w 89"/>
                <a:gd name="T11" fmla="*/ 0 h 89"/>
              </a:gdLst>
              <a:ahLst/>
              <a:cxnLst>
                <a:cxn ang="0">
                  <a:pos x="T0" y="T1"/>
                </a:cxn>
                <a:cxn ang="0">
                  <a:pos x="T2" y="T3"/>
                </a:cxn>
                <a:cxn ang="0">
                  <a:pos x="T4" y="T5"/>
                </a:cxn>
                <a:cxn ang="0">
                  <a:pos x="T6" y="T7"/>
                </a:cxn>
                <a:cxn ang="0">
                  <a:pos x="T8" y="T9"/>
                </a:cxn>
                <a:cxn ang="0">
                  <a:pos x="T10" y="T11"/>
                </a:cxn>
              </a:cxnLst>
              <a:rect l="0" t="0" r="r" b="b"/>
              <a:pathLst>
                <a:path w="89" h="89">
                  <a:moveTo>
                    <a:pt x="27" y="0"/>
                  </a:moveTo>
                  <a:cubicBezTo>
                    <a:pt x="3" y="74"/>
                    <a:pt x="3" y="74"/>
                    <a:pt x="3" y="74"/>
                  </a:cubicBezTo>
                  <a:cubicBezTo>
                    <a:pt x="0" y="83"/>
                    <a:pt x="6" y="89"/>
                    <a:pt x="15" y="86"/>
                  </a:cubicBezTo>
                  <a:cubicBezTo>
                    <a:pt x="89" y="62"/>
                    <a:pt x="89" y="62"/>
                    <a:pt x="89" y="62"/>
                  </a:cubicBezTo>
                  <a:cubicBezTo>
                    <a:pt x="84" y="47"/>
                    <a:pt x="77" y="34"/>
                    <a:pt x="66" y="23"/>
                  </a:cubicBezTo>
                  <a:cubicBezTo>
                    <a:pt x="55" y="12"/>
                    <a:pt x="42" y="5"/>
                    <a:pt x="27"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黄色书笔有logo">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2" cstate="email"/>
          <a:stretch>
            <a:fillRect/>
          </a:stretch>
        </p:blipFill>
        <p:spPr>
          <a:xfrm>
            <a:off x="572783" y="4497892"/>
            <a:ext cx="314201" cy="407378"/>
          </a:xfrm>
          <a:prstGeom prst="rect">
            <a:avLst/>
          </a:prstGeom>
        </p:spPr>
      </p:pic>
      <p:pic>
        <p:nvPicPr>
          <p:cNvPr id="29" name="图片 28"/>
          <p:cNvPicPr>
            <a:picLocks noChangeAspect="1"/>
          </p:cNvPicPr>
          <p:nvPr userDrawn="1"/>
        </p:nvPicPr>
        <p:blipFill>
          <a:blip r:embed="rId3" cstate="email"/>
          <a:srcRect l="-9007" t="-46031"/>
          <a:stretch>
            <a:fillRect/>
          </a:stretch>
        </p:blipFill>
        <p:spPr>
          <a:xfrm>
            <a:off x="-192853" y="1060253"/>
            <a:ext cx="437111" cy="1985776"/>
          </a:xfrm>
          <a:custGeom>
            <a:avLst/>
            <a:gdLst>
              <a:gd name="connsiteX0" fmla="*/ 0 w 582814"/>
              <a:gd name="connsiteY0" fmla="*/ 0 h 2647701"/>
              <a:gd name="connsiteX1" fmla="*/ 582814 w 582814"/>
              <a:gd name="connsiteY1" fmla="*/ 0 h 2647701"/>
              <a:gd name="connsiteX2" fmla="*/ 582814 w 582814"/>
              <a:gd name="connsiteY2" fmla="*/ 834598 h 2647701"/>
              <a:gd name="connsiteX3" fmla="*/ 48113 w 582814"/>
              <a:gd name="connsiteY3" fmla="*/ 834598 h 2647701"/>
              <a:gd name="connsiteX4" fmla="*/ 48113 w 582814"/>
              <a:gd name="connsiteY4" fmla="*/ 2647701 h 2647701"/>
              <a:gd name="connsiteX5" fmla="*/ 0 w 582814"/>
              <a:gd name="connsiteY5" fmla="*/ 2647701 h 2647701"/>
              <a:gd name="connsiteX6" fmla="*/ 0 w 582814"/>
              <a:gd name="connsiteY6" fmla="*/ 0 h 2647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814" h="2647701">
                <a:moveTo>
                  <a:pt x="0" y="0"/>
                </a:moveTo>
                <a:lnTo>
                  <a:pt x="582814" y="0"/>
                </a:lnTo>
                <a:lnTo>
                  <a:pt x="582814" y="834598"/>
                </a:lnTo>
                <a:lnTo>
                  <a:pt x="48113" y="834598"/>
                </a:lnTo>
                <a:lnTo>
                  <a:pt x="48113" y="2647701"/>
                </a:lnTo>
                <a:lnTo>
                  <a:pt x="0" y="2647701"/>
                </a:lnTo>
                <a:lnTo>
                  <a:pt x="0" y="0"/>
                </a:lnTo>
                <a:close/>
              </a:path>
            </a:pathLst>
          </a:custGeom>
        </p:spPr>
      </p:pic>
      <p:pic>
        <p:nvPicPr>
          <p:cNvPr id="58" name="图片 57"/>
          <p:cNvPicPr>
            <a:picLocks noChangeAspect="1"/>
          </p:cNvPicPr>
          <p:nvPr userDrawn="1"/>
        </p:nvPicPr>
        <p:blipFill>
          <a:blip r:embed="rId4" cstate="email"/>
          <a:srcRect r="-10151" b="-1841"/>
          <a:stretch>
            <a:fillRect/>
          </a:stretch>
        </p:blipFill>
        <p:spPr>
          <a:xfrm>
            <a:off x="-258967" y="5071274"/>
            <a:ext cx="9442659" cy="685800"/>
          </a:xfrm>
          <a:custGeom>
            <a:avLst/>
            <a:gdLst>
              <a:gd name="connsiteX0" fmla="*/ 11430023 w 12590212"/>
              <a:gd name="connsiteY0" fmla="*/ 0 h 914400"/>
              <a:gd name="connsiteX1" fmla="*/ 12590212 w 12590212"/>
              <a:gd name="connsiteY1" fmla="*/ 0 h 914400"/>
              <a:gd name="connsiteX2" fmla="*/ 12590212 w 12590212"/>
              <a:gd name="connsiteY2" fmla="*/ 914400 h 914400"/>
              <a:gd name="connsiteX3" fmla="*/ 0 w 12590212"/>
              <a:gd name="connsiteY3" fmla="*/ 914400 h 914400"/>
              <a:gd name="connsiteX4" fmla="*/ 0 w 12590212"/>
              <a:gd name="connsiteY4" fmla="*/ 897878 h 914400"/>
              <a:gd name="connsiteX5" fmla="*/ 11430023 w 12590212"/>
              <a:gd name="connsiteY5" fmla="*/ 897878 h 914400"/>
              <a:gd name="connsiteX6" fmla="*/ 11430023 w 12590212"/>
              <a:gd name="connsiteY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90212" h="914400">
                <a:moveTo>
                  <a:pt x="11430023" y="0"/>
                </a:moveTo>
                <a:lnTo>
                  <a:pt x="12590212" y="0"/>
                </a:lnTo>
                <a:lnTo>
                  <a:pt x="12590212" y="914400"/>
                </a:lnTo>
                <a:lnTo>
                  <a:pt x="0" y="914400"/>
                </a:lnTo>
                <a:lnTo>
                  <a:pt x="0" y="897878"/>
                </a:lnTo>
                <a:lnTo>
                  <a:pt x="11430023" y="897878"/>
                </a:lnTo>
                <a:lnTo>
                  <a:pt x="11430023" y="0"/>
                </a:lnTo>
                <a:close/>
              </a:path>
            </a:pathLst>
          </a:custGeom>
        </p:spPr>
      </p:pic>
      <p:pic>
        <p:nvPicPr>
          <p:cNvPr id="57" name="图片 56"/>
          <p:cNvPicPr>
            <a:picLocks noChangeAspect="1"/>
          </p:cNvPicPr>
          <p:nvPr userDrawn="1"/>
        </p:nvPicPr>
        <p:blipFill>
          <a:blip r:embed="rId5" cstate="email"/>
          <a:srcRect/>
          <a:stretch>
            <a:fillRect/>
          </a:stretch>
        </p:blipFill>
        <p:spPr>
          <a:xfrm>
            <a:off x="-291698" y="5453209"/>
            <a:ext cx="32732" cy="291474"/>
          </a:xfrm>
          <a:custGeom>
            <a:avLst/>
            <a:gdLst>
              <a:gd name="connsiteX0" fmla="*/ 0 w 43643"/>
              <a:gd name="connsiteY0" fmla="*/ 0 h 388632"/>
              <a:gd name="connsiteX1" fmla="*/ 43643 w 43643"/>
              <a:gd name="connsiteY1" fmla="*/ 0 h 388632"/>
              <a:gd name="connsiteX2" fmla="*/ 43643 w 43643"/>
              <a:gd name="connsiteY2" fmla="*/ 388632 h 388632"/>
              <a:gd name="connsiteX3" fmla="*/ 0 w 43643"/>
              <a:gd name="connsiteY3" fmla="*/ 388632 h 388632"/>
              <a:gd name="connsiteX4" fmla="*/ 0 w 43643"/>
              <a:gd name="connsiteY4" fmla="*/ 0 h 388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43" h="388632">
                <a:moveTo>
                  <a:pt x="0" y="0"/>
                </a:moveTo>
                <a:lnTo>
                  <a:pt x="43643" y="0"/>
                </a:lnTo>
                <a:lnTo>
                  <a:pt x="43643" y="388632"/>
                </a:lnTo>
                <a:lnTo>
                  <a:pt x="0" y="388632"/>
                </a:lnTo>
                <a:lnTo>
                  <a:pt x="0" y="0"/>
                </a:lnTo>
                <a:close/>
              </a:path>
            </a:pathLst>
          </a:custGeom>
        </p:spPr>
      </p:pic>
      <p:pic>
        <p:nvPicPr>
          <p:cNvPr id="54" name="图片 53"/>
          <p:cNvPicPr>
            <a:picLocks noChangeAspect="1"/>
          </p:cNvPicPr>
          <p:nvPr userDrawn="1"/>
        </p:nvPicPr>
        <p:blipFill>
          <a:blip r:embed="rId6"/>
          <a:srcRect/>
          <a:stretch>
            <a:fillRect/>
          </a:stretch>
        </p:blipFill>
        <p:spPr>
          <a:xfrm>
            <a:off x="-676602" y="4767409"/>
            <a:ext cx="384903" cy="685800"/>
          </a:xfrm>
          <a:custGeom>
            <a:avLst/>
            <a:gdLst>
              <a:gd name="connsiteX0" fmla="*/ 0 w 513204"/>
              <a:gd name="connsiteY0" fmla="*/ 0 h 914400"/>
              <a:gd name="connsiteX1" fmla="*/ 513204 w 513204"/>
              <a:gd name="connsiteY1" fmla="*/ 0 h 914400"/>
              <a:gd name="connsiteX2" fmla="*/ 513204 w 513204"/>
              <a:gd name="connsiteY2" fmla="*/ 914400 h 914400"/>
              <a:gd name="connsiteX3" fmla="*/ 0 w 513204"/>
              <a:gd name="connsiteY3" fmla="*/ 914400 h 914400"/>
              <a:gd name="connsiteX4" fmla="*/ 0 w 513204"/>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04" h="914400">
                <a:moveTo>
                  <a:pt x="0" y="0"/>
                </a:moveTo>
                <a:lnTo>
                  <a:pt x="513204" y="0"/>
                </a:lnTo>
                <a:lnTo>
                  <a:pt x="513204" y="914400"/>
                </a:lnTo>
                <a:lnTo>
                  <a:pt x="0" y="914400"/>
                </a:lnTo>
                <a:lnTo>
                  <a:pt x="0" y="0"/>
                </a:lnTo>
                <a:close/>
              </a:path>
            </a:pathLst>
          </a:custGeom>
        </p:spPr>
      </p:pic>
      <p:grpSp>
        <p:nvGrpSpPr>
          <p:cNvPr id="12" name="组合 11"/>
          <p:cNvGrpSpPr/>
          <p:nvPr userDrawn="1"/>
        </p:nvGrpSpPr>
        <p:grpSpPr>
          <a:xfrm>
            <a:off x="240205" y="4329407"/>
            <a:ext cx="244248" cy="726354"/>
            <a:chOff x="162845" y="5707378"/>
            <a:chExt cx="325664" cy="968472"/>
          </a:xfrm>
        </p:grpSpPr>
        <p:grpSp>
          <p:nvGrpSpPr>
            <p:cNvPr id="5" name="组合 4"/>
            <p:cNvGrpSpPr/>
            <p:nvPr userDrawn="1"/>
          </p:nvGrpSpPr>
          <p:grpSpPr>
            <a:xfrm>
              <a:off x="162845" y="5707378"/>
              <a:ext cx="325664" cy="968472"/>
              <a:chOff x="780804" y="4633491"/>
              <a:chExt cx="325664" cy="968472"/>
            </a:xfrm>
          </p:grpSpPr>
          <p:sp>
            <p:nvSpPr>
              <p:cNvPr id="89" name="矩形 88"/>
              <p:cNvSpPr/>
              <p:nvPr userDrawn="1"/>
            </p:nvSpPr>
            <p:spPr>
              <a:xfrm>
                <a:off x="832154" y="4902984"/>
                <a:ext cx="222964" cy="698979"/>
              </a:xfrm>
              <a:custGeom>
                <a:avLst/>
                <a:gdLst>
                  <a:gd name="connsiteX0" fmla="*/ 0 w 157649"/>
                  <a:gd name="connsiteY0" fmla="*/ 0 h 398534"/>
                  <a:gd name="connsiteX1" fmla="*/ 157649 w 157649"/>
                  <a:gd name="connsiteY1" fmla="*/ 0 h 398534"/>
                  <a:gd name="connsiteX2" fmla="*/ 157649 w 157649"/>
                  <a:gd name="connsiteY2" fmla="*/ 398534 h 398534"/>
                  <a:gd name="connsiteX3" fmla="*/ 0 w 157649"/>
                  <a:gd name="connsiteY3" fmla="*/ 398534 h 398534"/>
                  <a:gd name="connsiteX4" fmla="*/ 0 w 157649"/>
                  <a:gd name="connsiteY4" fmla="*/ 0 h 398534"/>
                  <a:gd name="connsiteX0-1" fmla="*/ 0 w 222964"/>
                  <a:gd name="connsiteY0-2" fmla="*/ 209005 h 607539"/>
                  <a:gd name="connsiteX1-3" fmla="*/ 222964 w 222964"/>
                  <a:gd name="connsiteY1-4" fmla="*/ 0 h 607539"/>
                  <a:gd name="connsiteX2-5" fmla="*/ 157649 w 222964"/>
                  <a:gd name="connsiteY2-6" fmla="*/ 607539 h 607539"/>
                  <a:gd name="connsiteX3-7" fmla="*/ 0 w 222964"/>
                  <a:gd name="connsiteY3-8" fmla="*/ 607539 h 607539"/>
                  <a:gd name="connsiteX4-9" fmla="*/ 0 w 222964"/>
                  <a:gd name="connsiteY4-10" fmla="*/ 209005 h 607539"/>
                  <a:gd name="connsiteX0-11" fmla="*/ 26125 w 222964"/>
                  <a:gd name="connsiteY0-12" fmla="*/ 0 h 698979"/>
                  <a:gd name="connsiteX1-13" fmla="*/ 222964 w 222964"/>
                  <a:gd name="connsiteY1-14" fmla="*/ 91440 h 698979"/>
                  <a:gd name="connsiteX2-15" fmla="*/ 157649 w 222964"/>
                  <a:gd name="connsiteY2-16" fmla="*/ 698979 h 698979"/>
                  <a:gd name="connsiteX3-17" fmla="*/ 0 w 222964"/>
                  <a:gd name="connsiteY3-18" fmla="*/ 698979 h 698979"/>
                  <a:gd name="connsiteX4-19" fmla="*/ 26125 w 222964"/>
                  <a:gd name="connsiteY4-20" fmla="*/ 0 h 6989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2964" h="698979">
                    <a:moveTo>
                      <a:pt x="26125" y="0"/>
                    </a:moveTo>
                    <a:lnTo>
                      <a:pt x="222964" y="91440"/>
                    </a:lnTo>
                    <a:lnTo>
                      <a:pt x="157649" y="698979"/>
                    </a:lnTo>
                    <a:lnTo>
                      <a:pt x="0" y="698979"/>
                    </a:lnTo>
                    <a:lnTo>
                      <a:pt x="26125" y="0"/>
                    </a:lnTo>
                    <a:close/>
                  </a:path>
                </a:pathLst>
              </a:custGeom>
              <a:solidFill>
                <a:srgbClr val="2CA03B"/>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等腰三角形 89"/>
              <p:cNvSpPr/>
              <p:nvPr userDrawn="1"/>
            </p:nvSpPr>
            <p:spPr>
              <a:xfrm>
                <a:off x="780804" y="4633491"/>
                <a:ext cx="325664" cy="391158"/>
              </a:xfrm>
              <a:prstGeom prst="triangle">
                <a:avLst/>
              </a:prstGeom>
              <a:solidFill>
                <a:srgbClr val="EE7A24"/>
              </a:solidFill>
              <a:ln>
                <a:solidFill>
                  <a:srgbClr val="EE7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弦形 90"/>
              <p:cNvSpPr/>
              <p:nvPr userDrawn="1"/>
            </p:nvSpPr>
            <p:spPr>
              <a:xfrm rot="5400000">
                <a:off x="823546" y="5129388"/>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852060" y="5180748"/>
                <a:ext cx="165099" cy="45719"/>
              </a:xfrm>
              <a:custGeom>
                <a:avLst/>
                <a:gdLst>
                  <a:gd name="connsiteX0" fmla="*/ 0 w 156633"/>
                  <a:gd name="connsiteY0" fmla="*/ 0 h 46567"/>
                  <a:gd name="connsiteX1" fmla="*/ 156633 w 156633"/>
                  <a:gd name="connsiteY1" fmla="*/ 0 h 46567"/>
                  <a:gd name="connsiteX2" fmla="*/ 156633 w 156633"/>
                  <a:gd name="connsiteY2" fmla="*/ 46567 h 46567"/>
                  <a:gd name="connsiteX3" fmla="*/ 0 w 156633"/>
                  <a:gd name="connsiteY3" fmla="*/ 46567 h 46567"/>
                  <a:gd name="connsiteX4" fmla="*/ 0 w 156633"/>
                  <a:gd name="connsiteY4" fmla="*/ 0 h 46567"/>
                  <a:gd name="connsiteX0-1" fmla="*/ 8466 w 165099"/>
                  <a:gd name="connsiteY0-2" fmla="*/ 0 h 46567"/>
                  <a:gd name="connsiteX1-3" fmla="*/ 165099 w 165099"/>
                  <a:gd name="connsiteY1-4" fmla="*/ 0 h 46567"/>
                  <a:gd name="connsiteX2-5" fmla="*/ 165099 w 165099"/>
                  <a:gd name="connsiteY2-6" fmla="*/ 46567 h 46567"/>
                  <a:gd name="connsiteX3-7" fmla="*/ 0 w 165099"/>
                  <a:gd name="connsiteY3-8" fmla="*/ 25400 h 46567"/>
                  <a:gd name="connsiteX4-9" fmla="*/ 8466 w 165099"/>
                  <a:gd name="connsiteY4-10" fmla="*/ 0 h 465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5099" h="46567">
                    <a:moveTo>
                      <a:pt x="8466" y="0"/>
                    </a:moveTo>
                    <a:lnTo>
                      <a:pt x="165099" y="0"/>
                    </a:lnTo>
                    <a:lnTo>
                      <a:pt x="165099" y="46567"/>
                    </a:lnTo>
                    <a:lnTo>
                      <a:pt x="0" y="25400"/>
                    </a:lnTo>
                    <a:lnTo>
                      <a:pt x="8466" y="0"/>
                    </a:lnTo>
                    <a:close/>
                  </a:path>
                </a:pathLst>
              </a:cu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弦形 19"/>
              <p:cNvSpPr/>
              <p:nvPr userDrawn="1"/>
            </p:nvSpPr>
            <p:spPr>
              <a:xfrm rot="5400000">
                <a:off x="813462" y="5318541"/>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 name="直接连接符 6"/>
            <p:cNvCxnSpPr>
              <a:stCxn id="90" idx="1"/>
              <a:endCxn id="90" idx="5"/>
            </p:cNvCxnSpPr>
            <p:nvPr userDrawn="1"/>
          </p:nvCxnSpPr>
          <p:spPr>
            <a:xfrm>
              <a:off x="244261" y="5902957"/>
              <a:ext cx="162832" cy="0"/>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V="1">
              <a:off x="206782" y="5988807"/>
              <a:ext cx="216000" cy="12956"/>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grpSp>
      <p:pic>
        <p:nvPicPr>
          <p:cNvPr id="86" name="图片 85"/>
          <p:cNvPicPr>
            <a:picLocks noChangeAspect="1"/>
          </p:cNvPicPr>
          <p:nvPr userDrawn="1"/>
        </p:nvPicPr>
        <p:blipFill>
          <a:blip r:embed="rId7" cstate="email"/>
          <a:srcRect/>
          <a:stretch>
            <a:fillRect/>
          </a:stretch>
        </p:blipFill>
        <p:spPr>
          <a:xfrm>
            <a:off x="7272909" y="4455620"/>
            <a:ext cx="1871092" cy="697083"/>
          </a:xfrm>
          <a:custGeom>
            <a:avLst/>
            <a:gdLst>
              <a:gd name="connsiteX0" fmla="*/ 0 w 2229950"/>
              <a:gd name="connsiteY0" fmla="*/ 0 h 1102244"/>
              <a:gd name="connsiteX1" fmla="*/ 2229950 w 2229950"/>
              <a:gd name="connsiteY1" fmla="*/ 0 h 1102244"/>
              <a:gd name="connsiteX2" fmla="*/ 2229950 w 2229950"/>
              <a:gd name="connsiteY2" fmla="*/ 1102244 h 1102244"/>
              <a:gd name="connsiteX3" fmla="*/ 0 w 2229950"/>
              <a:gd name="connsiteY3" fmla="*/ 1102244 h 1102244"/>
              <a:gd name="connsiteX4" fmla="*/ 0 w 2229950"/>
              <a:gd name="connsiteY4" fmla="*/ 0 h 1102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950" h="1102244">
                <a:moveTo>
                  <a:pt x="0" y="0"/>
                </a:moveTo>
                <a:lnTo>
                  <a:pt x="2229950" y="0"/>
                </a:lnTo>
                <a:lnTo>
                  <a:pt x="2229950" y="1102244"/>
                </a:lnTo>
                <a:lnTo>
                  <a:pt x="0" y="1102244"/>
                </a:lnTo>
                <a:lnTo>
                  <a:pt x="0" y="0"/>
                </a:lnTo>
                <a:close/>
              </a:path>
            </a:pathLst>
          </a:custGeom>
        </p:spPr>
      </p:pic>
      <p:pic>
        <p:nvPicPr>
          <p:cNvPr id="60" name="图片 59"/>
          <p:cNvPicPr>
            <a:picLocks noChangeAspect="1"/>
          </p:cNvPicPr>
          <p:nvPr userDrawn="1"/>
        </p:nvPicPr>
        <p:blipFill>
          <a:blip r:embed="rId8" cstate="email"/>
          <a:srcRect/>
          <a:stretch>
            <a:fillRect/>
          </a:stretch>
        </p:blipFill>
        <p:spPr>
          <a:xfrm>
            <a:off x="-348550" y="4703235"/>
            <a:ext cx="9273617" cy="445806"/>
          </a:xfrm>
          <a:custGeom>
            <a:avLst/>
            <a:gdLst>
              <a:gd name="connsiteX0" fmla="*/ 0 w 11473666"/>
              <a:gd name="connsiteY0" fmla="*/ 0 h 845729"/>
              <a:gd name="connsiteX1" fmla="*/ 11473666 w 11473666"/>
              <a:gd name="connsiteY1" fmla="*/ 0 h 845729"/>
              <a:gd name="connsiteX2" fmla="*/ 11473666 w 11473666"/>
              <a:gd name="connsiteY2" fmla="*/ 845729 h 845729"/>
              <a:gd name="connsiteX3" fmla="*/ 401196 w 11473666"/>
              <a:gd name="connsiteY3" fmla="*/ 845729 h 845729"/>
              <a:gd name="connsiteX4" fmla="*/ 401196 w 11473666"/>
              <a:gd name="connsiteY4" fmla="*/ 440575 h 845729"/>
              <a:gd name="connsiteX5" fmla="*/ 0 w 11473666"/>
              <a:gd name="connsiteY5" fmla="*/ 440575 h 845729"/>
              <a:gd name="connsiteX6" fmla="*/ 0 w 11473666"/>
              <a:gd name="connsiteY6" fmla="*/ 0 h 84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3666" h="845729">
                <a:moveTo>
                  <a:pt x="0" y="0"/>
                </a:moveTo>
                <a:lnTo>
                  <a:pt x="11473666" y="0"/>
                </a:lnTo>
                <a:lnTo>
                  <a:pt x="11473666" y="845729"/>
                </a:lnTo>
                <a:lnTo>
                  <a:pt x="401196" y="845729"/>
                </a:lnTo>
                <a:lnTo>
                  <a:pt x="401196" y="440575"/>
                </a:lnTo>
                <a:lnTo>
                  <a:pt x="0" y="440575"/>
                </a:lnTo>
                <a:lnTo>
                  <a:pt x="0" y="0"/>
                </a:lnTo>
                <a:close/>
              </a:path>
            </a:pathLst>
          </a:custGeom>
        </p:spPr>
      </p:pic>
      <p:pic>
        <p:nvPicPr>
          <p:cNvPr id="82" name="图片 81"/>
          <p:cNvPicPr>
            <a:picLocks noChangeAspect="1"/>
          </p:cNvPicPr>
          <p:nvPr userDrawn="1"/>
        </p:nvPicPr>
        <p:blipFill>
          <a:blip r:embed="rId9" cstate="email"/>
          <a:srcRect/>
          <a:stretch>
            <a:fillRect/>
          </a:stretch>
        </p:blipFill>
        <p:spPr>
          <a:xfrm>
            <a:off x="7187536" y="4703402"/>
            <a:ext cx="1818740" cy="445806"/>
          </a:xfrm>
          <a:custGeom>
            <a:avLst/>
            <a:gdLst>
              <a:gd name="connsiteX0" fmla="*/ 0 w 2468880"/>
              <a:gd name="connsiteY0" fmla="*/ 0 h 514039"/>
              <a:gd name="connsiteX1" fmla="*/ 2468880 w 2468880"/>
              <a:gd name="connsiteY1" fmla="*/ 0 h 514039"/>
              <a:gd name="connsiteX2" fmla="*/ 2468880 w 2468880"/>
              <a:gd name="connsiteY2" fmla="*/ 514039 h 514039"/>
              <a:gd name="connsiteX3" fmla="*/ 0 w 2468880"/>
              <a:gd name="connsiteY3" fmla="*/ 514039 h 514039"/>
              <a:gd name="connsiteX4" fmla="*/ 0 w 2468880"/>
              <a:gd name="connsiteY4" fmla="*/ 0 h 514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880" h="514039">
                <a:moveTo>
                  <a:pt x="0" y="0"/>
                </a:moveTo>
                <a:lnTo>
                  <a:pt x="2468880" y="0"/>
                </a:lnTo>
                <a:lnTo>
                  <a:pt x="2468880" y="514039"/>
                </a:lnTo>
                <a:lnTo>
                  <a:pt x="0" y="514039"/>
                </a:lnTo>
                <a:lnTo>
                  <a:pt x="0" y="0"/>
                </a:lnTo>
                <a:close/>
              </a:path>
            </a:pathLst>
          </a:custGeom>
        </p:spPr>
      </p:pic>
      <p:grpSp>
        <p:nvGrpSpPr>
          <p:cNvPr id="21" name="组合 20"/>
          <p:cNvGrpSpPr/>
          <p:nvPr userDrawn="1"/>
        </p:nvGrpSpPr>
        <p:grpSpPr>
          <a:xfrm rot="433303">
            <a:off x="261626" y="162088"/>
            <a:ext cx="518738" cy="411767"/>
            <a:chOff x="5254626" y="922338"/>
            <a:chExt cx="528638" cy="420688"/>
          </a:xfrm>
        </p:grpSpPr>
        <p:sp>
          <p:nvSpPr>
            <p:cNvPr id="22" name="Freeform 35"/>
            <p:cNvSpPr/>
            <p:nvPr/>
          </p:nvSpPr>
          <p:spPr bwMode="auto">
            <a:xfrm>
              <a:off x="5280026" y="922338"/>
              <a:ext cx="503238" cy="336550"/>
            </a:xfrm>
            <a:custGeom>
              <a:avLst/>
              <a:gdLst>
                <a:gd name="T0" fmla="*/ 185 w 185"/>
                <a:gd name="T1" fmla="*/ 37 h 123"/>
                <a:gd name="T2" fmla="*/ 183 w 185"/>
                <a:gd name="T3" fmla="*/ 35 h 123"/>
                <a:gd name="T4" fmla="*/ 90 w 185"/>
                <a:gd name="T5" fmla="*/ 1 h 123"/>
                <a:gd name="T6" fmla="*/ 86 w 185"/>
                <a:gd name="T7" fmla="*/ 2 h 123"/>
                <a:gd name="T8" fmla="*/ 2 w 185"/>
                <a:gd name="T9" fmla="*/ 74 h 123"/>
                <a:gd name="T10" fmla="*/ 1 w 185"/>
                <a:gd name="T11" fmla="*/ 77 h 123"/>
                <a:gd name="T12" fmla="*/ 3 w 185"/>
                <a:gd name="T13" fmla="*/ 80 h 123"/>
                <a:gd name="T14" fmla="*/ 99 w 185"/>
                <a:gd name="T15" fmla="*/ 123 h 123"/>
                <a:gd name="T16" fmla="*/ 101 w 185"/>
                <a:gd name="T17" fmla="*/ 123 h 123"/>
                <a:gd name="T18" fmla="*/ 104 w 185"/>
                <a:gd name="T19" fmla="*/ 122 h 123"/>
                <a:gd name="T20" fmla="*/ 184 w 185"/>
                <a:gd name="T21" fmla="*/ 41 h 123"/>
                <a:gd name="T22" fmla="*/ 185 w 185"/>
                <a:gd name="T23" fmla="*/ 3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3">
                  <a:moveTo>
                    <a:pt x="185" y="37"/>
                  </a:moveTo>
                  <a:cubicBezTo>
                    <a:pt x="185" y="36"/>
                    <a:pt x="184" y="35"/>
                    <a:pt x="183" y="35"/>
                  </a:cubicBezTo>
                  <a:cubicBezTo>
                    <a:pt x="90" y="1"/>
                    <a:pt x="90" y="1"/>
                    <a:pt x="90" y="1"/>
                  </a:cubicBezTo>
                  <a:cubicBezTo>
                    <a:pt x="88" y="0"/>
                    <a:pt x="87" y="1"/>
                    <a:pt x="86" y="2"/>
                  </a:cubicBezTo>
                  <a:cubicBezTo>
                    <a:pt x="2" y="74"/>
                    <a:pt x="2" y="74"/>
                    <a:pt x="2" y="74"/>
                  </a:cubicBezTo>
                  <a:cubicBezTo>
                    <a:pt x="1" y="75"/>
                    <a:pt x="0" y="76"/>
                    <a:pt x="1" y="77"/>
                  </a:cubicBezTo>
                  <a:cubicBezTo>
                    <a:pt x="1" y="79"/>
                    <a:pt x="2" y="80"/>
                    <a:pt x="3" y="80"/>
                  </a:cubicBezTo>
                  <a:cubicBezTo>
                    <a:pt x="99" y="123"/>
                    <a:pt x="99" y="123"/>
                    <a:pt x="99" y="123"/>
                  </a:cubicBezTo>
                  <a:cubicBezTo>
                    <a:pt x="100" y="123"/>
                    <a:pt x="101" y="123"/>
                    <a:pt x="101" y="123"/>
                  </a:cubicBezTo>
                  <a:cubicBezTo>
                    <a:pt x="102" y="123"/>
                    <a:pt x="103" y="123"/>
                    <a:pt x="104" y="122"/>
                  </a:cubicBezTo>
                  <a:cubicBezTo>
                    <a:pt x="184" y="41"/>
                    <a:pt x="184" y="41"/>
                    <a:pt x="184" y="41"/>
                  </a:cubicBezTo>
                  <a:cubicBezTo>
                    <a:pt x="185" y="40"/>
                    <a:pt x="185" y="39"/>
                    <a:pt x="185" y="37"/>
                  </a:cubicBezTo>
                  <a:close/>
                </a:path>
              </a:pathLst>
            </a:custGeom>
            <a:solidFill>
              <a:srgbClr val="865B3E"/>
            </a:solidFill>
            <a:ln>
              <a:noFill/>
            </a:ln>
          </p:spPr>
          <p:txBody>
            <a:bodyPr vert="horz" wrap="square" lIns="91440" tIns="45720" rIns="91440" bIns="45720" numCol="1" anchor="t" anchorCtr="0" compatLnSpc="1"/>
            <a:lstStyle/>
            <a:p>
              <a:endParaRPr lang="zh-CN" altLang="en-US" dirty="0"/>
            </a:p>
          </p:txBody>
        </p:sp>
        <p:sp>
          <p:nvSpPr>
            <p:cNvPr id="23" name="Freeform 36"/>
            <p:cNvSpPr/>
            <p:nvPr/>
          </p:nvSpPr>
          <p:spPr bwMode="auto">
            <a:xfrm>
              <a:off x="5254626" y="1119188"/>
              <a:ext cx="512763" cy="223838"/>
            </a:xfrm>
            <a:custGeom>
              <a:avLst/>
              <a:gdLst>
                <a:gd name="T0" fmla="*/ 111 w 188"/>
                <a:gd name="T1" fmla="*/ 82 h 82"/>
                <a:gd name="T2" fmla="*/ 109 w 188"/>
                <a:gd name="T3" fmla="*/ 82 h 82"/>
                <a:gd name="T4" fmla="*/ 16 w 188"/>
                <a:gd name="T5" fmla="*/ 42 h 82"/>
                <a:gd name="T6" fmla="*/ 0 w 188"/>
                <a:gd name="T7" fmla="*/ 20 h 82"/>
                <a:gd name="T8" fmla="*/ 12 w 188"/>
                <a:gd name="T9" fmla="*/ 1 h 82"/>
                <a:gd name="T10" fmla="*/ 17 w 188"/>
                <a:gd name="T11" fmla="*/ 3 h 82"/>
                <a:gd name="T12" fmla="*/ 15 w 188"/>
                <a:gd name="T13" fmla="*/ 8 h 82"/>
                <a:gd name="T14" fmla="*/ 8 w 188"/>
                <a:gd name="T15" fmla="*/ 20 h 82"/>
                <a:gd name="T16" fmla="*/ 19 w 188"/>
                <a:gd name="T17" fmla="*/ 34 h 82"/>
                <a:gd name="T18" fmla="*/ 110 w 188"/>
                <a:gd name="T19" fmla="*/ 73 h 82"/>
                <a:gd name="T20" fmla="*/ 180 w 188"/>
                <a:gd name="T21" fmla="*/ 2 h 82"/>
                <a:gd name="T22" fmla="*/ 186 w 188"/>
                <a:gd name="T23" fmla="*/ 2 h 82"/>
                <a:gd name="T24" fmla="*/ 186 w 188"/>
                <a:gd name="T25" fmla="*/ 7 h 82"/>
                <a:gd name="T26" fmla="*/ 114 w 188"/>
                <a:gd name="T27" fmla="*/ 81 h 82"/>
                <a:gd name="T28" fmla="*/ 111 w 188"/>
                <a:gd name="T2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8" h="82">
                  <a:moveTo>
                    <a:pt x="111" y="82"/>
                  </a:moveTo>
                  <a:cubicBezTo>
                    <a:pt x="110" y="82"/>
                    <a:pt x="110" y="82"/>
                    <a:pt x="109" y="82"/>
                  </a:cubicBezTo>
                  <a:cubicBezTo>
                    <a:pt x="109" y="82"/>
                    <a:pt x="44" y="54"/>
                    <a:pt x="16" y="42"/>
                  </a:cubicBezTo>
                  <a:cubicBezTo>
                    <a:pt x="2" y="36"/>
                    <a:pt x="0" y="25"/>
                    <a:pt x="0" y="20"/>
                  </a:cubicBezTo>
                  <a:cubicBezTo>
                    <a:pt x="1" y="11"/>
                    <a:pt x="7" y="3"/>
                    <a:pt x="12" y="1"/>
                  </a:cubicBezTo>
                  <a:cubicBezTo>
                    <a:pt x="14" y="0"/>
                    <a:pt x="17" y="1"/>
                    <a:pt x="17" y="3"/>
                  </a:cubicBezTo>
                  <a:cubicBezTo>
                    <a:pt x="18" y="6"/>
                    <a:pt x="17" y="8"/>
                    <a:pt x="15" y="8"/>
                  </a:cubicBezTo>
                  <a:cubicBezTo>
                    <a:pt x="13" y="9"/>
                    <a:pt x="9" y="14"/>
                    <a:pt x="8" y="20"/>
                  </a:cubicBezTo>
                  <a:cubicBezTo>
                    <a:pt x="8" y="26"/>
                    <a:pt x="12" y="31"/>
                    <a:pt x="19" y="34"/>
                  </a:cubicBezTo>
                  <a:cubicBezTo>
                    <a:pt x="44" y="45"/>
                    <a:pt x="98" y="68"/>
                    <a:pt x="110" y="73"/>
                  </a:cubicBezTo>
                  <a:cubicBezTo>
                    <a:pt x="180" y="2"/>
                    <a:pt x="180" y="2"/>
                    <a:pt x="180" y="2"/>
                  </a:cubicBezTo>
                  <a:cubicBezTo>
                    <a:pt x="182" y="0"/>
                    <a:pt x="184" y="0"/>
                    <a:pt x="186" y="2"/>
                  </a:cubicBezTo>
                  <a:cubicBezTo>
                    <a:pt x="188" y="3"/>
                    <a:pt x="188" y="6"/>
                    <a:pt x="186" y="7"/>
                  </a:cubicBezTo>
                  <a:cubicBezTo>
                    <a:pt x="114" y="81"/>
                    <a:pt x="114" y="81"/>
                    <a:pt x="114" y="81"/>
                  </a:cubicBezTo>
                  <a:cubicBezTo>
                    <a:pt x="113" y="82"/>
                    <a:pt x="112" y="82"/>
                    <a:pt x="111" y="82"/>
                  </a:cubicBezTo>
                  <a:close/>
                </a:path>
              </a:pathLst>
            </a:custGeom>
            <a:solidFill>
              <a:srgbClr val="865B3E"/>
            </a:solidFill>
            <a:ln w="9525">
              <a:solidFill>
                <a:srgbClr val="000000"/>
              </a:solidFill>
              <a:round/>
            </a:ln>
          </p:spPr>
          <p:txBody>
            <a:bodyPr vert="horz" wrap="square" lIns="91440" tIns="45720" rIns="91440" bIns="45720" numCol="1" anchor="t" anchorCtr="0" compatLnSpc="1"/>
            <a:lstStyle/>
            <a:p>
              <a:endParaRPr lang="zh-CN" altLang="en-US" dirty="0"/>
            </a:p>
          </p:txBody>
        </p:sp>
        <p:sp>
          <p:nvSpPr>
            <p:cNvPr id="25" name="Freeform 37"/>
            <p:cNvSpPr/>
            <p:nvPr/>
          </p:nvSpPr>
          <p:spPr bwMode="auto">
            <a:xfrm>
              <a:off x="5705476" y="1047750"/>
              <a:ext cx="50800" cy="106363"/>
            </a:xfrm>
            <a:custGeom>
              <a:avLst/>
              <a:gdLst>
                <a:gd name="T0" fmla="*/ 14 w 19"/>
                <a:gd name="T1" fmla="*/ 39 h 39"/>
                <a:gd name="T2" fmla="*/ 11 w 19"/>
                <a:gd name="T3" fmla="*/ 37 h 39"/>
                <a:gd name="T4" fmla="*/ 10 w 19"/>
                <a:gd name="T5" fmla="*/ 3 h 39"/>
                <a:gd name="T6" fmla="*/ 15 w 19"/>
                <a:gd name="T7" fmla="*/ 1 h 39"/>
                <a:gd name="T8" fmla="*/ 17 w 19"/>
                <a:gd name="T9" fmla="*/ 6 h 39"/>
                <a:gd name="T10" fmla="*/ 17 w 19"/>
                <a:gd name="T11" fmla="*/ 6 h 39"/>
                <a:gd name="T12" fmla="*/ 17 w 19"/>
                <a:gd name="T13" fmla="*/ 33 h 39"/>
                <a:gd name="T14" fmla="*/ 16 w 19"/>
                <a:gd name="T15" fmla="*/ 38 h 39"/>
                <a:gd name="T16" fmla="*/ 14 w 19"/>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9">
                  <a:moveTo>
                    <a:pt x="14" y="39"/>
                  </a:moveTo>
                  <a:cubicBezTo>
                    <a:pt x="13" y="39"/>
                    <a:pt x="12" y="38"/>
                    <a:pt x="11" y="37"/>
                  </a:cubicBezTo>
                  <a:cubicBezTo>
                    <a:pt x="0" y="22"/>
                    <a:pt x="10" y="3"/>
                    <a:pt x="10" y="3"/>
                  </a:cubicBezTo>
                  <a:cubicBezTo>
                    <a:pt x="11" y="1"/>
                    <a:pt x="14" y="0"/>
                    <a:pt x="15" y="1"/>
                  </a:cubicBezTo>
                  <a:cubicBezTo>
                    <a:pt x="17" y="2"/>
                    <a:pt x="18" y="4"/>
                    <a:pt x="17" y="6"/>
                  </a:cubicBezTo>
                  <a:cubicBezTo>
                    <a:pt x="17" y="6"/>
                    <a:pt x="17" y="6"/>
                    <a:pt x="17" y="6"/>
                  </a:cubicBezTo>
                  <a:cubicBezTo>
                    <a:pt x="17" y="6"/>
                    <a:pt x="9" y="21"/>
                    <a:pt x="17" y="33"/>
                  </a:cubicBezTo>
                  <a:cubicBezTo>
                    <a:pt x="19" y="34"/>
                    <a:pt x="18" y="37"/>
                    <a:pt x="16" y="38"/>
                  </a:cubicBezTo>
                  <a:cubicBezTo>
                    <a:pt x="16" y="39"/>
                    <a:pt x="15" y="39"/>
                    <a:pt x="14" y="39"/>
                  </a:cubicBezTo>
                  <a:close/>
                </a:path>
              </a:pathLst>
            </a:custGeom>
            <a:solidFill>
              <a:srgbClr val="865B3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sp>
          <p:nvSpPr>
            <p:cNvPr id="26" name="Freeform 38"/>
            <p:cNvSpPr/>
            <p:nvPr/>
          </p:nvSpPr>
          <p:spPr bwMode="auto">
            <a:xfrm>
              <a:off x="5516563" y="1241425"/>
              <a:ext cx="52388" cy="96838"/>
            </a:xfrm>
            <a:custGeom>
              <a:avLst/>
              <a:gdLst>
                <a:gd name="T0" fmla="*/ 14 w 19"/>
                <a:gd name="T1" fmla="*/ 35 h 35"/>
                <a:gd name="T2" fmla="*/ 11 w 19"/>
                <a:gd name="T3" fmla="*/ 34 h 35"/>
                <a:gd name="T4" fmla="*/ 10 w 19"/>
                <a:gd name="T5" fmla="*/ 3 h 35"/>
                <a:gd name="T6" fmla="*/ 16 w 19"/>
                <a:gd name="T7" fmla="*/ 1 h 35"/>
                <a:gd name="T8" fmla="*/ 17 w 19"/>
                <a:gd name="T9" fmla="*/ 7 h 35"/>
                <a:gd name="T10" fmla="*/ 17 w 19"/>
                <a:gd name="T11" fmla="*/ 29 h 35"/>
                <a:gd name="T12" fmla="*/ 17 w 19"/>
                <a:gd name="T13" fmla="*/ 34 h 35"/>
                <a:gd name="T14" fmla="*/ 14 w 19"/>
                <a:gd name="T15" fmla="*/ 35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35">
                  <a:moveTo>
                    <a:pt x="14" y="35"/>
                  </a:moveTo>
                  <a:cubicBezTo>
                    <a:pt x="13" y="35"/>
                    <a:pt x="12" y="35"/>
                    <a:pt x="11" y="34"/>
                  </a:cubicBezTo>
                  <a:cubicBezTo>
                    <a:pt x="0" y="20"/>
                    <a:pt x="10" y="3"/>
                    <a:pt x="10" y="3"/>
                  </a:cubicBezTo>
                  <a:cubicBezTo>
                    <a:pt x="11" y="1"/>
                    <a:pt x="14" y="0"/>
                    <a:pt x="16" y="1"/>
                  </a:cubicBezTo>
                  <a:cubicBezTo>
                    <a:pt x="18" y="2"/>
                    <a:pt x="18" y="5"/>
                    <a:pt x="17" y="7"/>
                  </a:cubicBezTo>
                  <a:cubicBezTo>
                    <a:pt x="17" y="7"/>
                    <a:pt x="10" y="19"/>
                    <a:pt x="17" y="29"/>
                  </a:cubicBezTo>
                  <a:cubicBezTo>
                    <a:pt x="19" y="31"/>
                    <a:pt x="18" y="33"/>
                    <a:pt x="17" y="34"/>
                  </a:cubicBezTo>
                  <a:cubicBezTo>
                    <a:pt x="16" y="35"/>
                    <a:pt x="15" y="35"/>
                    <a:pt x="14" y="35"/>
                  </a:cubicBezTo>
                  <a:close/>
                </a:path>
              </a:pathLst>
            </a:custGeom>
            <a:solidFill>
              <a:srgbClr val="865B3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7" name="组合 26"/>
          <p:cNvGrpSpPr/>
          <p:nvPr userDrawn="1"/>
        </p:nvGrpSpPr>
        <p:grpSpPr>
          <a:xfrm rot="18091546">
            <a:off x="381981" y="177138"/>
            <a:ext cx="204943" cy="204943"/>
            <a:chOff x="8914858" y="1139028"/>
            <a:chExt cx="622925" cy="622925"/>
          </a:xfrm>
        </p:grpSpPr>
        <p:sp>
          <p:nvSpPr>
            <p:cNvPr id="28" name="Freeform 127"/>
            <p:cNvSpPr/>
            <p:nvPr/>
          </p:nvSpPr>
          <p:spPr bwMode="auto">
            <a:xfrm>
              <a:off x="8914858" y="1532403"/>
              <a:ext cx="229550" cy="229550"/>
            </a:xfrm>
            <a:custGeom>
              <a:avLst/>
              <a:gdLst>
                <a:gd name="T0" fmla="*/ 131 w 297"/>
                <a:gd name="T1" fmla="*/ 0 h 297"/>
                <a:gd name="T2" fmla="*/ 80 w 297"/>
                <a:gd name="T3" fmla="*/ 52 h 297"/>
                <a:gd name="T4" fmla="*/ 3 w 297"/>
                <a:gd name="T5" fmla="*/ 282 h 297"/>
                <a:gd name="T6" fmla="*/ 15 w 297"/>
                <a:gd name="T7" fmla="*/ 294 h 297"/>
                <a:gd name="T8" fmla="*/ 245 w 297"/>
                <a:gd name="T9" fmla="*/ 217 h 297"/>
                <a:gd name="T10" fmla="*/ 297 w 297"/>
                <a:gd name="T11" fmla="*/ 166 h 297"/>
                <a:gd name="T12" fmla="*/ 131 w 297"/>
                <a:gd name="T13" fmla="*/ 0 h 297"/>
              </a:gdLst>
              <a:ahLst/>
              <a:cxnLst>
                <a:cxn ang="0">
                  <a:pos x="T0" y="T1"/>
                </a:cxn>
                <a:cxn ang="0">
                  <a:pos x="T2" y="T3"/>
                </a:cxn>
                <a:cxn ang="0">
                  <a:pos x="T4" y="T5"/>
                </a:cxn>
                <a:cxn ang="0">
                  <a:pos x="T6" y="T7"/>
                </a:cxn>
                <a:cxn ang="0">
                  <a:pos x="T8" y="T9"/>
                </a:cxn>
                <a:cxn ang="0">
                  <a:pos x="T10" y="T11"/>
                </a:cxn>
                <a:cxn ang="0">
                  <a:pos x="T12" y="T13"/>
                </a:cxn>
              </a:cxnLst>
              <a:rect l="0" t="0" r="r" b="b"/>
              <a:pathLst>
                <a:path w="297" h="297">
                  <a:moveTo>
                    <a:pt x="131" y="0"/>
                  </a:moveTo>
                  <a:cubicBezTo>
                    <a:pt x="80" y="52"/>
                    <a:pt x="80" y="52"/>
                    <a:pt x="80" y="52"/>
                  </a:cubicBezTo>
                  <a:cubicBezTo>
                    <a:pt x="3" y="282"/>
                    <a:pt x="3" y="282"/>
                    <a:pt x="3" y="282"/>
                  </a:cubicBezTo>
                  <a:cubicBezTo>
                    <a:pt x="0" y="291"/>
                    <a:pt x="6" y="297"/>
                    <a:pt x="15" y="294"/>
                  </a:cubicBezTo>
                  <a:cubicBezTo>
                    <a:pt x="245" y="217"/>
                    <a:pt x="245" y="217"/>
                    <a:pt x="245" y="217"/>
                  </a:cubicBezTo>
                  <a:cubicBezTo>
                    <a:pt x="297" y="166"/>
                    <a:pt x="297" y="166"/>
                    <a:pt x="297" y="166"/>
                  </a:cubicBezTo>
                  <a:lnTo>
                    <a:pt x="131" y="0"/>
                  </a:lnTo>
                  <a:close/>
                </a:path>
              </a:pathLst>
            </a:custGeom>
            <a:solidFill>
              <a:srgbClr val="FFE2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0" name="Freeform 128"/>
            <p:cNvSpPr/>
            <p:nvPr/>
          </p:nvSpPr>
          <p:spPr bwMode="auto">
            <a:xfrm>
              <a:off x="9350742" y="1139028"/>
              <a:ext cx="187041" cy="187041"/>
            </a:xfrm>
            <a:custGeom>
              <a:avLst/>
              <a:gdLst>
                <a:gd name="T0" fmla="*/ 165 w 242"/>
                <a:gd name="T1" fmla="*/ 242 h 242"/>
                <a:gd name="T2" fmla="*/ 0 w 242"/>
                <a:gd name="T3" fmla="*/ 77 h 242"/>
                <a:gd name="T4" fmla="*/ 60 w 242"/>
                <a:gd name="T5" fmla="*/ 17 h 242"/>
                <a:gd name="T6" fmla="*/ 121 w 242"/>
                <a:gd name="T7" fmla="*/ 17 h 242"/>
                <a:gd name="T8" fmla="*/ 225 w 242"/>
                <a:gd name="T9" fmla="*/ 121 h 242"/>
                <a:gd name="T10" fmla="*/ 225 w 242"/>
                <a:gd name="T11" fmla="*/ 182 h 242"/>
                <a:gd name="T12" fmla="*/ 165 w 242"/>
                <a:gd name="T13" fmla="*/ 242 h 242"/>
              </a:gdLst>
              <a:ahLst/>
              <a:cxnLst>
                <a:cxn ang="0">
                  <a:pos x="T0" y="T1"/>
                </a:cxn>
                <a:cxn ang="0">
                  <a:pos x="T2" y="T3"/>
                </a:cxn>
                <a:cxn ang="0">
                  <a:pos x="T4" y="T5"/>
                </a:cxn>
                <a:cxn ang="0">
                  <a:pos x="T6" y="T7"/>
                </a:cxn>
                <a:cxn ang="0">
                  <a:pos x="T8" y="T9"/>
                </a:cxn>
                <a:cxn ang="0">
                  <a:pos x="T10" y="T11"/>
                </a:cxn>
                <a:cxn ang="0">
                  <a:pos x="T12" y="T13"/>
                </a:cxn>
              </a:cxnLst>
              <a:rect l="0" t="0" r="r" b="b"/>
              <a:pathLst>
                <a:path w="242" h="242">
                  <a:moveTo>
                    <a:pt x="165" y="242"/>
                  </a:moveTo>
                  <a:cubicBezTo>
                    <a:pt x="0" y="77"/>
                    <a:pt x="0" y="77"/>
                    <a:pt x="0" y="77"/>
                  </a:cubicBezTo>
                  <a:cubicBezTo>
                    <a:pt x="60" y="17"/>
                    <a:pt x="60" y="17"/>
                    <a:pt x="60" y="17"/>
                  </a:cubicBezTo>
                  <a:cubicBezTo>
                    <a:pt x="77" y="0"/>
                    <a:pt x="104" y="0"/>
                    <a:pt x="121" y="17"/>
                  </a:cubicBezTo>
                  <a:cubicBezTo>
                    <a:pt x="225" y="121"/>
                    <a:pt x="225" y="121"/>
                    <a:pt x="225" y="121"/>
                  </a:cubicBezTo>
                  <a:cubicBezTo>
                    <a:pt x="242" y="138"/>
                    <a:pt x="242" y="165"/>
                    <a:pt x="225" y="182"/>
                  </a:cubicBezTo>
                  <a:lnTo>
                    <a:pt x="165" y="242"/>
                  </a:lnTo>
                  <a:close/>
                </a:path>
              </a:pathLst>
            </a:custGeom>
            <a:solidFill>
              <a:srgbClr val="3CAE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1" name="Freeform 129"/>
            <p:cNvSpPr/>
            <p:nvPr/>
          </p:nvSpPr>
          <p:spPr bwMode="auto">
            <a:xfrm>
              <a:off x="9306598" y="1191020"/>
              <a:ext cx="179193" cy="179193"/>
            </a:xfrm>
            <a:custGeom>
              <a:avLst/>
              <a:gdLst>
                <a:gd name="T0" fmla="*/ 392 w 548"/>
                <a:gd name="T1" fmla="*/ 548 h 548"/>
                <a:gd name="T2" fmla="*/ 0 w 548"/>
                <a:gd name="T3" fmla="*/ 156 h 548"/>
                <a:gd name="T4" fmla="*/ 158 w 548"/>
                <a:gd name="T5" fmla="*/ 0 h 548"/>
                <a:gd name="T6" fmla="*/ 548 w 548"/>
                <a:gd name="T7" fmla="*/ 389 h 548"/>
                <a:gd name="T8" fmla="*/ 392 w 548"/>
                <a:gd name="T9" fmla="*/ 548 h 548"/>
              </a:gdLst>
              <a:ahLst/>
              <a:cxnLst>
                <a:cxn ang="0">
                  <a:pos x="T0" y="T1"/>
                </a:cxn>
                <a:cxn ang="0">
                  <a:pos x="T2" y="T3"/>
                </a:cxn>
                <a:cxn ang="0">
                  <a:pos x="T4" y="T5"/>
                </a:cxn>
                <a:cxn ang="0">
                  <a:pos x="T6" y="T7"/>
                </a:cxn>
                <a:cxn ang="0">
                  <a:pos x="T8" y="T9"/>
                </a:cxn>
              </a:cxnLst>
              <a:rect l="0" t="0" r="r" b="b"/>
              <a:pathLst>
                <a:path w="548" h="548">
                  <a:moveTo>
                    <a:pt x="392" y="548"/>
                  </a:moveTo>
                  <a:lnTo>
                    <a:pt x="0" y="156"/>
                  </a:lnTo>
                  <a:lnTo>
                    <a:pt x="158" y="0"/>
                  </a:lnTo>
                  <a:lnTo>
                    <a:pt x="548" y="389"/>
                  </a:lnTo>
                  <a:lnTo>
                    <a:pt x="392" y="548"/>
                  </a:lnTo>
                  <a:close/>
                </a:path>
              </a:pathLst>
            </a:custGeom>
            <a:solidFill>
              <a:srgbClr val="DBDB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2" name="Freeform 130"/>
            <p:cNvSpPr/>
            <p:nvPr/>
          </p:nvSpPr>
          <p:spPr bwMode="auto">
            <a:xfrm>
              <a:off x="8976660" y="1239743"/>
              <a:ext cx="460409" cy="460409"/>
            </a:xfrm>
            <a:custGeom>
              <a:avLst/>
              <a:gdLst>
                <a:gd name="T0" fmla="*/ 1016 w 1408"/>
                <a:gd name="T1" fmla="*/ 0 h 1408"/>
                <a:gd name="T2" fmla="*/ 0 w 1408"/>
                <a:gd name="T3" fmla="*/ 1018 h 1408"/>
                <a:gd name="T4" fmla="*/ 208 w 1408"/>
                <a:gd name="T5" fmla="*/ 1004 h 1408"/>
                <a:gd name="T6" fmla="*/ 196 w 1408"/>
                <a:gd name="T7" fmla="*/ 1212 h 1408"/>
                <a:gd name="T8" fmla="*/ 404 w 1408"/>
                <a:gd name="T9" fmla="*/ 1200 h 1408"/>
                <a:gd name="T10" fmla="*/ 390 w 1408"/>
                <a:gd name="T11" fmla="*/ 1408 h 1408"/>
                <a:gd name="T12" fmla="*/ 1408 w 1408"/>
                <a:gd name="T13" fmla="*/ 392 h 1408"/>
                <a:gd name="T14" fmla="*/ 1016 w 1408"/>
                <a:gd name="T15" fmla="*/ 0 h 14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8" h="1408">
                  <a:moveTo>
                    <a:pt x="1016" y="0"/>
                  </a:moveTo>
                  <a:lnTo>
                    <a:pt x="0" y="1018"/>
                  </a:lnTo>
                  <a:lnTo>
                    <a:pt x="208" y="1004"/>
                  </a:lnTo>
                  <a:lnTo>
                    <a:pt x="196" y="1212"/>
                  </a:lnTo>
                  <a:lnTo>
                    <a:pt x="404" y="1200"/>
                  </a:lnTo>
                  <a:lnTo>
                    <a:pt x="390" y="1408"/>
                  </a:lnTo>
                  <a:lnTo>
                    <a:pt x="1408" y="392"/>
                  </a:lnTo>
                  <a:lnTo>
                    <a:pt x="1016" y="0"/>
                  </a:lnTo>
                  <a:close/>
                </a:path>
              </a:pathLst>
            </a:custGeom>
            <a:solidFill>
              <a:srgbClr val="F8B1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3" name="Freeform 131"/>
            <p:cNvSpPr/>
            <p:nvPr/>
          </p:nvSpPr>
          <p:spPr bwMode="auto">
            <a:xfrm>
              <a:off x="8976660" y="1239743"/>
              <a:ext cx="364926" cy="332881"/>
            </a:xfrm>
            <a:custGeom>
              <a:avLst/>
              <a:gdLst>
                <a:gd name="T0" fmla="*/ 1116 w 1116"/>
                <a:gd name="T1" fmla="*/ 99 h 1018"/>
                <a:gd name="T2" fmla="*/ 1016 w 1116"/>
                <a:gd name="T3" fmla="*/ 0 h 1018"/>
                <a:gd name="T4" fmla="*/ 0 w 1116"/>
                <a:gd name="T5" fmla="*/ 1018 h 1018"/>
                <a:gd name="T6" fmla="*/ 208 w 1116"/>
                <a:gd name="T7" fmla="*/ 1004 h 1018"/>
                <a:gd name="T8" fmla="*/ 1116 w 1116"/>
                <a:gd name="T9" fmla="*/ 99 h 1018"/>
              </a:gdLst>
              <a:ahLst/>
              <a:cxnLst>
                <a:cxn ang="0">
                  <a:pos x="T0" y="T1"/>
                </a:cxn>
                <a:cxn ang="0">
                  <a:pos x="T2" y="T3"/>
                </a:cxn>
                <a:cxn ang="0">
                  <a:pos x="T4" y="T5"/>
                </a:cxn>
                <a:cxn ang="0">
                  <a:pos x="T6" y="T7"/>
                </a:cxn>
                <a:cxn ang="0">
                  <a:pos x="T8" y="T9"/>
                </a:cxn>
              </a:cxnLst>
              <a:rect l="0" t="0" r="r" b="b"/>
              <a:pathLst>
                <a:path w="1116" h="1018">
                  <a:moveTo>
                    <a:pt x="1116" y="99"/>
                  </a:moveTo>
                  <a:lnTo>
                    <a:pt x="1016" y="0"/>
                  </a:lnTo>
                  <a:lnTo>
                    <a:pt x="0" y="1018"/>
                  </a:lnTo>
                  <a:lnTo>
                    <a:pt x="208" y="1004"/>
                  </a:lnTo>
                  <a:lnTo>
                    <a:pt x="1116" y="99"/>
                  </a:lnTo>
                  <a:close/>
                </a:path>
              </a:pathLst>
            </a:custGeom>
            <a:solidFill>
              <a:srgbClr val="FFD0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4" name="Freeform 132"/>
            <p:cNvSpPr/>
            <p:nvPr/>
          </p:nvSpPr>
          <p:spPr bwMode="auto">
            <a:xfrm>
              <a:off x="9104188" y="1335225"/>
              <a:ext cx="332881" cy="364926"/>
            </a:xfrm>
            <a:custGeom>
              <a:avLst/>
              <a:gdLst>
                <a:gd name="T0" fmla="*/ 919 w 1018"/>
                <a:gd name="T1" fmla="*/ 0 h 1116"/>
                <a:gd name="T2" fmla="*/ 1018 w 1018"/>
                <a:gd name="T3" fmla="*/ 100 h 1116"/>
                <a:gd name="T4" fmla="*/ 0 w 1018"/>
                <a:gd name="T5" fmla="*/ 1116 h 1116"/>
                <a:gd name="T6" fmla="*/ 14 w 1018"/>
                <a:gd name="T7" fmla="*/ 908 h 1116"/>
                <a:gd name="T8" fmla="*/ 919 w 1018"/>
                <a:gd name="T9" fmla="*/ 0 h 1116"/>
              </a:gdLst>
              <a:ahLst/>
              <a:cxnLst>
                <a:cxn ang="0">
                  <a:pos x="T0" y="T1"/>
                </a:cxn>
                <a:cxn ang="0">
                  <a:pos x="T2" y="T3"/>
                </a:cxn>
                <a:cxn ang="0">
                  <a:pos x="T4" y="T5"/>
                </a:cxn>
                <a:cxn ang="0">
                  <a:pos x="T6" y="T7"/>
                </a:cxn>
                <a:cxn ang="0">
                  <a:pos x="T8" y="T9"/>
                </a:cxn>
              </a:cxnLst>
              <a:rect l="0" t="0" r="r" b="b"/>
              <a:pathLst>
                <a:path w="1018" h="1116">
                  <a:moveTo>
                    <a:pt x="919" y="0"/>
                  </a:moveTo>
                  <a:lnTo>
                    <a:pt x="1018" y="100"/>
                  </a:lnTo>
                  <a:lnTo>
                    <a:pt x="0" y="1116"/>
                  </a:lnTo>
                  <a:lnTo>
                    <a:pt x="14" y="908"/>
                  </a:lnTo>
                  <a:lnTo>
                    <a:pt x="919" y="0"/>
                  </a:lnTo>
                  <a:close/>
                </a:path>
              </a:pathLst>
            </a:custGeom>
            <a:solidFill>
              <a:srgbClr val="C981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sp>
          <p:nvSpPr>
            <p:cNvPr id="35" name="Freeform 133"/>
            <p:cNvSpPr/>
            <p:nvPr/>
          </p:nvSpPr>
          <p:spPr bwMode="auto">
            <a:xfrm>
              <a:off x="8914858" y="1692957"/>
              <a:ext cx="68996" cy="68996"/>
            </a:xfrm>
            <a:custGeom>
              <a:avLst/>
              <a:gdLst>
                <a:gd name="T0" fmla="*/ 27 w 89"/>
                <a:gd name="T1" fmla="*/ 0 h 89"/>
                <a:gd name="T2" fmla="*/ 3 w 89"/>
                <a:gd name="T3" fmla="*/ 74 h 89"/>
                <a:gd name="T4" fmla="*/ 15 w 89"/>
                <a:gd name="T5" fmla="*/ 86 h 89"/>
                <a:gd name="T6" fmla="*/ 89 w 89"/>
                <a:gd name="T7" fmla="*/ 62 h 89"/>
                <a:gd name="T8" fmla="*/ 66 w 89"/>
                <a:gd name="T9" fmla="*/ 23 h 89"/>
                <a:gd name="T10" fmla="*/ 27 w 89"/>
                <a:gd name="T11" fmla="*/ 0 h 89"/>
              </a:gdLst>
              <a:ahLst/>
              <a:cxnLst>
                <a:cxn ang="0">
                  <a:pos x="T0" y="T1"/>
                </a:cxn>
                <a:cxn ang="0">
                  <a:pos x="T2" y="T3"/>
                </a:cxn>
                <a:cxn ang="0">
                  <a:pos x="T4" y="T5"/>
                </a:cxn>
                <a:cxn ang="0">
                  <a:pos x="T6" y="T7"/>
                </a:cxn>
                <a:cxn ang="0">
                  <a:pos x="T8" y="T9"/>
                </a:cxn>
                <a:cxn ang="0">
                  <a:pos x="T10" y="T11"/>
                </a:cxn>
              </a:cxnLst>
              <a:rect l="0" t="0" r="r" b="b"/>
              <a:pathLst>
                <a:path w="89" h="89">
                  <a:moveTo>
                    <a:pt x="27" y="0"/>
                  </a:moveTo>
                  <a:cubicBezTo>
                    <a:pt x="3" y="74"/>
                    <a:pt x="3" y="74"/>
                    <a:pt x="3" y="74"/>
                  </a:cubicBezTo>
                  <a:cubicBezTo>
                    <a:pt x="0" y="83"/>
                    <a:pt x="6" y="89"/>
                    <a:pt x="15" y="86"/>
                  </a:cubicBezTo>
                  <a:cubicBezTo>
                    <a:pt x="89" y="62"/>
                    <a:pt x="89" y="62"/>
                    <a:pt x="89" y="62"/>
                  </a:cubicBezTo>
                  <a:cubicBezTo>
                    <a:pt x="84" y="47"/>
                    <a:pt x="77" y="34"/>
                    <a:pt x="66" y="23"/>
                  </a:cubicBezTo>
                  <a:cubicBezTo>
                    <a:pt x="55" y="12"/>
                    <a:pt x="42" y="5"/>
                    <a:pt x="27"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charset="-122"/>
                <a:ea typeface="微软雅黑" panose="020B0503020204020204" charset="-122"/>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3E26BC15-B161-4C75-9B3A-128C91250747}" type="datetimeFigureOut">
              <a:rPr lang="zh-CN" altLang="en-US" smtClean="0"/>
              <a:t>2023-01-17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58B4E113-1DE2-475C-BE03-FB3C5943303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email">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20498;&#35745;&#26102;&#21160;&#30011;.mp4"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slideLayout" Target="../slideLayouts/slideLayout4.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emf"/><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20.GIF"/><Relationship Id="rId5" Type="http://schemas.openxmlformats.org/officeDocument/2006/relationships/image" Target="../media/image19.jpeg"/><Relationship Id="rId4" Type="http://schemas.openxmlformats.org/officeDocument/2006/relationships/image" Target="../media/image18.jpeg"/></Relationships>
</file>

<file path=ppt/slides/_rels/slide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23.png"/><Relationship Id="rId4" Type="http://schemas.openxmlformats.org/officeDocument/2006/relationships/image" Target="../media/image20.GIF"/></Relationships>
</file>

<file path=ppt/slides/_rels/slide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jpeg"/><Relationship Id="rId1" Type="http://schemas.openxmlformats.org/officeDocument/2006/relationships/slideLayout" Target="../slideLayouts/slideLayout4.xml"/><Relationship Id="rId4" Type="http://schemas.openxmlformats.org/officeDocument/2006/relationships/image" Target="../media/image2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 y="1603759"/>
            <a:ext cx="9135841" cy="761747"/>
          </a:xfrm>
          <a:prstGeom prst="rect">
            <a:avLst/>
          </a:prstGeom>
          <a:noFill/>
        </p:spPr>
        <p:txBody>
          <a:bodyPr wrap="square" lIns="68580" tIns="34290" rIns="68580" bIns="34290" rtlCol="0">
            <a:spAutoFit/>
          </a:bodyPr>
          <a:lstStyle/>
          <a:p>
            <a:pPr algn="ctr"/>
            <a:r>
              <a:rPr lang="zh-CN" altLang="en-US" sz="4500" b="1" dirty="0">
                <a:solidFill>
                  <a:schemeClr val="accent6">
                    <a:lumMod val="50000"/>
                  </a:schemeClr>
                </a:solidFill>
                <a:cs typeface="+mn-ea"/>
                <a:sym typeface="+mn-lt"/>
              </a:rPr>
              <a:t>认识底和高</a:t>
            </a:r>
            <a:endParaRPr lang="en-US" altLang="zh-CN" sz="4500" b="1" dirty="0">
              <a:solidFill>
                <a:schemeClr val="accent6">
                  <a:lumMod val="50000"/>
                </a:schemeClr>
              </a:solidFill>
              <a:cs typeface="+mn-ea"/>
              <a:sym typeface="+mn-lt"/>
            </a:endParaRPr>
          </a:p>
        </p:txBody>
      </p:sp>
      <p:pic>
        <p:nvPicPr>
          <p:cNvPr id="19" name="图片 18"/>
          <p:cNvPicPr>
            <a:picLocks noChangeAspect="1"/>
          </p:cNvPicPr>
          <p:nvPr/>
        </p:nvPicPr>
        <p:blipFill>
          <a:blip r:embed="rId3" cstate="email"/>
          <a:stretch>
            <a:fillRect/>
          </a:stretch>
        </p:blipFill>
        <p:spPr>
          <a:xfrm>
            <a:off x="7961458" y="2843978"/>
            <a:ext cx="953777" cy="1236615"/>
          </a:xfrm>
          <a:prstGeom prst="rect">
            <a:avLst/>
          </a:prstGeom>
        </p:spPr>
      </p:pic>
      <p:grpSp>
        <p:nvGrpSpPr>
          <p:cNvPr id="20" name="组合 19"/>
          <p:cNvGrpSpPr/>
          <p:nvPr/>
        </p:nvGrpSpPr>
        <p:grpSpPr>
          <a:xfrm>
            <a:off x="6794988" y="3556322"/>
            <a:ext cx="633366" cy="1155567"/>
            <a:chOff x="162845" y="5707378"/>
            <a:chExt cx="325664" cy="968472"/>
          </a:xfrm>
        </p:grpSpPr>
        <p:grpSp>
          <p:nvGrpSpPr>
            <p:cNvPr id="21" name="组合 20"/>
            <p:cNvGrpSpPr/>
            <p:nvPr/>
          </p:nvGrpSpPr>
          <p:grpSpPr>
            <a:xfrm>
              <a:off x="162845" y="5707378"/>
              <a:ext cx="325664" cy="968472"/>
              <a:chOff x="780804" y="4633491"/>
              <a:chExt cx="325664" cy="968472"/>
            </a:xfrm>
          </p:grpSpPr>
          <p:sp>
            <p:nvSpPr>
              <p:cNvPr id="24" name="矩形 88"/>
              <p:cNvSpPr/>
              <p:nvPr/>
            </p:nvSpPr>
            <p:spPr>
              <a:xfrm>
                <a:off x="832154" y="4902984"/>
                <a:ext cx="222964" cy="698979"/>
              </a:xfrm>
              <a:custGeom>
                <a:avLst/>
                <a:gdLst>
                  <a:gd name="connsiteX0" fmla="*/ 0 w 157649"/>
                  <a:gd name="connsiteY0" fmla="*/ 0 h 398534"/>
                  <a:gd name="connsiteX1" fmla="*/ 157649 w 157649"/>
                  <a:gd name="connsiteY1" fmla="*/ 0 h 398534"/>
                  <a:gd name="connsiteX2" fmla="*/ 157649 w 157649"/>
                  <a:gd name="connsiteY2" fmla="*/ 398534 h 398534"/>
                  <a:gd name="connsiteX3" fmla="*/ 0 w 157649"/>
                  <a:gd name="connsiteY3" fmla="*/ 398534 h 398534"/>
                  <a:gd name="connsiteX4" fmla="*/ 0 w 157649"/>
                  <a:gd name="connsiteY4" fmla="*/ 0 h 398534"/>
                  <a:gd name="connsiteX0-1" fmla="*/ 0 w 222964"/>
                  <a:gd name="connsiteY0-2" fmla="*/ 209005 h 607539"/>
                  <a:gd name="connsiteX1-3" fmla="*/ 222964 w 222964"/>
                  <a:gd name="connsiteY1-4" fmla="*/ 0 h 607539"/>
                  <a:gd name="connsiteX2-5" fmla="*/ 157649 w 222964"/>
                  <a:gd name="connsiteY2-6" fmla="*/ 607539 h 607539"/>
                  <a:gd name="connsiteX3-7" fmla="*/ 0 w 222964"/>
                  <a:gd name="connsiteY3-8" fmla="*/ 607539 h 607539"/>
                  <a:gd name="connsiteX4-9" fmla="*/ 0 w 222964"/>
                  <a:gd name="connsiteY4-10" fmla="*/ 209005 h 607539"/>
                  <a:gd name="connsiteX0-11" fmla="*/ 26125 w 222964"/>
                  <a:gd name="connsiteY0-12" fmla="*/ 0 h 698979"/>
                  <a:gd name="connsiteX1-13" fmla="*/ 222964 w 222964"/>
                  <a:gd name="connsiteY1-14" fmla="*/ 91440 h 698979"/>
                  <a:gd name="connsiteX2-15" fmla="*/ 157649 w 222964"/>
                  <a:gd name="connsiteY2-16" fmla="*/ 698979 h 698979"/>
                  <a:gd name="connsiteX3-17" fmla="*/ 0 w 222964"/>
                  <a:gd name="connsiteY3-18" fmla="*/ 698979 h 698979"/>
                  <a:gd name="connsiteX4-19" fmla="*/ 26125 w 222964"/>
                  <a:gd name="connsiteY4-20" fmla="*/ 0 h 6989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2964" h="698979">
                    <a:moveTo>
                      <a:pt x="26125" y="0"/>
                    </a:moveTo>
                    <a:lnTo>
                      <a:pt x="222964" y="91440"/>
                    </a:lnTo>
                    <a:lnTo>
                      <a:pt x="157649" y="698979"/>
                    </a:lnTo>
                    <a:lnTo>
                      <a:pt x="0" y="698979"/>
                    </a:lnTo>
                    <a:lnTo>
                      <a:pt x="26125" y="0"/>
                    </a:lnTo>
                    <a:close/>
                  </a:path>
                </a:pathLst>
              </a:custGeom>
              <a:solidFill>
                <a:srgbClr val="2CA03B"/>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等腰三角形 24"/>
              <p:cNvSpPr/>
              <p:nvPr/>
            </p:nvSpPr>
            <p:spPr>
              <a:xfrm>
                <a:off x="780804" y="4633491"/>
                <a:ext cx="325664" cy="391158"/>
              </a:xfrm>
              <a:prstGeom prst="triangle">
                <a:avLst/>
              </a:prstGeom>
              <a:solidFill>
                <a:srgbClr val="EE7A24"/>
              </a:solidFill>
              <a:ln>
                <a:solidFill>
                  <a:srgbClr val="EE7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弦形 25"/>
              <p:cNvSpPr/>
              <p:nvPr/>
            </p:nvSpPr>
            <p:spPr>
              <a:xfrm rot="5400000">
                <a:off x="823546" y="5129388"/>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3"/>
              <p:cNvSpPr/>
              <p:nvPr/>
            </p:nvSpPr>
            <p:spPr>
              <a:xfrm>
                <a:off x="852060" y="5180748"/>
                <a:ext cx="165099" cy="45719"/>
              </a:xfrm>
              <a:custGeom>
                <a:avLst/>
                <a:gdLst>
                  <a:gd name="connsiteX0" fmla="*/ 0 w 156633"/>
                  <a:gd name="connsiteY0" fmla="*/ 0 h 46567"/>
                  <a:gd name="connsiteX1" fmla="*/ 156633 w 156633"/>
                  <a:gd name="connsiteY1" fmla="*/ 0 h 46567"/>
                  <a:gd name="connsiteX2" fmla="*/ 156633 w 156633"/>
                  <a:gd name="connsiteY2" fmla="*/ 46567 h 46567"/>
                  <a:gd name="connsiteX3" fmla="*/ 0 w 156633"/>
                  <a:gd name="connsiteY3" fmla="*/ 46567 h 46567"/>
                  <a:gd name="connsiteX4" fmla="*/ 0 w 156633"/>
                  <a:gd name="connsiteY4" fmla="*/ 0 h 46567"/>
                  <a:gd name="connsiteX0-1" fmla="*/ 8466 w 165099"/>
                  <a:gd name="connsiteY0-2" fmla="*/ 0 h 46567"/>
                  <a:gd name="connsiteX1-3" fmla="*/ 165099 w 165099"/>
                  <a:gd name="connsiteY1-4" fmla="*/ 0 h 46567"/>
                  <a:gd name="connsiteX2-5" fmla="*/ 165099 w 165099"/>
                  <a:gd name="connsiteY2-6" fmla="*/ 46567 h 46567"/>
                  <a:gd name="connsiteX3-7" fmla="*/ 0 w 165099"/>
                  <a:gd name="connsiteY3-8" fmla="*/ 25400 h 46567"/>
                  <a:gd name="connsiteX4-9" fmla="*/ 8466 w 165099"/>
                  <a:gd name="connsiteY4-10" fmla="*/ 0 h 465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5099" h="46567">
                    <a:moveTo>
                      <a:pt x="8466" y="0"/>
                    </a:moveTo>
                    <a:lnTo>
                      <a:pt x="165099" y="0"/>
                    </a:lnTo>
                    <a:lnTo>
                      <a:pt x="165099" y="46567"/>
                    </a:lnTo>
                    <a:lnTo>
                      <a:pt x="0" y="25400"/>
                    </a:lnTo>
                    <a:lnTo>
                      <a:pt x="8466" y="0"/>
                    </a:lnTo>
                    <a:close/>
                  </a:path>
                </a:pathLst>
              </a:cu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弦形 27"/>
              <p:cNvSpPr/>
              <p:nvPr/>
            </p:nvSpPr>
            <p:spPr>
              <a:xfrm rot="5400000">
                <a:off x="813462" y="5318541"/>
                <a:ext cx="240178" cy="108043"/>
              </a:xfrm>
              <a:prstGeom prst="chord">
                <a:avLst>
                  <a:gd name="adj1" fmla="val 8945213"/>
                  <a:gd name="adj2" fmla="val 13213291"/>
                </a:avLst>
              </a:prstGeom>
              <a:solidFill>
                <a:srgbClr val="69482C"/>
              </a:solidFill>
              <a:ln>
                <a:solidFill>
                  <a:srgbClr val="6948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cxnSp>
          <p:nvCxnSpPr>
            <p:cNvPr id="22" name="直接连接符 21"/>
            <p:cNvCxnSpPr>
              <a:stCxn id="25" idx="1"/>
              <a:endCxn id="25" idx="5"/>
            </p:cNvCxnSpPr>
            <p:nvPr/>
          </p:nvCxnSpPr>
          <p:spPr>
            <a:xfrm>
              <a:off x="244261" y="5902957"/>
              <a:ext cx="162832" cy="0"/>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206782" y="5988807"/>
              <a:ext cx="216000" cy="12956"/>
            </a:xfrm>
            <a:prstGeom prst="line">
              <a:avLst/>
            </a:prstGeom>
            <a:ln w="38100">
              <a:solidFill>
                <a:srgbClr val="D9A275"/>
              </a:solidFill>
            </a:ln>
          </p:spPr>
          <p:style>
            <a:lnRef idx="1">
              <a:schemeClr val="accent1"/>
            </a:lnRef>
            <a:fillRef idx="0">
              <a:schemeClr val="accent1"/>
            </a:fillRef>
            <a:effectRef idx="0">
              <a:schemeClr val="accent1"/>
            </a:effectRef>
            <a:fontRef idx="minor">
              <a:schemeClr val="tx1"/>
            </a:fontRef>
          </p:style>
        </p:cxnSp>
      </p:grpSp>
      <p:pic>
        <p:nvPicPr>
          <p:cNvPr id="29" name="图片 28"/>
          <p:cNvPicPr>
            <a:picLocks noChangeAspect="1"/>
          </p:cNvPicPr>
          <p:nvPr/>
        </p:nvPicPr>
        <p:blipFill>
          <a:blip r:embed="rId4" cstate="email"/>
          <a:srcRect/>
          <a:stretch>
            <a:fillRect/>
          </a:stretch>
        </p:blipFill>
        <p:spPr>
          <a:xfrm>
            <a:off x="6923094" y="3636895"/>
            <a:ext cx="2220056" cy="1469135"/>
          </a:xfrm>
          <a:custGeom>
            <a:avLst/>
            <a:gdLst>
              <a:gd name="connsiteX0" fmla="*/ 0 w 2229950"/>
              <a:gd name="connsiteY0" fmla="*/ 0 h 1102244"/>
              <a:gd name="connsiteX1" fmla="*/ 2229950 w 2229950"/>
              <a:gd name="connsiteY1" fmla="*/ 0 h 1102244"/>
              <a:gd name="connsiteX2" fmla="*/ 2229950 w 2229950"/>
              <a:gd name="connsiteY2" fmla="*/ 1102244 h 1102244"/>
              <a:gd name="connsiteX3" fmla="*/ 0 w 2229950"/>
              <a:gd name="connsiteY3" fmla="*/ 1102244 h 1102244"/>
              <a:gd name="connsiteX4" fmla="*/ 0 w 2229950"/>
              <a:gd name="connsiteY4" fmla="*/ 0 h 1102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950" h="1102244">
                <a:moveTo>
                  <a:pt x="0" y="0"/>
                </a:moveTo>
                <a:lnTo>
                  <a:pt x="2229950" y="0"/>
                </a:lnTo>
                <a:lnTo>
                  <a:pt x="2229950" y="1102244"/>
                </a:lnTo>
                <a:lnTo>
                  <a:pt x="0" y="1102244"/>
                </a:lnTo>
                <a:lnTo>
                  <a:pt x="0" y="0"/>
                </a:lnTo>
                <a:close/>
              </a:path>
            </a:pathLst>
          </a:custGeom>
        </p:spPr>
      </p:pic>
      <p:sp>
        <p:nvSpPr>
          <p:cNvPr id="68" name="矩形 67"/>
          <p:cNvSpPr/>
          <p:nvPr/>
        </p:nvSpPr>
        <p:spPr>
          <a:xfrm rot="20342484">
            <a:off x="-420579" y="3570776"/>
            <a:ext cx="183086" cy="238527"/>
          </a:xfrm>
          <a:prstGeom prst="rect">
            <a:avLst/>
          </a:prstGeom>
          <a:noFill/>
        </p:spPr>
        <p:txBody>
          <a:bodyPr wrap="square" lIns="68580" tIns="34290" rIns="68580" bIns="34290">
            <a:spAutoFit/>
          </a:bodyPr>
          <a:lstStyle/>
          <a:p>
            <a:pPr algn="ctr"/>
            <a:endParaRPr lang="zh-CN" altLang="en-US" sz="1100" dirty="0">
              <a:ln w="0"/>
              <a:solidFill>
                <a:srgbClr val="865B3E"/>
              </a:solidFill>
              <a:effectLst>
                <a:outerShdw blurRad="38100" dist="19050" dir="2700000" algn="tl" rotWithShape="0">
                  <a:schemeClr val="dk1">
                    <a:alpha val="40000"/>
                  </a:schemeClr>
                </a:outerShdw>
              </a:effectLst>
              <a:cs typeface="+mn-ea"/>
              <a:sym typeface="+mn-lt"/>
            </a:endParaRPr>
          </a:p>
        </p:txBody>
      </p:sp>
      <p:sp>
        <p:nvSpPr>
          <p:cNvPr id="71" name="文本框 70"/>
          <p:cNvSpPr txBox="1"/>
          <p:nvPr/>
        </p:nvSpPr>
        <p:spPr>
          <a:xfrm>
            <a:off x="342130" y="474333"/>
            <a:ext cx="3617817" cy="438581"/>
          </a:xfrm>
          <a:prstGeom prst="rect">
            <a:avLst/>
          </a:prstGeom>
          <a:noFill/>
        </p:spPr>
        <p:txBody>
          <a:bodyPr wrap="none" lIns="68580" tIns="34290" rIns="68580" bIns="34290" rtlCol="0">
            <a:spAutoFit/>
          </a:bodyPr>
          <a:lstStyle/>
          <a:p>
            <a:r>
              <a:rPr lang="zh-CN" altLang="en-US" sz="2400" b="1" dirty="0">
                <a:solidFill>
                  <a:schemeClr val="accent6">
                    <a:lumMod val="50000"/>
                  </a:schemeClr>
                </a:solidFill>
                <a:cs typeface="+mn-ea"/>
                <a:sym typeface="+mn-lt"/>
              </a:rPr>
              <a:t>北师大版小学数学五年级</a:t>
            </a:r>
          </a:p>
        </p:txBody>
      </p:sp>
      <p:pic>
        <p:nvPicPr>
          <p:cNvPr id="30" name="图片 29"/>
          <p:cNvPicPr>
            <a:picLocks noChangeAspect="1"/>
          </p:cNvPicPr>
          <p:nvPr/>
        </p:nvPicPr>
        <p:blipFill>
          <a:blip r:embed="rId5" cstate="email"/>
          <a:srcRect/>
          <a:stretch>
            <a:fillRect/>
          </a:stretch>
        </p:blipFill>
        <p:spPr>
          <a:xfrm>
            <a:off x="-356710" y="4347432"/>
            <a:ext cx="9492551" cy="796068"/>
          </a:xfrm>
          <a:custGeom>
            <a:avLst/>
            <a:gdLst>
              <a:gd name="connsiteX0" fmla="*/ 0 w 11473666"/>
              <a:gd name="connsiteY0" fmla="*/ 0 h 845729"/>
              <a:gd name="connsiteX1" fmla="*/ 11473666 w 11473666"/>
              <a:gd name="connsiteY1" fmla="*/ 0 h 845729"/>
              <a:gd name="connsiteX2" fmla="*/ 11473666 w 11473666"/>
              <a:gd name="connsiteY2" fmla="*/ 845729 h 845729"/>
              <a:gd name="connsiteX3" fmla="*/ 401196 w 11473666"/>
              <a:gd name="connsiteY3" fmla="*/ 845729 h 845729"/>
              <a:gd name="connsiteX4" fmla="*/ 401196 w 11473666"/>
              <a:gd name="connsiteY4" fmla="*/ 440575 h 845729"/>
              <a:gd name="connsiteX5" fmla="*/ 0 w 11473666"/>
              <a:gd name="connsiteY5" fmla="*/ 440575 h 845729"/>
              <a:gd name="connsiteX6" fmla="*/ 0 w 11473666"/>
              <a:gd name="connsiteY6" fmla="*/ 0 h 84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3666" h="845729">
                <a:moveTo>
                  <a:pt x="0" y="0"/>
                </a:moveTo>
                <a:lnTo>
                  <a:pt x="11473666" y="0"/>
                </a:lnTo>
                <a:lnTo>
                  <a:pt x="11473666" y="845729"/>
                </a:lnTo>
                <a:lnTo>
                  <a:pt x="401196" y="845729"/>
                </a:lnTo>
                <a:lnTo>
                  <a:pt x="401196" y="440575"/>
                </a:lnTo>
                <a:lnTo>
                  <a:pt x="0" y="440575"/>
                </a:lnTo>
                <a:lnTo>
                  <a:pt x="0" y="0"/>
                </a:lnTo>
                <a:close/>
              </a:path>
            </a:pathLst>
          </a:custGeom>
        </p:spPr>
      </p:pic>
      <p:pic>
        <p:nvPicPr>
          <p:cNvPr id="31" name="图片 30"/>
          <p:cNvPicPr>
            <a:picLocks noChangeAspect="1"/>
          </p:cNvPicPr>
          <p:nvPr/>
        </p:nvPicPr>
        <p:blipFill>
          <a:blip r:embed="rId6" cstate="email"/>
          <a:srcRect/>
          <a:stretch>
            <a:fillRect/>
          </a:stretch>
        </p:blipFill>
        <p:spPr>
          <a:xfrm>
            <a:off x="6458507" y="4165720"/>
            <a:ext cx="2736105" cy="977780"/>
          </a:xfrm>
          <a:custGeom>
            <a:avLst/>
            <a:gdLst>
              <a:gd name="connsiteX0" fmla="*/ 0 w 2468880"/>
              <a:gd name="connsiteY0" fmla="*/ 0 h 514039"/>
              <a:gd name="connsiteX1" fmla="*/ 2468880 w 2468880"/>
              <a:gd name="connsiteY1" fmla="*/ 0 h 514039"/>
              <a:gd name="connsiteX2" fmla="*/ 2468880 w 2468880"/>
              <a:gd name="connsiteY2" fmla="*/ 514039 h 514039"/>
              <a:gd name="connsiteX3" fmla="*/ 0 w 2468880"/>
              <a:gd name="connsiteY3" fmla="*/ 514039 h 514039"/>
              <a:gd name="connsiteX4" fmla="*/ 0 w 2468880"/>
              <a:gd name="connsiteY4" fmla="*/ 0 h 514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880" h="514039">
                <a:moveTo>
                  <a:pt x="0" y="0"/>
                </a:moveTo>
                <a:lnTo>
                  <a:pt x="2468880" y="0"/>
                </a:lnTo>
                <a:lnTo>
                  <a:pt x="2468880" y="514039"/>
                </a:lnTo>
                <a:lnTo>
                  <a:pt x="0" y="514039"/>
                </a:lnTo>
                <a:lnTo>
                  <a:pt x="0" y="0"/>
                </a:lnTo>
                <a:close/>
              </a:path>
            </a:pathLst>
          </a:custGeom>
        </p:spPr>
      </p:pic>
      <p:sp>
        <p:nvSpPr>
          <p:cNvPr id="66" name="矩形 65"/>
          <p:cNvSpPr/>
          <p:nvPr/>
        </p:nvSpPr>
        <p:spPr>
          <a:xfrm>
            <a:off x="3177955" y="3593750"/>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charset="-122"/>
                <a:ea typeface="微软雅黑" panose="020B0503020204020204" charset="-122"/>
                <a:sym typeface="+mn-ea"/>
              </a:rPr>
              <a:t>WWW.PPT818.COM</a:t>
            </a:r>
            <a:endParaRPr lang="en-US" altLang="zh-CN" sz="2000" b="1" kern="0" dirty="0">
              <a:solidFill>
                <a:srgbClr val="0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anim calcmode="lin" valueType="num">
                                      <p:cBhvr>
                                        <p:cTn id="8" dur="500" fill="hold"/>
                                        <p:tgtEl>
                                          <p:spTgt spid="30"/>
                                        </p:tgtEl>
                                        <p:attrNameLst>
                                          <p:attrName>ppt_x</p:attrName>
                                        </p:attrNameLst>
                                      </p:cBhvr>
                                      <p:tavLst>
                                        <p:tav tm="0">
                                          <p:val>
                                            <p:strVal val="#ppt_x"/>
                                          </p:val>
                                        </p:tav>
                                        <p:tav tm="100000">
                                          <p:val>
                                            <p:strVal val="#ppt_x"/>
                                          </p:val>
                                        </p:tav>
                                      </p:tavLst>
                                    </p:anim>
                                    <p:anim calcmode="lin" valueType="num">
                                      <p:cBhvr>
                                        <p:cTn id="9" dur="5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2"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1+#ppt_w/2"/>
                                          </p:val>
                                        </p:tav>
                                        <p:tav tm="100000">
                                          <p:val>
                                            <p:strVal val="#ppt_x"/>
                                          </p:val>
                                        </p:tav>
                                      </p:tavLst>
                                    </p:anim>
                                    <p:anim calcmode="lin" valueType="num">
                                      <p:cBhvr additive="base">
                                        <p:cTn id="14" dur="500" fill="hold"/>
                                        <p:tgtEl>
                                          <p:spTgt spid="29"/>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ppt_x"/>
                                          </p:val>
                                        </p:tav>
                                        <p:tav tm="100000">
                                          <p:val>
                                            <p:strVal val="#ppt_x"/>
                                          </p:val>
                                        </p:tav>
                                      </p:tavLst>
                                    </p:anim>
                                    <p:anim calcmode="lin" valueType="num">
                                      <p:cBhvr additive="base">
                                        <p:cTn id="19" dur="500" fill="hold"/>
                                        <p:tgtEl>
                                          <p:spTgt spid="31"/>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anim calcmode="lin" valueType="num">
                                      <p:cBhvr>
                                        <p:cTn id="24" dur="500" fill="hold"/>
                                        <p:tgtEl>
                                          <p:spTgt spid="20"/>
                                        </p:tgtEl>
                                        <p:attrNameLst>
                                          <p:attrName>ppt_x</p:attrName>
                                        </p:attrNameLst>
                                      </p:cBhvr>
                                      <p:tavLst>
                                        <p:tav tm="0">
                                          <p:val>
                                            <p:strVal val="#ppt_x"/>
                                          </p:val>
                                        </p:tav>
                                        <p:tav tm="100000">
                                          <p:val>
                                            <p:strVal val="#ppt_x"/>
                                          </p:val>
                                        </p:tav>
                                      </p:tavLst>
                                    </p:anim>
                                    <p:anim calcmode="lin" valueType="num">
                                      <p:cBhvr>
                                        <p:cTn id="25" dur="500" fill="hold"/>
                                        <p:tgtEl>
                                          <p:spTgt spid="20"/>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23" presetClass="entr" presetSubtype="16" fill="hold" grpId="0" nodeType="afterEffect">
                                  <p:stCondLst>
                                    <p:cond delay="0"/>
                                  </p:stCondLst>
                                  <p:iterate type="lt">
                                    <p:tmPct val="10000"/>
                                  </p:iterate>
                                  <p:childTnLst>
                                    <p:set>
                                      <p:cBhvr>
                                        <p:cTn id="34" dur="1" fill="hold">
                                          <p:stCondLst>
                                            <p:cond delay="0"/>
                                          </p:stCondLst>
                                        </p:cTn>
                                        <p:tgtEl>
                                          <p:spTgt spid="71"/>
                                        </p:tgtEl>
                                        <p:attrNameLst>
                                          <p:attrName>style.visibility</p:attrName>
                                        </p:attrNameLst>
                                      </p:cBhvr>
                                      <p:to>
                                        <p:strVal val="visible"/>
                                      </p:to>
                                    </p:set>
                                    <p:anim calcmode="lin" valueType="num">
                                      <p:cBhvr>
                                        <p:cTn id="35" dur="500" fill="hold"/>
                                        <p:tgtEl>
                                          <p:spTgt spid="71"/>
                                        </p:tgtEl>
                                        <p:attrNameLst>
                                          <p:attrName>ppt_w</p:attrName>
                                        </p:attrNameLst>
                                      </p:cBhvr>
                                      <p:tavLst>
                                        <p:tav tm="0">
                                          <p:val>
                                            <p:fltVal val="0"/>
                                          </p:val>
                                        </p:tav>
                                        <p:tav tm="100000">
                                          <p:val>
                                            <p:strVal val="#ppt_w"/>
                                          </p:val>
                                        </p:tav>
                                      </p:tavLst>
                                    </p:anim>
                                    <p:anim calcmode="lin" valueType="num">
                                      <p:cBhvr>
                                        <p:cTn id="36" dur="500" fill="hold"/>
                                        <p:tgtEl>
                                          <p:spTgt spid="71"/>
                                        </p:tgtEl>
                                        <p:attrNameLst>
                                          <p:attrName>ppt_h</p:attrName>
                                        </p:attrNameLst>
                                      </p:cBhvr>
                                      <p:tavLst>
                                        <p:tav tm="0">
                                          <p:val>
                                            <p:fltVal val="0"/>
                                          </p:val>
                                        </p:tav>
                                        <p:tav tm="100000">
                                          <p:val>
                                            <p:strVal val="#ppt_h"/>
                                          </p:val>
                                        </p:tav>
                                      </p:tavLst>
                                    </p:anim>
                                  </p:childTnLst>
                                </p:cTn>
                              </p:par>
                            </p:childTnLst>
                          </p:cTn>
                        </p:par>
                        <p:par>
                          <p:cTn id="37" fill="hold">
                            <p:stCondLst>
                              <p:cond delay="3500"/>
                            </p:stCondLst>
                            <p:childTnLst>
                              <p:par>
                                <p:cTn id="38" presetID="23" presetClass="entr" presetSubtype="16" fill="hold" grpId="0" nodeType="afterEffect">
                                  <p:stCondLst>
                                    <p:cond delay="0"/>
                                  </p:stCondLst>
                                  <p:iterate type="lt">
                                    <p:tmPct val="10000"/>
                                  </p:iterate>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41209" y="251578"/>
            <a:ext cx="1369607"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cs typeface="+mn-ea"/>
                <a:sym typeface="+mn-lt"/>
              </a:rPr>
              <a:t>练习巩固</a:t>
            </a:r>
          </a:p>
        </p:txBody>
      </p:sp>
      <p:sp>
        <p:nvSpPr>
          <p:cNvPr id="10" name="Text Box 4"/>
          <p:cNvSpPr txBox="1">
            <a:spLocks noChangeArrowheads="1"/>
          </p:cNvSpPr>
          <p:nvPr/>
        </p:nvSpPr>
        <p:spPr bwMode="auto">
          <a:xfrm>
            <a:off x="2421731" y="560546"/>
            <a:ext cx="5209699" cy="392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tIns="35100" rIns="67500" bIns="351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100" dirty="0">
                <a:latin typeface="楷体" panose="02010609060101010101" pitchFamily="49" charset="-122"/>
                <a:ea typeface="楷体" panose="02010609060101010101" pitchFamily="49" charset="-122"/>
              </a:rPr>
              <a:t>2.</a:t>
            </a:r>
            <a:r>
              <a:rPr lang="zh-CN" altLang="en-US" sz="2100" dirty="0">
                <a:latin typeface="楷体" panose="02010609060101010101" pitchFamily="49" charset="-122"/>
                <a:ea typeface="楷体" panose="02010609060101010101" pitchFamily="49" charset="-122"/>
              </a:rPr>
              <a:t>图形中的底和对应的高分别是哪条线段？</a:t>
            </a:r>
          </a:p>
        </p:txBody>
      </p:sp>
      <p:sp>
        <p:nvSpPr>
          <p:cNvPr id="11" name="Line 6"/>
          <p:cNvSpPr>
            <a:spLocks noChangeShapeType="1"/>
          </p:cNvSpPr>
          <p:nvPr/>
        </p:nvSpPr>
        <p:spPr bwMode="auto">
          <a:xfrm>
            <a:off x="1175862" y="1565910"/>
            <a:ext cx="1034891" cy="791528"/>
          </a:xfrm>
          <a:prstGeom prst="line">
            <a:avLst/>
          </a:prstGeom>
          <a:noFill/>
          <a:ln w="25400">
            <a:solidFill>
              <a:srgbClr val="FF0000"/>
            </a:solidFill>
            <a:prstDash val="dash"/>
            <a:round/>
          </a:ln>
          <a:extLst>
            <a:ext uri="{909E8E84-426E-40DD-AFC4-6F175D3DCCD1}">
              <a14:hiddenFill xmlns:a14="http://schemas.microsoft.com/office/drawing/2010/main">
                <a:noFill/>
              </a14:hiddenFill>
            </a:ext>
          </a:extLst>
        </p:spPr>
        <p:txBody>
          <a:bodyPr lIns="68580" tIns="34290" rIns="68580" bIns="34290"/>
          <a:lstStyle/>
          <a:p>
            <a:endParaRPr lang="zh-CN" altLang="en-US" sz="1800">
              <a:latin typeface="楷体" panose="02010609060101010101" pitchFamily="49" charset="-122"/>
              <a:ea typeface="楷体" panose="02010609060101010101" pitchFamily="49" charset="-122"/>
            </a:endParaRPr>
          </a:p>
        </p:txBody>
      </p:sp>
      <p:sp>
        <p:nvSpPr>
          <p:cNvPr id="12" name="Freeform 8"/>
          <p:cNvSpPr>
            <a:spLocks noChangeArrowheads="1"/>
          </p:cNvSpPr>
          <p:nvPr/>
        </p:nvSpPr>
        <p:spPr bwMode="auto">
          <a:xfrm rot="6836912" flipH="1" flipV="1">
            <a:off x="2079254" y="2137326"/>
            <a:ext cx="142875" cy="166688"/>
          </a:xfrm>
          <a:custGeom>
            <a:avLst/>
            <a:gdLst>
              <a:gd name="T0" fmla="*/ 0 w 124"/>
              <a:gd name="T1" fmla="*/ 28 h 124"/>
              <a:gd name="T2" fmla="*/ 93 w 124"/>
              <a:gd name="T3" fmla="*/ 124 h 124"/>
              <a:gd name="T4" fmla="*/ 0 60000 65536"/>
              <a:gd name="T5" fmla="*/ 0 60000 65536"/>
              <a:gd name="T6" fmla="*/ 0 w 124"/>
              <a:gd name="T7" fmla="*/ 0 h 124"/>
              <a:gd name="T8" fmla="*/ 124 w 124"/>
              <a:gd name="T9" fmla="*/ 124 h 124"/>
            </a:gdLst>
            <a:ahLst/>
            <a:cxnLst>
              <a:cxn ang="T4">
                <a:pos x="T0" y="T1"/>
              </a:cxn>
              <a:cxn ang="T5">
                <a:pos x="T2" y="T3"/>
              </a:cxn>
            </a:cxnLst>
            <a:rect l="T6" t="T7" r="T8" b="T9"/>
            <a:pathLst>
              <a:path w="124" h="124">
                <a:moveTo>
                  <a:pt x="0" y="28"/>
                </a:moveTo>
                <a:cubicBezTo>
                  <a:pt x="124" y="32"/>
                  <a:pt x="93" y="0"/>
                  <a:pt x="93" y="124"/>
                </a:cubicBezTo>
              </a:path>
            </a:pathLst>
          </a:custGeom>
          <a:noFill/>
          <a:ln w="25400">
            <a:solidFill>
              <a:srgbClr val="FF0000"/>
            </a:solidFill>
            <a:miter lim="800000"/>
          </a:ln>
          <a:extLst>
            <a:ext uri="{909E8E84-426E-40DD-AFC4-6F175D3DCCD1}">
              <a14:hiddenFill xmlns:a14="http://schemas.microsoft.com/office/drawing/2010/main">
                <a:solidFill>
                  <a:srgbClr val="FFFFFF"/>
                </a:solidFill>
              </a14:hiddenFill>
            </a:ext>
          </a:extLst>
        </p:spPr>
        <p:txBody>
          <a:bodyPr wrap="none" lIns="67500" tIns="35100" rIns="67500" bIns="351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latin typeface="楷体" panose="02010609060101010101" pitchFamily="49" charset="-122"/>
              <a:ea typeface="楷体" panose="02010609060101010101" pitchFamily="49" charset="-122"/>
            </a:endParaRPr>
          </a:p>
        </p:txBody>
      </p:sp>
      <p:sp>
        <p:nvSpPr>
          <p:cNvPr id="13" name="Text Box 11"/>
          <p:cNvSpPr txBox="1">
            <a:spLocks noChangeArrowheads="1"/>
          </p:cNvSpPr>
          <p:nvPr/>
        </p:nvSpPr>
        <p:spPr bwMode="auto">
          <a:xfrm>
            <a:off x="2042344" y="2357591"/>
            <a:ext cx="479822" cy="34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800">
                <a:latin typeface="楷体" panose="02010609060101010101" pitchFamily="49" charset="-122"/>
                <a:ea typeface="楷体" panose="02010609060101010101" pitchFamily="49" charset="-122"/>
              </a:rPr>
              <a:t>底</a:t>
            </a:r>
          </a:p>
        </p:txBody>
      </p:sp>
      <p:sp>
        <p:nvSpPr>
          <p:cNvPr id="14" name="AutoShape 13"/>
          <p:cNvSpPr>
            <a:spLocks noChangeArrowheads="1"/>
          </p:cNvSpPr>
          <p:nvPr/>
        </p:nvSpPr>
        <p:spPr bwMode="auto">
          <a:xfrm rot="6865532">
            <a:off x="408211" y="1618809"/>
            <a:ext cx="2327672" cy="1209675"/>
          </a:xfrm>
          <a:prstGeom prst="parallelogram">
            <a:avLst>
              <a:gd name="adj" fmla="val 48105"/>
            </a:avLst>
          </a:prstGeom>
          <a:noFill/>
          <a:ln w="25400">
            <a:solidFill>
              <a:schemeClr val="accent2"/>
            </a:solidFill>
            <a:miter lim="800000"/>
          </a:ln>
          <a:extLst>
            <a:ext uri="{909E8E84-426E-40DD-AFC4-6F175D3DCCD1}">
              <a14:hiddenFill xmlns:a14="http://schemas.microsoft.com/office/drawing/2010/main">
                <a:solidFill>
                  <a:srgbClr val="FFFFFF"/>
                </a:solidFill>
              </a14:hiddenFill>
            </a:ext>
          </a:extLst>
        </p:spPr>
        <p:txBody>
          <a:bodyPr wrap="none" lIns="67500" tIns="35100" rIns="67500" bIns="351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latin typeface="楷体" panose="02010609060101010101" pitchFamily="49" charset="-122"/>
              <a:ea typeface="楷体" panose="02010609060101010101" pitchFamily="49" charset="-122"/>
            </a:endParaRPr>
          </a:p>
        </p:txBody>
      </p:sp>
      <p:sp>
        <p:nvSpPr>
          <p:cNvPr id="15" name="Text Box 14"/>
          <p:cNvSpPr txBox="1">
            <a:spLocks noChangeArrowheads="1"/>
          </p:cNvSpPr>
          <p:nvPr/>
        </p:nvSpPr>
        <p:spPr bwMode="auto">
          <a:xfrm>
            <a:off x="1221289" y="1875388"/>
            <a:ext cx="367151" cy="34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tIns="35100" rIns="67500" bIns="351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800">
                <a:latin typeface="楷体" panose="02010609060101010101" pitchFamily="49" charset="-122"/>
                <a:ea typeface="楷体" panose="02010609060101010101" pitchFamily="49" charset="-122"/>
              </a:rPr>
              <a:t>高</a:t>
            </a:r>
          </a:p>
        </p:txBody>
      </p:sp>
      <p:sp>
        <p:nvSpPr>
          <p:cNvPr id="16" name="Line 15"/>
          <p:cNvSpPr>
            <a:spLocks noChangeShapeType="1"/>
          </p:cNvSpPr>
          <p:nvPr/>
        </p:nvSpPr>
        <p:spPr bwMode="auto">
          <a:xfrm flipH="1">
            <a:off x="1631579" y="1940872"/>
            <a:ext cx="733425" cy="1596629"/>
          </a:xfrm>
          <a:prstGeom prst="line">
            <a:avLst/>
          </a:prstGeom>
          <a:noFill/>
          <a:ln w="57150">
            <a:solidFill>
              <a:srgbClr val="6600CC"/>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sz="1800">
              <a:latin typeface="楷体" panose="02010609060101010101" pitchFamily="49" charset="-122"/>
              <a:ea typeface="楷体" panose="02010609060101010101" pitchFamily="49" charset="-122"/>
            </a:endParaRPr>
          </a:p>
        </p:txBody>
      </p:sp>
      <p:sp>
        <p:nvSpPr>
          <p:cNvPr id="17" name="Text Box 11"/>
          <p:cNvSpPr txBox="1">
            <a:spLocks noChangeArrowheads="1"/>
          </p:cNvSpPr>
          <p:nvPr/>
        </p:nvSpPr>
        <p:spPr bwMode="auto">
          <a:xfrm>
            <a:off x="5872467" y="2267103"/>
            <a:ext cx="367151" cy="34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tIns="35100" rIns="67500" bIns="351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800">
                <a:latin typeface="楷体" panose="02010609060101010101" pitchFamily="49" charset="-122"/>
                <a:ea typeface="楷体" panose="02010609060101010101" pitchFamily="49" charset="-122"/>
              </a:rPr>
              <a:t>底</a:t>
            </a:r>
          </a:p>
        </p:txBody>
      </p:sp>
      <p:sp>
        <p:nvSpPr>
          <p:cNvPr id="18" name="Text Box 14"/>
          <p:cNvSpPr txBox="1">
            <a:spLocks noChangeArrowheads="1"/>
          </p:cNvSpPr>
          <p:nvPr/>
        </p:nvSpPr>
        <p:spPr bwMode="auto">
          <a:xfrm>
            <a:off x="7089286" y="2579047"/>
            <a:ext cx="367151" cy="34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tIns="35100" rIns="67500" bIns="351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800">
                <a:latin typeface="楷体" panose="02010609060101010101" pitchFamily="49" charset="-122"/>
                <a:ea typeface="楷体" panose="02010609060101010101" pitchFamily="49" charset="-122"/>
              </a:rPr>
              <a:t>高</a:t>
            </a:r>
          </a:p>
        </p:txBody>
      </p:sp>
      <p:sp>
        <p:nvSpPr>
          <p:cNvPr id="19" name="AutoShape 15"/>
          <p:cNvSpPr>
            <a:spLocks noChangeArrowheads="1"/>
          </p:cNvSpPr>
          <p:nvPr/>
        </p:nvSpPr>
        <p:spPr bwMode="auto">
          <a:xfrm flipH="1" flipV="1">
            <a:off x="6317760" y="1658694"/>
            <a:ext cx="2224088" cy="1643063"/>
          </a:xfrm>
          <a:prstGeom prst="flowChartManualInput">
            <a:avLst/>
          </a:prstGeom>
          <a:noFill/>
          <a:ln w="25400">
            <a:solidFill>
              <a:schemeClr val="accent2"/>
            </a:solidFill>
            <a:miter lim="800000"/>
          </a:ln>
          <a:extLst>
            <a:ext uri="{909E8E84-426E-40DD-AFC4-6F175D3DCCD1}">
              <a14:hiddenFill xmlns:a14="http://schemas.microsoft.com/office/drawing/2010/main">
                <a:solidFill>
                  <a:srgbClr val="FFFFFF"/>
                </a:solidFill>
              </a14:hiddenFill>
            </a:ext>
          </a:extLst>
        </p:spPr>
        <p:txBody>
          <a:bodyPr wrap="none" lIns="67500" tIns="35100" rIns="67500" bIns="351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latin typeface="楷体" panose="02010609060101010101" pitchFamily="49" charset="-122"/>
              <a:ea typeface="楷体" panose="02010609060101010101" pitchFamily="49" charset="-122"/>
            </a:endParaRPr>
          </a:p>
        </p:txBody>
      </p:sp>
      <p:sp>
        <p:nvSpPr>
          <p:cNvPr id="20" name="Line 16"/>
          <p:cNvSpPr>
            <a:spLocks noChangeShapeType="1"/>
          </p:cNvSpPr>
          <p:nvPr/>
        </p:nvSpPr>
        <p:spPr bwMode="auto">
          <a:xfrm flipH="1">
            <a:off x="6290376" y="2933853"/>
            <a:ext cx="2258616" cy="16669"/>
          </a:xfrm>
          <a:prstGeom prst="line">
            <a:avLst/>
          </a:prstGeom>
          <a:noFill/>
          <a:ln w="25400">
            <a:solidFill>
              <a:srgbClr val="FF0000"/>
            </a:solidFill>
            <a:prstDash val="dash"/>
            <a:round/>
          </a:ln>
          <a:extLst>
            <a:ext uri="{909E8E84-426E-40DD-AFC4-6F175D3DCCD1}">
              <a14:hiddenFill xmlns:a14="http://schemas.microsoft.com/office/drawing/2010/main">
                <a:noFill/>
              </a14:hiddenFill>
            </a:ext>
          </a:extLst>
        </p:spPr>
        <p:txBody>
          <a:bodyPr lIns="68580" tIns="34290" rIns="68580" bIns="34290"/>
          <a:lstStyle/>
          <a:p>
            <a:endParaRPr lang="zh-CN" altLang="en-US" sz="1800">
              <a:latin typeface="楷体" panose="02010609060101010101" pitchFamily="49" charset="-122"/>
              <a:ea typeface="楷体" panose="02010609060101010101" pitchFamily="49" charset="-122"/>
            </a:endParaRPr>
          </a:p>
        </p:txBody>
      </p:sp>
      <p:sp>
        <p:nvSpPr>
          <p:cNvPr id="21" name="Freeform 17"/>
          <p:cNvSpPr>
            <a:spLocks noChangeArrowheads="1"/>
          </p:cNvSpPr>
          <p:nvPr/>
        </p:nvSpPr>
        <p:spPr bwMode="auto">
          <a:xfrm rot="5459733" flipH="1">
            <a:off x="6318356" y="2771333"/>
            <a:ext cx="175022" cy="188119"/>
          </a:xfrm>
          <a:custGeom>
            <a:avLst/>
            <a:gdLst>
              <a:gd name="T0" fmla="*/ 0 w 124"/>
              <a:gd name="T1" fmla="*/ 28 h 124"/>
              <a:gd name="T2" fmla="*/ 93 w 124"/>
              <a:gd name="T3" fmla="*/ 124 h 124"/>
              <a:gd name="T4" fmla="*/ 0 60000 65536"/>
              <a:gd name="T5" fmla="*/ 0 60000 65536"/>
              <a:gd name="T6" fmla="*/ 0 w 124"/>
              <a:gd name="T7" fmla="*/ 0 h 124"/>
              <a:gd name="T8" fmla="*/ 124 w 124"/>
              <a:gd name="T9" fmla="*/ 124 h 124"/>
            </a:gdLst>
            <a:ahLst/>
            <a:cxnLst>
              <a:cxn ang="T4">
                <a:pos x="T0" y="T1"/>
              </a:cxn>
              <a:cxn ang="T5">
                <a:pos x="T2" y="T3"/>
              </a:cxn>
            </a:cxnLst>
            <a:rect l="T6" t="T7" r="T8" b="T9"/>
            <a:pathLst>
              <a:path w="124" h="124">
                <a:moveTo>
                  <a:pt x="0" y="28"/>
                </a:moveTo>
                <a:cubicBezTo>
                  <a:pt x="124" y="32"/>
                  <a:pt x="93" y="0"/>
                  <a:pt x="93" y="124"/>
                </a:cubicBezTo>
              </a:path>
            </a:pathLst>
          </a:custGeom>
          <a:noFill/>
          <a:ln w="25400">
            <a:solidFill>
              <a:srgbClr val="FF0000"/>
            </a:solidFill>
            <a:miter lim="800000"/>
          </a:ln>
          <a:extLst>
            <a:ext uri="{909E8E84-426E-40DD-AFC4-6F175D3DCCD1}">
              <a14:hiddenFill xmlns:a14="http://schemas.microsoft.com/office/drawing/2010/main">
                <a:solidFill>
                  <a:srgbClr val="FFFFFF"/>
                </a:solidFill>
              </a14:hiddenFill>
            </a:ext>
          </a:extLst>
        </p:spPr>
        <p:txBody>
          <a:bodyPr wrap="none" lIns="67500" tIns="35100" rIns="67500" bIns="351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latin typeface="楷体" panose="02010609060101010101" pitchFamily="49" charset="-122"/>
              <a:ea typeface="楷体" panose="02010609060101010101" pitchFamily="49" charset="-122"/>
            </a:endParaRPr>
          </a:p>
        </p:txBody>
      </p:sp>
      <p:sp>
        <p:nvSpPr>
          <p:cNvPr id="22" name="Line 18"/>
          <p:cNvSpPr>
            <a:spLocks noChangeShapeType="1"/>
          </p:cNvSpPr>
          <p:nvPr/>
        </p:nvSpPr>
        <p:spPr bwMode="auto">
          <a:xfrm flipH="1">
            <a:off x="6312999" y="1663457"/>
            <a:ext cx="2381" cy="1631156"/>
          </a:xfrm>
          <a:prstGeom prst="line">
            <a:avLst/>
          </a:prstGeom>
          <a:noFill/>
          <a:ln w="57150">
            <a:solidFill>
              <a:srgbClr val="6600CC"/>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sz="1800">
              <a:latin typeface="楷体" panose="02010609060101010101" pitchFamily="49" charset="-122"/>
              <a:ea typeface="楷体" panose="02010609060101010101" pitchFamily="49" charset="-122"/>
            </a:endParaRPr>
          </a:p>
        </p:txBody>
      </p:sp>
      <p:sp>
        <p:nvSpPr>
          <p:cNvPr id="23" name="AutoShape 67"/>
          <p:cNvSpPr>
            <a:spLocks noChangeArrowheads="1"/>
          </p:cNvSpPr>
          <p:nvPr/>
        </p:nvSpPr>
        <p:spPr bwMode="auto">
          <a:xfrm>
            <a:off x="3004252" y="1347941"/>
            <a:ext cx="2727722" cy="1593056"/>
          </a:xfrm>
          <a:prstGeom prst="triangle">
            <a:avLst>
              <a:gd name="adj" fmla="val 22565"/>
            </a:avLst>
          </a:prstGeom>
          <a:noFill/>
          <a:ln w="9525">
            <a:solidFill>
              <a:srgbClr val="0000FF"/>
            </a:solidFill>
            <a:miter lim="800000"/>
          </a:ln>
          <a:extLst>
            <a:ext uri="{909E8E84-426E-40DD-AFC4-6F175D3DCCD1}">
              <a14:hiddenFill xmlns:a14="http://schemas.microsoft.com/office/drawing/2010/main">
                <a:solidFill>
                  <a:srgbClr val="FFFFFF"/>
                </a:solidFill>
              </a14:hiddenFill>
            </a:ext>
          </a:extLst>
        </p:spPr>
        <p:txBody>
          <a:bodyPr wrap="none" lIns="67500" tIns="35100" rIns="67500" bIns="351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latin typeface="楷体" panose="02010609060101010101" pitchFamily="49" charset="-122"/>
              <a:ea typeface="楷体" panose="02010609060101010101" pitchFamily="49" charset="-122"/>
            </a:endParaRPr>
          </a:p>
        </p:txBody>
      </p:sp>
      <p:sp>
        <p:nvSpPr>
          <p:cNvPr id="24" name="Line 69"/>
          <p:cNvSpPr>
            <a:spLocks noChangeShapeType="1"/>
          </p:cNvSpPr>
          <p:nvPr/>
        </p:nvSpPr>
        <p:spPr bwMode="auto">
          <a:xfrm>
            <a:off x="3636474" y="1383660"/>
            <a:ext cx="11906" cy="1554956"/>
          </a:xfrm>
          <a:prstGeom prst="line">
            <a:avLst/>
          </a:prstGeom>
          <a:noFill/>
          <a:ln w="25400">
            <a:solidFill>
              <a:srgbClr val="FF0000"/>
            </a:solidFill>
            <a:prstDash val="dash"/>
            <a:round/>
          </a:ln>
          <a:extLst>
            <a:ext uri="{909E8E84-426E-40DD-AFC4-6F175D3DCCD1}">
              <a14:hiddenFill xmlns:a14="http://schemas.microsoft.com/office/drawing/2010/main">
                <a:noFill/>
              </a14:hiddenFill>
            </a:ext>
          </a:extLst>
        </p:spPr>
        <p:txBody>
          <a:bodyPr lIns="68580" tIns="34290" rIns="68580" bIns="34290"/>
          <a:lstStyle/>
          <a:p>
            <a:endParaRPr lang="zh-CN" altLang="en-US" sz="1800">
              <a:latin typeface="楷体" panose="02010609060101010101" pitchFamily="49" charset="-122"/>
              <a:ea typeface="楷体" panose="02010609060101010101" pitchFamily="49" charset="-122"/>
            </a:endParaRPr>
          </a:p>
        </p:txBody>
      </p:sp>
      <p:sp>
        <p:nvSpPr>
          <p:cNvPr id="25" name="Freeform 78"/>
          <p:cNvSpPr>
            <a:spLocks noChangeArrowheads="1"/>
          </p:cNvSpPr>
          <p:nvPr/>
        </p:nvSpPr>
        <p:spPr bwMode="auto">
          <a:xfrm>
            <a:off x="3661476" y="2774309"/>
            <a:ext cx="147638" cy="147638"/>
          </a:xfrm>
          <a:custGeom>
            <a:avLst/>
            <a:gdLst>
              <a:gd name="T0" fmla="*/ 0 w 124"/>
              <a:gd name="T1" fmla="*/ 28 h 124"/>
              <a:gd name="T2" fmla="*/ 93 w 124"/>
              <a:gd name="T3" fmla="*/ 124 h 124"/>
              <a:gd name="T4" fmla="*/ 0 60000 65536"/>
              <a:gd name="T5" fmla="*/ 0 60000 65536"/>
              <a:gd name="T6" fmla="*/ 0 w 124"/>
              <a:gd name="T7" fmla="*/ 0 h 124"/>
              <a:gd name="T8" fmla="*/ 124 w 124"/>
              <a:gd name="T9" fmla="*/ 124 h 124"/>
            </a:gdLst>
            <a:ahLst/>
            <a:cxnLst>
              <a:cxn ang="T4">
                <a:pos x="T0" y="T1"/>
              </a:cxn>
              <a:cxn ang="T5">
                <a:pos x="T2" y="T3"/>
              </a:cxn>
            </a:cxnLst>
            <a:rect l="T6" t="T7" r="T8" b="T9"/>
            <a:pathLst>
              <a:path w="124" h="124">
                <a:moveTo>
                  <a:pt x="0" y="28"/>
                </a:moveTo>
                <a:cubicBezTo>
                  <a:pt x="124" y="32"/>
                  <a:pt x="93" y="0"/>
                  <a:pt x="93" y="124"/>
                </a:cubicBezTo>
              </a:path>
            </a:pathLst>
          </a:custGeom>
          <a:noFill/>
          <a:ln w="25400">
            <a:solidFill>
              <a:srgbClr val="FF0000"/>
            </a:solidFill>
            <a:miter lim="800000"/>
          </a:ln>
          <a:extLst>
            <a:ext uri="{909E8E84-426E-40DD-AFC4-6F175D3DCCD1}">
              <a14:hiddenFill xmlns:a14="http://schemas.microsoft.com/office/drawing/2010/main">
                <a:solidFill>
                  <a:srgbClr val="FFFFFF"/>
                </a:solidFill>
              </a14:hiddenFill>
            </a:ext>
          </a:extLst>
        </p:spPr>
        <p:txBody>
          <a:bodyPr wrap="none" lIns="67500" tIns="35100" rIns="67500" bIns="351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latin typeface="楷体" panose="02010609060101010101" pitchFamily="49" charset="-122"/>
              <a:ea typeface="楷体" panose="02010609060101010101" pitchFamily="49" charset="-122"/>
            </a:endParaRPr>
          </a:p>
        </p:txBody>
      </p:sp>
      <p:sp>
        <p:nvSpPr>
          <p:cNvPr id="26" name="Freeform 79"/>
          <p:cNvSpPr>
            <a:spLocks noChangeArrowheads="1"/>
          </p:cNvSpPr>
          <p:nvPr/>
        </p:nvSpPr>
        <p:spPr bwMode="auto">
          <a:xfrm rot="6430535">
            <a:off x="3345961" y="2028978"/>
            <a:ext cx="154781" cy="161925"/>
          </a:xfrm>
          <a:custGeom>
            <a:avLst/>
            <a:gdLst>
              <a:gd name="T0" fmla="*/ 0 w 124"/>
              <a:gd name="T1" fmla="*/ 28 h 124"/>
              <a:gd name="T2" fmla="*/ 93 w 124"/>
              <a:gd name="T3" fmla="*/ 124 h 124"/>
              <a:gd name="T4" fmla="*/ 0 60000 65536"/>
              <a:gd name="T5" fmla="*/ 0 60000 65536"/>
              <a:gd name="T6" fmla="*/ 0 w 124"/>
              <a:gd name="T7" fmla="*/ 0 h 124"/>
              <a:gd name="T8" fmla="*/ 124 w 124"/>
              <a:gd name="T9" fmla="*/ 124 h 124"/>
            </a:gdLst>
            <a:ahLst/>
            <a:cxnLst>
              <a:cxn ang="T4">
                <a:pos x="T0" y="T1"/>
              </a:cxn>
              <a:cxn ang="T5">
                <a:pos x="T2" y="T3"/>
              </a:cxn>
            </a:cxnLst>
            <a:rect l="T6" t="T7" r="T8" b="T9"/>
            <a:pathLst>
              <a:path w="124" h="124">
                <a:moveTo>
                  <a:pt x="0" y="28"/>
                </a:moveTo>
                <a:cubicBezTo>
                  <a:pt x="124" y="32"/>
                  <a:pt x="93" y="0"/>
                  <a:pt x="93" y="124"/>
                </a:cubicBezTo>
              </a:path>
            </a:pathLst>
          </a:custGeom>
          <a:noFill/>
          <a:ln w="25400">
            <a:solidFill>
              <a:srgbClr val="FF0000"/>
            </a:solidFill>
            <a:miter lim="800000"/>
          </a:ln>
          <a:extLst>
            <a:ext uri="{909E8E84-426E-40DD-AFC4-6F175D3DCCD1}">
              <a14:hiddenFill xmlns:a14="http://schemas.microsoft.com/office/drawing/2010/main">
                <a:solidFill>
                  <a:srgbClr val="FFFFFF"/>
                </a:solidFill>
              </a14:hiddenFill>
            </a:ext>
          </a:extLst>
        </p:spPr>
        <p:txBody>
          <a:bodyPr wrap="none" lIns="67500" tIns="35100" rIns="67500" bIns="351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latin typeface="楷体" panose="02010609060101010101" pitchFamily="49" charset="-122"/>
              <a:ea typeface="楷体" panose="02010609060101010101" pitchFamily="49" charset="-122"/>
            </a:endParaRPr>
          </a:p>
        </p:txBody>
      </p:sp>
      <p:sp>
        <p:nvSpPr>
          <p:cNvPr id="27" name="Line 81"/>
          <p:cNvSpPr>
            <a:spLocks noChangeShapeType="1"/>
          </p:cNvSpPr>
          <p:nvPr/>
        </p:nvSpPr>
        <p:spPr bwMode="auto">
          <a:xfrm flipH="1" flipV="1">
            <a:off x="3387632" y="1992068"/>
            <a:ext cx="2271713" cy="904875"/>
          </a:xfrm>
          <a:prstGeom prst="line">
            <a:avLst/>
          </a:prstGeom>
          <a:noFill/>
          <a:ln w="25400">
            <a:solidFill>
              <a:srgbClr val="FF0000"/>
            </a:solidFill>
            <a:prstDash val="dash"/>
            <a:round/>
          </a:ln>
          <a:extLst>
            <a:ext uri="{909E8E84-426E-40DD-AFC4-6F175D3DCCD1}">
              <a14:hiddenFill xmlns:a14="http://schemas.microsoft.com/office/drawing/2010/main">
                <a:noFill/>
              </a14:hiddenFill>
            </a:ext>
          </a:extLst>
        </p:spPr>
        <p:txBody>
          <a:bodyPr lIns="68580" tIns="34290" rIns="68580" bIns="34290"/>
          <a:lstStyle/>
          <a:p>
            <a:endParaRPr lang="zh-CN" altLang="en-US" sz="1800">
              <a:latin typeface="楷体" panose="02010609060101010101" pitchFamily="49" charset="-122"/>
              <a:ea typeface="楷体" panose="02010609060101010101" pitchFamily="49" charset="-122"/>
            </a:endParaRPr>
          </a:p>
        </p:txBody>
      </p:sp>
      <p:sp>
        <p:nvSpPr>
          <p:cNvPr id="28" name="Text Box 82"/>
          <p:cNvSpPr txBox="1">
            <a:spLocks noChangeArrowheads="1"/>
          </p:cNvSpPr>
          <p:nvPr/>
        </p:nvSpPr>
        <p:spPr bwMode="auto">
          <a:xfrm>
            <a:off x="2863757" y="1734893"/>
            <a:ext cx="367151" cy="34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tIns="35100" rIns="67500" bIns="351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800">
                <a:latin typeface="楷体" panose="02010609060101010101" pitchFamily="49" charset="-122"/>
                <a:ea typeface="楷体" panose="02010609060101010101" pitchFamily="49" charset="-122"/>
              </a:rPr>
              <a:t>底</a:t>
            </a:r>
          </a:p>
        </p:txBody>
      </p:sp>
      <p:sp>
        <p:nvSpPr>
          <p:cNvPr id="29" name="Text Box 83"/>
          <p:cNvSpPr txBox="1">
            <a:spLocks noChangeArrowheads="1"/>
          </p:cNvSpPr>
          <p:nvPr/>
        </p:nvSpPr>
        <p:spPr bwMode="auto">
          <a:xfrm>
            <a:off x="3330482" y="2396881"/>
            <a:ext cx="367151" cy="34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tIns="35100" rIns="67500" bIns="351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800">
                <a:latin typeface="楷体" panose="02010609060101010101" pitchFamily="49" charset="-122"/>
                <a:ea typeface="楷体" panose="02010609060101010101" pitchFamily="49" charset="-122"/>
              </a:rPr>
              <a:t>高</a:t>
            </a:r>
          </a:p>
        </p:txBody>
      </p:sp>
      <p:sp>
        <p:nvSpPr>
          <p:cNvPr id="30" name="Text Box 85"/>
          <p:cNvSpPr txBox="1">
            <a:spLocks noChangeArrowheads="1"/>
          </p:cNvSpPr>
          <p:nvPr/>
        </p:nvSpPr>
        <p:spPr bwMode="auto">
          <a:xfrm>
            <a:off x="4259170" y="2084937"/>
            <a:ext cx="367151" cy="34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tIns="35100" rIns="67500" bIns="351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800">
                <a:latin typeface="楷体" panose="02010609060101010101" pitchFamily="49" charset="-122"/>
                <a:ea typeface="楷体" panose="02010609060101010101" pitchFamily="49" charset="-122"/>
              </a:rPr>
              <a:t>高</a:t>
            </a:r>
          </a:p>
        </p:txBody>
      </p:sp>
      <p:sp>
        <p:nvSpPr>
          <p:cNvPr id="31" name="Text Box 86"/>
          <p:cNvSpPr txBox="1">
            <a:spLocks noChangeArrowheads="1"/>
          </p:cNvSpPr>
          <p:nvPr/>
        </p:nvSpPr>
        <p:spPr bwMode="auto">
          <a:xfrm>
            <a:off x="3904363" y="2925518"/>
            <a:ext cx="367151" cy="34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500" tIns="35100" rIns="67500" bIns="351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800">
                <a:latin typeface="楷体" panose="02010609060101010101" pitchFamily="49" charset="-122"/>
                <a:ea typeface="楷体" panose="02010609060101010101" pitchFamily="49" charset="-122"/>
              </a:rPr>
              <a:t>底</a:t>
            </a:r>
          </a:p>
        </p:txBody>
      </p:sp>
      <p:sp>
        <p:nvSpPr>
          <p:cNvPr id="32" name="Line 87"/>
          <p:cNvSpPr>
            <a:spLocks noChangeShapeType="1"/>
          </p:cNvSpPr>
          <p:nvPr/>
        </p:nvSpPr>
        <p:spPr bwMode="auto">
          <a:xfrm flipH="1">
            <a:off x="3009014" y="1353893"/>
            <a:ext cx="603647" cy="1596629"/>
          </a:xfrm>
          <a:prstGeom prst="line">
            <a:avLst/>
          </a:prstGeom>
          <a:noFill/>
          <a:ln w="57150">
            <a:solidFill>
              <a:srgbClr val="6600CC"/>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sz="1800">
              <a:latin typeface="楷体" panose="02010609060101010101" pitchFamily="49" charset="-122"/>
              <a:ea typeface="楷体" panose="02010609060101010101" pitchFamily="49" charset="-122"/>
            </a:endParaRPr>
          </a:p>
        </p:txBody>
      </p:sp>
      <p:sp>
        <p:nvSpPr>
          <p:cNvPr id="33" name="Line 88"/>
          <p:cNvSpPr>
            <a:spLocks noChangeShapeType="1"/>
          </p:cNvSpPr>
          <p:nvPr/>
        </p:nvSpPr>
        <p:spPr bwMode="auto">
          <a:xfrm flipH="1">
            <a:off x="3007824" y="2938616"/>
            <a:ext cx="2721769" cy="0"/>
          </a:xfrm>
          <a:prstGeom prst="line">
            <a:avLst/>
          </a:prstGeom>
          <a:noFill/>
          <a:ln w="57150">
            <a:solidFill>
              <a:srgbClr val="6600CC"/>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sz="180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dissolve">
                                      <p:cBhvr>
                                        <p:cTn id="21" dur="500"/>
                                        <p:tgtEl>
                                          <p:spTgt spid="3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ppt_x"/>
                                          </p:val>
                                        </p:tav>
                                        <p:tav tm="100000">
                                          <p:val>
                                            <p:strVal val="#ppt_x"/>
                                          </p:val>
                                        </p:tav>
                                      </p:tavLst>
                                    </p:anim>
                                    <p:anim calcmode="lin" valueType="num">
                                      <p:cBhvr additive="base">
                                        <p:cTn id="27" dur="500" fill="hold"/>
                                        <p:tgtEl>
                                          <p:spTgt spid="2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2" name="type.wav"/>
                                        </p:tgtEl>
                                      </p:cMediaNode>
                                    </p:audio>
                                  </p:sub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30"/>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28"/>
                                        </p:tgtEl>
                                      </p:cBhvr>
                                    </p:animEffect>
                                    <p:set>
                                      <p:cBhvr>
                                        <p:cTn id="37" dur="1" fill="hold">
                                          <p:stCondLst>
                                            <p:cond delay="499"/>
                                          </p:stCondLst>
                                        </p:cTn>
                                        <p:tgtEl>
                                          <p:spTgt spid="2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dissolve">
                                      <p:cBhvr>
                                        <p:cTn id="42" dur="5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ppt_x"/>
                                          </p:val>
                                        </p:tav>
                                        <p:tav tm="100000">
                                          <p:val>
                                            <p:strVal val="#ppt_x"/>
                                          </p:val>
                                        </p:tav>
                                      </p:tavLst>
                                    </p:anim>
                                    <p:anim calcmode="lin" valueType="num">
                                      <p:cBhvr additive="base">
                                        <p:cTn id="48" dur="500" fill="hold"/>
                                        <p:tgtEl>
                                          <p:spTgt spid="31"/>
                                        </p:tgtEl>
                                        <p:attrNameLst>
                                          <p:attrName>ppt_y</p:attrName>
                                        </p:attrNameLst>
                                      </p:cBhvr>
                                      <p:tavLst>
                                        <p:tav tm="0">
                                          <p:val>
                                            <p:strVal val="1+#ppt_h/2"/>
                                          </p:val>
                                        </p:tav>
                                        <p:tav tm="100000">
                                          <p:val>
                                            <p:strVal val="#ppt_y"/>
                                          </p:val>
                                        </p:tav>
                                      </p:tavLst>
                                    </p:anim>
                                  </p:childTnLst>
                                </p:cTn>
                              </p:par>
                            </p:childTnLst>
                          </p:cTn>
                        </p:par>
                        <p:par>
                          <p:cTn id="49" fill="hold">
                            <p:stCondLst>
                              <p:cond delay="500"/>
                            </p:stCondLst>
                            <p:childTnLst>
                              <p:par>
                                <p:cTn id="50" presetID="1" presetClass="entr" presetSubtype="0"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dissolve">
                                      <p:cBhvr>
                                        <p:cTn id="56" dur="5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par>
                          <p:cTn id="63" fill="hold">
                            <p:stCondLst>
                              <p:cond delay="500"/>
                            </p:stCondLst>
                            <p:childTnLst>
                              <p:par>
                                <p:cTn id="64" presetID="1" presetClass="entr" presetSubtype="0"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childTnLst>
                                  <p:subTnLst>
                                    <p:cmd type="evt" cmd="onstopaudio">
                                      <p:cBhvr>
                                        <p:cTn display="1" masterRel="sameClick">
                                          <p:stCondLst>
                                            <p:cond evt="begin" delay="0">
                                              <p:tn val="64"/>
                                            </p:cond>
                                          </p:stCondLst>
                                        </p:cTn>
                                        <p:tgtEl>
                                          <p:sldTgt/>
                                        </p:tgtEl>
                                      </p:cBhvr>
                                    </p:cmd>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animBg="1"/>
      <p:bldP spid="17" grpId="0"/>
      <p:bldP spid="18" grpId="0"/>
      <p:bldP spid="22" grpId="0" animBg="1"/>
      <p:bldP spid="28" grpId="0"/>
      <p:bldP spid="28" grpId="1"/>
      <p:bldP spid="29" grpId="0"/>
      <p:bldP spid="30" grpId="0"/>
      <p:bldP spid="30" grpId="1"/>
      <p:bldP spid="31" grpId="0"/>
      <p:bldP spid="32" grpId="0" animBg="1"/>
      <p:bldP spid="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3"/>
          <p:cNvSpPr txBox="1"/>
          <p:nvPr/>
        </p:nvSpPr>
        <p:spPr>
          <a:xfrm>
            <a:off x="1957972" y="709451"/>
            <a:ext cx="7043177" cy="391478"/>
          </a:xfrm>
          <a:prstGeom prst="rect">
            <a:avLst/>
          </a:prstGeom>
          <a:noFill/>
        </p:spPr>
        <p:txBody>
          <a:bodyPr wrap="square" lIns="68580" tIns="34290" rIns="68580" bIns="34290" rtlCol="0">
            <a:spAutoFit/>
          </a:bodyPr>
          <a:lstStyle/>
          <a:p>
            <a:r>
              <a:rPr lang="en-US" altLang="zh-CN" sz="2100" dirty="0">
                <a:latin typeface="楷体" panose="02010609060101010101" pitchFamily="49" charset="-122"/>
                <a:ea typeface="楷体" panose="02010609060101010101" pitchFamily="49" charset="-122"/>
                <a:cs typeface="+mn-ea"/>
                <a:sym typeface="+mn-lt"/>
              </a:rPr>
              <a:t>3.</a:t>
            </a:r>
            <a:r>
              <a:rPr lang="zh-CN" altLang="zh-CN" sz="2100" dirty="0">
                <a:latin typeface="楷体" panose="02010609060101010101" pitchFamily="49" charset="-122"/>
                <a:ea typeface="楷体" panose="02010609060101010101" pitchFamily="49" charset="-122"/>
                <a:cs typeface="+mn-ea"/>
                <a:sym typeface="+mn-lt"/>
              </a:rPr>
              <a:t>判断</a:t>
            </a:r>
            <a:r>
              <a:rPr lang="en-US" altLang="zh-CN" sz="2100" dirty="0">
                <a:latin typeface="楷体" panose="02010609060101010101" pitchFamily="49" charset="-122"/>
                <a:ea typeface="楷体" panose="02010609060101010101" pitchFamily="49" charset="-122"/>
                <a:cs typeface="+mn-ea"/>
                <a:sym typeface="+mn-lt"/>
              </a:rPr>
              <a:t>:</a:t>
            </a:r>
            <a:r>
              <a:rPr lang="zh-CN" altLang="en-US" sz="2100" dirty="0">
                <a:latin typeface="楷体" panose="02010609060101010101" pitchFamily="49" charset="-122"/>
                <a:ea typeface="楷体" panose="02010609060101010101" pitchFamily="49" charset="-122"/>
                <a:cs typeface="+mn-ea"/>
                <a:sym typeface="+mn-lt"/>
              </a:rPr>
              <a:t>三角形有无数条高</a:t>
            </a:r>
            <a:r>
              <a:rPr lang="zh-CN" altLang="zh-CN" sz="2100" dirty="0">
                <a:latin typeface="楷体" panose="02010609060101010101" pitchFamily="49" charset="-122"/>
                <a:ea typeface="楷体" panose="02010609060101010101" pitchFamily="49" charset="-122"/>
                <a:cs typeface="+mn-ea"/>
                <a:sym typeface="+mn-lt"/>
              </a:rPr>
              <a:t>。</a:t>
            </a:r>
            <a:r>
              <a:rPr lang="en-US" altLang="zh-CN" sz="2100" dirty="0">
                <a:latin typeface="楷体" panose="02010609060101010101" pitchFamily="49" charset="-122"/>
                <a:ea typeface="楷体" panose="02010609060101010101" pitchFamily="49" charset="-122"/>
                <a:cs typeface="+mn-ea"/>
                <a:sym typeface="+mn-lt"/>
              </a:rPr>
              <a:t>        (    )</a:t>
            </a:r>
            <a:endParaRPr lang="zh-CN" altLang="zh-CN" sz="2100" dirty="0">
              <a:latin typeface="楷体" panose="02010609060101010101" pitchFamily="49" charset="-122"/>
              <a:ea typeface="楷体" panose="02010609060101010101" pitchFamily="49" charset="-122"/>
              <a:cs typeface="+mn-ea"/>
              <a:sym typeface="+mn-lt"/>
            </a:endParaRPr>
          </a:p>
        </p:txBody>
      </p:sp>
      <p:sp>
        <p:nvSpPr>
          <p:cNvPr id="3" name="矩形 2"/>
          <p:cNvSpPr/>
          <p:nvPr/>
        </p:nvSpPr>
        <p:spPr>
          <a:xfrm>
            <a:off x="6732754" y="793784"/>
            <a:ext cx="396479" cy="300083"/>
          </a:xfrm>
          <a:prstGeom prst="rect">
            <a:avLst/>
          </a:prstGeom>
        </p:spPr>
        <p:txBody>
          <a:bodyPr wrap="square" lIns="68580" tIns="34290" rIns="68580" bIns="34290">
            <a:spAutoFit/>
          </a:bodyPr>
          <a:lstStyle/>
          <a:p>
            <a:r>
              <a:rPr lang="zh-CN" altLang="en-US" sz="1500" dirty="0">
                <a:cs typeface="+mn-ea"/>
                <a:sym typeface="+mn-lt"/>
              </a:rPr>
              <a:t>√</a:t>
            </a:r>
            <a:endParaRPr lang="zh-CN" altLang="zh-CN" sz="1500" dirty="0">
              <a:cs typeface="+mn-ea"/>
              <a:sym typeface="+mn-lt"/>
            </a:endParaRPr>
          </a:p>
        </p:txBody>
      </p:sp>
      <p:sp>
        <p:nvSpPr>
          <p:cNvPr id="4" name="矩形 3"/>
          <p:cNvSpPr/>
          <p:nvPr/>
        </p:nvSpPr>
        <p:spPr>
          <a:xfrm>
            <a:off x="841209" y="251578"/>
            <a:ext cx="1369607"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cs typeface="+mn-ea"/>
                <a:sym typeface="+mn-lt"/>
              </a:rPr>
              <a:t>练习巩固</a:t>
            </a:r>
          </a:p>
        </p:txBody>
      </p:sp>
      <p:grpSp>
        <p:nvGrpSpPr>
          <p:cNvPr id="6" name="组合 5"/>
          <p:cNvGrpSpPr/>
          <p:nvPr/>
        </p:nvGrpSpPr>
        <p:grpSpPr>
          <a:xfrm>
            <a:off x="841209" y="1303812"/>
            <a:ext cx="7185060" cy="2386299"/>
            <a:chOff x="1121612" y="1738417"/>
            <a:chExt cx="9580080" cy="3181731"/>
          </a:xfrm>
        </p:grpSpPr>
        <p:grpSp>
          <p:nvGrpSpPr>
            <p:cNvPr id="30" name="组合 29"/>
            <p:cNvGrpSpPr/>
            <p:nvPr/>
          </p:nvGrpSpPr>
          <p:grpSpPr>
            <a:xfrm>
              <a:off x="1121612" y="1738417"/>
              <a:ext cx="9580080" cy="3181731"/>
              <a:chOff x="1235965" y="1645910"/>
              <a:chExt cx="9580080" cy="3181731"/>
            </a:xfrm>
          </p:grpSpPr>
          <p:sp>
            <p:nvSpPr>
              <p:cNvPr id="10" name="圆角矩形 15"/>
              <p:cNvSpPr/>
              <p:nvPr/>
            </p:nvSpPr>
            <p:spPr>
              <a:xfrm>
                <a:off x="1235965" y="2195517"/>
                <a:ext cx="9580080" cy="2632124"/>
              </a:xfrm>
              <a:prstGeom prst="roundRect">
                <a:avLst/>
              </a:prstGeom>
              <a:noFill/>
              <a:ln w="57150" cap="flat" cmpd="sng" algn="ctr">
                <a:solidFill>
                  <a:srgbClr val="0070C0"/>
                </a:solidFill>
                <a:prstDash val="solid"/>
                <a:miter lim="800000"/>
              </a:ln>
              <a:effectLst/>
              <a:scene3d>
                <a:camera prst="orthographicFront"/>
                <a:lightRig rig="threePt" dir="t"/>
              </a:scene3d>
              <a:sp3d>
                <a:bevelT w="139700" prst="cross"/>
              </a:sp3d>
            </p:spPr>
            <p:txBody>
              <a:bodyPr anchor="ctr"/>
              <a:lstStyle/>
              <a:p>
                <a:pPr algn="ctr">
                  <a:defRPr/>
                </a:pPr>
                <a:endParaRPr lang="zh-CN" altLang="en-US" kern="0">
                  <a:solidFill>
                    <a:prstClr val="white"/>
                  </a:solidFill>
                  <a:cs typeface="+mn-ea"/>
                  <a:sym typeface="+mn-lt"/>
                </a:endParaRPr>
              </a:p>
            </p:txBody>
          </p:sp>
          <p:grpSp>
            <p:nvGrpSpPr>
              <p:cNvPr id="11" name="组合 10"/>
              <p:cNvGrpSpPr/>
              <p:nvPr/>
            </p:nvGrpSpPr>
            <p:grpSpPr bwMode="auto">
              <a:xfrm>
                <a:off x="1397371" y="1807835"/>
                <a:ext cx="673300" cy="769441"/>
                <a:chOff x="1365448" y="1160618"/>
                <a:chExt cx="648000" cy="769906"/>
              </a:xfrm>
            </p:grpSpPr>
            <p:sp>
              <p:nvSpPr>
                <p:cNvPr id="28" name="椭圆 27"/>
                <p:cNvSpPr/>
                <p:nvPr/>
              </p:nvSpPr>
              <p:spPr>
                <a:xfrm>
                  <a:off x="1365448" y="1203507"/>
                  <a:ext cx="648000" cy="648091"/>
                </a:xfrm>
                <a:prstGeom prst="ellipse">
                  <a:avLst/>
                </a:prstGeom>
                <a:solidFill>
                  <a:srgbClr val="0000FF"/>
                </a:solidFill>
                <a:ln w="12700" cap="flat" cmpd="sng" algn="ctr">
                  <a:solidFill>
                    <a:srgbClr val="0000FF"/>
                  </a:solidFill>
                  <a:prstDash val="solid"/>
                  <a:miter lim="800000"/>
                </a:ln>
                <a:effectLst/>
              </p:spPr>
              <p:txBody>
                <a:bodyPr anchor="ctr"/>
                <a:lstStyle/>
                <a:p>
                  <a:pPr algn="ctr">
                    <a:defRPr/>
                  </a:pPr>
                  <a:endParaRPr lang="zh-CN" altLang="en-US" kern="0">
                    <a:solidFill>
                      <a:prstClr val="white"/>
                    </a:solidFill>
                    <a:cs typeface="+mn-ea"/>
                    <a:sym typeface="+mn-lt"/>
                  </a:endParaRPr>
                </a:p>
              </p:txBody>
            </p:sp>
            <p:sp>
              <p:nvSpPr>
                <p:cNvPr id="29" name="TextBox 3">
                  <a:hlinkClick r:id="rId2" action="ppaction://hlinkfile"/>
                </p:cNvPr>
                <p:cNvSpPr txBox="1">
                  <a:spLocks noChangeArrowheads="1"/>
                </p:cNvSpPr>
                <p:nvPr/>
              </p:nvSpPr>
              <p:spPr bwMode="auto">
                <a:xfrm>
                  <a:off x="1401416" y="1160618"/>
                  <a:ext cx="576065" cy="769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defRPr/>
                  </a:pPr>
                  <a:r>
                    <a:rPr lang="zh-CN" altLang="en-US" sz="2100" kern="0" dirty="0">
                      <a:solidFill>
                        <a:prstClr val="white"/>
                      </a:solidFill>
                      <a:latin typeface="+mn-lt"/>
                      <a:ea typeface="+mn-ea"/>
                      <a:cs typeface="+mn-ea"/>
                      <a:sym typeface="+mn-lt"/>
                    </a:rPr>
                    <a:t>错</a:t>
                  </a:r>
                </a:p>
              </p:txBody>
            </p:sp>
          </p:grpSp>
          <p:grpSp>
            <p:nvGrpSpPr>
              <p:cNvPr id="12" name="组合 7"/>
              <p:cNvGrpSpPr/>
              <p:nvPr/>
            </p:nvGrpSpPr>
            <p:grpSpPr bwMode="auto">
              <a:xfrm>
                <a:off x="1998238" y="1658610"/>
                <a:ext cx="671655" cy="769441"/>
                <a:chOff x="1365448" y="1160618"/>
                <a:chExt cx="648000" cy="768141"/>
              </a:xfrm>
            </p:grpSpPr>
            <p:sp>
              <p:nvSpPr>
                <p:cNvPr id="26" name="椭圆 25"/>
                <p:cNvSpPr/>
                <p:nvPr/>
              </p:nvSpPr>
              <p:spPr>
                <a:xfrm>
                  <a:off x="1365448" y="1203409"/>
                  <a:ext cx="648000" cy="648189"/>
                </a:xfrm>
                <a:prstGeom prst="ellipse">
                  <a:avLst/>
                </a:prstGeom>
                <a:solidFill>
                  <a:srgbClr val="0000FF"/>
                </a:solidFill>
                <a:ln w="12700" cap="flat" cmpd="sng" algn="ctr">
                  <a:solidFill>
                    <a:srgbClr val="0000FF"/>
                  </a:solidFill>
                  <a:prstDash val="solid"/>
                  <a:miter lim="800000"/>
                </a:ln>
                <a:effectLst/>
              </p:spPr>
              <p:txBody>
                <a:bodyPr anchor="ctr"/>
                <a:lstStyle/>
                <a:p>
                  <a:pPr algn="ctr">
                    <a:defRPr/>
                  </a:pPr>
                  <a:endParaRPr lang="zh-CN" altLang="en-US" kern="0">
                    <a:solidFill>
                      <a:prstClr val="white"/>
                    </a:solidFill>
                    <a:cs typeface="+mn-ea"/>
                    <a:sym typeface="+mn-lt"/>
                  </a:endParaRPr>
                </a:p>
              </p:txBody>
            </p:sp>
            <p:sp>
              <p:nvSpPr>
                <p:cNvPr id="27" name="TextBox 3">
                  <a:hlinkClick r:id="rId2" action="ppaction://hlinkfile"/>
                </p:cNvPr>
                <p:cNvSpPr txBox="1">
                  <a:spLocks noChangeArrowheads="1"/>
                </p:cNvSpPr>
                <p:nvPr/>
              </p:nvSpPr>
              <p:spPr bwMode="auto">
                <a:xfrm>
                  <a:off x="1401416" y="1160618"/>
                  <a:ext cx="576065" cy="7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defRPr/>
                  </a:pPr>
                  <a:r>
                    <a:rPr lang="zh-CN" altLang="en-US" sz="2100" kern="0" dirty="0">
                      <a:solidFill>
                        <a:prstClr val="white"/>
                      </a:solidFill>
                      <a:latin typeface="+mn-lt"/>
                      <a:ea typeface="+mn-ea"/>
                      <a:cs typeface="+mn-ea"/>
                      <a:sym typeface="+mn-lt"/>
                    </a:rPr>
                    <a:t>解</a:t>
                  </a:r>
                </a:p>
              </p:txBody>
            </p:sp>
          </p:grpSp>
          <p:grpSp>
            <p:nvGrpSpPr>
              <p:cNvPr id="13" name="组合 12"/>
              <p:cNvGrpSpPr/>
              <p:nvPr/>
            </p:nvGrpSpPr>
            <p:grpSpPr bwMode="auto">
              <a:xfrm>
                <a:off x="2610629" y="1826885"/>
                <a:ext cx="671655" cy="769441"/>
                <a:chOff x="1365448" y="1160618"/>
                <a:chExt cx="648000" cy="769906"/>
              </a:xfrm>
            </p:grpSpPr>
            <p:sp>
              <p:nvSpPr>
                <p:cNvPr id="24" name="椭圆 23"/>
                <p:cNvSpPr/>
                <p:nvPr/>
              </p:nvSpPr>
              <p:spPr>
                <a:xfrm>
                  <a:off x="1365448" y="1203507"/>
                  <a:ext cx="648000" cy="648091"/>
                </a:xfrm>
                <a:prstGeom prst="ellipse">
                  <a:avLst/>
                </a:prstGeom>
                <a:solidFill>
                  <a:srgbClr val="0000FF"/>
                </a:solidFill>
                <a:ln w="12700" cap="flat" cmpd="sng" algn="ctr">
                  <a:solidFill>
                    <a:srgbClr val="0000FF"/>
                  </a:solidFill>
                  <a:prstDash val="solid"/>
                  <a:miter lim="800000"/>
                </a:ln>
                <a:effectLst/>
              </p:spPr>
              <p:txBody>
                <a:bodyPr anchor="ctr"/>
                <a:lstStyle/>
                <a:p>
                  <a:pPr algn="ctr">
                    <a:defRPr/>
                  </a:pPr>
                  <a:endParaRPr lang="zh-CN" altLang="en-US" kern="0">
                    <a:solidFill>
                      <a:prstClr val="white"/>
                    </a:solidFill>
                    <a:cs typeface="+mn-ea"/>
                    <a:sym typeface="+mn-lt"/>
                  </a:endParaRPr>
                </a:p>
              </p:txBody>
            </p:sp>
            <p:sp>
              <p:nvSpPr>
                <p:cNvPr id="25" name="TextBox 3">
                  <a:hlinkClick r:id="rId2" action="ppaction://hlinkfile"/>
                </p:cNvPr>
                <p:cNvSpPr txBox="1">
                  <a:spLocks noChangeArrowheads="1"/>
                </p:cNvSpPr>
                <p:nvPr/>
              </p:nvSpPr>
              <p:spPr bwMode="auto">
                <a:xfrm>
                  <a:off x="1401416" y="1160618"/>
                  <a:ext cx="576065" cy="769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defRPr/>
                  </a:pPr>
                  <a:r>
                    <a:rPr lang="zh-CN" altLang="en-US" sz="2100" kern="0" dirty="0">
                      <a:solidFill>
                        <a:prstClr val="white"/>
                      </a:solidFill>
                      <a:latin typeface="+mn-lt"/>
                      <a:ea typeface="+mn-ea"/>
                      <a:cs typeface="+mn-ea"/>
                      <a:sym typeface="+mn-lt"/>
                    </a:rPr>
                    <a:t>分</a:t>
                  </a:r>
                </a:p>
              </p:txBody>
            </p:sp>
          </p:grpSp>
          <p:grpSp>
            <p:nvGrpSpPr>
              <p:cNvPr id="14" name="组合 15"/>
              <p:cNvGrpSpPr/>
              <p:nvPr/>
            </p:nvGrpSpPr>
            <p:grpSpPr bwMode="auto">
              <a:xfrm>
                <a:off x="3195035" y="1645910"/>
                <a:ext cx="673300" cy="769441"/>
                <a:chOff x="1365448" y="1160618"/>
                <a:chExt cx="648000" cy="769906"/>
              </a:xfrm>
            </p:grpSpPr>
            <p:sp>
              <p:nvSpPr>
                <p:cNvPr id="22" name="椭圆 21"/>
                <p:cNvSpPr/>
                <p:nvPr/>
              </p:nvSpPr>
              <p:spPr>
                <a:xfrm>
                  <a:off x="1365448" y="1203507"/>
                  <a:ext cx="648000" cy="648091"/>
                </a:xfrm>
                <a:prstGeom prst="ellipse">
                  <a:avLst/>
                </a:prstGeom>
                <a:solidFill>
                  <a:srgbClr val="0000FF"/>
                </a:solidFill>
                <a:ln w="12700" cap="flat" cmpd="sng" algn="ctr">
                  <a:solidFill>
                    <a:srgbClr val="0000FF"/>
                  </a:solidFill>
                  <a:prstDash val="solid"/>
                  <a:miter lim="800000"/>
                </a:ln>
                <a:effectLst/>
              </p:spPr>
              <p:txBody>
                <a:bodyPr anchor="ctr"/>
                <a:lstStyle/>
                <a:p>
                  <a:pPr algn="ctr">
                    <a:defRPr/>
                  </a:pPr>
                  <a:endParaRPr lang="zh-CN" altLang="en-US" kern="0">
                    <a:solidFill>
                      <a:prstClr val="white"/>
                    </a:solidFill>
                    <a:cs typeface="+mn-ea"/>
                    <a:sym typeface="+mn-lt"/>
                  </a:endParaRPr>
                </a:p>
              </p:txBody>
            </p:sp>
            <p:sp>
              <p:nvSpPr>
                <p:cNvPr id="23" name="TextBox 3">
                  <a:hlinkClick r:id="rId2" action="ppaction://hlinkfile"/>
                </p:cNvPr>
                <p:cNvSpPr txBox="1">
                  <a:spLocks noChangeArrowheads="1"/>
                </p:cNvSpPr>
                <p:nvPr/>
              </p:nvSpPr>
              <p:spPr bwMode="auto">
                <a:xfrm>
                  <a:off x="1401416" y="1160618"/>
                  <a:ext cx="576065" cy="769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defRPr/>
                  </a:pPr>
                  <a:r>
                    <a:rPr lang="zh-CN" altLang="en-US" sz="2100" kern="0" dirty="0">
                      <a:solidFill>
                        <a:prstClr val="white"/>
                      </a:solidFill>
                      <a:latin typeface="+mn-lt"/>
                      <a:ea typeface="+mn-ea"/>
                      <a:cs typeface="+mn-ea"/>
                      <a:sym typeface="+mn-lt"/>
                    </a:rPr>
                    <a:t>析</a:t>
                  </a:r>
                </a:p>
              </p:txBody>
            </p:sp>
          </p:grpSp>
        </p:grpSp>
        <p:sp>
          <p:nvSpPr>
            <p:cNvPr id="5" name="矩形 4"/>
            <p:cNvSpPr/>
            <p:nvPr/>
          </p:nvSpPr>
          <p:spPr>
            <a:xfrm>
              <a:off x="2070671" y="2607223"/>
              <a:ext cx="8356877" cy="2062102"/>
            </a:xfrm>
            <a:prstGeom prst="rect">
              <a:avLst/>
            </a:prstGeom>
          </p:spPr>
          <p:txBody>
            <a:bodyPr wrap="square">
              <a:spAutoFit/>
            </a:bodyPr>
            <a:lstStyle/>
            <a:p>
              <a:pPr>
                <a:lnSpc>
                  <a:spcPct val="150000"/>
                </a:lnSpc>
              </a:pPr>
              <a:r>
                <a:rPr lang="en-US" altLang="zh-CN" sz="2100" dirty="0">
                  <a:latin typeface="楷体" panose="02010609060101010101" pitchFamily="49" charset="-122"/>
                  <a:ea typeface="楷体" panose="02010609060101010101" pitchFamily="49" charset="-122"/>
                  <a:cs typeface="+mn-ea"/>
                  <a:sym typeface="+mn-lt"/>
                </a:rPr>
                <a:t>错误解答错在没有正确理解三角形的高的意义。三角形的底所对的顶点到底边的垂直线段就是三角形的底所对应的高,任意三角形都有三条高。</a:t>
              </a:r>
              <a:endParaRPr lang="en-US" altLang="zh-CN" sz="2100" dirty="0">
                <a:latin typeface="楷体" panose="02010609060101010101" pitchFamily="49" charset="-122"/>
                <a:ea typeface="楷体" panose="02010609060101010101" pitchFamily="49" charset="-122"/>
                <a:cs typeface="+mn-ea"/>
              </a:endParaRPr>
            </a:p>
          </p:txBody>
        </p:sp>
      </p:grpSp>
      <p:grpSp>
        <p:nvGrpSpPr>
          <p:cNvPr id="7" name="组合 6"/>
          <p:cNvGrpSpPr/>
          <p:nvPr/>
        </p:nvGrpSpPr>
        <p:grpSpPr>
          <a:xfrm>
            <a:off x="1959699" y="4092550"/>
            <a:ext cx="5169694" cy="415498"/>
            <a:chOff x="2634915" y="5722912"/>
            <a:chExt cx="6892925" cy="553997"/>
          </a:xfrm>
        </p:grpSpPr>
        <p:sp>
          <p:nvSpPr>
            <p:cNvPr id="8" name="矩形 7"/>
            <p:cNvSpPr/>
            <p:nvPr/>
          </p:nvSpPr>
          <p:spPr>
            <a:xfrm>
              <a:off x="8613213" y="5798845"/>
              <a:ext cx="528639" cy="430886"/>
            </a:xfrm>
            <a:prstGeom prst="rect">
              <a:avLst/>
            </a:prstGeom>
          </p:spPr>
          <p:txBody>
            <a:bodyPr wrap="square">
              <a:spAutoFit/>
            </a:bodyPr>
            <a:lstStyle/>
            <a:p>
              <a:r>
                <a:rPr lang="en-US" altLang="zh-CN" sz="1500" dirty="0">
                  <a:solidFill>
                    <a:srgbClr val="FF0000"/>
                  </a:solidFill>
                  <a:cs typeface="+mn-ea"/>
                  <a:sym typeface="+mn-lt"/>
                </a:rPr>
                <a:t>×</a:t>
              </a:r>
              <a:endParaRPr lang="zh-CN" altLang="zh-CN" sz="1500" dirty="0">
                <a:solidFill>
                  <a:srgbClr val="FF0000"/>
                </a:solidFill>
                <a:cs typeface="+mn-ea"/>
                <a:sym typeface="+mn-lt"/>
              </a:endParaRPr>
            </a:p>
          </p:txBody>
        </p:sp>
        <p:sp>
          <p:nvSpPr>
            <p:cNvPr id="31" name="TextBox 13"/>
            <p:cNvSpPr txBox="1"/>
            <p:nvPr/>
          </p:nvSpPr>
          <p:spPr>
            <a:xfrm>
              <a:off x="2634915" y="5722912"/>
              <a:ext cx="6892925" cy="553997"/>
            </a:xfrm>
            <a:prstGeom prst="rect">
              <a:avLst/>
            </a:prstGeom>
            <a:noFill/>
          </p:spPr>
          <p:txBody>
            <a:bodyPr wrap="square" rtlCol="0">
              <a:spAutoFit/>
            </a:bodyPr>
            <a:lstStyle/>
            <a:p>
              <a:r>
                <a:rPr lang="zh-CN" altLang="zh-CN" sz="2100" dirty="0">
                  <a:solidFill>
                    <a:srgbClr val="FF277A"/>
                  </a:solidFill>
                  <a:latin typeface="楷体" panose="02010609060101010101" pitchFamily="49" charset="-122"/>
                  <a:ea typeface="楷体" panose="02010609060101010101" pitchFamily="49" charset="-122"/>
                  <a:cs typeface="+mn-ea"/>
                  <a:sym typeface="+mn-lt"/>
                </a:rPr>
                <a:t>判断</a:t>
              </a:r>
              <a:r>
                <a:rPr lang="en-US" altLang="zh-CN" sz="2100" dirty="0">
                  <a:solidFill>
                    <a:srgbClr val="FF277A"/>
                  </a:solidFill>
                  <a:latin typeface="楷体" panose="02010609060101010101" pitchFamily="49" charset="-122"/>
                  <a:ea typeface="楷体" panose="02010609060101010101" pitchFamily="49" charset="-122"/>
                  <a:cs typeface="+mn-ea"/>
                  <a:sym typeface="+mn-lt"/>
                </a:rPr>
                <a:t>:</a:t>
              </a:r>
              <a:r>
                <a:rPr lang="zh-CN" altLang="en-US" sz="2100" dirty="0">
                  <a:solidFill>
                    <a:srgbClr val="FF277A"/>
                  </a:solidFill>
                  <a:latin typeface="楷体" panose="02010609060101010101" pitchFamily="49" charset="-122"/>
                  <a:ea typeface="楷体" panose="02010609060101010101" pitchFamily="49" charset="-122"/>
                  <a:cs typeface="+mn-ea"/>
                  <a:sym typeface="+mn-lt"/>
                </a:rPr>
                <a:t>三角形有无数条高</a:t>
              </a:r>
              <a:r>
                <a:rPr lang="zh-CN" altLang="zh-CN" sz="2100" dirty="0">
                  <a:solidFill>
                    <a:srgbClr val="FF277A"/>
                  </a:solidFill>
                  <a:latin typeface="楷体" panose="02010609060101010101" pitchFamily="49" charset="-122"/>
                  <a:ea typeface="楷体" panose="02010609060101010101" pitchFamily="49" charset="-122"/>
                  <a:cs typeface="+mn-ea"/>
                  <a:sym typeface="+mn-lt"/>
                </a:rPr>
                <a:t>。</a:t>
              </a:r>
              <a:r>
                <a:rPr lang="en-US" altLang="zh-CN" sz="2100" dirty="0">
                  <a:solidFill>
                    <a:srgbClr val="FF277A"/>
                  </a:solidFill>
                  <a:latin typeface="楷体" panose="02010609060101010101" pitchFamily="49" charset="-122"/>
                  <a:ea typeface="楷体" panose="02010609060101010101" pitchFamily="49" charset="-122"/>
                  <a:cs typeface="+mn-ea"/>
                  <a:sym typeface="+mn-lt"/>
                </a:rPr>
                <a:t>         (   )</a:t>
              </a:r>
              <a:endParaRPr lang="zh-CN" altLang="zh-CN" sz="2100" dirty="0">
                <a:solidFill>
                  <a:srgbClr val="FF277A"/>
                </a:solidFill>
                <a:latin typeface="楷体" panose="02010609060101010101" pitchFamily="49" charset="-122"/>
                <a:ea typeface="楷体" panose="02010609060101010101" pitchFamily="49" charset="-122"/>
                <a:cs typeface="+mn-ea"/>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cs typeface="+mn-ea"/>
                <a:sym typeface="+mn-lt"/>
              </a:rPr>
              <a:t>知识总结</a:t>
            </a:r>
          </a:p>
        </p:txBody>
      </p:sp>
      <p:sp>
        <p:nvSpPr>
          <p:cNvPr id="13" name="矩形 12"/>
          <p:cNvSpPr/>
          <p:nvPr/>
        </p:nvSpPr>
        <p:spPr>
          <a:xfrm>
            <a:off x="3731821" y="816777"/>
            <a:ext cx="1456409" cy="375103"/>
          </a:xfrm>
          <a:prstGeom prst="rect">
            <a:avLst/>
          </a:prstGeom>
          <a:noFill/>
        </p:spPr>
        <p:txBody>
          <a:bodyPr wrap="none" lIns="51435" tIns="25718" rIns="51435" bIns="25718">
            <a:spAutoFit/>
          </a:bodyPr>
          <a:lstStyle/>
          <a:p>
            <a:pPr algn="ctr"/>
            <a:r>
              <a:rPr lang="zh-CN" altLang="en-US" sz="2100" b="1" dirty="0">
                <a:ln w="0"/>
                <a:solidFill>
                  <a:srgbClr val="FF0066"/>
                </a:solidFill>
                <a:cs typeface="+mn-ea"/>
                <a:sym typeface="+mn-lt"/>
              </a:rPr>
              <a:t>认识底和高</a:t>
            </a:r>
          </a:p>
        </p:txBody>
      </p:sp>
      <p:grpSp>
        <p:nvGrpSpPr>
          <p:cNvPr id="2" name="组合 1"/>
          <p:cNvGrpSpPr/>
          <p:nvPr/>
        </p:nvGrpSpPr>
        <p:grpSpPr>
          <a:xfrm>
            <a:off x="1465897" y="1425416"/>
            <a:ext cx="3159443" cy="2539365"/>
            <a:chOff x="2305526" y="2828135"/>
            <a:chExt cx="3566381" cy="2956174"/>
          </a:xfrm>
        </p:grpSpPr>
        <p:sp>
          <p:nvSpPr>
            <p:cNvPr id="18" name="MH_Other_3"/>
            <p:cNvSpPr/>
            <p:nvPr>
              <p:custDataLst>
                <p:tags r:id="rId4"/>
              </p:custDataLst>
            </p:nvPr>
          </p:nvSpPr>
          <p:spPr>
            <a:xfrm rot="20923212">
              <a:off x="2305526" y="2828135"/>
              <a:ext cx="3566381" cy="2956174"/>
            </a:xfrm>
            <a:custGeom>
              <a:avLst/>
              <a:gdLst>
                <a:gd name="connsiteX0" fmla="*/ 0 w 3566367"/>
                <a:gd name="connsiteY0" fmla="*/ 0 h 3136634"/>
                <a:gd name="connsiteX1" fmla="*/ 3566367 w 3566367"/>
                <a:gd name="connsiteY1" fmla="*/ 0 h 3136634"/>
                <a:gd name="connsiteX2" fmla="*/ 3566367 w 3566367"/>
                <a:gd name="connsiteY2" fmla="*/ 3136634 h 3136634"/>
                <a:gd name="connsiteX3" fmla="*/ 0 w 3566367"/>
                <a:gd name="connsiteY3" fmla="*/ 3136634 h 3136634"/>
                <a:gd name="connsiteX4" fmla="*/ 0 w 3566367"/>
                <a:gd name="connsiteY4" fmla="*/ 0 h 3136634"/>
                <a:gd name="connsiteX0-1" fmla="*/ 0 w 3566367"/>
                <a:gd name="connsiteY0-2" fmla="*/ 0 h 3136634"/>
                <a:gd name="connsiteX1-3" fmla="*/ 3566367 w 3566367"/>
                <a:gd name="connsiteY1-4" fmla="*/ 0 h 3136634"/>
                <a:gd name="connsiteX2-5" fmla="*/ 3566367 w 3566367"/>
                <a:gd name="connsiteY2-6" fmla="*/ 3136634 h 3136634"/>
                <a:gd name="connsiteX3-7" fmla="*/ 1813768 w 3566367"/>
                <a:gd name="connsiteY3-8" fmla="*/ 2905617 h 3136634"/>
                <a:gd name="connsiteX4-9" fmla="*/ 0 w 3566367"/>
                <a:gd name="connsiteY4-10" fmla="*/ 3136634 h 3136634"/>
                <a:gd name="connsiteX5" fmla="*/ 0 w 3566367"/>
                <a:gd name="connsiteY5" fmla="*/ 0 h 3136634"/>
                <a:gd name="connsiteX0-11" fmla="*/ 11 w 3566378"/>
                <a:gd name="connsiteY0-12" fmla="*/ 0 h 3136634"/>
                <a:gd name="connsiteX1-13" fmla="*/ 3566378 w 3566378"/>
                <a:gd name="connsiteY1-14" fmla="*/ 0 h 3136634"/>
                <a:gd name="connsiteX2-15" fmla="*/ 3566378 w 3566378"/>
                <a:gd name="connsiteY2-16" fmla="*/ 3136634 h 3136634"/>
                <a:gd name="connsiteX3-17" fmla="*/ 1813779 w 3566378"/>
                <a:gd name="connsiteY3-18" fmla="*/ 2905617 h 3136634"/>
                <a:gd name="connsiteX4-19" fmla="*/ 11 w 3566378"/>
                <a:gd name="connsiteY4-20" fmla="*/ 3136634 h 3136634"/>
                <a:gd name="connsiteX5-21" fmla="*/ 223104 w 3566378"/>
                <a:gd name="connsiteY5-22" fmla="*/ 1562592 h 3136634"/>
                <a:gd name="connsiteX6" fmla="*/ 11 w 3566378"/>
                <a:gd name="connsiteY6" fmla="*/ 0 h 3136634"/>
                <a:gd name="connsiteX0-23" fmla="*/ 14 w 3566381"/>
                <a:gd name="connsiteY0-24" fmla="*/ 0 h 3136634"/>
                <a:gd name="connsiteX1-25" fmla="*/ 3566381 w 3566381"/>
                <a:gd name="connsiteY1-26" fmla="*/ 0 h 3136634"/>
                <a:gd name="connsiteX2-27" fmla="*/ 3566381 w 3566381"/>
                <a:gd name="connsiteY2-28" fmla="*/ 3136634 h 3136634"/>
                <a:gd name="connsiteX3-29" fmla="*/ 1813782 w 3566381"/>
                <a:gd name="connsiteY3-30" fmla="*/ 2905617 h 3136634"/>
                <a:gd name="connsiteX4-31" fmla="*/ 14 w 3566381"/>
                <a:gd name="connsiteY4-32" fmla="*/ 3136634 h 3136634"/>
                <a:gd name="connsiteX5-33" fmla="*/ 165957 w 3566381"/>
                <a:gd name="connsiteY5-34" fmla="*/ 1572117 h 3136634"/>
                <a:gd name="connsiteX6-35" fmla="*/ 14 w 3566381"/>
                <a:gd name="connsiteY6-36" fmla="*/ 0 h 3136634"/>
                <a:gd name="connsiteX0-37" fmla="*/ 14 w 3566381"/>
                <a:gd name="connsiteY0-38" fmla="*/ 0 h 3136634"/>
                <a:gd name="connsiteX1-39" fmla="*/ 3566381 w 3566381"/>
                <a:gd name="connsiteY1-40" fmla="*/ 0 h 3136634"/>
                <a:gd name="connsiteX2-41" fmla="*/ 3566381 w 3566381"/>
                <a:gd name="connsiteY2-42" fmla="*/ 3136634 h 3136634"/>
                <a:gd name="connsiteX3-43" fmla="*/ 1747107 w 3566381"/>
                <a:gd name="connsiteY3-44" fmla="*/ 3010392 h 3136634"/>
                <a:gd name="connsiteX4-45" fmla="*/ 14 w 3566381"/>
                <a:gd name="connsiteY4-46" fmla="*/ 3136634 h 3136634"/>
                <a:gd name="connsiteX5-47" fmla="*/ 165957 w 3566381"/>
                <a:gd name="connsiteY5-48" fmla="*/ 1572117 h 3136634"/>
                <a:gd name="connsiteX6-49" fmla="*/ 14 w 3566381"/>
                <a:gd name="connsiteY6-50" fmla="*/ 0 h 3136634"/>
                <a:gd name="connsiteX0-51" fmla="*/ 14 w 3566381"/>
                <a:gd name="connsiteY0-52" fmla="*/ 0 h 3136634"/>
                <a:gd name="connsiteX1-53" fmla="*/ 3566381 w 3566381"/>
                <a:gd name="connsiteY1-54" fmla="*/ 0 h 3136634"/>
                <a:gd name="connsiteX2-55" fmla="*/ 3394933 w 3566381"/>
                <a:gd name="connsiteY2-56" fmla="*/ 1553067 h 3136634"/>
                <a:gd name="connsiteX3-57" fmla="*/ 3566381 w 3566381"/>
                <a:gd name="connsiteY3-58" fmla="*/ 3136634 h 3136634"/>
                <a:gd name="connsiteX4-59" fmla="*/ 1747107 w 3566381"/>
                <a:gd name="connsiteY4-60" fmla="*/ 3010392 h 3136634"/>
                <a:gd name="connsiteX5-61" fmla="*/ 14 w 3566381"/>
                <a:gd name="connsiteY5-62" fmla="*/ 3136634 h 3136634"/>
                <a:gd name="connsiteX6-63" fmla="*/ 165957 w 3566381"/>
                <a:gd name="connsiteY6-64" fmla="*/ 1572117 h 3136634"/>
                <a:gd name="connsiteX7" fmla="*/ 14 w 3566381"/>
                <a:gd name="connsiteY7" fmla="*/ 0 h 3136634"/>
                <a:gd name="connsiteX0-65" fmla="*/ 14 w 3566381"/>
                <a:gd name="connsiteY0-66" fmla="*/ 0 h 3136634"/>
                <a:gd name="connsiteX1-67" fmla="*/ 1851883 w 3566381"/>
                <a:gd name="connsiteY1-68" fmla="*/ 133842 h 3136634"/>
                <a:gd name="connsiteX2-69" fmla="*/ 3566381 w 3566381"/>
                <a:gd name="connsiteY2-70" fmla="*/ 0 h 3136634"/>
                <a:gd name="connsiteX3-71" fmla="*/ 3394933 w 3566381"/>
                <a:gd name="connsiteY3-72" fmla="*/ 1553067 h 3136634"/>
                <a:gd name="connsiteX4-73" fmla="*/ 3566381 w 3566381"/>
                <a:gd name="connsiteY4-74" fmla="*/ 3136634 h 3136634"/>
                <a:gd name="connsiteX5-75" fmla="*/ 1747107 w 3566381"/>
                <a:gd name="connsiteY5-76" fmla="*/ 3010392 h 3136634"/>
                <a:gd name="connsiteX6-77" fmla="*/ 14 w 3566381"/>
                <a:gd name="connsiteY6-78" fmla="*/ 3136634 h 3136634"/>
                <a:gd name="connsiteX7-79" fmla="*/ 165957 w 3566381"/>
                <a:gd name="connsiteY7-80" fmla="*/ 1572117 h 3136634"/>
                <a:gd name="connsiteX8" fmla="*/ 14 w 3566381"/>
                <a:gd name="connsiteY8" fmla="*/ 0 h 31366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79" y="connsiteY7-80"/>
                </a:cxn>
                <a:cxn ang="0">
                  <a:pos x="connsiteX8" y="connsiteY8"/>
                </a:cxn>
              </a:cxnLst>
              <a:rect l="l" t="t" r="r" b="b"/>
              <a:pathLst>
                <a:path w="3566381" h="3136634">
                  <a:moveTo>
                    <a:pt x="14" y="0"/>
                  </a:moveTo>
                  <a:cubicBezTo>
                    <a:pt x="614129" y="164"/>
                    <a:pt x="1237768" y="133678"/>
                    <a:pt x="1851883" y="133842"/>
                  </a:cubicBezTo>
                  <a:lnTo>
                    <a:pt x="3566381" y="0"/>
                  </a:lnTo>
                  <a:cubicBezTo>
                    <a:pt x="3566382" y="504989"/>
                    <a:pt x="3394932" y="1048078"/>
                    <a:pt x="3394933" y="1553067"/>
                  </a:cubicBezTo>
                  <a:lnTo>
                    <a:pt x="3566381" y="3136634"/>
                  </a:lnTo>
                  <a:cubicBezTo>
                    <a:pt x="2975831" y="3132653"/>
                    <a:pt x="2337657" y="3014373"/>
                    <a:pt x="1747107" y="3010392"/>
                  </a:cubicBezTo>
                  <a:lnTo>
                    <a:pt x="14" y="3136634"/>
                  </a:lnTo>
                  <a:cubicBezTo>
                    <a:pt x="-1822" y="2605603"/>
                    <a:pt x="167793" y="2103148"/>
                    <a:pt x="165957" y="1572117"/>
                  </a:cubicBezTo>
                  <a:lnTo>
                    <a:pt x="14" y="0"/>
                  </a:lnTo>
                  <a:close/>
                </a:path>
              </a:pathLst>
            </a:custGeom>
            <a:solidFill>
              <a:schemeClr val="bg1">
                <a:lumMod val="50000"/>
                <a:alpha val="2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9" name="MH_Other_4"/>
            <p:cNvSpPr/>
            <p:nvPr>
              <p:custDataLst>
                <p:tags r:id="rId5"/>
              </p:custDataLst>
            </p:nvPr>
          </p:nvSpPr>
          <p:spPr>
            <a:xfrm rot="20923212">
              <a:off x="2447739" y="2922995"/>
              <a:ext cx="3249612" cy="2705100"/>
            </a:xfrm>
            <a:custGeom>
              <a:avLst/>
              <a:gdLst>
                <a:gd name="connsiteX0" fmla="*/ 0 w 2695262"/>
                <a:gd name="connsiteY0" fmla="*/ 0 h 2404218"/>
                <a:gd name="connsiteX1" fmla="*/ 195920 w 2695262"/>
                <a:gd name="connsiteY1" fmla="*/ 0 h 2404218"/>
                <a:gd name="connsiteX2" fmla="*/ 196275 w 2695262"/>
                <a:gd name="connsiteY2" fmla="*/ 874 h 2404218"/>
                <a:gd name="connsiteX3" fmla="*/ 218330 w 2695262"/>
                <a:gd name="connsiteY3" fmla="*/ 41969 h 2404218"/>
                <a:gd name="connsiteX4" fmla="*/ 246905 w 2695262"/>
                <a:gd name="connsiteY4" fmla="*/ 3869 h 2404218"/>
                <a:gd name="connsiteX5" fmla="*/ 248195 w 2695262"/>
                <a:gd name="connsiteY5" fmla="*/ 0 h 2404218"/>
                <a:gd name="connsiteX6" fmla="*/ 406505 w 2695262"/>
                <a:gd name="connsiteY6" fmla="*/ 0 h 2404218"/>
                <a:gd name="connsiteX7" fmla="*/ 409616 w 2695262"/>
                <a:gd name="connsiteY7" fmla="*/ 6560 h 2404218"/>
                <a:gd name="connsiteX8" fmla="*/ 407908 w 2695262"/>
                <a:gd name="connsiteY8" fmla="*/ 12261 h 2404218"/>
                <a:gd name="connsiteX9" fmla="*/ 406186 w 2695262"/>
                <a:gd name="connsiteY9" fmla="*/ 9955 h 2404218"/>
                <a:gd name="connsiteX10" fmla="*/ 405929 w 2695262"/>
                <a:gd name="connsiteY10" fmla="*/ 9582 h 2404218"/>
                <a:gd name="connsiteX11" fmla="*/ 405245 w 2695262"/>
                <a:gd name="connsiteY11" fmla="*/ 8695 h 2404218"/>
                <a:gd name="connsiteX12" fmla="*/ 406186 w 2695262"/>
                <a:gd name="connsiteY12" fmla="*/ 9955 h 2404218"/>
                <a:gd name="connsiteX13" fmla="*/ 412595 w 2695262"/>
                <a:gd name="connsiteY13" fmla="*/ 19236 h 2404218"/>
                <a:gd name="connsiteX14" fmla="*/ 427880 w 2695262"/>
                <a:gd name="connsiteY14" fmla="*/ 41969 h 2404218"/>
                <a:gd name="connsiteX15" fmla="*/ 436274 w 2695262"/>
                <a:gd name="connsiteY15" fmla="*/ 0 h 2404218"/>
                <a:gd name="connsiteX16" fmla="*/ 754882 w 2695262"/>
                <a:gd name="connsiteY16" fmla="*/ 0 h 2404218"/>
                <a:gd name="connsiteX17" fmla="*/ 758414 w 2695262"/>
                <a:gd name="connsiteY17" fmla="*/ 7258 h 2404218"/>
                <a:gd name="connsiteX18" fmla="*/ 770780 w 2695262"/>
                <a:gd name="connsiteY18" fmla="*/ 22919 h 2404218"/>
                <a:gd name="connsiteX19" fmla="*/ 799355 w 2695262"/>
                <a:gd name="connsiteY19" fmla="*/ 32444 h 2404218"/>
                <a:gd name="connsiteX20" fmla="*/ 809574 w 2695262"/>
                <a:gd name="connsiteY20" fmla="*/ 3293 h 2404218"/>
                <a:gd name="connsiteX21" fmla="*/ 810997 w 2695262"/>
                <a:gd name="connsiteY21" fmla="*/ 0 h 2404218"/>
                <a:gd name="connsiteX22" fmla="*/ 1360160 w 2695262"/>
                <a:gd name="connsiteY22" fmla="*/ 0 h 2404218"/>
                <a:gd name="connsiteX23" fmla="*/ 1362074 w 2695262"/>
                <a:gd name="connsiteY23" fmla="*/ 5661 h 2404218"/>
                <a:gd name="connsiteX24" fmla="*/ 1380380 w 2695262"/>
                <a:gd name="connsiteY24" fmla="*/ 32444 h 2404218"/>
                <a:gd name="connsiteX25" fmla="*/ 1408955 w 2695262"/>
                <a:gd name="connsiteY25" fmla="*/ 51494 h 2404218"/>
                <a:gd name="connsiteX26" fmla="*/ 1416898 w 2695262"/>
                <a:gd name="connsiteY26" fmla="*/ 2708 h 2404218"/>
                <a:gd name="connsiteX27" fmla="*/ 1417545 w 2695262"/>
                <a:gd name="connsiteY27" fmla="*/ 0 h 2404218"/>
                <a:gd name="connsiteX28" fmla="*/ 1673094 w 2695262"/>
                <a:gd name="connsiteY28" fmla="*/ 0 h 2404218"/>
                <a:gd name="connsiteX29" fmla="*/ 1676689 w 2695262"/>
                <a:gd name="connsiteY29" fmla="*/ 5650 h 2404218"/>
                <a:gd name="connsiteX30" fmla="*/ 1694705 w 2695262"/>
                <a:gd name="connsiteY30" fmla="*/ 41969 h 2404218"/>
                <a:gd name="connsiteX31" fmla="*/ 1704230 w 2695262"/>
                <a:gd name="connsiteY31" fmla="*/ 3869 h 2404218"/>
                <a:gd name="connsiteX32" fmla="*/ 1704878 w 2695262"/>
                <a:gd name="connsiteY32" fmla="*/ 0 h 2404218"/>
                <a:gd name="connsiteX33" fmla="*/ 2106769 w 2695262"/>
                <a:gd name="connsiteY33" fmla="*/ 0 h 2404218"/>
                <a:gd name="connsiteX34" fmla="*/ 2112837 w 2695262"/>
                <a:gd name="connsiteY34" fmla="*/ 6909 h 2404218"/>
                <a:gd name="connsiteX35" fmla="*/ 2151905 w 2695262"/>
                <a:gd name="connsiteY35" fmla="*/ 22919 h 2404218"/>
                <a:gd name="connsiteX36" fmla="*/ 2167184 w 2695262"/>
                <a:gd name="connsiteY36" fmla="*/ 0 h 2404218"/>
                <a:gd name="connsiteX37" fmla="*/ 2459388 w 2695262"/>
                <a:gd name="connsiteY37" fmla="*/ 0 h 2404218"/>
                <a:gd name="connsiteX38" fmla="*/ 2467016 w 2695262"/>
                <a:gd name="connsiteY38" fmla="*/ 16085 h 2404218"/>
                <a:gd name="connsiteX39" fmla="*/ 2465308 w 2695262"/>
                <a:gd name="connsiteY39" fmla="*/ 21786 h 2404218"/>
                <a:gd name="connsiteX40" fmla="*/ 2463586 w 2695262"/>
                <a:gd name="connsiteY40" fmla="*/ 19480 h 2404218"/>
                <a:gd name="connsiteX41" fmla="*/ 2463329 w 2695262"/>
                <a:gd name="connsiteY41" fmla="*/ 19107 h 2404218"/>
                <a:gd name="connsiteX42" fmla="*/ 2462645 w 2695262"/>
                <a:gd name="connsiteY42" fmla="*/ 18220 h 2404218"/>
                <a:gd name="connsiteX43" fmla="*/ 2463586 w 2695262"/>
                <a:gd name="connsiteY43" fmla="*/ 19480 h 2404218"/>
                <a:gd name="connsiteX44" fmla="*/ 2469995 w 2695262"/>
                <a:gd name="connsiteY44" fmla="*/ 28761 h 2404218"/>
                <a:gd name="connsiteX45" fmla="*/ 2485280 w 2695262"/>
                <a:gd name="connsiteY45" fmla="*/ 51494 h 2404218"/>
                <a:gd name="connsiteX46" fmla="*/ 2494805 w 2695262"/>
                <a:gd name="connsiteY46" fmla="*/ 22919 h 2404218"/>
                <a:gd name="connsiteX47" fmla="*/ 2505839 w 2695262"/>
                <a:gd name="connsiteY47" fmla="*/ 0 h 2404218"/>
                <a:gd name="connsiteX48" fmla="*/ 2694830 w 2695262"/>
                <a:gd name="connsiteY48" fmla="*/ 0 h 2404218"/>
                <a:gd name="connsiteX49" fmla="*/ 2694830 w 2695262"/>
                <a:gd name="connsiteY49" fmla="*/ 242661 h 2404218"/>
                <a:gd name="connsiteX50" fmla="*/ 2628155 w 2695262"/>
                <a:gd name="connsiteY50" fmla="*/ 241994 h 2404218"/>
                <a:gd name="connsiteX51" fmla="*/ 2656730 w 2695262"/>
                <a:gd name="connsiteY51" fmla="*/ 251519 h 2404218"/>
                <a:gd name="connsiteX52" fmla="*/ 2694830 w 2695262"/>
                <a:gd name="connsiteY52" fmla="*/ 261044 h 2404218"/>
                <a:gd name="connsiteX53" fmla="*/ 2694830 w 2695262"/>
                <a:gd name="connsiteY53" fmla="*/ 376223 h 2404218"/>
                <a:gd name="connsiteX54" fmla="*/ 2637680 w 2695262"/>
                <a:gd name="connsiteY54" fmla="*/ 375344 h 2404218"/>
                <a:gd name="connsiteX55" fmla="*/ 2666255 w 2695262"/>
                <a:gd name="connsiteY55" fmla="*/ 394394 h 2404218"/>
                <a:gd name="connsiteX56" fmla="*/ 2694830 w 2695262"/>
                <a:gd name="connsiteY56" fmla="*/ 403919 h 2404218"/>
                <a:gd name="connsiteX57" fmla="*/ 2694830 w 2695262"/>
                <a:gd name="connsiteY57" fmla="*/ 621078 h 2404218"/>
                <a:gd name="connsiteX58" fmla="*/ 2685305 w 2695262"/>
                <a:gd name="connsiteY58" fmla="*/ 622994 h 2404218"/>
                <a:gd name="connsiteX59" fmla="*/ 2656730 w 2695262"/>
                <a:gd name="connsiteY59" fmla="*/ 632519 h 2404218"/>
                <a:gd name="connsiteX60" fmla="*/ 2692421 w 2695262"/>
                <a:gd name="connsiteY60" fmla="*/ 639807 h 2404218"/>
                <a:gd name="connsiteX61" fmla="*/ 2694830 w 2695262"/>
                <a:gd name="connsiteY61" fmla="*/ 640290 h 2404218"/>
                <a:gd name="connsiteX62" fmla="*/ 2694830 w 2695262"/>
                <a:gd name="connsiteY62" fmla="*/ 921444 h 2404218"/>
                <a:gd name="connsiteX63" fmla="*/ 2647205 w 2695262"/>
                <a:gd name="connsiteY63" fmla="*/ 937319 h 2404218"/>
                <a:gd name="connsiteX64" fmla="*/ 2675780 w 2695262"/>
                <a:gd name="connsiteY64" fmla="*/ 946844 h 2404218"/>
                <a:gd name="connsiteX65" fmla="*/ 2694830 w 2695262"/>
                <a:gd name="connsiteY65" fmla="*/ 953194 h 2404218"/>
                <a:gd name="connsiteX66" fmla="*/ 2694830 w 2695262"/>
                <a:gd name="connsiteY66" fmla="*/ 1129594 h 2404218"/>
                <a:gd name="connsiteX67" fmla="*/ 2675439 w 2695262"/>
                <a:gd name="connsiteY67" fmla="*/ 1132808 h 2404218"/>
                <a:gd name="connsiteX68" fmla="*/ 2647205 w 2695262"/>
                <a:gd name="connsiteY68" fmla="*/ 1137344 h 2404218"/>
                <a:gd name="connsiteX69" fmla="*/ 2694830 w 2695262"/>
                <a:gd name="connsiteY69" fmla="*/ 1146869 h 2404218"/>
                <a:gd name="connsiteX70" fmla="*/ 2694830 w 2695262"/>
                <a:gd name="connsiteY70" fmla="*/ 1265932 h 2404218"/>
                <a:gd name="connsiteX71" fmla="*/ 2685305 w 2695262"/>
                <a:gd name="connsiteY71" fmla="*/ 1270694 h 2404218"/>
                <a:gd name="connsiteX72" fmla="*/ 2694830 w 2695262"/>
                <a:gd name="connsiteY72" fmla="*/ 1270921 h 2404218"/>
                <a:gd name="connsiteX73" fmla="*/ 2694830 w 2695262"/>
                <a:gd name="connsiteY73" fmla="*/ 1512426 h 2404218"/>
                <a:gd name="connsiteX74" fmla="*/ 2692890 w 2695262"/>
                <a:gd name="connsiteY74" fmla="*/ 1511016 h 2404218"/>
                <a:gd name="connsiteX75" fmla="*/ 2666255 w 2695262"/>
                <a:gd name="connsiteY75" fmla="*/ 1518344 h 2404218"/>
                <a:gd name="connsiteX76" fmla="*/ 2694830 w 2695262"/>
                <a:gd name="connsiteY76" fmla="*/ 1525419 h 2404218"/>
                <a:gd name="connsiteX77" fmla="*/ 2694830 w 2695262"/>
                <a:gd name="connsiteY77" fmla="*/ 1575494 h 2404218"/>
                <a:gd name="connsiteX78" fmla="*/ 2694830 w 2695262"/>
                <a:gd name="connsiteY78" fmla="*/ 1858863 h 2404218"/>
                <a:gd name="connsiteX79" fmla="*/ 2647205 w 2695262"/>
                <a:gd name="connsiteY79" fmla="*/ 1870769 h 2404218"/>
                <a:gd name="connsiteX80" fmla="*/ 2694830 w 2695262"/>
                <a:gd name="connsiteY80" fmla="*/ 1882675 h 2404218"/>
                <a:gd name="connsiteX81" fmla="*/ 2694830 w 2695262"/>
                <a:gd name="connsiteY81" fmla="*/ 2144986 h 2404218"/>
                <a:gd name="connsiteX82" fmla="*/ 2685305 w 2695262"/>
                <a:gd name="connsiteY82" fmla="*/ 2146994 h 2404218"/>
                <a:gd name="connsiteX83" fmla="*/ 2656730 w 2695262"/>
                <a:gd name="connsiteY83" fmla="*/ 2185094 h 2404218"/>
                <a:gd name="connsiteX84" fmla="*/ 2694830 w 2695262"/>
                <a:gd name="connsiteY84" fmla="*/ 2191444 h 2404218"/>
                <a:gd name="connsiteX85" fmla="*/ 2694830 w 2695262"/>
                <a:gd name="connsiteY85" fmla="*/ 2404218 h 2404218"/>
                <a:gd name="connsiteX86" fmla="*/ 2535602 w 2695262"/>
                <a:gd name="connsiteY86" fmla="*/ 2404218 h 2404218"/>
                <a:gd name="connsiteX87" fmla="*/ 2530324 w 2695262"/>
                <a:gd name="connsiteY87" fmla="*/ 2395762 h 2404218"/>
                <a:gd name="connsiteX88" fmla="*/ 2504330 w 2695262"/>
                <a:gd name="connsiteY88" fmla="*/ 2356544 h 2404218"/>
                <a:gd name="connsiteX89" fmla="*/ 2488180 w 2695262"/>
                <a:gd name="connsiteY89" fmla="*/ 2398852 h 2404218"/>
                <a:gd name="connsiteX90" fmla="*/ 2485444 w 2695262"/>
                <a:gd name="connsiteY90" fmla="*/ 2404218 h 2404218"/>
                <a:gd name="connsiteX91" fmla="*/ 2095042 w 2695262"/>
                <a:gd name="connsiteY91" fmla="*/ 2404218 h 2404218"/>
                <a:gd name="connsiteX92" fmla="*/ 2085230 w 2695262"/>
                <a:gd name="connsiteY92" fmla="*/ 2375594 h 2404218"/>
                <a:gd name="connsiteX93" fmla="*/ 2056655 w 2695262"/>
                <a:gd name="connsiteY93" fmla="*/ 2356544 h 2404218"/>
                <a:gd name="connsiteX94" fmla="*/ 2037573 w 2695262"/>
                <a:gd name="connsiteY94" fmla="*/ 2394931 h 2404218"/>
                <a:gd name="connsiteX95" fmla="*/ 2034227 w 2695262"/>
                <a:gd name="connsiteY95" fmla="*/ 2404218 h 2404218"/>
                <a:gd name="connsiteX96" fmla="*/ 1860514 w 2695262"/>
                <a:gd name="connsiteY96" fmla="*/ 2404218 h 2404218"/>
                <a:gd name="connsiteX97" fmla="*/ 1853012 w 2695262"/>
                <a:gd name="connsiteY97" fmla="*/ 2391616 h 2404218"/>
                <a:gd name="connsiteX98" fmla="*/ 1809005 w 2695262"/>
                <a:gd name="connsiteY98" fmla="*/ 2394644 h 2404218"/>
                <a:gd name="connsiteX99" fmla="*/ 1804852 w 2695262"/>
                <a:gd name="connsiteY99" fmla="*/ 2404218 h 2404218"/>
                <a:gd name="connsiteX100" fmla="*/ 1216721 w 2695262"/>
                <a:gd name="connsiteY100" fmla="*/ 2404218 h 2404218"/>
                <a:gd name="connsiteX101" fmla="*/ 1214863 w 2695262"/>
                <a:gd name="connsiteY101" fmla="*/ 2394072 h 2404218"/>
                <a:gd name="connsiteX102" fmla="*/ 1208930 w 2695262"/>
                <a:gd name="connsiteY102" fmla="*/ 2375594 h 2404218"/>
                <a:gd name="connsiteX103" fmla="*/ 1180355 w 2695262"/>
                <a:gd name="connsiteY103" fmla="*/ 2356544 h 2404218"/>
                <a:gd name="connsiteX104" fmla="*/ 1165723 w 2695262"/>
                <a:gd name="connsiteY104" fmla="*/ 2377757 h 2404218"/>
                <a:gd name="connsiteX105" fmla="*/ 1148443 w 2695262"/>
                <a:gd name="connsiteY105" fmla="*/ 2404218 h 2404218"/>
                <a:gd name="connsiteX106" fmla="*/ 837503 w 2695262"/>
                <a:gd name="connsiteY106" fmla="*/ 2404218 h 2404218"/>
                <a:gd name="connsiteX107" fmla="*/ 837455 w 2695262"/>
                <a:gd name="connsiteY107" fmla="*/ 2404169 h 2404218"/>
                <a:gd name="connsiteX108" fmla="*/ 799355 w 2695262"/>
                <a:gd name="connsiteY108" fmla="*/ 2385119 h 2404218"/>
                <a:gd name="connsiteX109" fmla="*/ 792989 w 2695262"/>
                <a:gd name="connsiteY109" fmla="*/ 2404218 h 2404218"/>
                <a:gd name="connsiteX110" fmla="*/ 496949 w 2695262"/>
                <a:gd name="connsiteY110" fmla="*/ 2404218 h 2404218"/>
                <a:gd name="connsiteX111" fmla="*/ 494555 w 2695262"/>
                <a:gd name="connsiteY111" fmla="*/ 2394644 h 2404218"/>
                <a:gd name="connsiteX112" fmla="*/ 456455 w 2695262"/>
                <a:gd name="connsiteY112" fmla="*/ 2385119 h 2404218"/>
                <a:gd name="connsiteX113" fmla="*/ 449738 w 2695262"/>
                <a:gd name="connsiteY113" fmla="*/ 2397147 h 2404218"/>
                <a:gd name="connsiteX114" fmla="*/ 448891 w 2695262"/>
                <a:gd name="connsiteY114" fmla="*/ 2404218 h 2404218"/>
                <a:gd name="connsiteX115" fmla="*/ 264336 w 2695262"/>
                <a:gd name="connsiteY115" fmla="*/ 2404218 h 2404218"/>
                <a:gd name="connsiteX116" fmla="*/ 246905 w 2695262"/>
                <a:gd name="connsiteY116" fmla="*/ 2385119 h 2404218"/>
                <a:gd name="connsiteX117" fmla="*/ 218330 w 2695262"/>
                <a:gd name="connsiteY117" fmla="*/ 2375594 h 2404218"/>
                <a:gd name="connsiteX118" fmla="*/ 189755 w 2695262"/>
                <a:gd name="connsiteY118" fmla="*/ 2404169 h 2404218"/>
                <a:gd name="connsiteX119" fmla="*/ 189739 w 2695262"/>
                <a:gd name="connsiteY119" fmla="*/ 2404218 h 2404218"/>
                <a:gd name="connsiteX120" fmla="*/ 0 w 2695262"/>
                <a:gd name="connsiteY120" fmla="*/ 2404218 h 2404218"/>
                <a:gd name="connsiteX121" fmla="*/ 0 w 2695262"/>
                <a:gd name="connsiteY121" fmla="*/ 2033028 h 2404218"/>
                <a:gd name="connsiteX122" fmla="*/ 6502 w 2695262"/>
                <a:gd name="connsiteY122" fmla="*/ 2028758 h 2404218"/>
                <a:gd name="connsiteX123" fmla="*/ 37355 w 2695262"/>
                <a:gd name="connsiteY123" fmla="*/ 1977143 h 2404218"/>
                <a:gd name="connsiteX124" fmla="*/ 0 w 2695262"/>
                <a:gd name="connsiteY124" fmla="*/ 1972474 h 2404218"/>
                <a:gd name="connsiteX125" fmla="*/ 0 w 2695262"/>
                <a:gd name="connsiteY125" fmla="*/ 1637834 h 2404218"/>
                <a:gd name="connsiteX126" fmla="*/ 4807 w 2695262"/>
                <a:gd name="connsiteY126" fmla="*/ 1632439 h 2404218"/>
                <a:gd name="connsiteX127" fmla="*/ 18305 w 2695262"/>
                <a:gd name="connsiteY127" fmla="*/ 1596143 h 2404218"/>
                <a:gd name="connsiteX128" fmla="*/ 0 w 2695262"/>
                <a:gd name="connsiteY128" fmla="*/ 1592619 h 2404218"/>
                <a:gd name="connsiteX129" fmla="*/ 0 w 2695262"/>
                <a:gd name="connsiteY129" fmla="*/ 1098518 h 2404218"/>
                <a:gd name="connsiteX130" fmla="*/ 5208 w 2695262"/>
                <a:gd name="connsiteY130" fmla="*/ 1092509 h 2404218"/>
                <a:gd name="connsiteX131" fmla="*/ 18305 w 2695262"/>
                <a:gd name="connsiteY131" fmla="*/ 1072268 h 2404218"/>
                <a:gd name="connsiteX132" fmla="*/ 0 w 2695262"/>
                <a:gd name="connsiteY132" fmla="*/ 1066167 h 2404218"/>
                <a:gd name="connsiteX133" fmla="*/ 0 w 2695262"/>
                <a:gd name="connsiteY133" fmla="*/ 690314 h 2404218"/>
                <a:gd name="connsiteX134" fmla="*/ 10093 w 2695262"/>
                <a:gd name="connsiteY134" fmla="*/ 677391 h 2404218"/>
                <a:gd name="connsiteX135" fmla="*/ 18305 w 2695262"/>
                <a:gd name="connsiteY135" fmla="*/ 662693 h 2404218"/>
                <a:gd name="connsiteX136" fmla="*/ 8780 w 2695262"/>
                <a:gd name="connsiteY136" fmla="*/ 624593 h 2404218"/>
                <a:gd name="connsiteX137" fmla="*/ 0 w 2695262"/>
                <a:gd name="connsiteY137" fmla="*/ 622362 h 2404218"/>
                <a:gd name="connsiteX138" fmla="*/ 0 w 2695262"/>
                <a:gd name="connsiteY138" fmla="*/ 355601 h 2404218"/>
                <a:gd name="connsiteX139" fmla="*/ 18305 w 2695262"/>
                <a:gd name="connsiteY139" fmla="*/ 329318 h 2404218"/>
                <a:gd name="connsiteX140" fmla="*/ 0 w 2695262"/>
                <a:gd name="connsiteY140" fmla="*/ 323217 h 2404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695262" h="2404218">
                  <a:moveTo>
                    <a:pt x="0" y="0"/>
                  </a:moveTo>
                  <a:lnTo>
                    <a:pt x="195920" y="0"/>
                  </a:lnTo>
                  <a:lnTo>
                    <a:pt x="196275" y="874"/>
                  </a:lnTo>
                  <a:cubicBezTo>
                    <a:pt x="206560" y="28471"/>
                    <a:pt x="186297" y="-6081"/>
                    <a:pt x="218330" y="41969"/>
                  </a:cubicBezTo>
                  <a:cubicBezTo>
                    <a:pt x="227855" y="29269"/>
                    <a:pt x="239029" y="17652"/>
                    <a:pt x="246905" y="3869"/>
                  </a:cubicBezTo>
                  <a:lnTo>
                    <a:pt x="248195" y="0"/>
                  </a:lnTo>
                  <a:lnTo>
                    <a:pt x="406505" y="0"/>
                  </a:lnTo>
                  <a:lnTo>
                    <a:pt x="409616" y="6560"/>
                  </a:lnTo>
                  <a:cubicBezTo>
                    <a:pt x="415889" y="21185"/>
                    <a:pt x="411365" y="16617"/>
                    <a:pt x="407908" y="12261"/>
                  </a:cubicBezTo>
                  <a:lnTo>
                    <a:pt x="406186" y="9955"/>
                  </a:lnTo>
                  <a:lnTo>
                    <a:pt x="405929" y="9582"/>
                  </a:lnTo>
                  <a:cubicBezTo>
                    <a:pt x="404850" y="8065"/>
                    <a:pt x="404769" y="8009"/>
                    <a:pt x="405245" y="8695"/>
                  </a:cubicBezTo>
                  <a:lnTo>
                    <a:pt x="406186" y="9955"/>
                  </a:lnTo>
                  <a:lnTo>
                    <a:pt x="412595" y="19236"/>
                  </a:lnTo>
                  <a:cubicBezTo>
                    <a:pt x="416107" y="24395"/>
                    <a:pt x="421056" y="31733"/>
                    <a:pt x="427880" y="41969"/>
                  </a:cubicBezTo>
                  <a:lnTo>
                    <a:pt x="436274" y="0"/>
                  </a:lnTo>
                  <a:lnTo>
                    <a:pt x="754882" y="0"/>
                  </a:lnTo>
                  <a:lnTo>
                    <a:pt x="758414" y="7258"/>
                  </a:lnTo>
                  <a:cubicBezTo>
                    <a:pt x="762277" y="13871"/>
                    <a:pt x="766418" y="19429"/>
                    <a:pt x="770780" y="22919"/>
                  </a:cubicBezTo>
                  <a:cubicBezTo>
                    <a:pt x="778620" y="29191"/>
                    <a:pt x="789830" y="29269"/>
                    <a:pt x="799355" y="32444"/>
                  </a:cubicBezTo>
                  <a:cubicBezTo>
                    <a:pt x="812868" y="-8094"/>
                    <a:pt x="807305" y="7867"/>
                    <a:pt x="809574" y="3293"/>
                  </a:cubicBezTo>
                  <a:lnTo>
                    <a:pt x="810997" y="0"/>
                  </a:lnTo>
                  <a:lnTo>
                    <a:pt x="1360160" y="0"/>
                  </a:lnTo>
                  <a:lnTo>
                    <a:pt x="1362074" y="5661"/>
                  </a:lnTo>
                  <a:cubicBezTo>
                    <a:pt x="1365941" y="14735"/>
                    <a:pt x="1371148" y="23212"/>
                    <a:pt x="1380380" y="32444"/>
                  </a:cubicBezTo>
                  <a:cubicBezTo>
                    <a:pt x="1388475" y="40539"/>
                    <a:pt x="1399430" y="45144"/>
                    <a:pt x="1408955" y="51494"/>
                  </a:cubicBezTo>
                  <a:cubicBezTo>
                    <a:pt x="1412174" y="32185"/>
                    <a:pt x="1414272" y="17253"/>
                    <a:pt x="1416898" y="2708"/>
                  </a:cubicBezTo>
                  <a:lnTo>
                    <a:pt x="1417545" y="0"/>
                  </a:lnTo>
                  <a:lnTo>
                    <a:pt x="1673094" y="0"/>
                  </a:lnTo>
                  <a:lnTo>
                    <a:pt x="1676689" y="5650"/>
                  </a:lnTo>
                  <a:cubicBezTo>
                    <a:pt x="1679827" y="11228"/>
                    <a:pt x="1682620" y="17800"/>
                    <a:pt x="1694705" y="41969"/>
                  </a:cubicBezTo>
                  <a:cubicBezTo>
                    <a:pt x="1697880" y="29269"/>
                    <a:pt x="1701663" y="16706"/>
                    <a:pt x="1704230" y="3869"/>
                  </a:cubicBezTo>
                  <a:lnTo>
                    <a:pt x="1704878" y="0"/>
                  </a:lnTo>
                  <a:lnTo>
                    <a:pt x="2106769" y="0"/>
                  </a:lnTo>
                  <a:lnTo>
                    <a:pt x="2112837" y="6909"/>
                  </a:lnTo>
                  <a:cubicBezTo>
                    <a:pt x="2119470" y="13291"/>
                    <a:pt x="2124839" y="13897"/>
                    <a:pt x="2151905" y="22919"/>
                  </a:cubicBezTo>
                  <a:lnTo>
                    <a:pt x="2167184" y="0"/>
                  </a:lnTo>
                  <a:lnTo>
                    <a:pt x="2459388" y="0"/>
                  </a:lnTo>
                  <a:lnTo>
                    <a:pt x="2467016" y="16085"/>
                  </a:lnTo>
                  <a:cubicBezTo>
                    <a:pt x="2473289" y="30710"/>
                    <a:pt x="2468765" y="26142"/>
                    <a:pt x="2465308" y="21786"/>
                  </a:cubicBezTo>
                  <a:lnTo>
                    <a:pt x="2463586" y="19480"/>
                  </a:lnTo>
                  <a:lnTo>
                    <a:pt x="2463329" y="19107"/>
                  </a:lnTo>
                  <a:cubicBezTo>
                    <a:pt x="2462250" y="17590"/>
                    <a:pt x="2462169" y="17534"/>
                    <a:pt x="2462645" y="18220"/>
                  </a:cubicBezTo>
                  <a:lnTo>
                    <a:pt x="2463586" y="19480"/>
                  </a:lnTo>
                  <a:lnTo>
                    <a:pt x="2469995" y="28761"/>
                  </a:lnTo>
                  <a:cubicBezTo>
                    <a:pt x="2473507" y="33920"/>
                    <a:pt x="2478456" y="41258"/>
                    <a:pt x="2485280" y="51494"/>
                  </a:cubicBezTo>
                  <a:cubicBezTo>
                    <a:pt x="2488455" y="41969"/>
                    <a:pt x="2490850" y="32147"/>
                    <a:pt x="2494805" y="22919"/>
                  </a:cubicBezTo>
                  <a:lnTo>
                    <a:pt x="2505839" y="0"/>
                  </a:lnTo>
                  <a:lnTo>
                    <a:pt x="2694830" y="0"/>
                  </a:lnTo>
                  <a:lnTo>
                    <a:pt x="2694830" y="242661"/>
                  </a:lnTo>
                  <a:lnTo>
                    <a:pt x="2628155" y="241994"/>
                  </a:lnTo>
                  <a:cubicBezTo>
                    <a:pt x="2618115" y="241994"/>
                    <a:pt x="2647076" y="248761"/>
                    <a:pt x="2656730" y="251519"/>
                  </a:cubicBezTo>
                  <a:cubicBezTo>
                    <a:pt x="2669317" y="255115"/>
                    <a:pt x="2682130" y="257869"/>
                    <a:pt x="2694830" y="261044"/>
                  </a:cubicBezTo>
                  <a:lnTo>
                    <a:pt x="2694830" y="376223"/>
                  </a:lnTo>
                  <a:lnTo>
                    <a:pt x="2637680" y="375344"/>
                  </a:lnTo>
                  <a:cubicBezTo>
                    <a:pt x="2626234" y="375529"/>
                    <a:pt x="2656730" y="388044"/>
                    <a:pt x="2666255" y="394394"/>
                  </a:cubicBezTo>
                  <a:cubicBezTo>
                    <a:pt x="2674609" y="399963"/>
                    <a:pt x="2685305" y="400744"/>
                    <a:pt x="2694830" y="403919"/>
                  </a:cubicBezTo>
                  <a:lnTo>
                    <a:pt x="2694830" y="621078"/>
                  </a:lnTo>
                  <a:lnTo>
                    <a:pt x="2685305" y="622994"/>
                  </a:lnTo>
                  <a:cubicBezTo>
                    <a:pt x="2675565" y="625429"/>
                    <a:pt x="2666255" y="629344"/>
                    <a:pt x="2656730" y="632519"/>
                  </a:cubicBezTo>
                  <a:cubicBezTo>
                    <a:pt x="2656730" y="632519"/>
                    <a:pt x="2672587" y="635790"/>
                    <a:pt x="2692421" y="639807"/>
                  </a:cubicBezTo>
                  <a:lnTo>
                    <a:pt x="2694830" y="640290"/>
                  </a:lnTo>
                  <a:lnTo>
                    <a:pt x="2694830" y="921444"/>
                  </a:lnTo>
                  <a:lnTo>
                    <a:pt x="2647205" y="937319"/>
                  </a:lnTo>
                  <a:lnTo>
                    <a:pt x="2675780" y="946844"/>
                  </a:lnTo>
                  <a:lnTo>
                    <a:pt x="2694830" y="953194"/>
                  </a:lnTo>
                  <a:lnTo>
                    <a:pt x="2694830" y="1129594"/>
                  </a:lnTo>
                  <a:lnTo>
                    <a:pt x="2675439" y="1132808"/>
                  </a:lnTo>
                  <a:cubicBezTo>
                    <a:pt x="2667512" y="1134057"/>
                    <a:pt x="2658432" y="1135473"/>
                    <a:pt x="2647205" y="1137344"/>
                  </a:cubicBezTo>
                  <a:cubicBezTo>
                    <a:pt x="2663080" y="1140519"/>
                    <a:pt x="2680350" y="1139629"/>
                    <a:pt x="2694830" y="1146869"/>
                  </a:cubicBezTo>
                  <a:lnTo>
                    <a:pt x="2694830" y="1265932"/>
                  </a:lnTo>
                  <a:lnTo>
                    <a:pt x="2685305" y="1270694"/>
                  </a:lnTo>
                  <a:lnTo>
                    <a:pt x="2694830" y="1270921"/>
                  </a:lnTo>
                  <a:lnTo>
                    <a:pt x="2694830" y="1512426"/>
                  </a:lnTo>
                  <a:lnTo>
                    <a:pt x="2692890" y="1511016"/>
                  </a:lnTo>
                  <a:cubicBezTo>
                    <a:pt x="2694019" y="1508535"/>
                    <a:pt x="2705321" y="1505322"/>
                    <a:pt x="2666255" y="1518344"/>
                  </a:cubicBezTo>
                  <a:lnTo>
                    <a:pt x="2694830" y="1525419"/>
                  </a:lnTo>
                  <a:lnTo>
                    <a:pt x="2694830" y="1575494"/>
                  </a:lnTo>
                  <a:lnTo>
                    <a:pt x="2694830" y="1858863"/>
                  </a:lnTo>
                  <a:lnTo>
                    <a:pt x="2647205" y="1870769"/>
                  </a:lnTo>
                  <a:lnTo>
                    <a:pt x="2694830" y="1882675"/>
                  </a:lnTo>
                  <a:lnTo>
                    <a:pt x="2694830" y="2144986"/>
                  </a:lnTo>
                  <a:lnTo>
                    <a:pt x="2685305" y="2146994"/>
                  </a:lnTo>
                  <a:cubicBezTo>
                    <a:pt x="2671106" y="2154094"/>
                    <a:pt x="2666255" y="2172394"/>
                    <a:pt x="2656730" y="2185094"/>
                  </a:cubicBezTo>
                  <a:lnTo>
                    <a:pt x="2694830" y="2191444"/>
                  </a:lnTo>
                  <a:lnTo>
                    <a:pt x="2694830" y="2404218"/>
                  </a:lnTo>
                  <a:lnTo>
                    <a:pt x="2535602" y="2404218"/>
                  </a:lnTo>
                  <a:lnTo>
                    <a:pt x="2530324" y="2395762"/>
                  </a:lnTo>
                  <a:cubicBezTo>
                    <a:pt x="2520580" y="2380674"/>
                    <a:pt x="2510110" y="2365214"/>
                    <a:pt x="2504330" y="2356544"/>
                  </a:cubicBezTo>
                  <a:cubicBezTo>
                    <a:pt x="2493819" y="2388078"/>
                    <a:pt x="2496242" y="2383333"/>
                    <a:pt x="2488180" y="2398852"/>
                  </a:cubicBezTo>
                  <a:lnTo>
                    <a:pt x="2485444" y="2404218"/>
                  </a:lnTo>
                  <a:lnTo>
                    <a:pt x="2095042" y="2404218"/>
                  </a:lnTo>
                  <a:lnTo>
                    <a:pt x="2085230" y="2375594"/>
                  </a:lnTo>
                  <a:cubicBezTo>
                    <a:pt x="2079671" y="2365587"/>
                    <a:pt x="2066180" y="2362894"/>
                    <a:pt x="2056655" y="2356544"/>
                  </a:cubicBezTo>
                  <a:cubicBezTo>
                    <a:pt x="2024320" y="2405046"/>
                    <a:pt x="2044560" y="2371632"/>
                    <a:pt x="2037573" y="2394931"/>
                  </a:cubicBezTo>
                  <a:lnTo>
                    <a:pt x="2034227" y="2404218"/>
                  </a:lnTo>
                  <a:lnTo>
                    <a:pt x="1860514" y="2404218"/>
                  </a:lnTo>
                  <a:lnTo>
                    <a:pt x="1853012" y="2391616"/>
                  </a:lnTo>
                  <a:cubicBezTo>
                    <a:pt x="1841317" y="2372663"/>
                    <a:pt x="1832135" y="2365732"/>
                    <a:pt x="1809005" y="2394644"/>
                  </a:cubicBezTo>
                  <a:lnTo>
                    <a:pt x="1804852" y="2404218"/>
                  </a:lnTo>
                  <a:lnTo>
                    <a:pt x="1216721" y="2404218"/>
                  </a:lnTo>
                  <a:lnTo>
                    <a:pt x="1214863" y="2394072"/>
                  </a:lnTo>
                  <a:cubicBezTo>
                    <a:pt x="1213907" y="2387460"/>
                    <a:pt x="1212561" y="2381040"/>
                    <a:pt x="1208930" y="2375594"/>
                  </a:cubicBezTo>
                  <a:cubicBezTo>
                    <a:pt x="1202580" y="2366069"/>
                    <a:pt x="1189880" y="2362894"/>
                    <a:pt x="1180355" y="2356544"/>
                  </a:cubicBezTo>
                  <a:cubicBezTo>
                    <a:pt x="1180355" y="2356544"/>
                    <a:pt x="1173775" y="2365923"/>
                    <a:pt x="1165723" y="2377757"/>
                  </a:cubicBezTo>
                  <a:lnTo>
                    <a:pt x="1148443" y="2404218"/>
                  </a:lnTo>
                  <a:lnTo>
                    <a:pt x="837503" y="2404218"/>
                  </a:lnTo>
                  <a:lnTo>
                    <a:pt x="837455" y="2404169"/>
                  </a:lnTo>
                  <a:cubicBezTo>
                    <a:pt x="827415" y="2394129"/>
                    <a:pt x="812055" y="2391469"/>
                    <a:pt x="799355" y="2385119"/>
                  </a:cubicBezTo>
                  <a:lnTo>
                    <a:pt x="792989" y="2404218"/>
                  </a:lnTo>
                  <a:lnTo>
                    <a:pt x="496949" y="2404218"/>
                  </a:lnTo>
                  <a:lnTo>
                    <a:pt x="494555" y="2394644"/>
                  </a:lnTo>
                  <a:cubicBezTo>
                    <a:pt x="481855" y="2391469"/>
                    <a:pt x="465712" y="2375862"/>
                    <a:pt x="456455" y="2385119"/>
                  </a:cubicBezTo>
                  <a:cubicBezTo>
                    <a:pt x="453041" y="2388533"/>
                    <a:pt x="450976" y="2392629"/>
                    <a:pt x="449738" y="2397147"/>
                  </a:cubicBezTo>
                  <a:lnTo>
                    <a:pt x="448891" y="2404218"/>
                  </a:lnTo>
                  <a:lnTo>
                    <a:pt x="264336" y="2404218"/>
                  </a:lnTo>
                  <a:lnTo>
                    <a:pt x="246905" y="2385119"/>
                  </a:lnTo>
                  <a:cubicBezTo>
                    <a:pt x="239192" y="2378691"/>
                    <a:pt x="227855" y="2378769"/>
                    <a:pt x="218330" y="2375594"/>
                  </a:cubicBezTo>
                  <a:cubicBezTo>
                    <a:pt x="208805" y="2385119"/>
                    <a:pt x="197227" y="2392961"/>
                    <a:pt x="189755" y="2404169"/>
                  </a:cubicBezTo>
                  <a:lnTo>
                    <a:pt x="189739" y="2404218"/>
                  </a:lnTo>
                  <a:lnTo>
                    <a:pt x="0" y="2404218"/>
                  </a:lnTo>
                  <a:lnTo>
                    <a:pt x="0" y="2033028"/>
                  </a:lnTo>
                  <a:lnTo>
                    <a:pt x="6502" y="2028758"/>
                  </a:lnTo>
                  <a:cubicBezTo>
                    <a:pt x="11426" y="2022373"/>
                    <a:pt x="15521" y="2009895"/>
                    <a:pt x="37355" y="1977143"/>
                  </a:cubicBezTo>
                  <a:lnTo>
                    <a:pt x="0" y="1972474"/>
                  </a:lnTo>
                  <a:lnTo>
                    <a:pt x="0" y="1637834"/>
                  </a:lnTo>
                  <a:lnTo>
                    <a:pt x="4807" y="1632439"/>
                  </a:lnTo>
                  <a:cubicBezTo>
                    <a:pt x="10263" y="1623819"/>
                    <a:pt x="12282" y="1614213"/>
                    <a:pt x="18305" y="1596143"/>
                  </a:cubicBezTo>
                  <a:lnTo>
                    <a:pt x="0" y="1592619"/>
                  </a:lnTo>
                  <a:lnTo>
                    <a:pt x="0" y="1098518"/>
                  </a:lnTo>
                  <a:lnTo>
                    <a:pt x="5208" y="1092509"/>
                  </a:lnTo>
                  <a:cubicBezTo>
                    <a:pt x="9574" y="1085762"/>
                    <a:pt x="13543" y="1078618"/>
                    <a:pt x="18305" y="1072268"/>
                  </a:cubicBezTo>
                  <a:lnTo>
                    <a:pt x="0" y="1066167"/>
                  </a:lnTo>
                  <a:lnTo>
                    <a:pt x="0" y="690314"/>
                  </a:lnTo>
                  <a:lnTo>
                    <a:pt x="10093" y="677391"/>
                  </a:lnTo>
                  <a:cubicBezTo>
                    <a:pt x="14013" y="672944"/>
                    <a:pt x="17496" y="668360"/>
                    <a:pt x="18305" y="662693"/>
                  </a:cubicBezTo>
                  <a:cubicBezTo>
                    <a:pt x="20156" y="649734"/>
                    <a:pt x="11955" y="637293"/>
                    <a:pt x="8780" y="624593"/>
                  </a:cubicBezTo>
                  <a:lnTo>
                    <a:pt x="0" y="622362"/>
                  </a:lnTo>
                  <a:lnTo>
                    <a:pt x="0" y="355601"/>
                  </a:lnTo>
                  <a:lnTo>
                    <a:pt x="18305" y="329318"/>
                  </a:lnTo>
                  <a:lnTo>
                    <a:pt x="0" y="323217"/>
                  </a:lnTo>
                  <a:close/>
                </a:path>
              </a:pathLst>
            </a:custGeom>
            <a:solidFill>
              <a:srgbClr val="D3A762"/>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29" name="MH_SubTitle_1"/>
            <p:cNvSpPr/>
            <p:nvPr>
              <p:custDataLst>
                <p:tags r:id="rId6"/>
              </p:custDataLst>
            </p:nvPr>
          </p:nvSpPr>
          <p:spPr>
            <a:xfrm rot="20923212">
              <a:off x="2660650" y="3181350"/>
              <a:ext cx="2857500" cy="2260600"/>
            </a:xfrm>
            <a:prstGeom prst="rect">
              <a:avLst/>
            </a:prstGeom>
            <a:solidFill>
              <a:srgbClr val="FEEAC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lnSpc>
                  <a:spcPct val="130000"/>
                </a:lnSpc>
                <a:defRPr/>
              </a:pPr>
              <a:endParaRPr lang="en-US" altLang="zh-CN" dirty="0">
                <a:solidFill>
                  <a:srgbClr val="2A2A2A"/>
                </a:solidFill>
                <a:cs typeface="+mn-ea"/>
                <a:sym typeface="+mn-lt"/>
              </a:endParaRPr>
            </a:p>
          </p:txBody>
        </p:sp>
      </p:grpSp>
      <p:grpSp>
        <p:nvGrpSpPr>
          <p:cNvPr id="3" name="组合 2"/>
          <p:cNvGrpSpPr/>
          <p:nvPr/>
        </p:nvGrpSpPr>
        <p:grpSpPr>
          <a:xfrm>
            <a:off x="4625816" y="1412557"/>
            <a:ext cx="3429953" cy="2669858"/>
            <a:chOff x="5575997" y="2161718"/>
            <a:chExt cx="4014156" cy="3370288"/>
          </a:xfrm>
        </p:grpSpPr>
        <p:sp>
          <p:nvSpPr>
            <p:cNvPr id="15" name="MH_Other_1"/>
            <p:cNvSpPr/>
            <p:nvPr>
              <p:custDataLst>
                <p:tags r:id="rId1"/>
              </p:custDataLst>
            </p:nvPr>
          </p:nvSpPr>
          <p:spPr>
            <a:xfrm rot="1113369">
              <a:off x="5575997" y="2161718"/>
              <a:ext cx="4014156" cy="3370288"/>
            </a:xfrm>
            <a:custGeom>
              <a:avLst/>
              <a:gdLst>
                <a:gd name="connsiteX0" fmla="*/ 0 w 3566367"/>
                <a:gd name="connsiteY0" fmla="*/ 0 h 3136634"/>
                <a:gd name="connsiteX1" fmla="*/ 3566367 w 3566367"/>
                <a:gd name="connsiteY1" fmla="*/ 0 h 3136634"/>
                <a:gd name="connsiteX2" fmla="*/ 3566367 w 3566367"/>
                <a:gd name="connsiteY2" fmla="*/ 3136634 h 3136634"/>
                <a:gd name="connsiteX3" fmla="*/ 0 w 3566367"/>
                <a:gd name="connsiteY3" fmla="*/ 3136634 h 3136634"/>
                <a:gd name="connsiteX4" fmla="*/ 0 w 3566367"/>
                <a:gd name="connsiteY4" fmla="*/ 0 h 3136634"/>
                <a:gd name="connsiteX0-1" fmla="*/ 0 w 3566367"/>
                <a:gd name="connsiteY0-2" fmla="*/ 0 h 3136634"/>
                <a:gd name="connsiteX1-3" fmla="*/ 3566367 w 3566367"/>
                <a:gd name="connsiteY1-4" fmla="*/ 0 h 3136634"/>
                <a:gd name="connsiteX2-5" fmla="*/ 3566367 w 3566367"/>
                <a:gd name="connsiteY2-6" fmla="*/ 3136634 h 3136634"/>
                <a:gd name="connsiteX3-7" fmla="*/ 1813768 w 3566367"/>
                <a:gd name="connsiteY3-8" fmla="*/ 2905617 h 3136634"/>
                <a:gd name="connsiteX4-9" fmla="*/ 0 w 3566367"/>
                <a:gd name="connsiteY4-10" fmla="*/ 3136634 h 3136634"/>
                <a:gd name="connsiteX5" fmla="*/ 0 w 3566367"/>
                <a:gd name="connsiteY5" fmla="*/ 0 h 3136634"/>
                <a:gd name="connsiteX0-11" fmla="*/ 11 w 3566378"/>
                <a:gd name="connsiteY0-12" fmla="*/ 0 h 3136634"/>
                <a:gd name="connsiteX1-13" fmla="*/ 3566378 w 3566378"/>
                <a:gd name="connsiteY1-14" fmla="*/ 0 h 3136634"/>
                <a:gd name="connsiteX2-15" fmla="*/ 3566378 w 3566378"/>
                <a:gd name="connsiteY2-16" fmla="*/ 3136634 h 3136634"/>
                <a:gd name="connsiteX3-17" fmla="*/ 1813779 w 3566378"/>
                <a:gd name="connsiteY3-18" fmla="*/ 2905617 h 3136634"/>
                <a:gd name="connsiteX4-19" fmla="*/ 11 w 3566378"/>
                <a:gd name="connsiteY4-20" fmla="*/ 3136634 h 3136634"/>
                <a:gd name="connsiteX5-21" fmla="*/ 223104 w 3566378"/>
                <a:gd name="connsiteY5-22" fmla="*/ 1562592 h 3136634"/>
                <a:gd name="connsiteX6" fmla="*/ 11 w 3566378"/>
                <a:gd name="connsiteY6" fmla="*/ 0 h 3136634"/>
                <a:gd name="connsiteX0-23" fmla="*/ 14 w 3566381"/>
                <a:gd name="connsiteY0-24" fmla="*/ 0 h 3136634"/>
                <a:gd name="connsiteX1-25" fmla="*/ 3566381 w 3566381"/>
                <a:gd name="connsiteY1-26" fmla="*/ 0 h 3136634"/>
                <a:gd name="connsiteX2-27" fmla="*/ 3566381 w 3566381"/>
                <a:gd name="connsiteY2-28" fmla="*/ 3136634 h 3136634"/>
                <a:gd name="connsiteX3-29" fmla="*/ 1813782 w 3566381"/>
                <a:gd name="connsiteY3-30" fmla="*/ 2905617 h 3136634"/>
                <a:gd name="connsiteX4-31" fmla="*/ 14 w 3566381"/>
                <a:gd name="connsiteY4-32" fmla="*/ 3136634 h 3136634"/>
                <a:gd name="connsiteX5-33" fmla="*/ 165957 w 3566381"/>
                <a:gd name="connsiteY5-34" fmla="*/ 1572117 h 3136634"/>
                <a:gd name="connsiteX6-35" fmla="*/ 14 w 3566381"/>
                <a:gd name="connsiteY6-36" fmla="*/ 0 h 3136634"/>
                <a:gd name="connsiteX0-37" fmla="*/ 14 w 3566381"/>
                <a:gd name="connsiteY0-38" fmla="*/ 0 h 3136634"/>
                <a:gd name="connsiteX1-39" fmla="*/ 3566381 w 3566381"/>
                <a:gd name="connsiteY1-40" fmla="*/ 0 h 3136634"/>
                <a:gd name="connsiteX2-41" fmla="*/ 3566381 w 3566381"/>
                <a:gd name="connsiteY2-42" fmla="*/ 3136634 h 3136634"/>
                <a:gd name="connsiteX3-43" fmla="*/ 1747107 w 3566381"/>
                <a:gd name="connsiteY3-44" fmla="*/ 3010392 h 3136634"/>
                <a:gd name="connsiteX4-45" fmla="*/ 14 w 3566381"/>
                <a:gd name="connsiteY4-46" fmla="*/ 3136634 h 3136634"/>
                <a:gd name="connsiteX5-47" fmla="*/ 165957 w 3566381"/>
                <a:gd name="connsiteY5-48" fmla="*/ 1572117 h 3136634"/>
                <a:gd name="connsiteX6-49" fmla="*/ 14 w 3566381"/>
                <a:gd name="connsiteY6-50" fmla="*/ 0 h 3136634"/>
                <a:gd name="connsiteX0-51" fmla="*/ 14 w 3566381"/>
                <a:gd name="connsiteY0-52" fmla="*/ 0 h 3136634"/>
                <a:gd name="connsiteX1-53" fmla="*/ 3566381 w 3566381"/>
                <a:gd name="connsiteY1-54" fmla="*/ 0 h 3136634"/>
                <a:gd name="connsiteX2-55" fmla="*/ 3394933 w 3566381"/>
                <a:gd name="connsiteY2-56" fmla="*/ 1553067 h 3136634"/>
                <a:gd name="connsiteX3-57" fmla="*/ 3566381 w 3566381"/>
                <a:gd name="connsiteY3-58" fmla="*/ 3136634 h 3136634"/>
                <a:gd name="connsiteX4-59" fmla="*/ 1747107 w 3566381"/>
                <a:gd name="connsiteY4-60" fmla="*/ 3010392 h 3136634"/>
                <a:gd name="connsiteX5-61" fmla="*/ 14 w 3566381"/>
                <a:gd name="connsiteY5-62" fmla="*/ 3136634 h 3136634"/>
                <a:gd name="connsiteX6-63" fmla="*/ 165957 w 3566381"/>
                <a:gd name="connsiteY6-64" fmla="*/ 1572117 h 3136634"/>
                <a:gd name="connsiteX7" fmla="*/ 14 w 3566381"/>
                <a:gd name="connsiteY7" fmla="*/ 0 h 3136634"/>
                <a:gd name="connsiteX0-65" fmla="*/ 14 w 3566381"/>
                <a:gd name="connsiteY0-66" fmla="*/ 0 h 3136634"/>
                <a:gd name="connsiteX1-67" fmla="*/ 1851883 w 3566381"/>
                <a:gd name="connsiteY1-68" fmla="*/ 133842 h 3136634"/>
                <a:gd name="connsiteX2-69" fmla="*/ 3566381 w 3566381"/>
                <a:gd name="connsiteY2-70" fmla="*/ 0 h 3136634"/>
                <a:gd name="connsiteX3-71" fmla="*/ 3394933 w 3566381"/>
                <a:gd name="connsiteY3-72" fmla="*/ 1553067 h 3136634"/>
                <a:gd name="connsiteX4-73" fmla="*/ 3566381 w 3566381"/>
                <a:gd name="connsiteY4-74" fmla="*/ 3136634 h 3136634"/>
                <a:gd name="connsiteX5-75" fmla="*/ 1747107 w 3566381"/>
                <a:gd name="connsiteY5-76" fmla="*/ 3010392 h 3136634"/>
                <a:gd name="connsiteX6-77" fmla="*/ 14 w 3566381"/>
                <a:gd name="connsiteY6-78" fmla="*/ 3136634 h 3136634"/>
                <a:gd name="connsiteX7-79" fmla="*/ 165957 w 3566381"/>
                <a:gd name="connsiteY7-80" fmla="*/ 1572117 h 3136634"/>
                <a:gd name="connsiteX8" fmla="*/ 14 w 3566381"/>
                <a:gd name="connsiteY8" fmla="*/ 0 h 31366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79" y="connsiteY7-80"/>
                </a:cxn>
                <a:cxn ang="0">
                  <a:pos x="connsiteX8" y="connsiteY8"/>
                </a:cxn>
              </a:cxnLst>
              <a:rect l="l" t="t" r="r" b="b"/>
              <a:pathLst>
                <a:path w="3566381" h="3136634">
                  <a:moveTo>
                    <a:pt x="14" y="0"/>
                  </a:moveTo>
                  <a:cubicBezTo>
                    <a:pt x="614129" y="164"/>
                    <a:pt x="1237768" y="133678"/>
                    <a:pt x="1851883" y="133842"/>
                  </a:cubicBezTo>
                  <a:lnTo>
                    <a:pt x="3566381" y="0"/>
                  </a:lnTo>
                  <a:cubicBezTo>
                    <a:pt x="3566382" y="504989"/>
                    <a:pt x="3394932" y="1048078"/>
                    <a:pt x="3394933" y="1553067"/>
                  </a:cubicBezTo>
                  <a:lnTo>
                    <a:pt x="3566381" y="3136634"/>
                  </a:lnTo>
                  <a:cubicBezTo>
                    <a:pt x="2975831" y="3132653"/>
                    <a:pt x="2337657" y="3014373"/>
                    <a:pt x="1747107" y="3010392"/>
                  </a:cubicBezTo>
                  <a:lnTo>
                    <a:pt x="14" y="3136634"/>
                  </a:lnTo>
                  <a:cubicBezTo>
                    <a:pt x="-1822" y="2605603"/>
                    <a:pt x="167793" y="2103148"/>
                    <a:pt x="165957" y="1572117"/>
                  </a:cubicBezTo>
                  <a:lnTo>
                    <a:pt x="14" y="0"/>
                  </a:lnTo>
                  <a:close/>
                </a:path>
              </a:pathLst>
            </a:custGeom>
            <a:solidFill>
              <a:schemeClr val="bg1">
                <a:lumMod val="50000"/>
                <a:alpha val="2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6" name="MH_Other_2"/>
            <p:cNvSpPr/>
            <p:nvPr>
              <p:custDataLst>
                <p:tags r:id="rId2"/>
              </p:custDataLst>
            </p:nvPr>
          </p:nvSpPr>
          <p:spPr>
            <a:xfrm rot="1113369">
              <a:off x="5753480" y="2270911"/>
              <a:ext cx="3659188" cy="3074987"/>
            </a:xfrm>
            <a:custGeom>
              <a:avLst/>
              <a:gdLst>
                <a:gd name="connsiteX0" fmla="*/ 0 w 2695262"/>
                <a:gd name="connsiteY0" fmla="*/ 0 h 2404218"/>
                <a:gd name="connsiteX1" fmla="*/ 195920 w 2695262"/>
                <a:gd name="connsiteY1" fmla="*/ 0 h 2404218"/>
                <a:gd name="connsiteX2" fmla="*/ 196275 w 2695262"/>
                <a:gd name="connsiteY2" fmla="*/ 874 h 2404218"/>
                <a:gd name="connsiteX3" fmla="*/ 218330 w 2695262"/>
                <a:gd name="connsiteY3" fmla="*/ 41969 h 2404218"/>
                <a:gd name="connsiteX4" fmla="*/ 246905 w 2695262"/>
                <a:gd name="connsiteY4" fmla="*/ 3869 h 2404218"/>
                <a:gd name="connsiteX5" fmla="*/ 248195 w 2695262"/>
                <a:gd name="connsiteY5" fmla="*/ 0 h 2404218"/>
                <a:gd name="connsiteX6" fmla="*/ 406505 w 2695262"/>
                <a:gd name="connsiteY6" fmla="*/ 0 h 2404218"/>
                <a:gd name="connsiteX7" fmla="*/ 409616 w 2695262"/>
                <a:gd name="connsiteY7" fmla="*/ 6560 h 2404218"/>
                <a:gd name="connsiteX8" fmla="*/ 407908 w 2695262"/>
                <a:gd name="connsiteY8" fmla="*/ 12261 h 2404218"/>
                <a:gd name="connsiteX9" fmla="*/ 406186 w 2695262"/>
                <a:gd name="connsiteY9" fmla="*/ 9955 h 2404218"/>
                <a:gd name="connsiteX10" fmla="*/ 405929 w 2695262"/>
                <a:gd name="connsiteY10" fmla="*/ 9582 h 2404218"/>
                <a:gd name="connsiteX11" fmla="*/ 405245 w 2695262"/>
                <a:gd name="connsiteY11" fmla="*/ 8695 h 2404218"/>
                <a:gd name="connsiteX12" fmla="*/ 406186 w 2695262"/>
                <a:gd name="connsiteY12" fmla="*/ 9955 h 2404218"/>
                <a:gd name="connsiteX13" fmla="*/ 412595 w 2695262"/>
                <a:gd name="connsiteY13" fmla="*/ 19236 h 2404218"/>
                <a:gd name="connsiteX14" fmla="*/ 427880 w 2695262"/>
                <a:gd name="connsiteY14" fmla="*/ 41969 h 2404218"/>
                <a:gd name="connsiteX15" fmla="*/ 436274 w 2695262"/>
                <a:gd name="connsiteY15" fmla="*/ 0 h 2404218"/>
                <a:gd name="connsiteX16" fmla="*/ 754882 w 2695262"/>
                <a:gd name="connsiteY16" fmla="*/ 0 h 2404218"/>
                <a:gd name="connsiteX17" fmla="*/ 758414 w 2695262"/>
                <a:gd name="connsiteY17" fmla="*/ 7258 h 2404218"/>
                <a:gd name="connsiteX18" fmla="*/ 770780 w 2695262"/>
                <a:gd name="connsiteY18" fmla="*/ 22919 h 2404218"/>
                <a:gd name="connsiteX19" fmla="*/ 799355 w 2695262"/>
                <a:gd name="connsiteY19" fmla="*/ 32444 h 2404218"/>
                <a:gd name="connsiteX20" fmla="*/ 809574 w 2695262"/>
                <a:gd name="connsiteY20" fmla="*/ 3293 h 2404218"/>
                <a:gd name="connsiteX21" fmla="*/ 810997 w 2695262"/>
                <a:gd name="connsiteY21" fmla="*/ 0 h 2404218"/>
                <a:gd name="connsiteX22" fmla="*/ 1360160 w 2695262"/>
                <a:gd name="connsiteY22" fmla="*/ 0 h 2404218"/>
                <a:gd name="connsiteX23" fmla="*/ 1362074 w 2695262"/>
                <a:gd name="connsiteY23" fmla="*/ 5661 h 2404218"/>
                <a:gd name="connsiteX24" fmla="*/ 1380380 w 2695262"/>
                <a:gd name="connsiteY24" fmla="*/ 32444 h 2404218"/>
                <a:gd name="connsiteX25" fmla="*/ 1408955 w 2695262"/>
                <a:gd name="connsiteY25" fmla="*/ 51494 h 2404218"/>
                <a:gd name="connsiteX26" fmla="*/ 1416898 w 2695262"/>
                <a:gd name="connsiteY26" fmla="*/ 2708 h 2404218"/>
                <a:gd name="connsiteX27" fmla="*/ 1417545 w 2695262"/>
                <a:gd name="connsiteY27" fmla="*/ 0 h 2404218"/>
                <a:gd name="connsiteX28" fmla="*/ 1673094 w 2695262"/>
                <a:gd name="connsiteY28" fmla="*/ 0 h 2404218"/>
                <a:gd name="connsiteX29" fmla="*/ 1676689 w 2695262"/>
                <a:gd name="connsiteY29" fmla="*/ 5650 h 2404218"/>
                <a:gd name="connsiteX30" fmla="*/ 1694705 w 2695262"/>
                <a:gd name="connsiteY30" fmla="*/ 41969 h 2404218"/>
                <a:gd name="connsiteX31" fmla="*/ 1704230 w 2695262"/>
                <a:gd name="connsiteY31" fmla="*/ 3869 h 2404218"/>
                <a:gd name="connsiteX32" fmla="*/ 1704878 w 2695262"/>
                <a:gd name="connsiteY32" fmla="*/ 0 h 2404218"/>
                <a:gd name="connsiteX33" fmla="*/ 2106769 w 2695262"/>
                <a:gd name="connsiteY33" fmla="*/ 0 h 2404218"/>
                <a:gd name="connsiteX34" fmla="*/ 2112837 w 2695262"/>
                <a:gd name="connsiteY34" fmla="*/ 6909 h 2404218"/>
                <a:gd name="connsiteX35" fmla="*/ 2151905 w 2695262"/>
                <a:gd name="connsiteY35" fmla="*/ 22919 h 2404218"/>
                <a:gd name="connsiteX36" fmla="*/ 2167184 w 2695262"/>
                <a:gd name="connsiteY36" fmla="*/ 0 h 2404218"/>
                <a:gd name="connsiteX37" fmla="*/ 2459388 w 2695262"/>
                <a:gd name="connsiteY37" fmla="*/ 0 h 2404218"/>
                <a:gd name="connsiteX38" fmla="*/ 2467016 w 2695262"/>
                <a:gd name="connsiteY38" fmla="*/ 16085 h 2404218"/>
                <a:gd name="connsiteX39" fmla="*/ 2465308 w 2695262"/>
                <a:gd name="connsiteY39" fmla="*/ 21786 h 2404218"/>
                <a:gd name="connsiteX40" fmla="*/ 2463586 w 2695262"/>
                <a:gd name="connsiteY40" fmla="*/ 19480 h 2404218"/>
                <a:gd name="connsiteX41" fmla="*/ 2463329 w 2695262"/>
                <a:gd name="connsiteY41" fmla="*/ 19107 h 2404218"/>
                <a:gd name="connsiteX42" fmla="*/ 2462645 w 2695262"/>
                <a:gd name="connsiteY42" fmla="*/ 18220 h 2404218"/>
                <a:gd name="connsiteX43" fmla="*/ 2463586 w 2695262"/>
                <a:gd name="connsiteY43" fmla="*/ 19480 h 2404218"/>
                <a:gd name="connsiteX44" fmla="*/ 2469995 w 2695262"/>
                <a:gd name="connsiteY44" fmla="*/ 28761 h 2404218"/>
                <a:gd name="connsiteX45" fmla="*/ 2485280 w 2695262"/>
                <a:gd name="connsiteY45" fmla="*/ 51494 h 2404218"/>
                <a:gd name="connsiteX46" fmla="*/ 2494805 w 2695262"/>
                <a:gd name="connsiteY46" fmla="*/ 22919 h 2404218"/>
                <a:gd name="connsiteX47" fmla="*/ 2505839 w 2695262"/>
                <a:gd name="connsiteY47" fmla="*/ 0 h 2404218"/>
                <a:gd name="connsiteX48" fmla="*/ 2694830 w 2695262"/>
                <a:gd name="connsiteY48" fmla="*/ 0 h 2404218"/>
                <a:gd name="connsiteX49" fmla="*/ 2694830 w 2695262"/>
                <a:gd name="connsiteY49" fmla="*/ 242661 h 2404218"/>
                <a:gd name="connsiteX50" fmla="*/ 2628155 w 2695262"/>
                <a:gd name="connsiteY50" fmla="*/ 241994 h 2404218"/>
                <a:gd name="connsiteX51" fmla="*/ 2656730 w 2695262"/>
                <a:gd name="connsiteY51" fmla="*/ 251519 h 2404218"/>
                <a:gd name="connsiteX52" fmla="*/ 2694830 w 2695262"/>
                <a:gd name="connsiteY52" fmla="*/ 261044 h 2404218"/>
                <a:gd name="connsiteX53" fmla="*/ 2694830 w 2695262"/>
                <a:gd name="connsiteY53" fmla="*/ 376223 h 2404218"/>
                <a:gd name="connsiteX54" fmla="*/ 2637680 w 2695262"/>
                <a:gd name="connsiteY54" fmla="*/ 375344 h 2404218"/>
                <a:gd name="connsiteX55" fmla="*/ 2666255 w 2695262"/>
                <a:gd name="connsiteY55" fmla="*/ 394394 h 2404218"/>
                <a:gd name="connsiteX56" fmla="*/ 2694830 w 2695262"/>
                <a:gd name="connsiteY56" fmla="*/ 403919 h 2404218"/>
                <a:gd name="connsiteX57" fmla="*/ 2694830 w 2695262"/>
                <a:gd name="connsiteY57" fmla="*/ 621078 h 2404218"/>
                <a:gd name="connsiteX58" fmla="*/ 2685305 w 2695262"/>
                <a:gd name="connsiteY58" fmla="*/ 622994 h 2404218"/>
                <a:gd name="connsiteX59" fmla="*/ 2656730 w 2695262"/>
                <a:gd name="connsiteY59" fmla="*/ 632519 h 2404218"/>
                <a:gd name="connsiteX60" fmla="*/ 2692421 w 2695262"/>
                <a:gd name="connsiteY60" fmla="*/ 639807 h 2404218"/>
                <a:gd name="connsiteX61" fmla="*/ 2694830 w 2695262"/>
                <a:gd name="connsiteY61" fmla="*/ 640290 h 2404218"/>
                <a:gd name="connsiteX62" fmla="*/ 2694830 w 2695262"/>
                <a:gd name="connsiteY62" fmla="*/ 921444 h 2404218"/>
                <a:gd name="connsiteX63" fmla="*/ 2647205 w 2695262"/>
                <a:gd name="connsiteY63" fmla="*/ 937319 h 2404218"/>
                <a:gd name="connsiteX64" fmla="*/ 2675780 w 2695262"/>
                <a:gd name="connsiteY64" fmla="*/ 946844 h 2404218"/>
                <a:gd name="connsiteX65" fmla="*/ 2694830 w 2695262"/>
                <a:gd name="connsiteY65" fmla="*/ 953194 h 2404218"/>
                <a:gd name="connsiteX66" fmla="*/ 2694830 w 2695262"/>
                <a:gd name="connsiteY66" fmla="*/ 1129594 h 2404218"/>
                <a:gd name="connsiteX67" fmla="*/ 2675439 w 2695262"/>
                <a:gd name="connsiteY67" fmla="*/ 1132808 h 2404218"/>
                <a:gd name="connsiteX68" fmla="*/ 2647205 w 2695262"/>
                <a:gd name="connsiteY68" fmla="*/ 1137344 h 2404218"/>
                <a:gd name="connsiteX69" fmla="*/ 2694830 w 2695262"/>
                <a:gd name="connsiteY69" fmla="*/ 1146869 h 2404218"/>
                <a:gd name="connsiteX70" fmla="*/ 2694830 w 2695262"/>
                <a:gd name="connsiteY70" fmla="*/ 1265932 h 2404218"/>
                <a:gd name="connsiteX71" fmla="*/ 2685305 w 2695262"/>
                <a:gd name="connsiteY71" fmla="*/ 1270694 h 2404218"/>
                <a:gd name="connsiteX72" fmla="*/ 2694830 w 2695262"/>
                <a:gd name="connsiteY72" fmla="*/ 1270921 h 2404218"/>
                <a:gd name="connsiteX73" fmla="*/ 2694830 w 2695262"/>
                <a:gd name="connsiteY73" fmla="*/ 1512426 h 2404218"/>
                <a:gd name="connsiteX74" fmla="*/ 2692890 w 2695262"/>
                <a:gd name="connsiteY74" fmla="*/ 1511016 h 2404218"/>
                <a:gd name="connsiteX75" fmla="*/ 2666255 w 2695262"/>
                <a:gd name="connsiteY75" fmla="*/ 1518344 h 2404218"/>
                <a:gd name="connsiteX76" fmla="*/ 2694830 w 2695262"/>
                <a:gd name="connsiteY76" fmla="*/ 1525419 h 2404218"/>
                <a:gd name="connsiteX77" fmla="*/ 2694830 w 2695262"/>
                <a:gd name="connsiteY77" fmla="*/ 1575494 h 2404218"/>
                <a:gd name="connsiteX78" fmla="*/ 2694830 w 2695262"/>
                <a:gd name="connsiteY78" fmla="*/ 1858863 h 2404218"/>
                <a:gd name="connsiteX79" fmla="*/ 2647205 w 2695262"/>
                <a:gd name="connsiteY79" fmla="*/ 1870769 h 2404218"/>
                <a:gd name="connsiteX80" fmla="*/ 2694830 w 2695262"/>
                <a:gd name="connsiteY80" fmla="*/ 1882675 h 2404218"/>
                <a:gd name="connsiteX81" fmla="*/ 2694830 w 2695262"/>
                <a:gd name="connsiteY81" fmla="*/ 2144986 h 2404218"/>
                <a:gd name="connsiteX82" fmla="*/ 2685305 w 2695262"/>
                <a:gd name="connsiteY82" fmla="*/ 2146994 h 2404218"/>
                <a:gd name="connsiteX83" fmla="*/ 2656730 w 2695262"/>
                <a:gd name="connsiteY83" fmla="*/ 2185094 h 2404218"/>
                <a:gd name="connsiteX84" fmla="*/ 2694830 w 2695262"/>
                <a:gd name="connsiteY84" fmla="*/ 2191444 h 2404218"/>
                <a:gd name="connsiteX85" fmla="*/ 2694830 w 2695262"/>
                <a:gd name="connsiteY85" fmla="*/ 2404218 h 2404218"/>
                <a:gd name="connsiteX86" fmla="*/ 2535602 w 2695262"/>
                <a:gd name="connsiteY86" fmla="*/ 2404218 h 2404218"/>
                <a:gd name="connsiteX87" fmla="*/ 2530324 w 2695262"/>
                <a:gd name="connsiteY87" fmla="*/ 2395762 h 2404218"/>
                <a:gd name="connsiteX88" fmla="*/ 2504330 w 2695262"/>
                <a:gd name="connsiteY88" fmla="*/ 2356544 h 2404218"/>
                <a:gd name="connsiteX89" fmla="*/ 2488180 w 2695262"/>
                <a:gd name="connsiteY89" fmla="*/ 2398852 h 2404218"/>
                <a:gd name="connsiteX90" fmla="*/ 2485444 w 2695262"/>
                <a:gd name="connsiteY90" fmla="*/ 2404218 h 2404218"/>
                <a:gd name="connsiteX91" fmla="*/ 2095042 w 2695262"/>
                <a:gd name="connsiteY91" fmla="*/ 2404218 h 2404218"/>
                <a:gd name="connsiteX92" fmla="*/ 2085230 w 2695262"/>
                <a:gd name="connsiteY92" fmla="*/ 2375594 h 2404218"/>
                <a:gd name="connsiteX93" fmla="*/ 2056655 w 2695262"/>
                <a:gd name="connsiteY93" fmla="*/ 2356544 h 2404218"/>
                <a:gd name="connsiteX94" fmla="*/ 2037573 w 2695262"/>
                <a:gd name="connsiteY94" fmla="*/ 2394931 h 2404218"/>
                <a:gd name="connsiteX95" fmla="*/ 2034227 w 2695262"/>
                <a:gd name="connsiteY95" fmla="*/ 2404218 h 2404218"/>
                <a:gd name="connsiteX96" fmla="*/ 1860514 w 2695262"/>
                <a:gd name="connsiteY96" fmla="*/ 2404218 h 2404218"/>
                <a:gd name="connsiteX97" fmla="*/ 1853012 w 2695262"/>
                <a:gd name="connsiteY97" fmla="*/ 2391616 h 2404218"/>
                <a:gd name="connsiteX98" fmla="*/ 1809005 w 2695262"/>
                <a:gd name="connsiteY98" fmla="*/ 2394644 h 2404218"/>
                <a:gd name="connsiteX99" fmla="*/ 1804852 w 2695262"/>
                <a:gd name="connsiteY99" fmla="*/ 2404218 h 2404218"/>
                <a:gd name="connsiteX100" fmla="*/ 1216721 w 2695262"/>
                <a:gd name="connsiteY100" fmla="*/ 2404218 h 2404218"/>
                <a:gd name="connsiteX101" fmla="*/ 1214863 w 2695262"/>
                <a:gd name="connsiteY101" fmla="*/ 2394072 h 2404218"/>
                <a:gd name="connsiteX102" fmla="*/ 1208930 w 2695262"/>
                <a:gd name="connsiteY102" fmla="*/ 2375594 h 2404218"/>
                <a:gd name="connsiteX103" fmla="*/ 1180355 w 2695262"/>
                <a:gd name="connsiteY103" fmla="*/ 2356544 h 2404218"/>
                <a:gd name="connsiteX104" fmla="*/ 1165723 w 2695262"/>
                <a:gd name="connsiteY104" fmla="*/ 2377757 h 2404218"/>
                <a:gd name="connsiteX105" fmla="*/ 1148443 w 2695262"/>
                <a:gd name="connsiteY105" fmla="*/ 2404218 h 2404218"/>
                <a:gd name="connsiteX106" fmla="*/ 837503 w 2695262"/>
                <a:gd name="connsiteY106" fmla="*/ 2404218 h 2404218"/>
                <a:gd name="connsiteX107" fmla="*/ 837455 w 2695262"/>
                <a:gd name="connsiteY107" fmla="*/ 2404169 h 2404218"/>
                <a:gd name="connsiteX108" fmla="*/ 799355 w 2695262"/>
                <a:gd name="connsiteY108" fmla="*/ 2385119 h 2404218"/>
                <a:gd name="connsiteX109" fmla="*/ 792989 w 2695262"/>
                <a:gd name="connsiteY109" fmla="*/ 2404218 h 2404218"/>
                <a:gd name="connsiteX110" fmla="*/ 496949 w 2695262"/>
                <a:gd name="connsiteY110" fmla="*/ 2404218 h 2404218"/>
                <a:gd name="connsiteX111" fmla="*/ 494555 w 2695262"/>
                <a:gd name="connsiteY111" fmla="*/ 2394644 h 2404218"/>
                <a:gd name="connsiteX112" fmla="*/ 456455 w 2695262"/>
                <a:gd name="connsiteY112" fmla="*/ 2385119 h 2404218"/>
                <a:gd name="connsiteX113" fmla="*/ 449738 w 2695262"/>
                <a:gd name="connsiteY113" fmla="*/ 2397147 h 2404218"/>
                <a:gd name="connsiteX114" fmla="*/ 448891 w 2695262"/>
                <a:gd name="connsiteY114" fmla="*/ 2404218 h 2404218"/>
                <a:gd name="connsiteX115" fmla="*/ 264336 w 2695262"/>
                <a:gd name="connsiteY115" fmla="*/ 2404218 h 2404218"/>
                <a:gd name="connsiteX116" fmla="*/ 246905 w 2695262"/>
                <a:gd name="connsiteY116" fmla="*/ 2385119 h 2404218"/>
                <a:gd name="connsiteX117" fmla="*/ 218330 w 2695262"/>
                <a:gd name="connsiteY117" fmla="*/ 2375594 h 2404218"/>
                <a:gd name="connsiteX118" fmla="*/ 189755 w 2695262"/>
                <a:gd name="connsiteY118" fmla="*/ 2404169 h 2404218"/>
                <a:gd name="connsiteX119" fmla="*/ 189739 w 2695262"/>
                <a:gd name="connsiteY119" fmla="*/ 2404218 h 2404218"/>
                <a:gd name="connsiteX120" fmla="*/ 0 w 2695262"/>
                <a:gd name="connsiteY120" fmla="*/ 2404218 h 2404218"/>
                <a:gd name="connsiteX121" fmla="*/ 0 w 2695262"/>
                <a:gd name="connsiteY121" fmla="*/ 2033028 h 2404218"/>
                <a:gd name="connsiteX122" fmla="*/ 6502 w 2695262"/>
                <a:gd name="connsiteY122" fmla="*/ 2028758 h 2404218"/>
                <a:gd name="connsiteX123" fmla="*/ 37355 w 2695262"/>
                <a:gd name="connsiteY123" fmla="*/ 1977143 h 2404218"/>
                <a:gd name="connsiteX124" fmla="*/ 0 w 2695262"/>
                <a:gd name="connsiteY124" fmla="*/ 1972474 h 2404218"/>
                <a:gd name="connsiteX125" fmla="*/ 0 w 2695262"/>
                <a:gd name="connsiteY125" fmla="*/ 1637834 h 2404218"/>
                <a:gd name="connsiteX126" fmla="*/ 4807 w 2695262"/>
                <a:gd name="connsiteY126" fmla="*/ 1632439 h 2404218"/>
                <a:gd name="connsiteX127" fmla="*/ 18305 w 2695262"/>
                <a:gd name="connsiteY127" fmla="*/ 1596143 h 2404218"/>
                <a:gd name="connsiteX128" fmla="*/ 0 w 2695262"/>
                <a:gd name="connsiteY128" fmla="*/ 1592619 h 2404218"/>
                <a:gd name="connsiteX129" fmla="*/ 0 w 2695262"/>
                <a:gd name="connsiteY129" fmla="*/ 1098518 h 2404218"/>
                <a:gd name="connsiteX130" fmla="*/ 5208 w 2695262"/>
                <a:gd name="connsiteY130" fmla="*/ 1092509 h 2404218"/>
                <a:gd name="connsiteX131" fmla="*/ 18305 w 2695262"/>
                <a:gd name="connsiteY131" fmla="*/ 1072268 h 2404218"/>
                <a:gd name="connsiteX132" fmla="*/ 0 w 2695262"/>
                <a:gd name="connsiteY132" fmla="*/ 1066167 h 2404218"/>
                <a:gd name="connsiteX133" fmla="*/ 0 w 2695262"/>
                <a:gd name="connsiteY133" fmla="*/ 690314 h 2404218"/>
                <a:gd name="connsiteX134" fmla="*/ 10093 w 2695262"/>
                <a:gd name="connsiteY134" fmla="*/ 677391 h 2404218"/>
                <a:gd name="connsiteX135" fmla="*/ 18305 w 2695262"/>
                <a:gd name="connsiteY135" fmla="*/ 662693 h 2404218"/>
                <a:gd name="connsiteX136" fmla="*/ 8780 w 2695262"/>
                <a:gd name="connsiteY136" fmla="*/ 624593 h 2404218"/>
                <a:gd name="connsiteX137" fmla="*/ 0 w 2695262"/>
                <a:gd name="connsiteY137" fmla="*/ 622362 h 2404218"/>
                <a:gd name="connsiteX138" fmla="*/ 0 w 2695262"/>
                <a:gd name="connsiteY138" fmla="*/ 355601 h 2404218"/>
                <a:gd name="connsiteX139" fmla="*/ 18305 w 2695262"/>
                <a:gd name="connsiteY139" fmla="*/ 329318 h 2404218"/>
                <a:gd name="connsiteX140" fmla="*/ 0 w 2695262"/>
                <a:gd name="connsiteY140" fmla="*/ 323217 h 2404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695262" h="2404218">
                  <a:moveTo>
                    <a:pt x="0" y="0"/>
                  </a:moveTo>
                  <a:lnTo>
                    <a:pt x="195920" y="0"/>
                  </a:lnTo>
                  <a:lnTo>
                    <a:pt x="196275" y="874"/>
                  </a:lnTo>
                  <a:cubicBezTo>
                    <a:pt x="206560" y="28471"/>
                    <a:pt x="186297" y="-6081"/>
                    <a:pt x="218330" y="41969"/>
                  </a:cubicBezTo>
                  <a:cubicBezTo>
                    <a:pt x="227855" y="29269"/>
                    <a:pt x="239029" y="17652"/>
                    <a:pt x="246905" y="3869"/>
                  </a:cubicBezTo>
                  <a:lnTo>
                    <a:pt x="248195" y="0"/>
                  </a:lnTo>
                  <a:lnTo>
                    <a:pt x="406505" y="0"/>
                  </a:lnTo>
                  <a:lnTo>
                    <a:pt x="409616" y="6560"/>
                  </a:lnTo>
                  <a:cubicBezTo>
                    <a:pt x="415889" y="21185"/>
                    <a:pt x="411365" y="16617"/>
                    <a:pt x="407908" y="12261"/>
                  </a:cubicBezTo>
                  <a:lnTo>
                    <a:pt x="406186" y="9955"/>
                  </a:lnTo>
                  <a:lnTo>
                    <a:pt x="405929" y="9582"/>
                  </a:lnTo>
                  <a:cubicBezTo>
                    <a:pt x="404850" y="8065"/>
                    <a:pt x="404769" y="8009"/>
                    <a:pt x="405245" y="8695"/>
                  </a:cubicBezTo>
                  <a:lnTo>
                    <a:pt x="406186" y="9955"/>
                  </a:lnTo>
                  <a:lnTo>
                    <a:pt x="412595" y="19236"/>
                  </a:lnTo>
                  <a:cubicBezTo>
                    <a:pt x="416107" y="24395"/>
                    <a:pt x="421056" y="31733"/>
                    <a:pt x="427880" y="41969"/>
                  </a:cubicBezTo>
                  <a:lnTo>
                    <a:pt x="436274" y="0"/>
                  </a:lnTo>
                  <a:lnTo>
                    <a:pt x="754882" y="0"/>
                  </a:lnTo>
                  <a:lnTo>
                    <a:pt x="758414" y="7258"/>
                  </a:lnTo>
                  <a:cubicBezTo>
                    <a:pt x="762277" y="13871"/>
                    <a:pt x="766418" y="19429"/>
                    <a:pt x="770780" y="22919"/>
                  </a:cubicBezTo>
                  <a:cubicBezTo>
                    <a:pt x="778620" y="29191"/>
                    <a:pt x="789830" y="29269"/>
                    <a:pt x="799355" y="32444"/>
                  </a:cubicBezTo>
                  <a:cubicBezTo>
                    <a:pt x="812868" y="-8094"/>
                    <a:pt x="807305" y="7867"/>
                    <a:pt x="809574" y="3293"/>
                  </a:cubicBezTo>
                  <a:lnTo>
                    <a:pt x="810997" y="0"/>
                  </a:lnTo>
                  <a:lnTo>
                    <a:pt x="1360160" y="0"/>
                  </a:lnTo>
                  <a:lnTo>
                    <a:pt x="1362074" y="5661"/>
                  </a:lnTo>
                  <a:cubicBezTo>
                    <a:pt x="1365941" y="14735"/>
                    <a:pt x="1371148" y="23212"/>
                    <a:pt x="1380380" y="32444"/>
                  </a:cubicBezTo>
                  <a:cubicBezTo>
                    <a:pt x="1388475" y="40539"/>
                    <a:pt x="1399430" y="45144"/>
                    <a:pt x="1408955" y="51494"/>
                  </a:cubicBezTo>
                  <a:cubicBezTo>
                    <a:pt x="1412174" y="32185"/>
                    <a:pt x="1414272" y="17253"/>
                    <a:pt x="1416898" y="2708"/>
                  </a:cubicBezTo>
                  <a:lnTo>
                    <a:pt x="1417545" y="0"/>
                  </a:lnTo>
                  <a:lnTo>
                    <a:pt x="1673094" y="0"/>
                  </a:lnTo>
                  <a:lnTo>
                    <a:pt x="1676689" y="5650"/>
                  </a:lnTo>
                  <a:cubicBezTo>
                    <a:pt x="1679827" y="11228"/>
                    <a:pt x="1682620" y="17800"/>
                    <a:pt x="1694705" y="41969"/>
                  </a:cubicBezTo>
                  <a:cubicBezTo>
                    <a:pt x="1697880" y="29269"/>
                    <a:pt x="1701663" y="16706"/>
                    <a:pt x="1704230" y="3869"/>
                  </a:cubicBezTo>
                  <a:lnTo>
                    <a:pt x="1704878" y="0"/>
                  </a:lnTo>
                  <a:lnTo>
                    <a:pt x="2106769" y="0"/>
                  </a:lnTo>
                  <a:lnTo>
                    <a:pt x="2112837" y="6909"/>
                  </a:lnTo>
                  <a:cubicBezTo>
                    <a:pt x="2119470" y="13291"/>
                    <a:pt x="2124839" y="13897"/>
                    <a:pt x="2151905" y="22919"/>
                  </a:cubicBezTo>
                  <a:lnTo>
                    <a:pt x="2167184" y="0"/>
                  </a:lnTo>
                  <a:lnTo>
                    <a:pt x="2459388" y="0"/>
                  </a:lnTo>
                  <a:lnTo>
                    <a:pt x="2467016" y="16085"/>
                  </a:lnTo>
                  <a:cubicBezTo>
                    <a:pt x="2473289" y="30710"/>
                    <a:pt x="2468765" y="26142"/>
                    <a:pt x="2465308" y="21786"/>
                  </a:cubicBezTo>
                  <a:lnTo>
                    <a:pt x="2463586" y="19480"/>
                  </a:lnTo>
                  <a:lnTo>
                    <a:pt x="2463329" y="19107"/>
                  </a:lnTo>
                  <a:cubicBezTo>
                    <a:pt x="2462250" y="17590"/>
                    <a:pt x="2462169" y="17534"/>
                    <a:pt x="2462645" y="18220"/>
                  </a:cubicBezTo>
                  <a:lnTo>
                    <a:pt x="2463586" y="19480"/>
                  </a:lnTo>
                  <a:lnTo>
                    <a:pt x="2469995" y="28761"/>
                  </a:lnTo>
                  <a:cubicBezTo>
                    <a:pt x="2473507" y="33920"/>
                    <a:pt x="2478456" y="41258"/>
                    <a:pt x="2485280" y="51494"/>
                  </a:cubicBezTo>
                  <a:cubicBezTo>
                    <a:pt x="2488455" y="41969"/>
                    <a:pt x="2490850" y="32147"/>
                    <a:pt x="2494805" y="22919"/>
                  </a:cubicBezTo>
                  <a:lnTo>
                    <a:pt x="2505839" y="0"/>
                  </a:lnTo>
                  <a:lnTo>
                    <a:pt x="2694830" y="0"/>
                  </a:lnTo>
                  <a:lnTo>
                    <a:pt x="2694830" y="242661"/>
                  </a:lnTo>
                  <a:lnTo>
                    <a:pt x="2628155" y="241994"/>
                  </a:lnTo>
                  <a:cubicBezTo>
                    <a:pt x="2618115" y="241994"/>
                    <a:pt x="2647076" y="248761"/>
                    <a:pt x="2656730" y="251519"/>
                  </a:cubicBezTo>
                  <a:cubicBezTo>
                    <a:pt x="2669317" y="255115"/>
                    <a:pt x="2682130" y="257869"/>
                    <a:pt x="2694830" y="261044"/>
                  </a:cubicBezTo>
                  <a:lnTo>
                    <a:pt x="2694830" y="376223"/>
                  </a:lnTo>
                  <a:lnTo>
                    <a:pt x="2637680" y="375344"/>
                  </a:lnTo>
                  <a:cubicBezTo>
                    <a:pt x="2626234" y="375529"/>
                    <a:pt x="2656730" y="388044"/>
                    <a:pt x="2666255" y="394394"/>
                  </a:cubicBezTo>
                  <a:cubicBezTo>
                    <a:pt x="2674609" y="399963"/>
                    <a:pt x="2685305" y="400744"/>
                    <a:pt x="2694830" y="403919"/>
                  </a:cubicBezTo>
                  <a:lnTo>
                    <a:pt x="2694830" y="621078"/>
                  </a:lnTo>
                  <a:lnTo>
                    <a:pt x="2685305" y="622994"/>
                  </a:lnTo>
                  <a:cubicBezTo>
                    <a:pt x="2675565" y="625429"/>
                    <a:pt x="2666255" y="629344"/>
                    <a:pt x="2656730" y="632519"/>
                  </a:cubicBezTo>
                  <a:cubicBezTo>
                    <a:pt x="2656730" y="632519"/>
                    <a:pt x="2672587" y="635790"/>
                    <a:pt x="2692421" y="639807"/>
                  </a:cubicBezTo>
                  <a:lnTo>
                    <a:pt x="2694830" y="640290"/>
                  </a:lnTo>
                  <a:lnTo>
                    <a:pt x="2694830" y="921444"/>
                  </a:lnTo>
                  <a:lnTo>
                    <a:pt x="2647205" y="937319"/>
                  </a:lnTo>
                  <a:lnTo>
                    <a:pt x="2675780" y="946844"/>
                  </a:lnTo>
                  <a:lnTo>
                    <a:pt x="2694830" y="953194"/>
                  </a:lnTo>
                  <a:lnTo>
                    <a:pt x="2694830" y="1129594"/>
                  </a:lnTo>
                  <a:lnTo>
                    <a:pt x="2675439" y="1132808"/>
                  </a:lnTo>
                  <a:cubicBezTo>
                    <a:pt x="2667512" y="1134057"/>
                    <a:pt x="2658432" y="1135473"/>
                    <a:pt x="2647205" y="1137344"/>
                  </a:cubicBezTo>
                  <a:cubicBezTo>
                    <a:pt x="2663080" y="1140519"/>
                    <a:pt x="2680350" y="1139629"/>
                    <a:pt x="2694830" y="1146869"/>
                  </a:cubicBezTo>
                  <a:lnTo>
                    <a:pt x="2694830" y="1265932"/>
                  </a:lnTo>
                  <a:lnTo>
                    <a:pt x="2685305" y="1270694"/>
                  </a:lnTo>
                  <a:lnTo>
                    <a:pt x="2694830" y="1270921"/>
                  </a:lnTo>
                  <a:lnTo>
                    <a:pt x="2694830" y="1512426"/>
                  </a:lnTo>
                  <a:lnTo>
                    <a:pt x="2692890" y="1511016"/>
                  </a:lnTo>
                  <a:cubicBezTo>
                    <a:pt x="2694019" y="1508535"/>
                    <a:pt x="2705321" y="1505322"/>
                    <a:pt x="2666255" y="1518344"/>
                  </a:cubicBezTo>
                  <a:lnTo>
                    <a:pt x="2694830" y="1525419"/>
                  </a:lnTo>
                  <a:lnTo>
                    <a:pt x="2694830" y="1575494"/>
                  </a:lnTo>
                  <a:lnTo>
                    <a:pt x="2694830" y="1858863"/>
                  </a:lnTo>
                  <a:lnTo>
                    <a:pt x="2647205" y="1870769"/>
                  </a:lnTo>
                  <a:lnTo>
                    <a:pt x="2694830" y="1882675"/>
                  </a:lnTo>
                  <a:lnTo>
                    <a:pt x="2694830" y="2144986"/>
                  </a:lnTo>
                  <a:lnTo>
                    <a:pt x="2685305" y="2146994"/>
                  </a:lnTo>
                  <a:cubicBezTo>
                    <a:pt x="2671106" y="2154094"/>
                    <a:pt x="2666255" y="2172394"/>
                    <a:pt x="2656730" y="2185094"/>
                  </a:cubicBezTo>
                  <a:lnTo>
                    <a:pt x="2694830" y="2191444"/>
                  </a:lnTo>
                  <a:lnTo>
                    <a:pt x="2694830" y="2404218"/>
                  </a:lnTo>
                  <a:lnTo>
                    <a:pt x="2535602" y="2404218"/>
                  </a:lnTo>
                  <a:lnTo>
                    <a:pt x="2530324" y="2395762"/>
                  </a:lnTo>
                  <a:cubicBezTo>
                    <a:pt x="2520580" y="2380674"/>
                    <a:pt x="2510110" y="2365214"/>
                    <a:pt x="2504330" y="2356544"/>
                  </a:cubicBezTo>
                  <a:cubicBezTo>
                    <a:pt x="2493819" y="2388078"/>
                    <a:pt x="2496242" y="2383333"/>
                    <a:pt x="2488180" y="2398852"/>
                  </a:cubicBezTo>
                  <a:lnTo>
                    <a:pt x="2485444" y="2404218"/>
                  </a:lnTo>
                  <a:lnTo>
                    <a:pt x="2095042" y="2404218"/>
                  </a:lnTo>
                  <a:lnTo>
                    <a:pt x="2085230" y="2375594"/>
                  </a:lnTo>
                  <a:cubicBezTo>
                    <a:pt x="2079671" y="2365587"/>
                    <a:pt x="2066180" y="2362894"/>
                    <a:pt x="2056655" y="2356544"/>
                  </a:cubicBezTo>
                  <a:cubicBezTo>
                    <a:pt x="2024320" y="2405046"/>
                    <a:pt x="2044560" y="2371632"/>
                    <a:pt x="2037573" y="2394931"/>
                  </a:cubicBezTo>
                  <a:lnTo>
                    <a:pt x="2034227" y="2404218"/>
                  </a:lnTo>
                  <a:lnTo>
                    <a:pt x="1860514" y="2404218"/>
                  </a:lnTo>
                  <a:lnTo>
                    <a:pt x="1853012" y="2391616"/>
                  </a:lnTo>
                  <a:cubicBezTo>
                    <a:pt x="1841317" y="2372663"/>
                    <a:pt x="1832135" y="2365732"/>
                    <a:pt x="1809005" y="2394644"/>
                  </a:cubicBezTo>
                  <a:lnTo>
                    <a:pt x="1804852" y="2404218"/>
                  </a:lnTo>
                  <a:lnTo>
                    <a:pt x="1216721" y="2404218"/>
                  </a:lnTo>
                  <a:lnTo>
                    <a:pt x="1214863" y="2394072"/>
                  </a:lnTo>
                  <a:cubicBezTo>
                    <a:pt x="1213907" y="2387460"/>
                    <a:pt x="1212561" y="2381040"/>
                    <a:pt x="1208930" y="2375594"/>
                  </a:cubicBezTo>
                  <a:cubicBezTo>
                    <a:pt x="1202580" y="2366069"/>
                    <a:pt x="1189880" y="2362894"/>
                    <a:pt x="1180355" y="2356544"/>
                  </a:cubicBezTo>
                  <a:cubicBezTo>
                    <a:pt x="1180355" y="2356544"/>
                    <a:pt x="1173775" y="2365923"/>
                    <a:pt x="1165723" y="2377757"/>
                  </a:cubicBezTo>
                  <a:lnTo>
                    <a:pt x="1148443" y="2404218"/>
                  </a:lnTo>
                  <a:lnTo>
                    <a:pt x="837503" y="2404218"/>
                  </a:lnTo>
                  <a:lnTo>
                    <a:pt x="837455" y="2404169"/>
                  </a:lnTo>
                  <a:cubicBezTo>
                    <a:pt x="827415" y="2394129"/>
                    <a:pt x="812055" y="2391469"/>
                    <a:pt x="799355" y="2385119"/>
                  </a:cubicBezTo>
                  <a:lnTo>
                    <a:pt x="792989" y="2404218"/>
                  </a:lnTo>
                  <a:lnTo>
                    <a:pt x="496949" y="2404218"/>
                  </a:lnTo>
                  <a:lnTo>
                    <a:pt x="494555" y="2394644"/>
                  </a:lnTo>
                  <a:cubicBezTo>
                    <a:pt x="481855" y="2391469"/>
                    <a:pt x="465712" y="2375862"/>
                    <a:pt x="456455" y="2385119"/>
                  </a:cubicBezTo>
                  <a:cubicBezTo>
                    <a:pt x="453041" y="2388533"/>
                    <a:pt x="450976" y="2392629"/>
                    <a:pt x="449738" y="2397147"/>
                  </a:cubicBezTo>
                  <a:lnTo>
                    <a:pt x="448891" y="2404218"/>
                  </a:lnTo>
                  <a:lnTo>
                    <a:pt x="264336" y="2404218"/>
                  </a:lnTo>
                  <a:lnTo>
                    <a:pt x="246905" y="2385119"/>
                  </a:lnTo>
                  <a:cubicBezTo>
                    <a:pt x="239192" y="2378691"/>
                    <a:pt x="227855" y="2378769"/>
                    <a:pt x="218330" y="2375594"/>
                  </a:cubicBezTo>
                  <a:cubicBezTo>
                    <a:pt x="208805" y="2385119"/>
                    <a:pt x="197227" y="2392961"/>
                    <a:pt x="189755" y="2404169"/>
                  </a:cubicBezTo>
                  <a:lnTo>
                    <a:pt x="189739" y="2404218"/>
                  </a:lnTo>
                  <a:lnTo>
                    <a:pt x="0" y="2404218"/>
                  </a:lnTo>
                  <a:lnTo>
                    <a:pt x="0" y="2033028"/>
                  </a:lnTo>
                  <a:lnTo>
                    <a:pt x="6502" y="2028758"/>
                  </a:lnTo>
                  <a:cubicBezTo>
                    <a:pt x="11426" y="2022373"/>
                    <a:pt x="15521" y="2009895"/>
                    <a:pt x="37355" y="1977143"/>
                  </a:cubicBezTo>
                  <a:lnTo>
                    <a:pt x="0" y="1972474"/>
                  </a:lnTo>
                  <a:lnTo>
                    <a:pt x="0" y="1637834"/>
                  </a:lnTo>
                  <a:lnTo>
                    <a:pt x="4807" y="1632439"/>
                  </a:lnTo>
                  <a:cubicBezTo>
                    <a:pt x="10263" y="1623819"/>
                    <a:pt x="12282" y="1614213"/>
                    <a:pt x="18305" y="1596143"/>
                  </a:cubicBezTo>
                  <a:lnTo>
                    <a:pt x="0" y="1592619"/>
                  </a:lnTo>
                  <a:lnTo>
                    <a:pt x="0" y="1098518"/>
                  </a:lnTo>
                  <a:lnTo>
                    <a:pt x="5208" y="1092509"/>
                  </a:lnTo>
                  <a:cubicBezTo>
                    <a:pt x="9574" y="1085762"/>
                    <a:pt x="13543" y="1078618"/>
                    <a:pt x="18305" y="1072268"/>
                  </a:cubicBezTo>
                  <a:lnTo>
                    <a:pt x="0" y="1066167"/>
                  </a:lnTo>
                  <a:lnTo>
                    <a:pt x="0" y="690314"/>
                  </a:lnTo>
                  <a:lnTo>
                    <a:pt x="10093" y="677391"/>
                  </a:lnTo>
                  <a:cubicBezTo>
                    <a:pt x="14013" y="672944"/>
                    <a:pt x="17496" y="668360"/>
                    <a:pt x="18305" y="662693"/>
                  </a:cubicBezTo>
                  <a:cubicBezTo>
                    <a:pt x="20156" y="649734"/>
                    <a:pt x="11955" y="637293"/>
                    <a:pt x="8780" y="624593"/>
                  </a:cubicBezTo>
                  <a:lnTo>
                    <a:pt x="0" y="622362"/>
                  </a:lnTo>
                  <a:lnTo>
                    <a:pt x="0" y="355601"/>
                  </a:lnTo>
                  <a:lnTo>
                    <a:pt x="18305" y="329318"/>
                  </a:lnTo>
                  <a:lnTo>
                    <a:pt x="0" y="323217"/>
                  </a:lnTo>
                  <a:close/>
                </a:path>
              </a:pathLst>
            </a:custGeom>
            <a:solidFill>
              <a:srgbClr val="D3A762"/>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7" name="MH_SubTitle_2"/>
            <p:cNvSpPr/>
            <p:nvPr>
              <p:custDataLst>
                <p:tags r:id="rId3"/>
              </p:custDataLst>
            </p:nvPr>
          </p:nvSpPr>
          <p:spPr>
            <a:xfrm rot="1113369">
              <a:off x="5896885" y="2536818"/>
              <a:ext cx="3216275" cy="2543175"/>
            </a:xfrm>
            <a:prstGeom prst="rect">
              <a:avLst/>
            </a:prstGeom>
            <a:solidFill>
              <a:srgbClr val="FEEAC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lnSpc>
                  <a:spcPct val="130000"/>
                </a:lnSpc>
                <a:defRPr/>
              </a:pPr>
              <a:endParaRPr lang="en-US" altLang="zh-CN" dirty="0">
                <a:solidFill>
                  <a:srgbClr val="2A2A2A"/>
                </a:solidFill>
                <a:cs typeface="+mn-ea"/>
                <a:sym typeface="+mn-lt"/>
              </a:endParaRPr>
            </a:p>
          </p:txBody>
        </p:sp>
      </p:grpSp>
      <p:sp>
        <p:nvSpPr>
          <p:cNvPr id="21" name="文本占位符 28674"/>
          <p:cNvSpPr txBox="1">
            <a:spLocks noChangeArrowheads="1"/>
          </p:cNvSpPr>
          <p:nvPr/>
        </p:nvSpPr>
        <p:spPr bwMode="auto">
          <a:xfrm>
            <a:off x="4942523" y="2038350"/>
            <a:ext cx="2914650" cy="13601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b="1" dirty="0" smtClean="0">
                <a:solidFill>
                  <a:srgbClr val="0000CC"/>
                </a:solidFill>
                <a:latin typeface="宋体" panose="02010600030101010101" pitchFamily="2" charset="-122"/>
              </a:rPr>
              <a:t>3.</a:t>
            </a:r>
            <a:r>
              <a:rPr lang="zh-CN" altLang="en-US" sz="2000" b="1" dirty="0" smtClean="0">
                <a:solidFill>
                  <a:srgbClr val="0000CC"/>
                </a:solidFill>
                <a:latin typeface="宋体" panose="02010600030101010101" pitchFamily="2" charset="-122"/>
              </a:rPr>
              <a:t>梯形的高有</a:t>
            </a:r>
            <a:r>
              <a:rPr lang="zh-CN" altLang="en-US" sz="2000" b="1" dirty="0" smtClean="0">
                <a:solidFill>
                  <a:srgbClr val="FF0000"/>
                </a:solidFill>
                <a:latin typeface="宋体" panose="02010600030101010101" pitchFamily="2" charset="-122"/>
              </a:rPr>
              <a:t>无数</a:t>
            </a:r>
            <a:r>
              <a:rPr lang="zh-CN" altLang="en-US" sz="2000" b="1" dirty="0" smtClean="0">
                <a:solidFill>
                  <a:srgbClr val="0000CC"/>
                </a:solidFill>
                <a:latin typeface="宋体" panose="02010600030101010101" pitchFamily="2" charset="-122"/>
              </a:rPr>
              <a:t>条。</a:t>
            </a:r>
          </a:p>
          <a:p>
            <a:pPr marL="0" indent="0">
              <a:buNone/>
            </a:pPr>
            <a:r>
              <a:rPr lang="en-US" altLang="zh-CN" sz="2000" b="1" dirty="0" smtClean="0">
                <a:solidFill>
                  <a:srgbClr val="0000CC"/>
                </a:solidFill>
                <a:latin typeface="宋体" panose="02010600030101010101" pitchFamily="2" charset="-122"/>
              </a:rPr>
              <a:t>4.</a:t>
            </a:r>
            <a:r>
              <a:rPr lang="zh-CN" altLang="en-US" sz="2000" b="1" dirty="0" smtClean="0">
                <a:solidFill>
                  <a:srgbClr val="0000CC"/>
                </a:solidFill>
                <a:latin typeface="宋体" panose="02010600030101010101" pitchFamily="2" charset="-122"/>
              </a:rPr>
              <a:t>平行四边形的高有</a:t>
            </a:r>
            <a:r>
              <a:rPr lang="zh-CN" altLang="en-US" sz="2000" b="1" dirty="0" smtClean="0">
                <a:solidFill>
                  <a:srgbClr val="FF0000"/>
                </a:solidFill>
                <a:latin typeface="宋体" panose="02010600030101010101" pitchFamily="2" charset="-122"/>
              </a:rPr>
              <a:t>无数</a:t>
            </a:r>
            <a:r>
              <a:rPr lang="zh-CN" altLang="en-US" sz="2000" b="1" dirty="0" smtClean="0">
                <a:solidFill>
                  <a:srgbClr val="0000CC"/>
                </a:solidFill>
                <a:latin typeface="宋体" panose="02010600030101010101" pitchFamily="2" charset="-122"/>
              </a:rPr>
              <a:t>条。</a:t>
            </a:r>
            <a:endParaRPr lang="zh-CN" altLang="en-US" sz="2000" dirty="0" smtClean="0">
              <a:solidFill>
                <a:srgbClr val="0000CC"/>
              </a:solidFill>
              <a:latin typeface="宋体" panose="02010600030101010101" pitchFamily="2" charset="-122"/>
            </a:endParaRPr>
          </a:p>
          <a:p>
            <a:pPr marL="0" indent="0">
              <a:buNone/>
            </a:pPr>
            <a:r>
              <a:rPr lang="en-US" altLang="zh-CN" sz="2000" b="1" dirty="0" smtClean="0">
                <a:solidFill>
                  <a:srgbClr val="0000CC"/>
                </a:solidFill>
                <a:latin typeface="宋体" panose="02010600030101010101" pitchFamily="2" charset="-122"/>
              </a:rPr>
              <a:t>5.</a:t>
            </a:r>
            <a:r>
              <a:rPr lang="zh-CN" altLang="en-US" sz="2000" b="1" dirty="0" smtClean="0">
                <a:solidFill>
                  <a:srgbClr val="0000CC"/>
                </a:solidFill>
                <a:latin typeface="宋体" panose="02010600030101010101" pitchFamily="2" charset="-122"/>
              </a:rPr>
              <a:t>三角形有</a:t>
            </a:r>
            <a:r>
              <a:rPr lang="zh-CN" altLang="en-US" sz="2000" b="1" dirty="0" smtClean="0">
                <a:solidFill>
                  <a:srgbClr val="FF0000"/>
                </a:solidFill>
                <a:latin typeface="宋体" panose="02010600030101010101" pitchFamily="2" charset="-122"/>
              </a:rPr>
              <a:t>三</a:t>
            </a:r>
            <a:r>
              <a:rPr lang="zh-CN" altLang="en-US" sz="2000" b="1" dirty="0" smtClean="0">
                <a:solidFill>
                  <a:srgbClr val="0000CC"/>
                </a:solidFill>
                <a:latin typeface="宋体" panose="02010600030101010101" pitchFamily="2" charset="-122"/>
              </a:rPr>
              <a:t>条高。</a:t>
            </a:r>
          </a:p>
          <a:p>
            <a:endParaRPr lang="zh-CN" altLang="en-US" sz="2000" b="1" dirty="0" smtClean="0">
              <a:solidFill>
                <a:srgbClr val="0000CC"/>
              </a:solidFill>
              <a:latin typeface="宋体" panose="02010600030101010101" pitchFamily="2" charset="-122"/>
            </a:endParaRPr>
          </a:p>
          <a:p>
            <a:endParaRPr lang="zh-CN" altLang="en-US" sz="1400" dirty="0">
              <a:solidFill>
                <a:srgbClr val="0000CC"/>
              </a:solidFill>
            </a:endParaRPr>
          </a:p>
        </p:txBody>
      </p:sp>
      <p:sp>
        <p:nvSpPr>
          <p:cNvPr id="22" name="文本占位符 28674"/>
          <p:cNvSpPr txBox="1">
            <a:spLocks noChangeArrowheads="1"/>
          </p:cNvSpPr>
          <p:nvPr/>
        </p:nvSpPr>
        <p:spPr bwMode="auto">
          <a:xfrm>
            <a:off x="1781641" y="1960676"/>
            <a:ext cx="2718101" cy="110822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b="1" dirty="0" smtClean="0">
                <a:solidFill>
                  <a:srgbClr val="0000CC"/>
                </a:solidFill>
                <a:latin typeface="宋体" panose="02010600030101010101" pitchFamily="2" charset="-122"/>
              </a:rPr>
              <a:t>1.</a:t>
            </a:r>
            <a:r>
              <a:rPr lang="zh-CN" altLang="en-US" sz="2000" b="1" dirty="0" smtClean="0">
                <a:solidFill>
                  <a:srgbClr val="0000CC"/>
                </a:solidFill>
                <a:latin typeface="宋体" panose="02010600030101010101" pitchFamily="2" charset="-122"/>
              </a:rPr>
              <a:t>从一个顶点向底引出的、与底</a:t>
            </a:r>
            <a:r>
              <a:rPr lang="zh-CN" altLang="en-US" sz="2000" b="1" dirty="0" smtClean="0">
                <a:solidFill>
                  <a:srgbClr val="FF0000"/>
                </a:solidFill>
                <a:latin typeface="宋体" panose="02010600030101010101" pitchFamily="2" charset="-122"/>
              </a:rPr>
              <a:t>垂直</a:t>
            </a:r>
            <a:r>
              <a:rPr lang="zh-CN" altLang="en-US" sz="2000" b="1" dirty="0" smtClean="0">
                <a:solidFill>
                  <a:srgbClr val="0000CC"/>
                </a:solidFill>
                <a:latin typeface="宋体" panose="02010600030101010101" pitchFamily="2" charset="-122"/>
              </a:rPr>
              <a:t>的线段就是高。</a:t>
            </a:r>
          </a:p>
          <a:p>
            <a:pPr marL="0" indent="0">
              <a:buNone/>
            </a:pPr>
            <a:r>
              <a:rPr lang="en-US" altLang="zh-CN" sz="2000" dirty="0" smtClean="0">
                <a:latin typeface="宋体" panose="02010600030101010101" pitchFamily="2" charset="-122"/>
              </a:rPr>
              <a:t>2.</a:t>
            </a:r>
            <a:r>
              <a:rPr lang="zh-CN" altLang="en-US" sz="2000" dirty="0" smtClean="0">
                <a:latin typeface="宋体" panose="02010600030101010101" pitchFamily="2" charset="-122"/>
              </a:rPr>
              <a:t>画高要用</a:t>
            </a:r>
            <a:r>
              <a:rPr lang="zh-CN" altLang="en-US" sz="2000" b="1" dirty="0" smtClean="0">
                <a:solidFill>
                  <a:srgbClr val="FF0000"/>
                </a:solidFill>
                <a:latin typeface="宋体" panose="02010600030101010101" pitchFamily="2" charset="-122"/>
              </a:rPr>
              <a:t>虚线</a:t>
            </a:r>
            <a:r>
              <a:rPr lang="zh-CN" altLang="en-US" sz="2000" dirty="0" smtClean="0">
                <a:latin typeface="宋体" panose="02010600030101010101" pitchFamily="2" charset="-122"/>
              </a:rPr>
              <a:t>，还要画</a:t>
            </a:r>
            <a:r>
              <a:rPr lang="zh-CN" altLang="en-US" sz="2000" b="1" dirty="0" smtClean="0">
                <a:solidFill>
                  <a:srgbClr val="FF0000"/>
                </a:solidFill>
                <a:latin typeface="宋体" panose="02010600030101010101" pitchFamily="2" charset="-122"/>
              </a:rPr>
              <a:t>直角符号</a:t>
            </a:r>
            <a:r>
              <a:rPr lang="zh-CN" altLang="en-US" sz="2000" b="1" dirty="0" smtClean="0">
                <a:solidFill>
                  <a:srgbClr val="0000CC"/>
                </a:solidFill>
                <a:latin typeface="宋体" panose="02010600030101010101" pitchFamily="2" charset="-122"/>
              </a:rPr>
              <a:t>。</a:t>
            </a:r>
          </a:p>
          <a:p>
            <a:pPr marL="0" indent="0">
              <a:buNone/>
            </a:pPr>
            <a:endParaRPr lang="zh-CN" altLang="en-US" sz="2000" b="1" dirty="0" smtClean="0">
              <a:solidFill>
                <a:srgbClr val="0000CC"/>
              </a:solidFill>
              <a:latin typeface="宋体" panose="02010600030101010101" pitchFamily="2" charset="-122"/>
            </a:endParaRPr>
          </a:p>
          <a:p>
            <a:endParaRPr lang="zh-CN" altLang="en-US" sz="1400" dirty="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2">
                                            <p:txEl>
                                              <p:pRg st="0" end="0"/>
                                            </p:txEl>
                                          </p:spTgt>
                                        </p:tgtEl>
                                        <p:attrNameLst>
                                          <p:attrName>style.visibility</p:attrName>
                                        </p:attrNameLst>
                                      </p:cBhvr>
                                      <p:to>
                                        <p:strVal val="visible"/>
                                      </p:to>
                                    </p:set>
                                    <p:anim calcmode="lin" valueType="num">
                                      <p:cBhvr>
                                        <p:cTn id="14"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2">
                                            <p:txEl>
                                              <p:pRg st="1" end="1"/>
                                            </p:txEl>
                                          </p:spTgt>
                                        </p:tgtEl>
                                        <p:attrNameLst>
                                          <p:attrName>style.visibility</p:attrName>
                                        </p:attrNameLst>
                                      </p:cBhvr>
                                      <p:to>
                                        <p:strVal val="visible"/>
                                      </p:to>
                                    </p:set>
                                    <p:anim calcmode="lin" valueType="num">
                                      <p:cBhvr>
                                        <p:cTn id="20"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Scale>
                                      <p:cBhvr>
                                        <p:cTn id="26"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gtEl>
                                        <p:attrNameLst>
                                          <p:attrName>ppt_x</p:attrName>
                                          <p:attrName>ppt_y</p:attrName>
                                        </p:attrNameLst>
                                      </p:cBhvr>
                                    </p:animMotion>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 calcmode="lin" valueType="num">
                                      <p:cBhvr>
                                        <p:cTn id="33"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34"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1">
                                            <p:txEl>
                                              <p:pRg st="1" end="1"/>
                                            </p:txEl>
                                          </p:spTgt>
                                        </p:tgtEl>
                                        <p:attrNameLst>
                                          <p:attrName>style.visibility</p:attrName>
                                        </p:attrNameLst>
                                      </p:cBhvr>
                                      <p:to>
                                        <p:strVal val="visible"/>
                                      </p:to>
                                    </p:set>
                                    <p:anim calcmode="lin" valueType="num">
                                      <p:cBhvr>
                                        <p:cTn id="39"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40" dur="500" fill="hold"/>
                                        <p:tgtEl>
                                          <p:spTgt spid="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1">
                                            <p:txEl>
                                              <p:pRg st="2" end="2"/>
                                            </p:txEl>
                                          </p:spTgt>
                                        </p:tgtEl>
                                        <p:attrNameLst>
                                          <p:attrName>style.visibility</p:attrName>
                                        </p:attrNameLst>
                                      </p:cBhvr>
                                      <p:to>
                                        <p:strVal val="visible"/>
                                      </p:to>
                                    </p:set>
                                    <p:anim calcmode="lin" valueType="num">
                                      <p:cBhvr>
                                        <p:cTn id="45"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46" dur="500" fill="hold"/>
                                        <p:tgtEl>
                                          <p:spTgt spid="2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泪滴形 1"/>
          <p:cNvSpPr/>
          <p:nvPr/>
        </p:nvSpPr>
        <p:spPr>
          <a:xfrm rot="16200000">
            <a:off x="3310112" y="-680865"/>
            <a:ext cx="2523776" cy="6203951"/>
          </a:xfrm>
          <a:prstGeom prst="teardrop">
            <a:avLst/>
          </a:prstGeom>
          <a:gradFill flip="none" rotWithShape="1">
            <a:gsLst>
              <a:gs pos="10000">
                <a:srgbClr val="339933"/>
              </a:gs>
              <a:gs pos="78000">
                <a:srgbClr val="70D34D"/>
              </a:gs>
            </a:gsLst>
            <a:lin ang="16200000" scaled="1"/>
            <a:tileRect/>
          </a:gradFill>
          <a:ln w="34925">
            <a:solidFill>
              <a:srgbClr val="FFFFFF"/>
            </a:solidFill>
          </a:ln>
          <a:effectLst/>
          <a:scene3d>
            <a:camera prst="isometricOffAxis1Right">
              <a:rot lat="21480000" lon="20039998" rev="0"/>
            </a:camera>
            <a:lightRig rig="threePt" dir="t">
              <a:rot lat="0" lon="0" rev="8400000"/>
            </a:lightRig>
          </a:scene3d>
          <a:sp3d extrusionH="120650" prstMaterial="plastic">
            <a:bevelT w="285750" h="50800" prst="softRound"/>
            <a:bevelB w="88900" h="107950" prst="softRound"/>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 name="文本框 2"/>
          <p:cNvSpPr txBox="1"/>
          <p:nvPr/>
        </p:nvSpPr>
        <p:spPr>
          <a:xfrm>
            <a:off x="2262775" y="1976752"/>
            <a:ext cx="4392068" cy="623248"/>
          </a:xfrm>
          <a:prstGeom prst="rect">
            <a:avLst/>
          </a:prstGeom>
          <a:noFill/>
        </p:spPr>
        <p:txBody>
          <a:bodyPr wrap="none" lIns="68580" tIns="34290" rIns="68580" bIns="34290" rtlCol="0">
            <a:spAutoFit/>
          </a:bodyPr>
          <a:lstStyle/>
          <a:p>
            <a:r>
              <a:rPr lang="zh-CN" altLang="en-US" sz="3600" b="1" dirty="0">
                <a:cs typeface="+mn-ea"/>
                <a:sym typeface="+mn-lt"/>
              </a:rPr>
              <a:t>教材第</a:t>
            </a:r>
            <a:r>
              <a:rPr lang="en-US" altLang="zh-CN" sz="3600" b="1" dirty="0">
                <a:cs typeface="+mn-ea"/>
                <a:sym typeface="+mn-lt"/>
              </a:rPr>
              <a:t>52</a:t>
            </a:r>
            <a:r>
              <a:rPr lang="zh-CN" altLang="en-US" sz="3600" b="1" dirty="0">
                <a:cs typeface="+mn-ea"/>
                <a:sym typeface="+mn-lt"/>
              </a:rPr>
              <a:t>页第</a:t>
            </a:r>
            <a:r>
              <a:rPr lang="en-US" altLang="zh-CN" sz="3600" b="1" dirty="0">
                <a:cs typeface="+mn-ea"/>
                <a:sym typeface="+mn-lt"/>
              </a:rPr>
              <a:t>2</a:t>
            </a:r>
            <a:r>
              <a:rPr lang="zh-CN" altLang="en-US" sz="3600" b="1" dirty="0">
                <a:cs typeface="+mn-ea"/>
                <a:sym typeface="+mn-lt"/>
              </a:rPr>
              <a:t>、</a:t>
            </a:r>
            <a:r>
              <a:rPr lang="en-US" altLang="zh-CN" sz="3600" b="1" dirty="0">
                <a:cs typeface="+mn-ea"/>
                <a:sym typeface="+mn-lt"/>
              </a:rPr>
              <a:t>4</a:t>
            </a:r>
            <a:r>
              <a:rPr lang="zh-CN" altLang="en-US" sz="3600" b="1" dirty="0">
                <a:cs typeface="+mn-ea"/>
                <a:sym typeface="+mn-lt"/>
              </a:rPr>
              <a:t>题</a:t>
            </a:r>
          </a:p>
        </p:txBody>
      </p:sp>
      <p:sp>
        <p:nvSpPr>
          <p:cNvPr id="4" name="文本框 3"/>
          <p:cNvSpPr txBox="1"/>
          <p:nvPr/>
        </p:nvSpPr>
        <p:spPr>
          <a:xfrm>
            <a:off x="893170" y="262603"/>
            <a:ext cx="1369606" cy="438581"/>
          </a:xfrm>
          <a:prstGeom prst="rect">
            <a:avLst/>
          </a:prstGeom>
          <a:noFill/>
        </p:spPr>
        <p:txBody>
          <a:bodyPr wrap="none" lIns="68580" tIns="34290" rIns="68580" bIns="34290" rtlCol="0">
            <a:spAutoFit/>
          </a:bodyPr>
          <a:lstStyle/>
          <a:p>
            <a:r>
              <a:rPr lang="zh-CN" altLang="en-US" sz="2400" b="1" dirty="0">
                <a:solidFill>
                  <a:schemeClr val="accent6">
                    <a:lumMod val="50000"/>
                  </a:schemeClr>
                </a:solidFill>
                <a:cs typeface="+mn-ea"/>
                <a:sym typeface="+mn-lt"/>
              </a:rPr>
              <a:t>课后作业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649"/>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out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43970" y="256253"/>
            <a:ext cx="1369606" cy="438581"/>
          </a:xfrm>
          <a:prstGeom prst="rect">
            <a:avLst/>
          </a:prstGeom>
          <a:noFill/>
        </p:spPr>
        <p:txBody>
          <a:bodyPr wrap="none" lIns="68580" tIns="34290" rIns="68580" bIns="34290" rtlCol="0">
            <a:spAutoFit/>
          </a:bodyPr>
          <a:lstStyle/>
          <a:p>
            <a:r>
              <a:rPr lang="zh-CN" altLang="en-US" sz="2400" b="1" dirty="0">
                <a:solidFill>
                  <a:schemeClr val="accent6">
                    <a:lumMod val="50000"/>
                  </a:schemeClr>
                </a:solidFill>
                <a:cs typeface="+mn-ea"/>
                <a:sym typeface="+mn-lt"/>
              </a:rPr>
              <a:t>激趣导入</a:t>
            </a:r>
          </a:p>
        </p:txBody>
      </p:sp>
      <p:grpSp>
        <p:nvGrpSpPr>
          <p:cNvPr id="239" name="组合 238"/>
          <p:cNvGrpSpPr/>
          <p:nvPr/>
        </p:nvGrpSpPr>
        <p:grpSpPr>
          <a:xfrm>
            <a:off x="2836493" y="263597"/>
            <a:ext cx="4605556" cy="555846"/>
            <a:chOff x="2268538" y="326152"/>
            <a:chExt cx="6140741" cy="741128"/>
          </a:xfrm>
        </p:grpSpPr>
        <p:sp>
          <p:nvSpPr>
            <p:cNvPr id="240" name="Freeform 20481"/>
            <p:cNvSpPr>
              <a:spLocks noEditPoints="1"/>
            </p:cNvSpPr>
            <p:nvPr/>
          </p:nvSpPr>
          <p:spPr bwMode="auto">
            <a:xfrm>
              <a:off x="2268538" y="326152"/>
              <a:ext cx="5808203" cy="733430"/>
            </a:xfrm>
            <a:custGeom>
              <a:avLst/>
              <a:gdLst>
                <a:gd name="T0" fmla="*/ 147 w 214"/>
                <a:gd name="T1" fmla="*/ 180 h 202"/>
                <a:gd name="T2" fmla="*/ 173 w 214"/>
                <a:gd name="T3" fmla="*/ 164 h 202"/>
                <a:gd name="T4" fmla="*/ 180 w 214"/>
                <a:gd name="T5" fmla="*/ 166 h 202"/>
                <a:gd name="T6" fmla="*/ 189 w 214"/>
                <a:gd name="T7" fmla="*/ 166 h 202"/>
                <a:gd name="T8" fmla="*/ 188 w 214"/>
                <a:gd name="T9" fmla="*/ 160 h 202"/>
                <a:gd name="T10" fmla="*/ 191 w 214"/>
                <a:gd name="T11" fmla="*/ 148 h 202"/>
                <a:gd name="T12" fmla="*/ 210 w 214"/>
                <a:gd name="T13" fmla="*/ 127 h 202"/>
                <a:gd name="T14" fmla="*/ 214 w 214"/>
                <a:gd name="T15" fmla="*/ 116 h 202"/>
                <a:gd name="T16" fmla="*/ 195 w 214"/>
                <a:gd name="T17" fmla="*/ 111 h 202"/>
                <a:gd name="T18" fmla="*/ 193 w 214"/>
                <a:gd name="T19" fmla="*/ 106 h 202"/>
                <a:gd name="T20" fmla="*/ 188 w 214"/>
                <a:gd name="T21" fmla="*/ 98 h 202"/>
                <a:gd name="T22" fmla="*/ 178 w 214"/>
                <a:gd name="T23" fmla="*/ 82 h 202"/>
                <a:gd name="T24" fmla="*/ 173 w 214"/>
                <a:gd name="T25" fmla="*/ 76 h 202"/>
                <a:gd name="T26" fmla="*/ 165 w 214"/>
                <a:gd name="T27" fmla="*/ 64 h 202"/>
                <a:gd name="T28" fmla="*/ 168 w 214"/>
                <a:gd name="T29" fmla="*/ 46 h 202"/>
                <a:gd name="T30" fmla="*/ 151 w 214"/>
                <a:gd name="T31" fmla="*/ 41 h 202"/>
                <a:gd name="T32" fmla="*/ 133 w 214"/>
                <a:gd name="T33" fmla="*/ 37 h 202"/>
                <a:gd name="T34" fmla="*/ 141 w 214"/>
                <a:gd name="T35" fmla="*/ 28 h 202"/>
                <a:gd name="T36" fmla="*/ 137 w 214"/>
                <a:gd name="T37" fmla="*/ 16 h 202"/>
                <a:gd name="T38" fmla="*/ 132 w 214"/>
                <a:gd name="T39" fmla="*/ 17 h 202"/>
                <a:gd name="T40" fmla="*/ 97 w 214"/>
                <a:gd name="T41" fmla="*/ 17 h 202"/>
                <a:gd name="T42" fmla="*/ 76 w 214"/>
                <a:gd name="T43" fmla="*/ 5 h 202"/>
                <a:gd name="T44" fmla="*/ 62 w 214"/>
                <a:gd name="T45" fmla="*/ 14 h 202"/>
                <a:gd name="T46" fmla="*/ 53 w 214"/>
                <a:gd name="T47" fmla="*/ 27 h 202"/>
                <a:gd name="T48" fmla="*/ 35 w 214"/>
                <a:gd name="T49" fmla="*/ 62 h 202"/>
                <a:gd name="T50" fmla="*/ 32 w 214"/>
                <a:gd name="T51" fmla="*/ 62 h 202"/>
                <a:gd name="T52" fmla="*/ 25 w 214"/>
                <a:gd name="T53" fmla="*/ 67 h 202"/>
                <a:gd name="T54" fmla="*/ 20 w 214"/>
                <a:gd name="T55" fmla="*/ 76 h 202"/>
                <a:gd name="T56" fmla="*/ 23 w 214"/>
                <a:gd name="T57" fmla="*/ 86 h 202"/>
                <a:gd name="T58" fmla="*/ 24 w 214"/>
                <a:gd name="T59" fmla="*/ 91 h 202"/>
                <a:gd name="T60" fmla="*/ 15 w 214"/>
                <a:gd name="T61" fmla="*/ 114 h 202"/>
                <a:gd name="T62" fmla="*/ 11 w 214"/>
                <a:gd name="T63" fmla="*/ 105 h 202"/>
                <a:gd name="T64" fmla="*/ 0 w 214"/>
                <a:gd name="T65" fmla="*/ 113 h 202"/>
                <a:gd name="T66" fmla="*/ 27 w 214"/>
                <a:gd name="T67" fmla="*/ 121 h 202"/>
                <a:gd name="T68" fmla="*/ 29 w 214"/>
                <a:gd name="T69" fmla="*/ 138 h 202"/>
                <a:gd name="T70" fmla="*/ 47 w 214"/>
                <a:gd name="T71" fmla="*/ 155 h 202"/>
                <a:gd name="T72" fmla="*/ 73 w 214"/>
                <a:gd name="T73" fmla="*/ 168 h 202"/>
                <a:gd name="T74" fmla="*/ 70 w 214"/>
                <a:gd name="T75" fmla="*/ 172 h 202"/>
                <a:gd name="T76" fmla="*/ 74 w 214"/>
                <a:gd name="T77" fmla="*/ 189 h 202"/>
                <a:gd name="T78" fmla="*/ 73 w 214"/>
                <a:gd name="T79" fmla="*/ 196 h 202"/>
                <a:gd name="T80" fmla="*/ 92 w 214"/>
                <a:gd name="T81" fmla="*/ 171 h 202"/>
                <a:gd name="T82" fmla="*/ 99 w 214"/>
                <a:gd name="T83" fmla="*/ 177 h 202"/>
                <a:gd name="T84" fmla="*/ 106 w 214"/>
                <a:gd name="T85" fmla="*/ 176 h 202"/>
                <a:gd name="T86" fmla="*/ 90 w 214"/>
                <a:gd name="T87" fmla="*/ 188 h 202"/>
                <a:gd name="T88" fmla="*/ 98 w 214"/>
                <a:gd name="T89" fmla="*/ 188 h 202"/>
                <a:gd name="T90" fmla="*/ 100 w 214"/>
                <a:gd name="T91" fmla="*/ 192 h 202"/>
                <a:gd name="T92" fmla="*/ 99 w 214"/>
                <a:gd name="T93" fmla="*/ 202 h 202"/>
                <a:gd name="T94" fmla="*/ 118 w 214"/>
                <a:gd name="T95" fmla="*/ 180 h 202"/>
                <a:gd name="T96" fmla="*/ 138 w 214"/>
                <a:gd name="T97" fmla="*/ 182 h 202"/>
                <a:gd name="T98" fmla="*/ 141 w 214"/>
                <a:gd name="T99" fmla="*/ 187 h 202"/>
                <a:gd name="T100" fmla="*/ 201 w 214"/>
                <a:gd name="T101" fmla="*/ 123 h 202"/>
                <a:gd name="T102" fmla="*/ 200 w 214"/>
                <a:gd name="T103" fmla="*/ 125 h 202"/>
                <a:gd name="T104" fmla="*/ 185 w 214"/>
                <a:gd name="T105" fmla="*/ 153 h 202"/>
                <a:gd name="T106" fmla="*/ 185 w 214"/>
                <a:gd name="T107" fmla="*/ 153 h 202"/>
                <a:gd name="T108" fmla="*/ 180 w 214"/>
                <a:gd name="T109" fmla="*/ 111 h 202"/>
                <a:gd name="T110" fmla="*/ 174 w 214"/>
                <a:gd name="T111" fmla="*/ 103 h 202"/>
                <a:gd name="T112" fmla="*/ 111 w 214"/>
                <a:gd name="T113" fmla="*/ 189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4" h="202">
                  <a:moveTo>
                    <a:pt x="153" y="189"/>
                  </a:moveTo>
                  <a:cubicBezTo>
                    <a:pt x="153" y="185"/>
                    <a:pt x="153" y="185"/>
                    <a:pt x="153" y="185"/>
                  </a:cubicBezTo>
                  <a:cubicBezTo>
                    <a:pt x="151" y="183"/>
                    <a:pt x="150" y="180"/>
                    <a:pt x="147" y="180"/>
                  </a:cubicBezTo>
                  <a:cubicBezTo>
                    <a:pt x="149" y="177"/>
                    <a:pt x="155" y="179"/>
                    <a:pt x="153" y="173"/>
                  </a:cubicBezTo>
                  <a:cubicBezTo>
                    <a:pt x="157" y="168"/>
                    <a:pt x="159" y="176"/>
                    <a:pt x="163" y="175"/>
                  </a:cubicBezTo>
                  <a:cubicBezTo>
                    <a:pt x="164" y="169"/>
                    <a:pt x="171" y="170"/>
                    <a:pt x="173" y="164"/>
                  </a:cubicBezTo>
                  <a:cubicBezTo>
                    <a:pt x="175" y="167"/>
                    <a:pt x="175" y="167"/>
                    <a:pt x="175" y="167"/>
                  </a:cubicBezTo>
                  <a:cubicBezTo>
                    <a:pt x="179" y="157"/>
                    <a:pt x="179" y="157"/>
                    <a:pt x="179" y="157"/>
                  </a:cubicBezTo>
                  <a:cubicBezTo>
                    <a:pt x="185" y="159"/>
                    <a:pt x="176" y="163"/>
                    <a:pt x="180" y="166"/>
                  </a:cubicBezTo>
                  <a:cubicBezTo>
                    <a:pt x="185" y="164"/>
                    <a:pt x="183" y="171"/>
                    <a:pt x="187" y="170"/>
                  </a:cubicBezTo>
                  <a:cubicBezTo>
                    <a:pt x="188" y="169"/>
                    <a:pt x="188" y="169"/>
                    <a:pt x="189" y="169"/>
                  </a:cubicBezTo>
                  <a:cubicBezTo>
                    <a:pt x="189" y="166"/>
                    <a:pt x="189" y="166"/>
                    <a:pt x="189" y="166"/>
                  </a:cubicBezTo>
                  <a:cubicBezTo>
                    <a:pt x="189" y="165"/>
                    <a:pt x="190" y="164"/>
                    <a:pt x="192" y="165"/>
                  </a:cubicBezTo>
                  <a:cubicBezTo>
                    <a:pt x="192" y="161"/>
                    <a:pt x="192" y="161"/>
                    <a:pt x="192" y="161"/>
                  </a:cubicBezTo>
                  <a:cubicBezTo>
                    <a:pt x="190" y="161"/>
                    <a:pt x="189" y="162"/>
                    <a:pt x="188" y="160"/>
                  </a:cubicBezTo>
                  <a:cubicBezTo>
                    <a:pt x="189" y="159"/>
                    <a:pt x="190" y="159"/>
                    <a:pt x="191" y="159"/>
                  </a:cubicBezTo>
                  <a:cubicBezTo>
                    <a:pt x="193" y="156"/>
                    <a:pt x="191" y="152"/>
                    <a:pt x="189" y="149"/>
                  </a:cubicBezTo>
                  <a:cubicBezTo>
                    <a:pt x="190" y="148"/>
                    <a:pt x="190" y="148"/>
                    <a:pt x="191" y="148"/>
                  </a:cubicBezTo>
                  <a:cubicBezTo>
                    <a:pt x="191" y="147"/>
                    <a:pt x="191" y="146"/>
                    <a:pt x="192" y="145"/>
                  </a:cubicBezTo>
                  <a:cubicBezTo>
                    <a:pt x="201" y="153"/>
                    <a:pt x="194" y="135"/>
                    <a:pt x="203" y="139"/>
                  </a:cubicBezTo>
                  <a:cubicBezTo>
                    <a:pt x="206" y="135"/>
                    <a:pt x="209" y="132"/>
                    <a:pt x="210" y="127"/>
                  </a:cubicBezTo>
                  <a:cubicBezTo>
                    <a:pt x="208" y="125"/>
                    <a:pt x="208" y="125"/>
                    <a:pt x="208" y="125"/>
                  </a:cubicBezTo>
                  <a:cubicBezTo>
                    <a:pt x="209" y="124"/>
                    <a:pt x="212" y="125"/>
                    <a:pt x="214" y="124"/>
                  </a:cubicBezTo>
                  <a:cubicBezTo>
                    <a:pt x="214" y="116"/>
                    <a:pt x="214" y="116"/>
                    <a:pt x="214" y="116"/>
                  </a:cubicBezTo>
                  <a:cubicBezTo>
                    <a:pt x="211" y="113"/>
                    <a:pt x="207" y="110"/>
                    <a:pt x="203" y="110"/>
                  </a:cubicBezTo>
                  <a:cubicBezTo>
                    <a:pt x="202" y="114"/>
                    <a:pt x="202" y="114"/>
                    <a:pt x="202" y="114"/>
                  </a:cubicBezTo>
                  <a:cubicBezTo>
                    <a:pt x="199" y="113"/>
                    <a:pt x="199" y="110"/>
                    <a:pt x="195" y="111"/>
                  </a:cubicBezTo>
                  <a:cubicBezTo>
                    <a:pt x="193" y="110"/>
                    <a:pt x="193" y="114"/>
                    <a:pt x="192" y="115"/>
                  </a:cubicBezTo>
                  <a:cubicBezTo>
                    <a:pt x="186" y="113"/>
                    <a:pt x="192" y="109"/>
                    <a:pt x="192" y="105"/>
                  </a:cubicBezTo>
                  <a:cubicBezTo>
                    <a:pt x="193" y="106"/>
                    <a:pt x="193" y="106"/>
                    <a:pt x="193" y="106"/>
                  </a:cubicBezTo>
                  <a:cubicBezTo>
                    <a:pt x="196" y="107"/>
                    <a:pt x="198" y="104"/>
                    <a:pt x="197" y="101"/>
                  </a:cubicBezTo>
                  <a:cubicBezTo>
                    <a:pt x="193" y="100"/>
                    <a:pt x="193" y="104"/>
                    <a:pt x="191" y="106"/>
                  </a:cubicBezTo>
                  <a:cubicBezTo>
                    <a:pt x="186" y="106"/>
                    <a:pt x="188" y="101"/>
                    <a:pt x="188" y="98"/>
                  </a:cubicBezTo>
                  <a:cubicBezTo>
                    <a:pt x="187" y="95"/>
                    <a:pt x="183" y="91"/>
                    <a:pt x="180" y="90"/>
                  </a:cubicBezTo>
                  <a:cubicBezTo>
                    <a:pt x="181" y="89"/>
                    <a:pt x="181" y="88"/>
                    <a:pt x="182" y="88"/>
                  </a:cubicBezTo>
                  <a:cubicBezTo>
                    <a:pt x="184" y="83"/>
                    <a:pt x="179" y="86"/>
                    <a:pt x="178" y="82"/>
                  </a:cubicBezTo>
                  <a:cubicBezTo>
                    <a:pt x="179" y="81"/>
                    <a:pt x="179" y="81"/>
                    <a:pt x="179" y="81"/>
                  </a:cubicBezTo>
                  <a:cubicBezTo>
                    <a:pt x="176" y="83"/>
                    <a:pt x="174" y="78"/>
                    <a:pt x="174" y="75"/>
                  </a:cubicBezTo>
                  <a:cubicBezTo>
                    <a:pt x="173" y="75"/>
                    <a:pt x="173" y="76"/>
                    <a:pt x="173" y="76"/>
                  </a:cubicBezTo>
                  <a:cubicBezTo>
                    <a:pt x="170" y="71"/>
                    <a:pt x="168" y="65"/>
                    <a:pt x="161" y="65"/>
                  </a:cubicBezTo>
                  <a:cubicBezTo>
                    <a:pt x="161" y="64"/>
                    <a:pt x="162" y="64"/>
                    <a:pt x="162" y="63"/>
                  </a:cubicBezTo>
                  <a:cubicBezTo>
                    <a:pt x="163" y="64"/>
                    <a:pt x="164" y="64"/>
                    <a:pt x="165" y="64"/>
                  </a:cubicBezTo>
                  <a:cubicBezTo>
                    <a:pt x="165" y="62"/>
                    <a:pt x="165" y="62"/>
                    <a:pt x="165" y="62"/>
                  </a:cubicBezTo>
                  <a:cubicBezTo>
                    <a:pt x="162" y="62"/>
                    <a:pt x="161" y="59"/>
                    <a:pt x="162" y="56"/>
                  </a:cubicBezTo>
                  <a:cubicBezTo>
                    <a:pt x="165" y="53"/>
                    <a:pt x="166" y="50"/>
                    <a:pt x="168" y="46"/>
                  </a:cubicBezTo>
                  <a:cubicBezTo>
                    <a:pt x="168" y="42"/>
                    <a:pt x="168" y="38"/>
                    <a:pt x="166" y="35"/>
                  </a:cubicBezTo>
                  <a:cubicBezTo>
                    <a:pt x="163" y="33"/>
                    <a:pt x="161" y="36"/>
                    <a:pt x="159" y="38"/>
                  </a:cubicBezTo>
                  <a:cubicBezTo>
                    <a:pt x="159" y="46"/>
                    <a:pt x="155" y="38"/>
                    <a:pt x="151" y="41"/>
                  </a:cubicBezTo>
                  <a:cubicBezTo>
                    <a:pt x="149" y="49"/>
                    <a:pt x="143" y="44"/>
                    <a:pt x="138" y="49"/>
                  </a:cubicBezTo>
                  <a:cubicBezTo>
                    <a:pt x="137" y="44"/>
                    <a:pt x="132" y="47"/>
                    <a:pt x="129" y="45"/>
                  </a:cubicBezTo>
                  <a:cubicBezTo>
                    <a:pt x="130" y="41"/>
                    <a:pt x="134" y="41"/>
                    <a:pt x="133" y="37"/>
                  </a:cubicBezTo>
                  <a:cubicBezTo>
                    <a:pt x="135" y="36"/>
                    <a:pt x="137" y="36"/>
                    <a:pt x="138" y="38"/>
                  </a:cubicBezTo>
                  <a:cubicBezTo>
                    <a:pt x="139" y="37"/>
                    <a:pt x="141" y="38"/>
                    <a:pt x="142" y="37"/>
                  </a:cubicBezTo>
                  <a:cubicBezTo>
                    <a:pt x="143" y="34"/>
                    <a:pt x="146" y="29"/>
                    <a:pt x="141" y="28"/>
                  </a:cubicBezTo>
                  <a:cubicBezTo>
                    <a:pt x="136" y="28"/>
                    <a:pt x="138" y="22"/>
                    <a:pt x="135" y="21"/>
                  </a:cubicBezTo>
                  <a:cubicBezTo>
                    <a:pt x="138" y="21"/>
                    <a:pt x="140" y="19"/>
                    <a:pt x="139" y="16"/>
                  </a:cubicBezTo>
                  <a:cubicBezTo>
                    <a:pt x="137" y="16"/>
                    <a:pt x="137" y="16"/>
                    <a:pt x="137" y="16"/>
                  </a:cubicBezTo>
                  <a:cubicBezTo>
                    <a:pt x="135" y="17"/>
                    <a:pt x="137" y="19"/>
                    <a:pt x="135" y="20"/>
                  </a:cubicBezTo>
                  <a:cubicBezTo>
                    <a:pt x="133" y="21"/>
                    <a:pt x="132" y="19"/>
                    <a:pt x="131" y="18"/>
                  </a:cubicBezTo>
                  <a:cubicBezTo>
                    <a:pt x="132" y="17"/>
                    <a:pt x="132" y="17"/>
                    <a:pt x="132" y="17"/>
                  </a:cubicBezTo>
                  <a:cubicBezTo>
                    <a:pt x="133" y="14"/>
                    <a:pt x="131" y="12"/>
                    <a:pt x="128" y="10"/>
                  </a:cubicBezTo>
                  <a:cubicBezTo>
                    <a:pt x="120" y="8"/>
                    <a:pt x="124" y="19"/>
                    <a:pt x="119" y="21"/>
                  </a:cubicBezTo>
                  <a:cubicBezTo>
                    <a:pt x="111" y="20"/>
                    <a:pt x="102" y="25"/>
                    <a:pt x="97" y="17"/>
                  </a:cubicBezTo>
                  <a:cubicBezTo>
                    <a:pt x="94" y="13"/>
                    <a:pt x="86" y="21"/>
                    <a:pt x="88" y="14"/>
                  </a:cubicBezTo>
                  <a:cubicBezTo>
                    <a:pt x="86" y="4"/>
                    <a:pt x="78" y="12"/>
                    <a:pt x="73" y="7"/>
                  </a:cubicBezTo>
                  <a:cubicBezTo>
                    <a:pt x="76" y="5"/>
                    <a:pt x="76" y="5"/>
                    <a:pt x="76" y="5"/>
                  </a:cubicBezTo>
                  <a:cubicBezTo>
                    <a:pt x="75" y="0"/>
                    <a:pt x="75" y="0"/>
                    <a:pt x="75" y="0"/>
                  </a:cubicBezTo>
                  <a:cubicBezTo>
                    <a:pt x="69" y="3"/>
                    <a:pt x="72" y="12"/>
                    <a:pt x="69" y="17"/>
                  </a:cubicBezTo>
                  <a:cubicBezTo>
                    <a:pt x="66" y="16"/>
                    <a:pt x="65" y="13"/>
                    <a:pt x="62" y="14"/>
                  </a:cubicBezTo>
                  <a:cubicBezTo>
                    <a:pt x="61" y="16"/>
                    <a:pt x="62" y="18"/>
                    <a:pt x="61" y="19"/>
                  </a:cubicBezTo>
                  <a:cubicBezTo>
                    <a:pt x="59" y="15"/>
                    <a:pt x="59" y="15"/>
                    <a:pt x="59" y="15"/>
                  </a:cubicBezTo>
                  <a:cubicBezTo>
                    <a:pt x="60" y="21"/>
                    <a:pt x="51" y="21"/>
                    <a:pt x="53" y="27"/>
                  </a:cubicBezTo>
                  <a:cubicBezTo>
                    <a:pt x="41" y="31"/>
                    <a:pt x="59" y="38"/>
                    <a:pt x="46" y="41"/>
                  </a:cubicBezTo>
                  <a:cubicBezTo>
                    <a:pt x="37" y="39"/>
                    <a:pt x="44" y="52"/>
                    <a:pt x="37" y="54"/>
                  </a:cubicBezTo>
                  <a:cubicBezTo>
                    <a:pt x="43" y="56"/>
                    <a:pt x="36" y="59"/>
                    <a:pt x="35" y="62"/>
                  </a:cubicBezTo>
                  <a:cubicBezTo>
                    <a:pt x="31" y="60"/>
                    <a:pt x="31" y="60"/>
                    <a:pt x="31" y="60"/>
                  </a:cubicBezTo>
                  <a:cubicBezTo>
                    <a:pt x="31" y="62"/>
                    <a:pt x="31" y="62"/>
                    <a:pt x="31" y="62"/>
                  </a:cubicBezTo>
                  <a:cubicBezTo>
                    <a:pt x="32" y="62"/>
                    <a:pt x="32" y="62"/>
                    <a:pt x="32" y="62"/>
                  </a:cubicBezTo>
                  <a:cubicBezTo>
                    <a:pt x="34" y="63"/>
                    <a:pt x="33" y="65"/>
                    <a:pt x="33" y="66"/>
                  </a:cubicBezTo>
                  <a:cubicBezTo>
                    <a:pt x="31" y="65"/>
                    <a:pt x="28" y="67"/>
                    <a:pt x="25" y="67"/>
                  </a:cubicBezTo>
                  <a:cubicBezTo>
                    <a:pt x="25" y="67"/>
                    <a:pt x="25" y="67"/>
                    <a:pt x="25" y="67"/>
                  </a:cubicBezTo>
                  <a:cubicBezTo>
                    <a:pt x="25" y="68"/>
                    <a:pt x="23" y="68"/>
                    <a:pt x="23" y="69"/>
                  </a:cubicBezTo>
                  <a:cubicBezTo>
                    <a:pt x="25" y="72"/>
                    <a:pt x="28" y="76"/>
                    <a:pt x="23" y="77"/>
                  </a:cubicBezTo>
                  <a:cubicBezTo>
                    <a:pt x="22" y="78"/>
                    <a:pt x="21" y="76"/>
                    <a:pt x="20" y="76"/>
                  </a:cubicBezTo>
                  <a:cubicBezTo>
                    <a:pt x="20" y="78"/>
                    <a:pt x="20" y="78"/>
                    <a:pt x="20" y="78"/>
                  </a:cubicBezTo>
                  <a:cubicBezTo>
                    <a:pt x="25" y="78"/>
                    <a:pt x="20" y="84"/>
                    <a:pt x="25" y="84"/>
                  </a:cubicBezTo>
                  <a:cubicBezTo>
                    <a:pt x="23" y="86"/>
                    <a:pt x="23" y="86"/>
                    <a:pt x="23" y="86"/>
                  </a:cubicBezTo>
                  <a:cubicBezTo>
                    <a:pt x="25" y="88"/>
                    <a:pt x="25" y="88"/>
                    <a:pt x="25" y="88"/>
                  </a:cubicBezTo>
                  <a:cubicBezTo>
                    <a:pt x="24" y="89"/>
                    <a:pt x="23" y="89"/>
                    <a:pt x="23" y="91"/>
                  </a:cubicBezTo>
                  <a:cubicBezTo>
                    <a:pt x="24" y="91"/>
                    <a:pt x="24" y="91"/>
                    <a:pt x="24" y="91"/>
                  </a:cubicBezTo>
                  <a:cubicBezTo>
                    <a:pt x="28" y="96"/>
                    <a:pt x="20" y="97"/>
                    <a:pt x="19" y="101"/>
                  </a:cubicBezTo>
                  <a:cubicBezTo>
                    <a:pt x="21" y="103"/>
                    <a:pt x="21" y="105"/>
                    <a:pt x="24" y="105"/>
                  </a:cubicBezTo>
                  <a:cubicBezTo>
                    <a:pt x="24" y="111"/>
                    <a:pt x="15" y="108"/>
                    <a:pt x="15" y="114"/>
                  </a:cubicBezTo>
                  <a:cubicBezTo>
                    <a:pt x="15" y="114"/>
                    <a:pt x="14" y="113"/>
                    <a:pt x="14" y="112"/>
                  </a:cubicBezTo>
                  <a:cubicBezTo>
                    <a:pt x="13" y="112"/>
                    <a:pt x="11" y="113"/>
                    <a:pt x="10" y="112"/>
                  </a:cubicBezTo>
                  <a:cubicBezTo>
                    <a:pt x="13" y="109"/>
                    <a:pt x="8" y="107"/>
                    <a:pt x="11" y="105"/>
                  </a:cubicBezTo>
                  <a:cubicBezTo>
                    <a:pt x="13" y="105"/>
                    <a:pt x="13" y="105"/>
                    <a:pt x="13" y="105"/>
                  </a:cubicBezTo>
                  <a:cubicBezTo>
                    <a:pt x="13" y="103"/>
                    <a:pt x="13" y="103"/>
                    <a:pt x="13" y="103"/>
                  </a:cubicBezTo>
                  <a:cubicBezTo>
                    <a:pt x="9" y="107"/>
                    <a:pt x="2" y="108"/>
                    <a:pt x="0" y="113"/>
                  </a:cubicBezTo>
                  <a:cubicBezTo>
                    <a:pt x="4" y="113"/>
                    <a:pt x="10" y="113"/>
                    <a:pt x="14" y="113"/>
                  </a:cubicBezTo>
                  <a:cubicBezTo>
                    <a:pt x="15" y="119"/>
                    <a:pt x="15" y="119"/>
                    <a:pt x="15" y="119"/>
                  </a:cubicBezTo>
                  <a:cubicBezTo>
                    <a:pt x="18" y="123"/>
                    <a:pt x="24" y="121"/>
                    <a:pt x="27" y="121"/>
                  </a:cubicBezTo>
                  <a:cubicBezTo>
                    <a:pt x="26" y="124"/>
                    <a:pt x="33" y="126"/>
                    <a:pt x="28" y="129"/>
                  </a:cubicBezTo>
                  <a:cubicBezTo>
                    <a:pt x="28" y="128"/>
                    <a:pt x="26" y="129"/>
                    <a:pt x="25" y="128"/>
                  </a:cubicBezTo>
                  <a:cubicBezTo>
                    <a:pt x="24" y="134"/>
                    <a:pt x="33" y="131"/>
                    <a:pt x="29" y="138"/>
                  </a:cubicBezTo>
                  <a:cubicBezTo>
                    <a:pt x="18" y="136"/>
                    <a:pt x="31" y="146"/>
                    <a:pt x="26" y="148"/>
                  </a:cubicBezTo>
                  <a:cubicBezTo>
                    <a:pt x="34" y="148"/>
                    <a:pt x="39" y="143"/>
                    <a:pt x="47" y="145"/>
                  </a:cubicBezTo>
                  <a:cubicBezTo>
                    <a:pt x="47" y="155"/>
                    <a:pt x="47" y="155"/>
                    <a:pt x="47" y="155"/>
                  </a:cubicBezTo>
                  <a:cubicBezTo>
                    <a:pt x="50" y="162"/>
                    <a:pt x="55" y="152"/>
                    <a:pt x="60" y="155"/>
                  </a:cubicBezTo>
                  <a:cubicBezTo>
                    <a:pt x="57" y="160"/>
                    <a:pt x="64" y="163"/>
                    <a:pt x="69" y="162"/>
                  </a:cubicBezTo>
                  <a:cubicBezTo>
                    <a:pt x="69" y="165"/>
                    <a:pt x="75" y="163"/>
                    <a:pt x="73" y="168"/>
                  </a:cubicBezTo>
                  <a:cubicBezTo>
                    <a:pt x="76" y="168"/>
                    <a:pt x="80" y="168"/>
                    <a:pt x="81" y="172"/>
                  </a:cubicBezTo>
                  <a:cubicBezTo>
                    <a:pt x="78" y="173"/>
                    <a:pt x="77" y="173"/>
                    <a:pt x="75" y="175"/>
                  </a:cubicBezTo>
                  <a:cubicBezTo>
                    <a:pt x="75" y="173"/>
                    <a:pt x="73" y="171"/>
                    <a:pt x="70" y="172"/>
                  </a:cubicBezTo>
                  <a:cubicBezTo>
                    <a:pt x="69" y="171"/>
                    <a:pt x="68" y="173"/>
                    <a:pt x="68" y="174"/>
                  </a:cubicBezTo>
                  <a:cubicBezTo>
                    <a:pt x="69" y="177"/>
                    <a:pt x="70" y="177"/>
                    <a:pt x="73" y="177"/>
                  </a:cubicBezTo>
                  <a:cubicBezTo>
                    <a:pt x="74" y="189"/>
                    <a:pt x="74" y="189"/>
                    <a:pt x="74" y="189"/>
                  </a:cubicBezTo>
                  <a:cubicBezTo>
                    <a:pt x="78" y="197"/>
                    <a:pt x="68" y="190"/>
                    <a:pt x="70" y="197"/>
                  </a:cubicBezTo>
                  <a:cubicBezTo>
                    <a:pt x="73" y="197"/>
                    <a:pt x="73" y="197"/>
                    <a:pt x="73" y="197"/>
                  </a:cubicBezTo>
                  <a:cubicBezTo>
                    <a:pt x="73" y="196"/>
                    <a:pt x="73" y="196"/>
                    <a:pt x="73" y="196"/>
                  </a:cubicBezTo>
                  <a:cubicBezTo>
                    <a:pt x="73" y="192"/>
                    <a:pt x="78" y="194"/>
                    <a:pt x="81" y="194"/>
                  </a:cubicBezTo>
                  <a:cubicBezTo>
                    <a:pt x="82" y="174"/>
                    <a:pt x="82" y="174"/>
                    <a:pt x="82" y="174"/>
                  </a:cubicBezTo>
                  <a:cubicBezTo>
                    <a:pt x="85" y="176"/>
                    <a:pt x="89" y="172"/>
                    <a:pt x="92" y="171"/>
                  </a:cubicBezTo>
                  <a:cubicBezTo>
                    <a:pt x="91" y="172"/>
                    <a:pt x="94" y="178"/>
                    <a:pt x="90" y="177"/>
                  </a:cubicBezTo>
                  <a:cubicBezTo>
                    <a:pt x="89" y="182"/>
                    <a:pt x="89" y="182"/>
                    <a:pt x="89" y="182"/>
                  </a:cubicBezTo>
                  <a:cubicBezTo>
                    <a:pt x="96" y="183"/>
                    <a:pt x="92" y="174"/>
                    <a:pt x="99" y="177"/>
                  </a:cubicBezTo>
                  <a:cubicBezTo>
                    <a:pt x="99" y="175"/>
                    <a:pt x="99" y="175"/>
                    <a:pt x="99" y="175"/>
                  </a:cubicBezTo>
                  <a:cubicBezTo>
                    <a:pt x="100" y="173"/>
                    <a:pt x="102" y="173"/>
                    <a:pt x="104" y="173"/>
                  </a:cubicBezTo>
                  <a:cubicBezTo>
                    <a:pt x="104" y="174"/>
                    <a:pt x="106" y="175"/>
                    <a:pt x="106" y="176"/>
                  </a:cubicBezTo>
                  <a:cubicBezTo>
                    <a:pt x="104" y="180"/>
                    <a:pt x="97" y="179"/>
                    <a:pt x="98" y="185"/>
                  </a:cubicBezTo>
                  <a:cubicBezTo>
                    <a:pt x="96" y="186"/>
                    <a:pt x="95" y="183"/>
                    <a:pt x="94" y="182"/>
                  </a:cubicBezTo>
                  <a:cubicBezTo>
                    <a:pt x="91" y="183"/>
                    <a:pt x="87" y="185"/>
                    <a:pt x="90" y="188"/>
                  </a:cubicBezTo>
                  <a:cubicBezTo>
                    <a:pt x="93" y="189"/>
                    <a:pt x="94" y="187"/>
                    <a:pt x="96" y="185"/>
                  </a:cubicBezTo>
                  <a:cubicBezTo>
                    <a:pt x="97" y="186"/>
                    <a:pt x="96" y="187"/>
                    <a:pt x="96" y="188"/>
                  </a:cubicBezTo>
                  <a:cubicBezTo>
                    <a:pt x="98" y="188"/>
                    <a:pt x="98" y="188"/>
                    <a:pt x="98" y="188"/>
                  </a:cubicBezTo>
                  <a:cubicBezTo>
                    <a:pt x="98" y="187"/>
                    <a:pt x="98" y="185"/>
                    <a:pt x="99" y="184"/>
                  </a:cubicBezTo>
                  <a:cubicBezTo>
                    <a:pt x="101" y="186"/>
                    <a:pt x="98" y="190"/>
                    <a:pt x="102" y="190"/>
                  </a:cubicBezTo>
                  <a:cubicBezTo>
                    <a:pt x="100" y="192"/>
                    <a:pt x="100" y="192"/>
                    <a:pt x="100" y="192"/>
                  </a:cubicBezTo>
                  <a:cubicBezTo>
                    <a:pt x="101" y="192"/>
                    <a:pt x="101" y="193"/>
                    <a:pt x="102" y="193"/>
                  </a:cubicBezTo>
                  <a:cubicBezTo>
                    <a:pt x="98" y="196"/>
                    <a:pt x="98" y="196"/>
                    <a:pt x="98" y="196"/>
                  </a:cubicBezTo>
                  <a:cubicBezTo>
                    <a:pt x="96" y="198"/>
                    <a:pt x="99" y="200"/>
                    <a:pt x="99" y="202"/>
                  </a:cubicBezTo>
                  <a:cubicBezTo>
                    <a:pt x="101" y="202"/>
                    <a:pt x="101" y="201"/>
                    <a:pt x="103" y="200"/>
                  </a:cubicBezTo>
                  <a:cubicBezTo>
                    <a:pt x="102" y="190"/>
                    <a:pt x="114" y="202"/>
                    <a:pt x="111" y="191"/>
                  </a:cubicBezTo>
                  <a:cubicBezTo>
                    <a:pt x="117" y="190"/>
                    <a:pt x="115" y="183"/>
                    <a:pt x="118" y="180"/>
                  </a:cubicBezTo>
                  <a:cubicBezTo>
                    <a:pt x="122" y="180"/>
                    <a:pt x="128" y="181"/>
                    <a:pt x="132" y="184"/>
                  </a:cubicBezTo>
                  <a:cubicBezTo>
                    <a:pt x="132" y="187"/>
                    <a:pt x="135" y="183"/>
                    <a:pt x="137" y="185"/>
                  </a:cubicBezTo>
                  <a:cubicBezTo>
                    <a:pt x="138" y="182"/>
                    <a:pt x="138" y="182"/>
                    <a:pt x="138" y="182"/>
                  </a:cubicBezTo>
                  <a:cubicBezTo>
                    <a:pt x="140" y="180"/>
                    <a:pt x="142" y="182"/>
                    <a:pt x="144" y="184"/>
                  </a:cubicBezTo>
                  <a:cubicBezTo>
                    <a:pt x="143" y="185"/>
                    <a:pt x="142" y="184"/>
                    <a:pt x="141" y="185"/>
                  </a:cubicBezTo>
                  <a:cubicBezTo>
                    <a:pt x="141" y="187"/>
                    <a:pt x="141" y="187"/>
                    <a:pt x="141" y="187"/>
                  </a:cubicBezTo>
                  <a:cubicBezTo>
                    <a:pt x="147" y="183"/>
                    <a:pt x="147" y="194"/>
                    <a:pt x="153" y="189"/>
                  </a:cubicBezTo>
                  <a:close/>
                  <a:moveTo>
                    <a:pt x="194" y="122"/>
                  </a:moveTo>
                  <a:cubicBezTo>
                    <a:pt x="196" y="123"/>
                    <a:pt x="198" y="126"/>
                    <a:pt x="201" y="123"/>
                  </a:cubicBezTo>
                  <a:cubicBezTo>
                    <a:pt x="202" y="120"/>
                    <a:pt x="202" y="120"/>
                    <a:pt x="202" y="120"/>
                  </a:cubicBezTo>
                  <a:cubicBezTo>
                    <a:pt x="206" y="122"/>
                    <a:pt x="206" y="122"/>
                    <a:pt x="206" y="122"/>
                  </a:cubicBezTo>
                  <a:cubicBezTo>
                    <a:pt x="207" y="127"/>
                    <a:pt x="203" y="123"/>
                    <a:pt x="200" y="125"/>
                  </a:cubicBezTo>
                  <a:cubicBezTo>
                    <a:pt x="198" y="127"/>
                    <a:pt x="196" y="124"/>
                    <a:pt x="194" y="124"/>
                  </a:cubicBezTo>
                  <a:lnTo>
                    <a:pt x="194" y="122"/>
                  </a:lnTo>
                  <a:close/>
                  <a:moveTo>
                    <a:pt x="185" y="153"/>
                  </a:moveTo>
                  <a:cubicBezTo>
                    <a:pt x="184" y="157"/>
                    <a:pt x="188" y="161"/>
                    <a:pt x="188" y="165"/>
                  </a:cubicBezTo>
                  <a:cubicBezTo>
                    <a:pt x="185" y="163"/>
                    <a:pt x="186" y="157"/>
                    <a:pt x="182" y="155"/>
                  </a:cubicBezTo>
                  <a:lnTo>
                    <a:pt x="185" y="153"/>
                  </a:lnTo>
                  <a:close/>
                  <a:moveTo>
                    <a:pt x="174" y="103"/>
                  </a:moveTo>
                  <a:cubicBezTo>
                    <a:pt x="177" y="105"/>
                    <a:pt x="179" y="106"/>
                    <a:pt x="181" y="108"/>
                  </a:cubicBezTo>
                  <a:cubicBezTo>
                    <a:pt x="180" y="111"/>
                    <a:pt x="180" y="111"/>
                    <a:pt x="180" y="111"/>
                  </a:cubicBezTo>
                  <a:cubicBezTo>
                    <a:pt x="180" y="111"/>
                    <a:pt x="178" y="111"/>
                    <a:pt x="178" y="112"/>
                  </a:cubicBezTo>
                  <a:cubicBezTo>
                    <a:pt x="175" y="113"/>
                    <a:pt x="176" y="107"/>
                    <a:pt x="174" y="105"/>
                  </a:cubicBezTo>
                  <a:lnTo>
                    <a:pt x="174" y="103"/>
                  </a:lnTo>
                  <a:close/>
                  <a:moveTo>
                    <a:pt x="105" y="186"/>
                  </a:moveTo>
                  <a:cubicBezTo>
                    <a:pt x="108" y="184"/>
                    <a:pt x="103" y="182"/>
                    <a:pt x="108" y="182"/>
                  </a:cubicBezTo>
                  <a:cubicBezTo>
                    <a:pt x="110" y="184"/>
                    <a:pt x="109" y="187"/>
                    <a:pt x="111" y="189"/>
                  </a:cubicBezTo>
                  <a:cubicBezTo>
                    <a:pt x="108" y="189"/>
                    <a:pt x="107" y="188"/>
                    <a:pt x="105" y="186"/>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41" name="Rectangle 3"/>
            <p:cNvSpPr txBox="1">
              <a:spLocks noChangeArrowheads="1"/>
            </p:cNvSpPr>
            <p:nvPr/>
          </p:nvSpPr>
          <p:spPr bwMode="auto">
            <a:xfrm>
              <a:off x="2456562" y="378305"/>
              <a:ext cx="5952717"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Gulim" panose="020B0600000101010101" pitchFamily="34" charset="-127"/>
                  <a:ea typeface="Gulim" panose="020B0600000101010101" pitchFamily="34" charset="-127"/>
                </a:defRPr>
              </a:lvl1pPr>
              <a:lvl2pPr marL="742950" indent="-285750" eaLnBrk="0" hangingPunct="0">
                <a:defRPr>
                  <a:solidFill>
                    <a:schemeClr val="tx1"/>
                  </a:solidFill>
                  <a:latin typeface="Gulim" panose="020B0600000101010101" pitchFamily="34" charset="-127"/>
                  <a:ea typeface="Gulim" panose="020B0600000101010101" pitchFamily="34" charset="-127"/>
                </a:defRPr>
              </a:lvl2pPr>
              <a:lvl3pPr marL="1143000" indent="-228600" eaLnBrk="0" hangingPunct="0">
                <a:defRPr>
                  <a:solidFill>
                    <a:schemeClr val="tx1"/>
                  </a:solidFill>
                  <a:latin typeface="Gulim" panose="020B0600000101010101" pitchFamily="34" charset="-127"/>
                  <a:ea typeface="Gulim" panose="020B0600000101010101" pitchFamily="34" charset="-127"/>
                </a:defRPr>
              </a:lvl3pPr>
              <a:lvl4pPr marL="1600200" indent="-228600" eaLnBrk="0" hangingPunct="0">
                <a:defRPr>
                  <a:solidFill>
                    <a:schemeClr val="tx1"/>
                  </a:solidFill>
                  <a:latin typeface="Gulim" panose="020B0600000101010101" pitchFamily="34" charset="-127"/>
                  <a:ea typeface="Gulim" panose="020B0600000101010101" pitchFamily="34" charset="-127"/>
                </a:defRPr>
              </a:lvl4pPr>
              <a:lvl5pPr marL="2057400" indent="-228600" eaLnBrk="0" hangingPunct="0">
                <a:defRPr>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9pPr>
            </a:lstStyle>
            <a:p>
              <a:pPr marL="0" indent="0" eaLnBrk="1" latinLnBrk="1" hangingPunct="1">
                <a:lnSpc>
                  <a:spcPct val="120000"/>
                </a:lnSpc>
                <a:spcBef>
                  <a:spcPct val="20000"/>
                </a:spcBef>
                <a:defRPr/>
              </a:pPr>
              <a:r>
                <a:rPr lang="zh-CN" altLang="en-US" sz="2100" b="1" dirty="0">
                  <a:solidFill>
                    <a:srgbClr val="0000FF"/>
                  </a:solidFill>
                  <a:latin typeface="+mn-lt"/>
                  <a:ea typeface="+mn-ea"/>
                  <a:cs typeface="+mn-ea"/>
                  <a:sym typeface="+mn-lt"/>
                </a:rPr>
                <a:t>想一想，你知道这些标志的含义吗？</a:t>
              </a:r>
              <a:endParaRPr lang="en-US" altLang="zh-CN" sz="2100" b="1" dirty="0">
                <a:solidFill>
                  <a:srgbClr val="0000FF"/>
                </a:solidFill>
                <a:latin typeface="+mn-lt"/>
                <a:ea typeface="+mn-ea"/>
                <a:cs typeface="+mn-ea"/>
                <a:sym typeface="+mn-lt"/>
              </a:endParaRPr>
            </a:p>
          </p:txBody>
        </p:sp>
      </p:grpSp>
      <p:pic>
        <p:nvPicPr>
          <p:cNvPr id="11" name="图片 10"/>
          <p:cNvPicPr>
            <a:picLocks noChangeAspect="1"/>
          </p:cNvPicPr>
          <p:nvPr/>
        </p:nvPicPr>
        <p:blipFill>
          <a:blip r:embed="rId3" cstate="email"/>
          <a:stretch>
            <a:fillRect/>
          </a:stretch>
        </p:blipFill>
        <p:spPr>
          <a:xfrm>
            <a:off x="882722" y="1430379"/>
            <a:ext cx="2481403" cy="1569487"/>
          </a:xfrm>
          <a:prstGeom prst="parallelogram">
            <a:avLst/>
          </a:prstGeom>
        </p:spPr>
      </p:pic>
      <p:pic>
        <p:nvPicPr>
          <p:cNvPr id="12" name="图片 11"/>
          <p:cNvPicPr>
            <a:picLocks noChangeAspect="1"/>
          </p:cNvPicPr>
          <p:nvPr/>
        </p:nvPicPr>
        <p:blipFill>
          <a:blip r:embed="rId4" cstate="email"/>
          <a:stretch>
            <a:fillRect/>
          </a:stretch>
        </p:blipFill>
        <p:spPr>
          <a:xfrm>
            <a:off x="5875409" y="1323975"/>
            <a:ext cx="2362580" cy="1571116"/>
          </a:xfrm>
          <a:prstGeom prst="octagon">
            <a:avLst/>
          </a:prstGeom>
        </p:spPr>
      </p:pic>
      <p:pic>
        <p:nvPicPr>
          <p:cNvPr id="14" name="图片 13"/>
          <p:cNvPicPr>
            <a:picLocks noChangeAspect="1"/>
          </p:cNvPicPr>
          <p:nvPr/>
        </p:nvPicPr>
        <p:blipFill>
          <a:blip r:embed="rId5" cstate="email"/>
          <a:stretch>
            <a:fillRect/>
          </a:stretch>
        </p:blipFill>
        <p:spPr>
          <a:xfrm>
            <a:off x="3890594" y="1118838"/>
            <a:ext cx="1469969" cy="2067756"/>
          </a:xfrm>
          <a:prstGeom prst="snip2DiagRect">
            <a:avLst/>
          </a:prstGeom>
        </p:spPr>
      </p:pic>
      <p:grpSp>
        <p:nvGrpSpPr>
          <p:cNvPr id="3" name="组合 2"/>
          <p:cNvGrpSpPr/>
          <p:nvPr/>
        </p:nvGrpSpPr>
        <p:grpSpPr>
          <a:xfrm>
            <a:off x="1742326" y="3340234"/>
            <a:ext cx="4601324" cy="1320187"/>
            <a:chOff x="2323101" y="4453645"/>
            <a:chExt cx="6135099" cy="1760249"/>
          </a:xfrm>
        </p:grpSpPr>
        <p:pic>
          <p:nvPicPr>
            <p:cNvPr id="37" name="图片 36"/>
            <p:cNvPicPr>
              <a:picLocks noChangeAspect="1"/>
            </p:cNvPicPr>
            <p:nvPr/>
          </p:nvPicPr>
          <p:blipFill>
            <a:blip r:embed="rId6" cstate="email"/>
            <a:stretch>
              <a:fillRect/>
            </a:stretch>
          </p:blipFill>
          <p:spPr>
            <a:xfrm>
              <a:off x="2323101" y="4683606"/>
              <a:ext cx="1523332" cy="1530288"/>
            </a:xfrm>
            <a:prstGeom prst="rect">
              <a:avLst/>
            </a:prstGeom>
          </p:spPr>
        </p:pic>
        <p:pic>
          <p:nvPicPr>
            <p:cNvPr id="39" name="图片 38"/>
            <p:cNvPicPr>
              <a:picLocks noChangeAspect="1"/>
            </p:cNvPicPr>
            <p:nvPr/>
          </p:nvPicPr>
          <p:blipFill>
            <a:blip r:embed="rId7" cstate="email"/>
            <a:stretch>
              <a:fillRect/>
            </a:stretch>
          </p:blipFill>
          <p:spPr>
            <a:xfrm>
              <a:off x="3970014" y="4453645"/>
              <a:ext cx="4488186" cy="1760249"/>
            </a:xfrm>
            <a:prstGeom prst="rect">
              <a:avLst/>
            </a:prstGeom>
          </p:spPr>
        </p:pic>
        <p:sp>
          <p:nvSpPr>
            <p:cNvPr id="225" name="文本框 224"/>
            <p:cNvSpPr txBox="1"/>
            <p:nvPr/>
          </p:nvSpPr>
          <p:spPr>
            <a:xfrm>
              <a:off x="5733591" y="5041381"/>
              <a:ext cx="1905000" cy="615553"/>
            </a:xfrm>
            <a:prstGeom prst="rect">
              <a:avLst/>
            </a:prstGeom>
            <a:noFill/>
          </p:spPr>
          <p:txBody>
            <a:bodyPr wrap="square" rtlCol="0">
              <a:spAutoFit/>
            </a:bodyPr>
            <a:lstStyle/>
            <a:p>
              <a:r>
                <a:rPr lang="zh-CN" altLang="en-US" sz="2400" b="1" dirty="0">
                  <a:solidFill>
                    <a:srgbClr val="FF0000"/>
                  </a:solidFill>
                  <a:cs typeface="+mn-ea"/>
                  <a:sym typeface="+mn-lt"/>
                </a:rPr>
                <a:t>限高</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ircle(in)">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ircle(in)">
                                      <p:cBhvr>
                                        <p:cTn id="23" dur="2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239"/>
                                        </p:tgtEl>
                                        <p:attrNameLst>
                                          <p:attrName>style.visibility</p:attrName>
                                        </p:attrNameLst>
                                      </p:cBhvr>
                                      <p:to>
                                        <p:strVal val="visible"/>
                                      </p:to>
                                    </p:set>
                                    <p:animEffect transition="in" filter="checkerboard(across)">
                                      <p:cBhvr>
                                        <p:cTn id="28" dur="500"/>
                                        <p:tgtEl>
                                          <p:spTgt spid="239"/>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heel(1)">
                                      <p:cBhvr>
                                        <p:cTn id="33" dur="2000"/>
                                        <p:tgtEl>
                                          <p:spTgt spid="11"/>
                                        </p:tgtEl>
                                      </p:cBhvr>
                                    </p:animEffect>
                                  </p:childTnLst>
                                </p:cTn>
                              </p:par>
                              <p:par>
                                <p:cTn id="34" presetID="21" presetClass="entr" presetSubtype="1"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heel(1)">
                                      <p:cBhvr>
                                        <p:cTn id="36" dur="2000"/>
                                        <p:tgtEl>
                                          <p:spTgt spid="14"/>
                                        </p:tgtEl>
                                      </p:cBhvr>
                                    </p:animEffect>
                                  </p:childTnLst>
                                </p:cTn>
                              </p:par>
                              <p:par>
                                <p:cTn id="37" presetID="21" presetClass="entr" presetSubtype="1"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2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1000"/>
                                        <p:tgtEl>
                                          <p:spTgt spid="3"/>
                                        </p:tgtEl>
                                      </p:cBhvr>
                                    </p:animEffect>
                                    <p:anim calcmode="lin" valueType="num">
                                      <p:cBhvr>
                                        <p:cTn id="45" dur="1000" fill="hold"/>
                                        <p:tgtEl>
                                          <p:spTgt spid="3"/>
                                        </p:tgtEl>
                                        <p:attrNameLst>
                                          <p:attrName>ppt_x</p:attrName>
                                        </p:attrNameLst>
                                      </p:cBhvr>
                                      <p:tavLst>
                                        <p:tav tm="0">
                                          <p:val>
                                            <p:strVal val="#ppt_x"/>
                                          </p:val>
                                        </p:tav>
                                        <p:tav tm="100000">
                                          <p:val>
                                            <p:strVal val="#ppt_x"/>
                                          </p:val>
                                        </p:tav>
                                      </p:tavLst>
                                    </p:anim>
                                    <p:anim calcmode="lin" valueType="num">
                                      <p:cBhvr>
                                        <p:cTn id="4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43970" y="256253"/>
            <a:ext cx="1369606" cy="438581"/>
          </a:xfrm>
          <a:prstGeom prst="rect">
            <a:avLst/>
          </a:prstGeom>
          <a:noFill/>
        </p:spPr>
        <p:txBody>
          <a:bodyPr wrap="none" lIns="68580" tIns="34290" rIns="68580" bIns="34290" rtlCol="0">
            <a:spAutoFit/>
          </a:bodyPr>
          <a:lstStyle/>
          <a:p>
            <a:r>
              <a:rPr lang="zh-CN" altLang="en-US" sz="2400" b="1" dirty="0">
                <a:solidFill>
                  <a:schemeClr val="accent6">
                    <a:lumMod val="50000"/>
                  </a:schemeClr>
                </a:solidFill>
                <a:cs typeface="+mn-ea"/>
                <a:sym typeface="+mn-lt"/>
              </a:rPr>
              <a:t>激趣导入</a:t>
            </a:r>
          </a:p>
        </p:txBody>
      </p:sp>
      <p:grpSp>
        <p:nvGrpSpPr>
          <p:cNvPr id="77" name="组合 76"/>
          <p:cNvGrpSpPr/>
          <p:nvPr/>
        </p:nvGrpSpPr>
        <p:grpSpPr>
          <a:xfrm>
            <a:off x="1934659" y="236490"/>
            <a:ext cx="6470731" cy="916688"/>
            <a:chOff x="2691029" y="-65654"/>
            <a:chExt cx="6377828" cy="1222251"/>
          </a:xfrm>
        </p:grpSpPr>
        <p:sp>
          <p:nvSpPr>
            <p:cNvPr id="78" name="Freeform 20481"/>
            <p:cNvSpPr>
              <a:spLocks noEditPoints="1"/>
            </p:cNvSpPr>
            <p:nvPr/>
          </p:nvSpPr>
          <p:spPr bwMode="auto">
            <a:xfrm>
              <a:off x="2691029" y="-65654"/>
              <a:ext cx="5808203" cy="1197158"/>
            </a:xfrm>
            <a:custGeom>
              <a:avLst/>
              <a:gdLst>
                <a:gd name="T0" fmla="*/ 147 w 214"/>
                <a:gd name="T1" fmla="*/ 180 h 202"/>
                <a:gd name="T2" fmla="*/ 173 w 214"/>
                <a:gd name="T3" fmla="*/ 164 h 202"/>
                <a:gd name="T4" fmla="*/ 180 w 214"/>
                <a:gd name="T5" fmla="*/ 166 h 202"/>
                <a:gd name="T6" fmla="*/ 189 w 214"/>
                <a:gd name="T7" fmla="*/ 166 h 202"/>
                <a:gd name="T8" fmla="*/ 188 w 214"/>
                <a:gd name="T9" fmla="*/ 160 h 202"/>
                <a:gd name="T10" fmla="*/ 191 w 214"/>
                <a:gd name="T11" fmla="*/ 148 h 202"/>
                <a:gd name="T12" fmla="*/ 210 w 214"/>
                <a:gd name="T13" fmla="*/ 127 h 202"/>
                <a:gd name="T14" fmla="*/ 214 w 214"/>
                <a:gd name="T15" fmla="*/ 116 h 202"/>
                <a:gd name="T16" fmla="*/ 195 w 214"/>
                <a:gd name="T17" fmla="*/ 111 h 202"/>
                <a:gd name="T18" fmla="*/ 193 w 214"/>
                <a:gd name="T19" fmla="*/ 106 h 202"/>
                <a:gd name="T20" fmla="*/ 188 w 214"/>
                <a:gd name="T21" fmla="*/ 98 h 202"/>
                <a:gd name="T22" fmla="*/ 178 w 214"/>
                <a:gd name="T23" fmla="*/ 82 h 202"/>
                <a:gd name="T24" fmla="*/ 173 w 214"/>
                <a:gd name="T25" fmla="*/ 76 h 202"/>
                <a:gd name="T26" fmla="*/ 165 w 214"/>
                <a:gd name="T27" fmla="*/ 64 h 202"/>
                <a:gd name="T28" fmla="*/ 168 w 214"/>
                <a:gd name="T29" fmla="*/ 46 h 202"/>
                <a:gd name="T30" fmla="*/ 151 w 214"/>
                <a:gd name="T31" fmla="*/ 41 h 202"/>
                <a:gd name="T32" fmla="*/ 133 w 214"/>
                <a:gd name="T33" fmla="*/ 37 h 202"/>
                <a:gd name="T34" fmla="*/ 141 w 214"/>
                <a:gd name="T35" fmla="*/ 28 h 202"/>
                <a:gd name="T36" fmla="*/ 137 w 214"/>
                <a:gd name="T37" fmla="*/ 16 h 202"/>
                <a:gd name="T38" fmla="*/ 132 w 214"/>
                <a:gd name="T39" fmla="*/ 17 h 202"/>
                <a:gd name="T40" fmla="*/ 97 w 214"/>
                <a:gd name="T41" fmla="*/ 17 h 202"/>
                <a:gd name="T42" fmla="*/ 76 w 214"/>
                <a:gd name="T43" fmla="*/ 5 h 202"/>
                <a:gd name="T44" fmla="*/ 62 w 214"/>
                <a:gd name="T45" fmla="*/ 14 h 202"/>
                <a:gd name="T46" fmla="*/ 53 w 214"/>
                <a:gd name="T47" fmla="*/ 27 h 202"/>
                <a:gd name="T48" fmla="*/ 35 w 214"/>
                <a:gd name="T49" fmla="*/ 62 h 202"/>
                <a:gd name="T50" fmla="*/ 32 w 214"/>
                <a:gd name="T51" fmla="*/ 62 h 202"/>
                <a:gd name="T52" fmla="*/ 25 w 214"/>
                <a:gd name="T53" fmla="*/ 67 h 202"/>
                <a:gd name="T54" fmla="*/ 20 w 214"/>
                <a:gd name="T55" fmla="*/ 76 h 202"/>
                <a:gd name="T56" fmla="*/ 23 w 214"/>
                <a:gd name="T57" fmla="*/ 86 h 202"/>
                <a:gd name="T58" fmla="*/ 24 w 214"/>
                <a:gd name="T59" fmla="*/ 91 h 202"/>
                <a:gd name="T60" fmla="*/ 15 w 214"/>
                <a:gd name="T61" fmla="*/ 114 h 202"/>
                <a:gd name="T62" fmla="*/ 11 w 214"/>
                <a:gd name="T63" fmla="*/ 105 h 202"/>
                <a:gd name="T64" fmla="*/ 0 w 214"/>
                <a:gd name="T65" fmla="*/ 113 h 202"/>
                <a:gd name="T66" fmla="*/ 27 w 214"/>
                <a:gd name="T67" fmla="*/ 121 h 202"/>
                <a:gd name="T68" fmla="*/ 29 w 214"/>
                <a:gd name="T69" fmla="*/ 138 h 202"/>
                <a:gd name="T70" fmla="*/ 47 w 214"/>
                <a:gd name="T71" fmla="*/ 155 h 202"/>
                <a:gd name="T72" fmla="*/ 73 w 214"/>
                <a:gd name="T73" fmla="*/ 168 h 202"/>
                <a:gd name="T74" fmla="*/ 70 w 214"/>
                <a:gd name="T75" fmla="*/ 172 h 202"/>
                <a:gd name="T76" fmla="*/ 74 w 214"/>
                <a:gd name="T77" fmla="*/ 189 h 202"/>
                <a:gd name="T78" fmla="*/ 73 w 214"/>
                <a:gd name="T79" fmla="*/ 196 h 202"/>
                <a:gd name="T80" fmla="*/ 92 w 214"/>
                <a:gd name="T81" fmla="*/ 171 h 202"/>
                <a:gd name="T82" fmla="*/ 99 w 214"/>
                <a:gd name="T83" fmla="*/ 177 h 202"/>
                <a:gd name="T84" fmla="*/ 106 w 214"/>
                <a:gd name="T85" fmla="*/ 176 h 202"/>
                <a:gd name="T86" fmla="*/ 90 w 214"/>
                <a:gd name="T87" fmla="*/ 188 h 202"/>
                <a:gd name="T88" fmla="*/ 98 w 214"/>
                <a:gd name="T89" fmla="*/ 188 h 202"/>
                <a:gd name="T90" fmla="*/ 100 w 214"/>
                <a:gd name="T91" fmla="*/ 192 h 202"/>
                <a:gd name="T92" fmla="*/ 99 w 214"/>
                <a:gd name="T93" fmla="*/ 202 h 202"/>
                <a:gd name="T94" fmla="*/ 118 w 214"/>
                <a:gd name="T95" fmla="*/ 180 h 202"/>
                <a:gd name="T96" fmla="*/ 138 w 214"/>
                <a:gd name="T97" fmla="*/ 182 h 202"/>
                <a:gd name="T98" fmla="*/ 141 w 214"/>
                <a:gd name="T99" fmla="*/ 187 h 202"/>
                <a:gd name="T100" fmla="*/ 201 w 214"/>
                <a:gd name="T101" fmla="*/ 123 h 202"/>
                <a:gd name="T102" fmla="*/ 200 w 214"/>
                <a:gd name="T103" fmla="*/ 125 h 202"/>
                <a:gd name="T104" fmla="*/ 185 w 214"/>
                <a:gd name="T105" fmla="*/ 153 h 202"/>
                <a:gd name="T106" fmla="*/ 185 w 214"/>
                <a:gd name="T107" fmla="*/ 153 h 202"/>
                <a:gd name="T108" fmla="*/ 180 w 214"/>
                <a:gd name="T109" fmla="*/ 111 h 202"/>
                <a:gd name="T110" fmla="*/ 174 w 214"/>
                <a:gd name="T111" fmla="*/ 103 h 202"/>
                <a:gd name="T112" fmla="*/ 111 w 214"/>
                <a:gd name="T113" fmla="*/ 189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4" h="202">
                  <a:moveTo>
                    <a:pt x="153" y="189"/>
                  </a:moveTo>
                  <a:cubicBezTo>
                    <a:pt x="153" y="185"/>
                    <a:pt x="153" y="185"/>
                    <a:pt x="153" y="185"/>
                  </a:cubicBezTo>
                  <a:cubicBezTo>
                    <a:pt x="151" y="183"/>
                    <a:pt x="150" y="180"/>
                    <a:pt x="147" y="180"/>
                  </a:cubicBezTo>
                  <a:cubicBezTo>
                    <a:pt x="149" y="177"/>
                    <a:pt x="155" y="179"/>
                    <a:pt x="153" y="173"/>
                  </a:cubicBezTo>
                  <a:cubicBezTo>
                    <a:pt x="157" y="168"/>
                    <a:pt x="159" y="176"/>
                    <a:pt x="163" y="175"/>
                  </a:cubicBezTo>
                  <a:cubicBezTo>
                    <a:pt x="164" y="169"/>
                    <a:pt x="171" y="170"/>
                    <a:pt x="173" y="164"/>
                  </a:cubicBezTo>
                  <a:cubicBezTo>
                    <a:pt x="175" y="167"/>
                    <a:pt x="175" y="167"/>
                    <a:pt x="175" y="167"/>
                  </a:cubicBezTo>
                  <a:cubicBezTo>
                    <a:pt x="179" y="157"/>
                    <a:pt x="179" y="157"/>
                    <a:pt x="179" y="157"/>
                  </a:cubicBezTo>
                  <a:cubicBezTo>
                    <a:pt x="185" y="159"/>
                    <a:pt x="176" y="163"/>
                    <a:pt x="180" y="166"/>
                  </a:cubicBezTo>
                  <a:cubicBezTo>
                    <a:pt x="185" y="164"/>
                    <a:pt x="183" y="171"/>
                    <a:pt x="187" y="170"/>
                  </a:cubicBezTo>
                  <a:cubicBezTo>
                    <a:pt x="188" y="169"/>
                    <a:pt x="188" y="169"/>
                    <a:pt x="189" y="169"/>
                  </a:cubicBezTo>
                  <a:cubicBezTo>
                    <a:pt x="189" y="166"/>
                    <a:pt x="189" y="166"/>
                    <a:pt x="189" y="166"/>
                  </a:cubicBezTo>
                  <a:cubicBezTo>
                    <a:pt x="189" y="165"/>
                    <a:pt x="190" y="164"/>
                    <a:pt x="192" y="165"/>
                  </a:cubicBezTo>
                  <a:cubicBezTo>
                    <a:pt x="192" y="161"/>
                    <a:pt x="192" y="161"/>
                    <a:pt x="192" y="161"/>
                  </a:cubicBezTo>
                  <a:cubicBezTo>
                    <a:pt x="190" y="161"/>
                    <a:pt x="189" y="162"/>
                    <a:pt x="188" y="160"/>
                  </a:cubicBezTo>
                  <a:cubicBezTo>
                    <a:pt x="189" y="159"/>
                    <a:pt x="190" y="159"/>
                    <a:pt x="191" y="159"/>
                  </a:cubicBezTo>
                  <a:cubicBezTo>
                    <a:pt x="193" y="156"/>
                    <a:pt x="191" y="152"/>
                    <a:pt x="189" y="149"/>
                  </a:cubicBezTo>
                  <a:cubicBezTo>
                    <a:pt x="190" y="148"/>
                    <a:pt x="190" y="148"/>
                    <a:pt x="191" y="148"/>
                  </a:cubicBezTo>
                  <a:cubicBezTo>
                    <a:pt x="191" y="147"/>
                    <a:pt x="191" y="146"/>
                    <a:pt x="192" y="145"/>
                  </a:cubicBezTo>
                  <a:cubicBezTo>
                    <a:pt x="201" y="153"/>
                    <a:pt x="194" y="135"/>
                    <a:pt x="203" y="139"/>
                  </a:cubicBezTo>
                  <a:cubicBezTo>
                    <a:pt x="206" y="135"/>
                    <a:pt x="209" y="132"/>
                    <a:pt x="210" y="127"/>
                  </a:cubicBezTo>
                  <a:cubicBezTo>
                    <a:pt x="208" y="125"/>
                    <a:pt x="208" y="125"/>
                    <a:pt x="208" y="125"/>
                  </a:cubicBezTo>
                  <a:cubicBezTo>
                    <a:pt x="209" y="124"/>
                    <a:pt x="212" y="125"/>
                    <a:pt x="214" y="124"/>
                  </a:cubicBezTo>
                  <a:cubicBezTo>
                    <a:pt x="214" y="116"/>
                    <a:pt x="214" y="116"/>
                    <a:pt x="214" y="116"/>
                  </a:cubicBezTo>
                  <a:cubicBezTo>
                    <a:pt x="211" y="113"/>
                    <a:pt x="207" y="110"/>
                    <a:pt x="203" y="110"/>
                  </a:cubicBezTo>
                  <a:cubicBezTo>
                    <a:pt x="202" y="114"/>
                    <a:pt x="202" y="114"/>
                    <a:pt x="202" y="114"/>
                  </a:cubicBezTo>
                  <a:cubicBezTo>
                    <a:pt x="199" y="113"/>
                    <a:pt x="199" y="110"/>
                    <a:pt x="195" y="111"/>
                  </a:cubicBezTo>
                  <a:cubicBezTo>
                    <a:pt x="193" y="110"/>
                    <a:pt x="193" y="114"/>
                    <a:pt x="192" y="115"/>
                  </a:cubicBezTo>
                  <a:cubicBezTo>
                    <a:pt x="186" y="113"/>
                    <a:pt x="192" y="109"/>
                    <a:pt x="192" y="105"/>
                  </a:cubicBezTo>
                  <a:cubicBezTo>
                    <a:pt x="193" y="106"/>
                    <a:pt x="193" y="106"/>
                    <a:pt x="193" y="106"/>
                  </a:cubicBezTo>
                  <a:cubicBezTo>
                    <a:pt x="196" y="107"/>
                    <a:pt x="198" y="104"/>
                    <a:pt x="197" y="101"/>
                  </a:cubicBezTo>
                  <a:cubicBezTo>
                    <a:pt x="193" y="100"/>
                    <a:pt x="193" y="104"/>
                    <a:pt x="191" y="106"/>
                  </a:cubicBezTo>
                  <a:cubicBezTo>
                    <a:pt x="186" y="106"/>
                    <a:pt x="188" y="101"/>
                    <a:pt x="188" y="98"/>
                  </a:cubicBezTo>
                  <a:cubicBezTo>
                    <a:pt x="187" y="95"/>
                    <a:pt x="183" y="91"/>
                    <a:pt x="180" y="90"/>
                  </a:cubicBezTo>
                  <a:cubicBezTo>
                    <a:pt x="181" y="89"/>
                    <a:pt x="181" y="88"/>
                    <a:pt x="182" y="88"/>
                  </a:cubicBezTo>
                  <a:cubicBezTo>
                    <a:pt x="184" y="83"/>
                    <a:pt x="179" y="86"/>
                    <a:pt x="178" y="82"/>
                  </a:cubicBezTo>
                  <a:cubicBezTo>
                    <a:pt x="179" y="81"/>
                    <a:pt x="179" y="81"/>
                    <a:pt x="179" y="81"/>
                  </a:cubicBezTo>
                  <a:cubicBezTo>
                    <a:pt x="176" y="83"/>
                    <a:pt x="174" y="78"/>
                    <a:pt x="174" y="75"/>
                  </a:cubicBezTo>
                  <a:cubicBezTo>
                    <a:pt x="173" y="75"/>
                    <a:pt x="173" y="76"/>
                    <a:pt x="173" y="76"/>
                  </a:cubicBezTo>
                  <a:cubicBezTo>
                    <a:pt x="170" y="71"/>
                    <a:pt x="168" y="65"/>
                    <a:pt x="161" y="65"/>
                  </a:cubicBezTo>
                  <a:cubicBezTo>
                    <a:pt x="161" y="64"/>
                    <a:pt x="162" y="64"/>
                    <a:pt x="162" y="63"/>
                  </a:cubicBezTo>
                  <a:cubicBezTo>
                    <a:pt x="163" y="64"/>
                    <a:pt x="164" y="64"/>
                    <a:pt x="165" y="64"/>
                  </a:cubicBezTo>
                  <a:cubicBezTo>
                    <a:pt x="165" y="62"/>
                    <a:pt x="165" y="62"/>
                    <a:pt x="165" y="62"/>
                  </a:cubicBezTo>
                  <a:cubicBezTo>
                    <a:pt x="162" y="62"/>
                    <a:pt x="161" y="59"/>
                    <a:pt x="162" y="56"/>
                  </a:cubicBezTo>
                  <a:cubicBezTo>
                    <a:pt x="165" y="53"/>
                    <a:pt x="166" y="50"/>
                    <a:pt x="168" y="46"/>
                  </a:cubicBezTo>
                  <a:cubicBezTo>
                    <a:pt x="168" y="42"/>
                    <a:pt x="168" y="38"/>
                    <a:pt x="166" y="35"/>
                  </a:cubicBezTo>
                  <a:cubicBezTo>
                    <a:pt x="163" y="33"/>
                    <a:pt x="161" y="36"/>
                    <a:pt x="159" y="38"/>
                  </a:cubicBezTo>
                  <a:cubicBezTo>
                    <a:pt x="159" y="46"/>
                    <a:pt x="155" y="38"/>
                    <a:pt x="151" y="41"/>
                  </a:cubicBezTo>
                  <a:cubicBezTo>
                    <a:pt x="149" y="49"/>
                    <a:pt x="143" y="44"/>
                    <a:pt x="138" y="49"/>
                  </a:cubicBezTo>
                  <a:cubicBezTo>
                    <a:pt x="137" y="44"/>
                    <a:pt x="132" y="47"/>
                    <a:pt x="129" y="45"/>
                  </a:cubicBezTo>
                  <a:cubicBezTo>
                    <a:pt x="130" y="41"/>
                    <a:pt x="134" y="41"/>
                    <a:pt x="133" y="37"/>
                  </a:cubicBezTo>
                  <a:cubicBezTo>
                    <a:pt x="135" y="36"/>
                    <a:pt x="137" y="36"/>
                    <a:pt x="138" y="38"/>
                  </a:cubicBezTo>
                  <a:cubicBezTo>
                    <a:pt x="139" y="37"/>
                    <a:pt x="141" y="38"/>
                    <a:pt x="142" y="37"/>
                  </a:cubicBezTo>
                  <a:cubicBezTo>
                    <a:pt x="143" y="34"/>
                    <a:pt x="146" y="29"/>
                    <a:pt x="141" y="28"/>
                  </a:cubicBezTo>
                  <a:cubicBezTo>
                    <a:pt x="136" y="28"/>
                    <a:pt x="138" y="22"/>
                    <a:pt x="135" y="21"/>
                  </a:cubicBezTo>
                  <a:cubicBezTo>
                    <a:pt x="138" y="21"/>
                    <a:pt x="140" y="19"/>
                    <a:pt x="139" y="16"/>
                  </a:cubicBezTo>
                  <a:cubicBezTo>
                    <a:pt x="137" y="16"/>
                    <a:pt x="137" y="16"/>
                    <a:pt x="137" y="16"/>
                  </a:cubicBezTo>
                  <a:cubicBezTo>
                    <a:pt x="135" y="17"/>
                    <a:pt x="137" y="19"/>
                    <a:pt x="135" y="20"/>
                  </a:cubicBezTo>
                  <a:cubicBezTo>
                    <a:pt x="133" y="21"/>
                    <a:pt x="132" y="19"/>
                    <a:pt x="131" y="18"/>
                  </a:cubicBezTo>
                  <a:cubicBezTo>
                    <a:pt x="132" y="17"/>
                    <a:pt x="132" y="17"/>
                    <a:pt x="132" y="17"/>
                  </a:cubicBezTo>
                  <a:cubicBezTo>
                    <a:pt x="133" y="14"/>
                    <a:pt x="131" y="12"/>
                    <a:pt x="128" y="10"/>
                  </a:cubicBezTo>
                  <a:cubicBezTo>
                    <a:pt x="120" y="8"/>
                    <a:pt x="124" y="19"/>
                    <a:pt x="119" y="21"/>
                  </a:cubicBezTo>
                  <a:cubicBezTo>
                    <a:pt x="111" y="20"/>
                    <a:pt x="102" y="25"/>
                    <a:pt x="97" y="17"/>
                  </a:cubicBezTo>
                  <a:cubicBezTo>
                    <a:pt x="94" y="13"/>
                    <a:pt x="86" y="21"/>
                    <a:pt x="88" y="14"/>
                  </a:cubicBezTo>
                  <a:cubicBezTo>
                    <a:pt x="86" y="4"/>
                    <a:pt x="78" y="12"/>
                    <a:pt x="73" y="7"/>
                  </a:cubicBezTo>
                  <a:cubicBezTo>
                    <a:pt x="76" y="5"/>
                    <a:pt x="76" y="5"/>
                    <a:pt x="76" y="5"/>
                  </a:cubicBezTo>
                  <a:cubicBezTo>
                    <a:pt x="75" y="0"/>
                    <a:pt x="75" y="0"/>
                    <a:pt x="75" y="0"/>
                  </a:cubicBezTo>
                  <a:cubicBezTo>
                    <a:pt x="69" y="3"/>
                    <a:pt x="72" y="12"/>
                    <a:pt x="69" y="17"/>
                  </a:cubicBezTo>
                  <a:cubicBezTo>
                    <a:pt x="66" y="16"/>
                    <a:pt x="65" y="13"/>
                    <a:pt x="62" y="14"/>
                  </a:cubicBezTo>
                  <a:cubicBezTo>
                    <a:pt x="61" y="16"/>
                    <a:pt x="62" y="18"/>
                    <a:pt x="61" y="19"/>
                  </a:cubicBezTo>
                  <a:cubicBezTo>
                    <a:pt x="59" y="15"/>
                    <a:pt x="59" y="15"/>
                    <a:pt x="59" y="15"/>
                  </a:cubicBezTo>
                  <a:cubicBezTo>
                    <a:pt x="60" y="21"/>
                    <a:pt x="51" y="21"/>
                    <a:pt x="53" y="27"/>
                  </a:cubicBezTo>
                  <a:cubicBezTo>
                    <a:pt x="41" y="31"/>
                    <a:pt x="59" y="38"/>
                    <a:pt x="46" y="41"/>
                  </a:cubicBezTo>
                  <a:cubicBezTo>
                    <a:pt x="37" y="39"/>
                    <a:pt x="44" y="52"/>
                    <a:pt x="37" y="54"/>
                  </a:cubicBezTo>
                  <a:cubicBezTo>
                    <a:pt x="43" y="56"/>
                    <a:pt x="36" y="59"/>
                    <a:pt x="35" y="62"/>
                  </a:cubicBezTo>
                  <a:cubicBezTo>
                    <a:pt x="31" y="60"/>
                    <a:pt x="31" y="60"/>
                    <a:pt x="31" y="60"/>
                  </a:cubicBezTo>
                  <a:cubicBezTo>
                    <a:pt x="31" y="62"/>
                    <a:pt x="31" y="62"/>
                    <a:pt x="31" y="62"/>
                  </a:cubicBezTo>
                  <a:cubicBezTo>
                    <a:pt x="32" y="62"/>
                    <a:pt x="32" y="62"/>
                    <a:pt x="32" y="62"/>
                  </a:cubicBezTo>
                  <a:cubicBezTo>
                    <a:pt x="34" y="63"/>
                    <a:pt x="33" y="65"/>
                    <a:pt x="33" y="66"/>
                  </a:cubicBezTo>
                  <a:cubicBezTo>
                    <a:pt x="31" y="65"/>
                    <a:pt x="28" y="67"/>
                    <a:pt x="25" y="67"/>
                  </a:cubicBezTo>
                  <a:cubicBezTo>
                    <a:pt x="25" y="67"/>
                    <a:pt x="25" y="67"/>
                    <a:pt x="25" y="67"/>
                  </a:cubicBezTo>
                  <a:cubicBezTo>
                    <a:pt x="25" y="68"/>
                    <a:pt x="23" y="68"/>
                    <a:pt x="23" y="69"/>
                  </a:cubicBezTo>
                  <a:cubicBezTo>
                    <a:pt x="25" y="72"/>
                    <a:pt x="28" y="76"/>
                    <a:pt x="23" y="77"/>
                  </a:cubicBezTo>
                  <a:cubicBezTo>
                    <a:pt x="22" y="78"/>
                    <a:pt x="21" y="76"/>
                    <a:pt x="20" y="76"/>
                  </a:cubicBezTo>
                  <a:cubicBezTo>
                    <a:pt x="20" y="78"/>
                    <a:pt x="20" y="78"/>
                    <a:pt x="20" y="78"/>
                  </a:cubicBezTo>
                  <a:cubicBezTo>
                    <a:pt x="25" y="78"/>
                    <a:pt x="20" y="84"/>
                    <a:pt x="25" y="84"/>
                  </a:cubicBezTo>
                  <a:cubicBezTo>
                    <a:pt x="23" y="86"/>
                    <a:pt x="23" y="86"/>
                    <a:pt x="23" y="86"/>
                  </a:cubicBezTo>
                  <a:cubicBezTo>
                    <a:pt x="25" y="88"/>
                    <a:pt x="25" y="88"/>
                    <a:pt x="25" y="88"/>
                  </a:cubicBezTo>
                  <a:cubicBezTo>
                    <a:pt x="24" y="89"/>
                    <a:pt x="23" y="89"/>
                    <a:pt x="23" y="91"/>
                  </a:cubicBezTo>
                  <a:cubicBezTo>
                    <a:pt x="24" y="91"/>
                    <a:pt x="24" y="91"/>
                    <a:pt x="24" y="91"/>
                  </a:cubicBezTo>
                  <a:cubicBezTo>
                    <a:pt x="28" y="96"/>
                    <a:pt x="20" y="97"/>
                    <a:pt x="19" y="101"/>
                  </a:cubicBezTo>
                  <a:cubicBezTo>
                    <a:pt x="21" y="103"/>
                    <a:pt x="21" y="105"/>
                    <a:pt x="24" y="105"/>
                  </a:cubicBezTo>
                  <a:cubicBezTo>
                    <a:pt x="24" y="111"/>
                    <a:pt x="15" y="108"/>
                    <a:pt x="15" y="114"/>
                  </a:cubicBezTo>
                  <a:cubicBezTo>
                    <a:pt x="15" y="114"/>
                    <a:pt x="14" y="113"/>
                    <a:pt x="14" y="112"/>
                  </a:cubicBezTo>
                  <a:cubicBezTo>
                    <a:pt x="13" y="112"/>
                    <a:pt x="11" y="113"/>
                    <a:pt x="10" y="112"/>
                  </a:cubicBezTo>
                  <a:cubicBezTo>
                    <a:pt x="13" y="109"/>
                    <a:pt x="8" y="107"/>
                    <a:pt x="11" y="105"/>
                  </a:cubicBezTo>
                  <a:cubicBezTo>
                    <a:pt x="13" y="105"/>
                    <a:pt x="13" y="105"/>
                    <a:pt x="13" y="105"/>
                  </a:cubicBezTo>
                  <a:cubicBezTo>
                    <a:pt x="13" y="103"/>
                    <a:pt x="13" y="103"/>
                    <a:pt x="13" y="103"/>
                  </a:cubicBezTo>
                  <a:cubicBezTo>
                    <a:pt x="9" y="107"/>
                    <a:pt x="2" y="108"/>
                    <a:pt x="0" y="113"/>
                  </a:cubicBezTo>
                  <a:cubicBezTo>
                    <a:pt x="4" y="113"/>
                    <a:pt x="10" y="113"/>
                    <a:pt x="14" y="113"/>
                  </a:cubicBezTo>
                  <a:cubicBezTo>
                    <a:pt x="15" y="119"/>
                    <a:pt x="15" y="119"/>
                    <a:pt x="15" y="119"/>
                  </a:cubicBezTo>
                  <a:cubicBezTo>
                    <a:pt x="18" y="123"/>
                    <a:pt x="24" y="121"/>
                    <a:pt x="27" y="121"/>
                  </a:cubicBezTo>
                  <a:cubicBezTo>
                    <a:pt x="26" y="124"/>
                    <a:pt x="33" y="126"/>
                    <a:pt x="28" y="129"/>
                  </a:cubicBezTo>
                  <a:cubicBezTo>
                    <a:pt x="28" y="128"/>
                    <a:pt x="26" y="129"/>
                    <a:pt x="25" y="128"/>
                  </a:cubicBezTo>
                  <a:cubicBezTo>
                    <a:pt x="24" y="134"/>
                    <a:pt x="33" y="131"/>
                    <a:pt x="29" y="138"/>
                  </a:cubicBezTo>
                  <a:cubicBezTo>
                    <a:pt x="18" y="136"/>
                    <a:pt x="31" y="146"/>
                    <a:pt x="26" y="148"/>
                  </a:cubicBezTo>
                  <a:cubicBezTo>
                    <a:pt x="34" y="148"/>
                    <a:pt x="39" y="143"/>
                    <a:pt x="47" y="145"/>
                  </a:cubicBezTo>
                  <a:cubicBezTo>
                    <a:pt x="47" y="155"/>
                    <a:pt x="47" y="155"/>
                    <a:pt x="47" y="155"/>
                  </a:cubicBezTo>
                  <a:cubicBezTo>
                    <a:pt x="50" y="162"/>
                    <a:pt x="55" y="152"/>
                    <a:pt x="60" y="155"/>
                  </a:cubicBezTo>
                  <a:cubicBezTo>
                    <a:pt x="57" y="160"/>
                    <a:pt x="64" y="163"/>
                    <a:pt x="69" y="162"/>
                  </a:cubicBezTo>
                  <a:cubicBezTo>
                    <a:pt x="69" y="165"/>
                    <a:pt x="75" y="163"/>
                    <a:pt x="73" y="168"/>
                  </a:cubicBezTo>
                  <a:cubicBezTo>
                    <a:pt x="76" y="168"/>
                    <a:pt x="80" y="168"/>
                    <a:pt x="81" y="172"/>
                  </a:cubicBezTo>
                  <a:cubicBezTo>
                    <a:pt x="78" y="173"/>
                    <a:pt x="77" y="173"/>
                    <a:pt x="75" y="175"/>
                  </a:cubicBezTo>
                  <a:cubicBezTo>
                    <a:pt x="75" y="173"/>
                    <a:pt x="73" y="171"/>
                    <a:pt x="70" y="172"/>
                  </a:cubicBezTo>
                  <a:cubicBezTo>
                    <a:pt x="69" y="171"/>
                    <a:pt x="68" y="173"/>
                    <a:pt x="68" y="174"/>
                  </a:cubicBezTo>
                  <a:cubicBezTo>
                    <a:pt x="69" y="177"/>
                    <a:pt x="70" y="177"/>
                    <a:pt x="73" y="177"/>
                  </a:cubicBezTo>
                  <a:cubicBezTo>
                    <a:pt x="74" y="189"/>
                    <a:pt x="74" y="189"/>
                    <a:pt x="74" y="189"/>
                  </a:cubicBezTo>
                  <a:cubicBezTo>
                    <a:pt x="78" y="197"/>
                    <a:pt x="68" y="190"/>
                    <a:pt x="70" y="197"/>
                  </a:cubicBezTo>
                  <a:cubicBezTo>
                    <a:pt x="73" y="197"/>
                    <a:pt x="73" y="197"/>
                    <a:pt x="73" y="197"/>
                  </a:cubicBezTo>
                  <a:cubicBezTo>
                    <a:pt x="73" y="196"/>
                    <a:pt x="73" y="196"/>
                    <a:pt x="73" y="196"/>
                  </a:cubicBezTo>
                  <a:cubicBezTo>
                    <a:pt x="73" y="192"/>
                    <a:pt x="78" y="194"/>
                    <a:pt x="81" y="194"/>
                  </a:cubicBezTo>
                  <a:cubicBezTo>
                    <a:pt x="82" y="174"/>
                    <a:pt x="82" y="174"/>
                    <a:pt x="82" y="174"/>
                  </a:cubicBezTo>
                  <a:cubicBezTo>
                    <a:pt x="85" y="176"/>
                    <a:pt x="89" y="172"/>
                    <a:pt x="92" y="171"/>
                  </a:cubicBezTo>
                  <a:cubicBezTo>
                    <a:pt x="91" y="172"/>
                    <a:pt x="94" y="178"/>
                    <a:pt x="90" y="177"/>
                  </a:cubicBezTo>
                  <a:cubicBezTo>
                    <a:pt x="89" y="182"/>
                    <a:pt x="89" y="182"/>
                    <a:pt x="89" y="182"/>
                  </a:cubicBezTo>
                  <a:cubicBezTo>
                    <a:pt x="96" y="183"/>
                    <a:pt x="92" y="174"/>
                    <a:pt x="99" y="177"/>
                  </a:cubicBezTo>
                  <a:cubicBezTo>
                    <a:pt x="99" y="175"/>
                    <a:pt x="99" y="175"/>
                    <a:pt x="99" y="175"/>
                  </a:cubicBezTo>
                  <a:cubicBezTo>
                    <a:pt x="100" y="173"/>
                    <a:pt x="102" y="173"/>
                    <a:pt x="104" y="173"/>
                  </a:cubicBezTo>
                  <a:cubicBezTo>
                    <a:pt x="104" y="174"/>
                    <a:pt x="106" y="175"/>
                    <a:pt x="106" y="176"/>
                  </a:cubicBezTo>
                  <a:cubicBezTo>
                    <a:pt x="104" y="180"/>
                    <a:pt x="97" y="179"/>
                    <a:pt x="98" y="185"/>
                  </a:cubicBezTo>
                  <a:cubicBezTo>
                    <a:pt x="96" y="186"/>
                    <a:pt x="95" y="183"/>
                    <a:pt x="94" y="182"/>
                  </a:cubicBezTo>
                  <a:cubicBezTo>
                    <a:pt x="91" y="183"/>
                    <a:pt x="87" y="185"/>
                    <a:pt x="90" y="188"/>
                  </a:cubicBezTo>
                  <a:cubicBezTo>
                    <a:pt x="93" y="189"/>
                    <a:pt x="94" y="187"/>
                    <a:pt x="96" y="185"/>
                  </a:cubicBezTo>
                  <a:cubicBezTo>
                    <a:pt x="97" y="186"/>
                    <a:pt x="96" y="187"/>
                    <a:pt x="96" y="188"/>
                  </a:cubicBezTo>
                  <a:cubicBezTo>
                    <a:pt x="98" y="188"/>
                    <a:pt x="98" y="188"/>
                    <a:pt x="98" y="188"/>
                  </a:cubicBezTo>
                  <a:cubicBezTo>
                    <a:pt x="98" y="187"/>
                    <a:pt x="98" y="185"/>
                    <a:pt x="99" y="184"/>
                  </a:cubicBezTo>
                  <a:cubicBezTo>
                    <a:pt x="101" y="186"/>
                    <a:pt x="98" y="190"/>
                    <a:pt x="102" y="190"/>
                  </a:cubicBezTo>
                  <a:cubicBezTo>
                    <a:pt x="100" y="192"/>
                    <a:pt x="100" y="192"/>
                    <a:pt x="100" y="192"/>
                  </a:cubicBezTo>
                  <a:cubicBezTo>
                    <a:pt x="101" y="192"/>
                    <a:pt x="101" y="193"/>
                    <a:pt x="102" y="193"/>
                  </a:cubicBezTo>
                  <a:cubicBezTo>
                    <a:pt x="98" y="196"/>
                    <a:pt x="98" y="196"/>
                    <a:pt x="98" y="196"/>
                  </a:cubicBezTo>
                  <a:cubicBezTo>
                    <a:pt x="96" y="198"/>
                    <a:pt x="99" y="200"/>
                    <a:pt x="99" y="202"/>
                  </a:cubicBezTo>
                  <a:cubicBezTo>
                    <a:pt x="101" y="202"/>
                    <a:pt x="101" y="201"/>
                    <a:pt x="103" y="200"/>
                  </a:cubicBezTo>
                  <a:cubicBezTo>
                    <a:pt x="102" y="190"/>
                    <a:pt x="114" y="202"/>
                    <a:pt x="111" y="191"/>
                  </a:cubicBezTo>
                  <a:cubicBezTo>
                    <a:pt x="117" y="190"/>
                    <a:pt x="115" y="183"/>
                    <a:pt x="118" y="180"/>
                  </a:cubicBezTo>
                  <a:cubicBezTo>
                    <a:pt x="122" y="180"/>
                    <a:pt x="128" y="181"/>
                    <a:pt x="132" y="184"/>
                  </a:cubicBezTo>
                  <a:cubicBezTo>
                    <a:pt x="132" y="187"/>
                    <a:pt x="135" y="183"/>
                    <a:pt x="137" y="185"/>
                  </a:cubicBezTo>
                  <a:cubicBezTo>
                    <a:pt x="138" y="182"/>
                    <a:pt x="138" y="182"/>
                    <a:pt x="138" y="182"/>
                  </a:cubicBezTo>
                  <a:cubicBezTo>
                    <a:pt x="140" y="180"/>
                    <a:pt x="142" y="182"/>
                    <a:pt x="144" y="184"/>
                  </a:cubicBezTo>
                  <a:cubicBezTo>
                    <a:pt x="143" y="185"/>
                    <a:pt x="142" y="184"/>
                    <a:pt x="141" y="185"/>
                  </a:cubicBezTo>
                  <a:cubicBezTo>
                    <a:pt x="141" y="187"/>
                    <a:pt x="141" y="187"/>
                    <a:pt x="141" y="187"/>
                  </a:cubicBezTo>
                  <a:cubicBezTo>
                    <a:pt x="147" y="183"/>
                    <a:pt x="147" y="194"/>
                    <a:pt x="153" y="189"/>
                  </a:cubicBezTo>
                  <a:close/>
                  <a:moveTo>
                    <a:pt x="194" y="122"/>
                  </a:moveTo>
                  <a:cubicBezTo>
                    <a:pt x="196" y="123"/>
                    <a:pt x="198" y="126"/>
                    <a:pt x="201" y="123"/>
                  </a:cubicBezTo>
                  <a:cubicBezTo>
                    <a:pt x="202" y="120"/>
                    <a:pt x="202" y="120"/>
                    <a:pt x="202" y="120"/>
                  </a:cubicBezTo>
                  <a:cubicBezTo>
                    <a:pt x="206" y="122"/>
                    <a:pt x="206" y="122"/>
                    <a:pt x="206" y="122"/>
                  </a:cubicBezTo>
                  <a:cubicBezTo>
                    <a:pt x="207" y="127"/>
                    <a:pt x="203" y="123"/>
                    <a:pt x="200" y="125"/>
                  </a:cubicBezTo>
                  <a:cubicBezTo>
                    <a:pt x="198" y="127"/>
                    <a:pt x="196" y="124"/>
                    <a:pt x="194" y="124"/>
                  </a:cubicBezTo>
                  <a:lnTo>
                    <a:pt x="194" y="122"/>
                  </a:lnTo>
                  <a:close/>
                  <a:moveTo>
                    <a:pt x="185" y="153"/>
                  </a:moveTo>
                  <a:cubicBezTo>
                    <a:pt x="184" y="157"/>
                    <a:pt x="188" y="161"/>
                    <a:pt x="188" y="165"/>
                  </a:cubicBezTo>
                  <a:cubicBezTo>
                    <a:pt x="185" y="163"/>
                    <a:pt x="186" y="157"/>
                    <a:pt x="182" y="155"/>
                  </a:cubicBezTo>
                  <a:lnTo>
                    <a:pt x="185" y="153"/>
                  </a:lnTo>
                  <a:close/>
                  <a:moveTo>
                    <a:pt x="174" y="103"/>
                  </a:moveTo>
                  <a:cubicBezTo>
                    <a:pt x="177" y="105"/>
                    <a:pt x="179" y="106"/>
                    <a:pt x="181" y="108"/>
                  </a:cubicBezTo>
                  <a:cubicBezTo>
                    <a:pt x="180" y="111"/>
                    <a:pt x="180" y="111"/>
                    <a:pt x="180" y="111"/>
                  </a:cubicBezTo>
                  <a:cubicBezTo>
                    <a:pt x="180" y="111"/>
                    <a:pt x="178" y="111"/>
                    <a:pt x="178" y="112"/>
                  </a:cubicBezTo>
                  <a:cubicBezTo>
                    <a:pt x="175" y="113"/>
                    <a:pt x="176" y="107"/>
                    <a:pt x="174" y="105"/>
                  </a:cubicBezTo>
                  <a:lnTo>
                    <a:pt x="174" y="103"/>
                  </a:lnTo>
                  <a:close/>
                  <a:moveTo>
                    <a:pt x="105" y="186"/>
                  </a:moveTo>
                  <a:cubicBezTo>
                    <a:pt x="108" y="184"/>
                    <a:pt x="103" y="182"/>
                    <a:pt x="108" y="182"/>
                  </a:cubicBezTo>
                  <a:cubicBezTo>
                    <a:pt x="110" y="184"/>
                    <a:pt x="109" y="187"/>
                    <a:pt x="111" y="189"/>
                  </a:cubicBezTo>
                  <a:cubicBezTo>
                    <a:pt x="108" y="189"/>
                    <a:pt x="107" y="188"/>
                    <a:pt x="105" y="186"/>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79" name="Rectangle 3"/>
            <p:cNvSpPr txBox="1">
              <a:spLocks noChangeArrowheads="1"/>
            </p:cNvSpPr>
            <p:nvPr/>
          </p:nvSpPr>
          <p:spPr bwMode="auto">
            <a:xfrm>
              <a:off x="3116140" y="191397"/>
              <a:ext cx="595271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Gulim" panose="020B0600000101010101" pitchFamily="34" charset="-127"/>
                  <a:ea typeface="Gulim" panose="020B0600000101010101" pitchFamily="34" charset="-127"/>
                </a:defRPr>
              </a:lvl1pPr>
              <a:lvl2pPr marL="742950" indent="-285750" eaLnBrk="0" hangingPunct="0">
                <a:defRPr>
                  <a:solidFill>
                    <a:schemeClr val="tx1"/>
                  </a:solidFill>
                  <a:latin typeface="Gulim" panose="020B0600000101010101" pitchFamily="34" charset="-127"/>
                  <a:ea typeface="Gulim" panose="020B0600000101010101" pitchFamily="34" charset="-127"/>
                </a:defRPr>
              </a:lvl2pPr>
              <a:lvl3pPr marL="1143000" indent="-228600" eaLnBrk="0" hangingPunct="0">
                <a:defRPr>
                  <a:solidFill>
                    <a:schemeClr val="tx1"/>
                  </a:solidFill>
                  <a:latin typeface="Gulim" panose="020B0600000101010101" pitchFamily="34" charset="-127"/>
                  <a:ea typeface="Gulim" panose="020B0600000101010101" pitchFamily="34" charset="-127"/>
                </a:defRPr>
              </a:lvl3pPr>
              <a:lvl4pPr marL="1600200" indent="-228600" eaLnBrk="0" hangingPunct="0">
                <a:defRPr>
                  <a:solidFill>
                    <a:schemeClr val="tx1"/>
                  </a:solidFill>
                  <a:latin typeface="Gulim" panose="020B0600000101010101" pitchFamily="34" charset="-127"/>
                  <a:ea typeface="Gulim" panose="020B0600000101010101" pitchFamily="34" charset="-127"/>
                </a:defRPr>
              </a:lvl4pPr>
              <a:lvl5pPr marL="2057400" indent="-228600" eaLnBrk="0" hangingPunct="0">
                <a:defRPr>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9pPr>
            </a:lstStyle>
            <a:p>
              <a:pPr marL="0" indent="0" eaLnBrk="1" latinLnBrk="1" hangingPunct="1">
                <a:lnSpc>
                  <a:spcPct val="120000"/>
                </a:lnSpc>
                <a:spcBef>
                  <a:spcPct val="20000"/>
                </a:spcBef>
                <a:defRPr/>
              </a:pPr>
              <a:r>
                <a:rPr lang="zh-CN" altLang="en-US" sz="2100" b="1" dirty="0">
                  <a:solidFill>
                    <a:srgbClr val="0000FF"/>
                  </a:solidFill>
                  <a:latin typeface="楷体" panose="02010609060101010101" pitchFamily="49" charset="-122"/>
                  <a:ea typeface="楷体" panose="02010609060101010101" pitchFamily="49" charset="-122"/>
                  <a:cs typeface="+mn-ea"/>
                  <a:sym typeface="+mn-lt"/>
                </a:rPr>
                <a:t>想一想，桥洞是什么形状的？你认为“限高”指的是哪</a:t>
              </a:r>
              <a:r>
                <a:rPr lang="zh-CN" altLang="en-US" sz="2100" b="1" dirty="0">
                  <a:solidFill>
                    <a:srgbClr val="0000FF"/>
                  </a:solidFill>
                  <a:latin typeface="+mn-lt"/>
                  <a:ea typeface="+mn-ea"/>
                  <a:cs typeface="+mn-ea"/>
                  <a:sym typeface="+mn-lt"/>
                </a:rPr>
                <a:t>一条线段的长度？</a:t>
              </a:r>
              <a:endParaRPr lang="en-US" altLang="zh-CN" sz="2100" b="1" dirty="0">
                <a:solidFill>
                  <a:srgbClr val="0000FF"/>
                </a:solidFill>
                <a:latin typeface="+mn-lt"/>
                <a:ea typeface="+mn-ea"/>
                <a:cs typeface="+mn-ea"/>
                <a:sym typeface="+mn-lt"/>
              </a:endParaRPr>
            </a:p>
          </p:txBody>
        </p:sp>
      </p:grpSp>
      <p:pic>
        <p:nvPicPr>
          <p:cNvPr id="41" name="Picture 24"/>
          <p:cNvPicPr>
            <a:picLocks noChangeAspect="1" noChangeArrowheads="1"/>
          </p:cNvPicPr>
          <p:nvPr/>
        </p:nvPicPr>
        <p:blipFill>
          <a:blip r:embed="rId3" cstate="print"/>
          <a:srcRect/>
          <a:stretch>
            <a:fillRect/>
          </a:stretch>
        </p:blipFill>
        <p:spPr bwMode="auto">
          <a:xfrm>
            <a:off x="1801549" y="1351360"/>
            <a:ext cx="5793581" cy="189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ectangle 31"/>
          <p:cNvSpPr>
            <a:spLocks noChangeArrowheads="1"/>
          </p:cNvSpPr>
          <p:nvPr/>
        </p:nvSpPr>
        <p:spPr bwMode="auto">
          <a:xfrm>
            <a:off x="1244337" y="3896917"/>
            <a:ext cx="609782" cy="100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spAutoFit/>
          </a:bodyPr>
          <a:lstStyle/>
          <a:p>
            <a:pPr algn="l"/>
            <a:r>
              <a:rPr lang="zh-CN" altLang="en-US" sz="200">
                <a:solidFill>
                  <a:schemeClr val="bg1"/>
                </a:solidFill>
                <a:cs typeface="+mn-ea"/>
                <a:sym typeface="+mn-lt"/>
              </a:rPr>
              <a:t>绿色圃中小学教育网</a:t>
            </a:r>
            <a:r>
              <a:rPr lang="en-US" altLang="zh-CN" sz="200">
                <a:solidFill>
                  <a:schemeClr val="bg1"/>
                </a:solidFill>
                <a:cs typeface="+mn-ea"/>
                <a:sym typeface="+mn-lt"/>
              </a:rPr>
              <a:t>http://www.lspjy.com</a:t>
            </a:r>
            <a:endParaRPr lang="en-US" altLang="zh-CN">
              <a:cs typeface="+mn-ea"/>
              <a:sym typeface="+mn-lt"/>
            </a:endParaRPr>
          </a:p>
        </p:txBody>
      </p:sp>
      <p:sp>
        <p:nvSpPr>
          <p:cNvPr id="44" name="Rectangle 32"/>
          <p:cNvSpPr>
            <a:spLocks noChangeArrowheads="1"/>
          </p:cNvSpPr>
          <p:nvPr/>
        </p:nvSpPr>
        <p:spPr bwMode="auto">
          <a:xfrm>
            <a:off x="1406262" y="4058842"/>
            <a:ext cx="609782" cy="100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spAutoFit/>
          </a:bodyPr>
          <a:lstStyle/>
          <a:p>
            <a:pPr algn="l"/>
            <a:r>
              <a:rPr lang="zh-CN" altLang="en-US" sz="200">
                <a:solidFill>
                  <a:schemeClr val="bg1"/>
                </a:solidFill>
                <a:cs typeface="+mn-ea"/>
                <a:sym typeface="+mn-lt"/>
              </a:rPr>
              <a:t>绿色圃中小学教育网</a:t>
            </a:r>
            <a:r>
              <a:rPr lang="en-US" altLang="zh-CN" sz="200">
                <a:solidFill>
                  <a:schemeClr val="bg1"/>
                </a:solidFill>
                <a:cs typeface="+mn-ea"/>
                <a:sym typeface="+mn-lt"/>
              </a:rPr>
              <a:t>http://www.lspjy.com</a:t>
            </a:r>
            <a:endParaRPr lang="en-US" altLang="zh-CN">
              <a:cs typeface="+mn-ea"/>
              <a:sym typeface="+mn-lt"/>
            </a:endParaRPr>
          </a:p>
        </p:txBody>
      </p:sp>
      <p:sp>
        <p:nvSpPr>
          <p:cNvPr id="45" name="Rectangle 33"/>
          <p:cNvSpPr>
            <a:spLocks noChangeArrowheads="1"/>
          </p:cNvSpPr>
          <p:nvPr/>
        </p:nvSpPr>
        <p:spPr bwMode="auto">
          <a:xfrm>
            <a:off x="1568187" y="4220767"/>
            <a:ext cx="609782" cy="100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spAutoFit/>
          </a:bodyPr>
          <a:lstStyle/>
          <a:p>
            <a:pPr algn="l"/>
            <a:r>
              <a:rPr lang="zh-CN" altLang="en-US" sz="200">
                <a:solidFill>
                  <a:schemeClr val="bg1"/>
                </a:solidFill>
                <a:cs typeface="+mn-ea"/>
                <a:sym typeface="+mn-lt"/>
              </a:rPr>
              <a:t>绿色圃中小学教育网</a:t>
            </a:r>
            <a:r>
              <a:rPr lang="en-US" altLang="zh-CN" sz="200">
                <a:solidFill>
                  <a:schemeClr val="bg1"/>
                </a:solidFill>
                <a:cs typeface="+mn-ea"/>
                <a:sym typeface="+mn-lt"/>
              </a:rPr>
              <a:t>http://www.lspjy.com</a:t>
            </a:r>
            <a:endParaRPr lang="en-US" altLang="zh-CN">
              <a:cs typeface="+mn-ea"/>
              <a:sym typeface="+mn-lt"/>
            </a:endParaRPr>
          </a:p>
        </p:txBody>
      </p:sp>
      <p:sp>
        <p:nvSpPr>
          <p:cNvPr id="46" name="Line 36"/>
          <p:cNvSpPr>
            <a:spLocks noChangeShapeType="1"/>
          </p:cNvSpPr>
          <p:nvPr/>
        </p:nvSpPr>
        <p:spPr bwMode="auto">
          <a:xfrm>
            <a:off x="3269590" y="2210991"/>
            <a:ext cx="2964656"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endParaRPr lang="zh-CN" altLang="en-US">
              <a:cs typeface="+mn-ea"/>
              <a:sym typeface="+mn-lt"/>
            </a:endParaRPr>
          </a:p>
        </p:txBody>
      </p:sp>
      <p:sp>
        <p:nvSpPr>
          <p:cNvPr id="47" name="Text Box 37"/>
          <p:cNvSpPr txBox="1">
            <a:spLocks noChangeArrowheads="1"/>
          </p:cNvSpPr>
          <p:nvPr/>
        </p:nvSpPr>
        <p:spPr bwMode="auto">
          <a:xfrm>
            <a:off x="4401874" y="2196704"/>
            <a:ext cx="592931"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spcBef>
                <a:spcPct val="50000"/>
              </a:spcBef>
            </a:pPr>
            <a:r>
              <a:rPr lang="zh-CN" altLang="en-US" sz="1800" b="1">
                <a:solidFill>
                  <a:srgbClr val="FF0000"/>
                </a:solidFill>
                <a:cs typeface="+mn-ea"/>
                <a:sym typeface="+mn-lt"/>
              </a:rPr>
              <a:t>①</a:t>
            </a:r>
          </a:p>
        </p:txBody>
      </p:sp>
      <p:sp>
        <p:nvSpPr>
          <p:cNvPr id="48" name="Line 41"/>
          <p:cNvSpPr>
            <a:spLocks noChangeShapeType="1"/>
          </p:cNvSpPr>
          <p:nvPr/>
        </p:nvSpPr>
        <p:spPr bwMode="auto">
          <a:xfrm>
            <a:off x="3269590" y="2196704"/>
            <a:ext cx="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endParaRPr lang="zh-CN" altLang="en-US">
              <a:cs typeface="+mn-ea"/>
              <a:sym typeface="+mn-lt"/>
            </a:endParaRPr>
          </a:p>
        </p:txBody>
      </p:sp>
      <p:sp>
        <p:nvSpPr>
          <p:cNvPr id="49" name="Line 44"/>
          <p:cNvSpPr>
            <a:spLocks noChangeShapeType="1"/>
          </p:cNvSpPr>
          <p:nvPr/>
        </p:nvSpPr>
        <p:spPr bwMode="auto">
          <a:xfrm flipH="1">
            <a:off x="2885018" y="2196703"/>
            <a:ext cx="361590" cy="963878"/>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endParaRPr lang="zh-CN" altLang="en-US">
              <a:cs typeface="+mn-ea"/>
              <a:sym typeface="+mn-lt"/>
            </a:endParaRPr>
          </a:p>
        </p:txBody>
      </p:sp>
      <p:sp>
        <p:nvSpPr>
          <p:cNvPr id="50" name="Rectangle 45"/>
          <p:cNvSpPr>
            <a:spLocks noChangeArrowheads="1"/>
          </p:cNvSpPr>
          <p:nvPr/>
        </p:nvSpPr>
        <p:spPr bwMode="auto">
          <a:xfrm>
            <a:off x="3086234" y="2672954"/>
            <a:ext cx="36790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spAutoFit/>
          </a:bodyPr>
          <a:lstStyle/>
          <a:p>
            <a:r>
              <a:rPr lang="zh-CN" altLang="en-US" sz="1800" b="1" dirty="0">
                <a:solidFill>
                  <a:srgbClr val="0000FF"/>
                </a:solidFill>
                <a:cs typeface="+mn-ea"/>
                <a:sym typeface="+mn-lt"/>
              </a:rPr>
              <a:t>②</a:t>
            </a:r>
          </a:p>
        </p:txBody>
      </p:sp>
      <p:sp>
        <p:nvSpPr>
          <p:cNvPr id="51" name="Line 46"/>
          <p:cNvSpPr>
            <a:spLocks noChangeShapeType="1"/>
          </p:cNvSpPr>
          <p:nvPr/>
        </p:nvSpPr>
        <p:spPr bwMode="auto">
          <a:xfrm>
            <a:off x="6564049" y="3250407"/>
            <a:ext cx="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endParaRPr lang="zh-CN" altLang="en-US">
              <a:cs typeface="+mn-ea"/>
              <a:sym typeface="+mn-lt"/>
            </a:endParaRPr>
          </a:p>
        </p:txBody>
      </p:sp>
      <p:sp>
        <p:nvSpPr>
          <p:cNvPr id="52" name="Line 47"/>
          <p:cNvSpPr>
            <a:spLocks noChangeShapeType="1"/>
          </p:cNvSpPr>
          <p:nvPr/>
        </p:nvSpPr>
        <p:spPr bwMode="auto">
          <a:xfrm>
            <a:off x="6234246" y="2196703"/>
            <a:ext cx="329803" cy="910829"/>
          </a:xfrm>
          <a:prstGeom prst="line">
            <a:avLst/>
          </a:prstGeom>
          <a:noFill/>
          <a:ln w="38100">
            <a:solidFill>
              <a:srgbClr val="00206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endParaRPr lang="zh-CN" altLang="en-US">
              <a:cs typeface="+mn-ea"/>
              <a:sym typeface="+mn-lt"/>
            </a:endParaRPr>
          </a:p>
        </p:txBody>
      </p:sp>
      <p:sp>
        <p:nvSpPr>
          <p:cNvPr id="53" name="Rectangle 48"/>
          <p:cNvSpPr>
            <a:spLocks noChangeArrowheads="1"/>
          </p:cNvSpPr>
          <p:nvPr/>
        </p:nvSpPr>
        <p:spPr bwMode="auto">
          <a:xfrm>
            <a:off x="5896109" y="2436020"/>
            <a:ext cx="36790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spAutoFit/>
          </a:bodyPr>
          <a:lstStyle/>
          <a:p>
            <a:r>
              <a:rPr lang="zh-CN" altLang="en-US" sz="1800" b="1">
                <a:solidFill>
                  <a:srgbClr val="F0AF2C"/>
                </a:solidFill>
                <a:cs typeface="+mn-ea"/>
                <a:sym typeface="+mn-lt"/>
              </a:rPr>
              <a:t>③</a:t>
            </a:r>
          </a:p>
        </p:txBody>
      </p:sp>
      <p:grpSp>
        <p:nvGrpSpPr>
          <p:cNvPr id="4" name="组合 3"/>
          <p:cNvGrpSpPr/>
          <p:nvPr/>
        </p:nvGrpSpPr>
        <p:grpSpPr>
          <a:xfrm>
            <a:off x="659050" y="3360251"/>
            <a:ext cx="7299395" cy="1147716"/>
            <a:chOff x="878733" y="4480335"/>
            <a:chExt cx="9732526" cy="1530288"/>
          </a:xfrm>
        </p:grpSpPr>
        <p:sp>
          <p:nvSpPr>
            <p:cNvPr id="3" name="矩形 2"/>
            <p:cNvSpPr/>
            <p:nvPr/>
          </p:nvSpPr>
          <p:spPr>
            <a:xfrm>
              <a:off x="2530964" y="4498542"/>
              <a:ext cx="8080295" cy="1415772"/>
            </a:xfrm>
            <a:prstGeom prst="rect">
              <a:avLst/>
            </a:prstGeom>
          </p:spPr>
          <p:txBody>
            <a:bodyPr wrap="square">
              <a:spAutoFit/>
            </a:bodyPr>
            <a:lstStyle/>
            <a:p>
              <a:pPr>
                <a:lnSpc>
                  <a:spcPct val="150000"/>
                </a:lnSpc>
              </a:pPr>
              <a:r>
                <a:rPr lang="zh-CN" altLang="en-US" sz="2100" b="1" dirty="0">
                  <a:solidFill>
                    <a:srgbClr val="7030A0"/>
                  </a:solidFill>
                  <a:cs typeface="+mn-ea"/>
                  <a:sym typeface="+mn-lt"/>
                </a:rPr>
                <a:t>这个桥洞是梯形的。“限高</a:t>
              </a:r>
              <a:r>
                <a:rPr lang="en-US" altLang="zh-CN" sz="2100" b="1" dirty="0">
                  <a:solidFill>
                    <a:srgbClr val="7030A0"/>
                  </a:solidFill>
                  <a:cs typeface="+mn-ea"/>
                  <a:sym typeface="+mn-lt"/>
                </a:rPr>
                <a:t>4.5 m”</a:t>
              </a:r>
              <a:r>
                <a:rPr lang="zh-CN" altLang="en-US" sz="2100" b="1" dirty="0">
                  <a:solidFill>
                    <a:srgbClr val="7030A0"/>
                  </a:solidFill>
                  <a:cs typeface="+mn-ea"/>
                  <a:sym typeface="+mn-lt"/>
                </a:rPr>
                <a:t>的意思是通过的车辆的高度应低于</a:t>
              </a:r>
              <a:r>
                <a:rPr lang="en-US" altLang="zh-CN" sz="2100" b="1" dirty="0">
                  <a:solidFill>
                    <a:srgbClr val="7030A0"/>
                  </a:solidFill>
                  <a:cs typeface="+mn-ea"/>
                  <a:sym typeface="+mn-lt"/>
                </a:rPr>
                <a:t>4.5 m</a:t>
              </a:r>
              <a:r>
                <a:rPr lang="zh-CN" altLang="en-US" sz="2100" b="1" dirty="0">
                  <a:solidFill>
                    <a:srgbClr val="7030A0"/>
                  </a:solidFill>
                  <a:cs typeface="+mn-ea"/>
                  <a:sym typeface="+mn-lt"/>
                </a:rPr>
                <a:t>。</a:t>
              </a:r>
            </a:p>
          </p:txBody>
        </p:sp>
        <p:pic>
          <p:nvPicPr>
            <p:cNvPr id="55" name="图片 54"/>
            <p:cNvPicPr>
              <a:picLocks noChangeAspect="1"/>
            </p:cNvPicPr>
            <p:nvPr/>
          </p:nvPicPr>
          <p:blipFill>
            <a:blip r:embed="rId4" cstate="email"/>
            <a:stretch>
              <a:fillRect/>
            </a:stretch>
          </p:blipFill>
          <p:spPr>
            <a:xfrm>
              <a:off x="878733" y="4480335"/>
              <a:ext cx="1523332" cy="1530288"/>
            </a:xfrm>
            <a:prstGeom prst="rect">
              <a:avLst/>
            </a:prstGeom>
          </p:spPr>
        </p:pic>
      </p:grpSp>
      <p:cxnSp>
        <p:nvCxnSpPr>
          <p:cNvPr id="56" name="直接连接符 55"/>
          <p:cNvCxnSpPr/>
          <p:nvPr/>
        </p:nvCxnSpPr>
        <p:spPr>
          <a:xfrm flipV="1">
            <a:off x="2896892" y="2211263"/>
            <a:ext cx="350044" cy="9441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3267387" y="2215429"/>
            <a:ext cx="299680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264667" y="2222573"/>
            <a:ext cx="323850" cy="9441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2896389" y="3160785"/>
            <a:ext cx="36992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431681" y="4020160"/>
            <a:ext cx="3106820" cy="553998"/>
          </a:xfrm>
          <a:prstGeom prst="rect">
            <a:avLst/>
          </a:prstGeom>
          <a:solidFill>
            <a:srgbClr val="00FF99"/>
          </a:solidFill>
          <a:effectLst>
            <a:outerShdw blurRad="57150" dist="19050" dir="5400000" algn="ctr" rotWithShape="0">
              <a:srgbClr val="000000">
                <a:alpha val="63000"/>
              </a:srgbClr>
            </a:outerShdw>
            <a:softEdge rad="127000"/>
          </a:effectLst>
        </p:spPr>
        <p:style>
          <a:lnRef idx="0">
            <a:schemeClr val="accent2"/>
          </a:lnRef>
          <a:fillRef idx="3">
            <a:schemeClr val="accent2"/>
          </a:fillRef>
          <a:effectRef idx="3">
            <a:schemeClr val="accent2"/>
          </a:effectRef>
          <a:fontRef idx="minor">
            <a:schemeClr val="lt1"/>
          </a:fontRef>
        </p:style>
        <p:txBody>
          <a:bodyPr wrap="square" lIns="68580" tIns="34290" rIns="68580" bIns="34290">
            <a:spAutoFit/>
          </a:bodyPr>
          <a:lstStyle/>
          <a:p>
            <a:pPr algn="ctr">
              <a:lnSpc>
                <a:spcPct val="150000"/>
              </a:lnSpc>
            </a:pPr>
            <a:r>
              <a:rPr lang="zh-CN" altLang="en-US" sz="2100" b="1" dirty="0">
                <a:solidFill>
                  <a:srgbClr val="FF0000"/>
                </a:solidFill>
                <a:cs typeface="+mn-ea"/>
                <a:sym typeface="+mn-lt"/>
              </a:rPr>
              <a:t>从桥的顶部到地面高度</a:t>
            </a:r>
          </a:p>
        </p:txBody>
      </p:sp>
      <p:pic>
        <p:nvPicPr>
          <p:cNvPr id="25" name="图片 24"/>
          <p:cNvPicPr>
            <a:picLocks noChangeAspect="1"/>
          </p:cNvPicPr>
          <p:nvPr/>
        </p:nvPicPr>
        <p:blipFill>
          <a:blip r:embed="rId5" cstate="email"/>
          <a:stretch>
            <a:fillRect/>
          </a:stretch>
        </p:blipFill>
        <p:spPr>
          <a:xfrm rot="3133028">
            <a:off x="4916499" y="3860588"/>
            <a:ext cx="507053" cy="6286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7"/>
                                        </p:tgtEl>
                                        <p:attrNameLst>
                                          <p:attrName>style.visibility</p:attrName>
                                        </p:attrNameLst>
                                      </p:cBhvr>
                                      <p:to>
                                        <p:strVal val="visible"/>
                                      </p:to>
                                    </p:set>
                                    <p:animEffect transition="in" filter="checkerboard(across)">
                                      <p:cBhvr>
                                        <p:cTn id="13" dur="500"/>
                                        <p:tgtEl>
                                          <p:spTgt spid="7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 calcmode="lin" valueType="num">
                                      <p:cBhvr additive="base">
                                        <p:cTn id="18" dur="500" fill="hold"/>
                                        <p:tgtEl>
                                          <p:spTgt spid="46"/>
                                        </p:tgtEl>
                                        <p:attrNameLst>
                                          <p:attrName>ppt_x</p:attrName>
                                        </p:attrNameLst>
                                      </p:cBhvr>
                                      <p:tavLst>
                                        <p:tav tm="0">
                                          <p:val>
                                            <p:strVal val="0-#ppt_w/2"/>
                                          </p:val>
                                        </p:tav>
                                        <p:tav tm="100000">
                                          <p:val>
                                            <p:strVal val="#ppt_x"/>
                                          </p:val>
                                        </p:tav>
                                      </p:tavLst>
                                    </p:anim>
                                    <p:anim calcmode="lin" valueType="num">
                                      <p:cBhvr additive="base">
                                        <p:cTn id="19" dur="500" fill="hold"/>
                                        <p:tgtEl>
                                          <p:spTgt spid="46"/>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box(in)">
                                      <p:cBhvr>
                                        <p:cTn id="24" dur="500"/>
                                        <p:tgtEl>
                                          <p:spTgt spid="4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additive="base">
                                        <p:cTn id="29" dur="500" fill="hold"/>
                                        <p:tgtEl>
                                          <p:spTgt spid="49"/>
                                        </p:tgtEl>
                                        <p:attrNameLst>
                                          <p:attrName>ppt_x</p:attrName>
                                        </p:attrNameLst>
                                      </p:cBhvr>
                                      <p:tavLst>
                                        <p:tav tm="0">
                                          <p:val>
                                            <p:strVal val="0-#ppt_w/2"/>
                                          </p:val>
                                        </p:tav>
                                        <p:tav tm="100000">
                                          <p:val>
                                            <p:strVal val="#ppt_x"/>
                                          </p:val>
                                        </p:tav>
                                      </p:tavLst>
                                    </p:anim>
                                    <p:anim calcmode="lin" valueType="num">
                                      <p:cBhvr additive="base">
                                        <p:cTn id="30"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box(in)">
                                      <p:cBhvr>
                                        <p:cTn id="35" dur="500"/>
                                        <p:tgtEl>
                                          <p:spTgt spid="50"/>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52"/>
                                        </p:tgtEl>
                                        <p:attrNameLst>
                                          <p:attrName>style.visibility</p:attrName>
                                        </p:attrNameLst>
                                      </p:cBhvr>
                                      <p:to>
                                        <p:strVal val="visible"/>
                                      </p:to>
                                    </p:set>
                                    <p:anim calcmode="lin" valueType="num">
                                      <p:cBhvr additive="base">
                                        <p:cTn id="40" dur="500" fill="hold"/>
                                        <p:tgtEl>
                                          <p:spTgt spid="52"/>
                                        </p:tgtEl>
                                        <p:attrNameLst>
                                          <p:attrName>ppt_x</p:attrName>
                                        </p:attrNameLst>
                                      </p:cBhvr>
                                      <p:tavLst>
                                        <p:tav tm="0">
                                          <p:val>
                                            <p:strVal val="1+#ppt_w/2"/>
                                          </p:val>
                                        </p:tav>
                                        <p:tav tm="100000">
                                          <p:val>
                                            <p:strVal val="#ppt_x"/>
                                          </p:val>
                                        </p:tav>
                                      </p:tavLst>
                                    </p:anim>
                                    <p:anim calcmode="lin" valueType="num">
                                      <p:cBhvr additive="base">
                                        <p:cTn id="41"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box(in)">
                                      <p:cBhvr>
                                        <p:cTn id="46" dur="500"/>
                                        <p:tgtEl>
                                          <p:spTgt spid="5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wipe(down)">
                                      <p:cBhvr>
                                        <p:cTn id="51" dur="500"/>
                                        <p:tgtEl>
                                          <p:spTgt spid="56"/>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wipe(left)">
                                      <p:cBhvr>
                                        <p:cTn id="55" dur="500"/>
                                        <p:tgtEl>
                                          <p:spTgt spid="57"/>
                                        </p:tgtEl>
                                      </p:cBhvr>
                                    </p:animEffect>
                                  </p:childTnLst>
                                </p:cTn>
                              </p:par>
                            </p:childTnLst>
                          </p:cTn>
                        </p:par>
                        <p:par>
                          <p:cTn id="56" fill="hold">
                            <p:stCondLst>
                              <p:cond delay="1000"/>
                            </p:stCondLst>
                            <p:childTnLst>
                              <p:par>
                                <p:cTn id="57" presetID="22" presetClass="entr" presetSubtype="1" fill="hold" nodeType="after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wipe(up)">
                                      <p:cBhvr>
                                        <p:cTn id="59" dur="500"/>
                                        <p:tgtEl>
                                          <p:spTgt spid="58"/>
                                        </p:tgtEl>
                                      </p:cBhvr>
                                    </p:animEffect>
                                  </p:childTnLst>
                                </p:cTn>
                              </p:par>
                            </p:childTnLst>
                          </p:cTn>
                        </p:par>
                        <p:par>
                          <p:cTn id="60" fill="hold">
                            <p:stCondLst>
                              <p:cond delay="1500"/>
                            </p:stCondLst>
                            <p:childTnLst>
                              <p:par>
                                <p:cTn id="61" presetID="22" presetClass="entr" presetSubtype="2" fill="hold" nodeType="afterEffect">
                                  <p:stCondLst>
                                    <p:cond delay="0"/>
                                  </p:stCondLst>
                                  <p:childTnLst>
                                    <p:set>
                                      <p:cBhvr>
                                        <p:cTn id="62" dur="1" fill="hold">
                                          <p:stCondLst>
                                            <p:cond delay="0"/>
                                          </p:stCondLst>
                                        </p:cTn>
                                        <p:tgtEl>
                                          <p:spTgt spid="59"/>
                                        </p:tgtEl>
                                        <p:attrNameLst>
                                          <p:attrName>style.visibility</p:attrName>
                                        </p:attrNameLst>
                                      </p:cBhvr>
                                      <p:to>
                                        <p:strVal val="visible"/>
                                      </p:to>
                                    </p:set>
                                    <p:animEffect transition="in" filter="wipe(right)">
                                      <p:cBhvr>
                                        <p:cTn id="63" dur="500"/>
                                        <p:tgtEl>
                                          <p:spTgt spid="5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4"/>
                                        </p:tgtEl>
                                        <p:attrNameLst>
                                          <p:attrName>style.visibility</p:attrName>
                                        </p:attrNameLst>
                                      </p:cBhvr>
                                      <p:to>
                                        <p:strVal val="visible"/>
                                      </p:to>
                                    </p:set>
                                    <p:animEffect transition="in" filter="wipe(left)">
                                      <p:cBhvr>
                                        <p:cTn id="68" dur="500"/>
                                        <p:tgtEl>
                                          <p:spTgt spid="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nodeType="click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up)">
                                      <p:cBhvr>
                                        <p:cTn id="73" dur="500"/>
                                        <p:tgtEl>
                                          <p:spTgt spid="2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1"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wipe(up)">
                                      <p:cBhvr>
                                        <p:cTn id="7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6" grpId="0" bldLvl="0" animBg="1"/>
      <p:bldP spid="47" grpId="0"/>
      <p:bldP spid="49" grpId="0" animBg="1"/>
      <p:bldP spid="50" grpId="0"/>
      <p:bldP spid="52" grpId="0" animBg="1"/>
      <p:bldP spid="53" grpId="0"/>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cs typeface="+mn-ea"/>
                <a:sym typeface="+mn-lt"/>
              </a:rPr>
              <a:t>知识讲解</a:t>
            </a:r>
          </a:p>
        </p:txBody>
      </p:sp>
      <p:grpSp>
        <p:nvGrpSpPr>
          <p:cNvPr id="26" name="组合 25"/>
          <p:cNvGrpSpPr/>
          <p:nvPr/>
        </p:nvGrpSpPr>
        <p:grpSpPr>
          <a:xfrm>
            <a:off x="2108524" y="216633"/>
            <a:ext cx="6916274" cy="556025"/>
            <a:chOff x="2268538" y="326152"/>
            <a:chExt cx="6816974" cy="741367"/>
          </a:xfrm>
        </p:grpSpPr>
        <p:sp>
          <p:nvSpPr>
            <p:cNvPr id="27" name="Freeform 20481"/>
            <p:cNvSpPr>
              <a:spLocks noEditPoints="1"/>
            </p:cNvSpPr>
            <p:nvPr/>
          </p:nvSpPr>
          <p:spPr bwMode="auto">
            <a:xfrm>
              <a:off x="2268538" y="326152"/>
              <a:ext cx="5808203" cy="733430"/>
            </a:xfrm>
            <a:custGeom>
              <a:avLst/>
              <a:gdLst>
                <a:gd name="T0" fmla="*/ 147 w 214"/>
                <a:gd name="T1" fmla="*/ 180 h 202"/>
                <a:gd name="T2" fmla="*/ 173 w 214"/>
                <a:gd name="T3" fmla="*/ 164 h 202"/>
                <a:gd name="T4" fmla="*/ 180 w 214"/>
                <a:gd name="T5" fmla="*/ 166 h 202"/>
                <a:gd name="T6" fmla="*/ 189 w 214"/>
                <a:gd name="T7" fmla="*/ 166 h 202"/>
                <a:gd name="T8" fmla="*/ 188 w 214"/>
                <a:gd name="T9" fmla="*/ 160 h 202"/>
                <a:gd name="T10" fmla="*/ 191 w 214"/>
                <a:gd name="T11" fmla="*/ 148 h 202"/>
                <a:gd name="T12" fmla="*/ 210 w 214"/>
                <a:gd name="T13" fmla="*/ 127 h 202"/>
                <a:gd name="T14" fmla="*/ 214 w 214"/>
                <a:gd name="T15" fmla="*/ 116 h 202"/>
                <a:gd name="T16" fmla="*/ 195 w 214"/>
                <a:gd name="T17" fmla="*/ 111 h 202"/>
                <a:gd name="T18" fmla="*/ 193 w 214"/>
                <a:gd name="T19" fmla="*/ 106 h 202"/>
                <a:gd name="T20" fmla="*/ 188 w 214"/>
                <a:gd name="T21" fmla="*/ 98 h 202"/>
                <a:gd name="T22" fmla="*/ 178 w 214"/>
                <a:gd name="T23" fmla="*/ 82 h 202"/>
                <a:gd name="T24" fmla="*/ 173 w 214"/>
                <a:gd name="T25" fmla="*/ 76 h 202"/>
                <a:gd name="T26" fmla="*/ 165 w 214"/>
                <a:gd name="T27" fmla="*/ 64 h 202"/>
                <a:gd name="T28" fmla="*/ 168 w 214"/>
                <a:gd name="T29" fmla="*/ 46 h 202"/>
                <a:gd name="T30" fmla="*/ 151 w 214"/>
                <a:gd name="T31" fmla="*/ 41 h 202"/>
                <a:gd name="T32" fmla="*/ 133 w 214"/>
                <a:gd name="T33" fmla="*/ 37 h 202"/>
                <a:gd name="T34" fmla="*/ 141 w 214"/>
                <a:gd name="T35" fmla="*/ 28 h 202"/>
                <a:gd name="T36" fmla="*/ 137 w 214"/>
                <a:gd name="T37" fmla="*/ 16 h 202"/>
                <a:gd name="T38" fmla="*/ 132 w 214"/>
                <a:gd name="T39" fmla="*/ 17 h 202"/>
                <a:gd name="T40" fmla="*/ 97 w 214"/>
                <a:gd name="T41" fmla="*/ 17 h 202"/>
                <a:gd name="T42" fmla="*/ 76 w 214"/>
                <a:gd name="T43" fmla="*/ 5 h 202"/>
                <a:gd name="T44" fmla="*/ 62 w 214"/>
                <a:gd name="T45" fmla="*/ 14 h 202"/>
                <a:gd name="T46" fmla="*/ 53 w 214"/>
                <a:gd name="T47" fmla="*/ 27 h 202"/>
                <a:gd name="T48" fmla="*/ 35 w 214"/>
                <a:gd name="T49" fmla="*/ 62 h 202"/>
                <a:gd name="T50" fmla="*/ 32 w 214"/>
                <a:gd name="T51" fmla="*/ 62 h 202"/>
                <a:gd name="T52" fmla="*/ 25 w 214"/>
                <a:gd name="T53" fmla="*/ 67 h 202"/>
                <a:gd name="T54" fmla="*/ 20 w 214"/>
                <a:gd name="T55" fmla="*/ 76 h 202"/>
                <a:gd name="T56" fmla="*/ 23 w 214"/>
                <a:gd name="T57" fmla="*/ 86 h 202"/>
                <a:gd name="T58" fmla="*/ 24 w 214"/>
                <a:gd name="T59" fmla="*/ 91 h 202"/>
                <a:gd name="T60" fmla="*/ 15 w 214"/>
                <a:gd name="T61" fmla="*/ 114 h 202"/>
                <a:gd name="T62" fmla="*/ 11 w 214"/>
                <a:gd name="T63" fmla="*/ 105 h 202"/>
                <a:gd name="T64" fmla="*/ 0 w 214"/>
                <a:gd name="T65" fmla="*/ 113 h 202"/>
                <a:gd name="T66" fmla="*/ 27 w 214"/>
                <a:gd name="T67" fmla="*/ 121 h 202"/>
                <a:gd name="T68" fmla="*/ 29 w 214"/>
                <a:gd name="T69" fmla="*/ 138 h 202"/>
                <a:gd name="T70" fmla="*/ 47 w 214"/>
                <a:gd name="T71" fmla="*/ 155 h 202"/>
                <a:gd name="T72" fmla="*/ 73 w 214"/>
                <a:gd name="T73" fmla="*/ 168 h 202"/>
                <a:gd name="T74" fmla="*/ 70 w 214"/>
                <a:gd name="T75" fmla="*/ 172 h 202"/>
                <a:gd name="T76" fmla="*/ 74 w 214"/>
                <a:gd name="T77" fmla="*/ 189 h 202"/>
                <a:gd name="T78" fmla="*/ 73 w 214"/>
                <a:gd name="T79" fmla="*/ 196 h 202"/>
                <a:gd name="T80" fmla="*/ 92 w 214"/>
                <a:gd name="T81" fmla="*/ 171 h 202"/>
                <a:gd name="T82" fmla="*/ 99 w 214"/>
                <a:gd name="T83" fmla="*/ 177 h 202"/>
                <a:gd name="T84" fmla="*/ 106 w 214"/>
                <a:gd name="T85" fmla="*/ 176 h 202"/>
                <a:gd name="T86" fmla="*/ 90 w 214"/>
                <a:gd name="T87" fmla="*/ 188 h 202"/>
                <a:gd name="T88" fmla="*/ 98 w 214"/>
                <a:gd name="T89" fmla="*/ 188 h 202"/>
                <a:gd name="T90" fmla="*/ 100 w 214"/>
                <a:gd name="T91" fmla="*/ 192 h 202"/>
                <a:gd name="T92" fmla="*/ 99 w 214"/>
                <a:gd name="T93" fmla="*/ 202 h 202"/>
                <a:gd name="T94" fmla="*/ 118 w 214"/>
                <a:gd name="T95" fmla="*/ 180 h 202"/>
                <a:gd name="T96" fmla="*/ 138 w 214"/>
                <a:gd name="T97" fmla="*/ 182 h 202"/>
                <a:gd name="T98" fmla="*/ 141 w 214"/>
                <a:gd name="T99" fmla="*/ 187 h 202"/>
                <a:gd name="T100" fmla="*/ 201 w 214"/>
                <a:gd name="T101" fmla="*/ 123 h 202"/>
                <a:gd name="T102" fmla="*/ 200 w 214"/>
                <a:gd name="T103" fmla="*/ 125 h 202"/>
                <a:gd name="T104" fmla="*/ 185 w 214"/>
                <a:gd name="T105" fmla="*/ 153 h 202"/>
                <a:gd name="T106" fmla="*/ 185 w 214"/>
                <a:gd name="T107" fmla="*/ 153 h 202"/>
                <a:gd name="T108" fmla="*/ 180 w 214"/>
                <a:gd name="T109" fmla="*/ 111 h 202"/>
                <a:gd name="T110" fmla="*/ 174 w 214"/>
                <a:gd name="T111" fmla="*/ 103 h 202"/>
                <a:gd name="T112" fmla="*/ 111 w 214"/>
                <a:gd name="T113" fmla="*/ 189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4" h="202">
                  <a:moveTo>
                    <a:pt x="153" y="189"/>
                  </a:moveTo>
                  <a:cubicBezTo>
                    <a:pt x="153" y="185"/>
                    <a:pt x="153" y="185"/>
                    <a:pt x="153" y="185"/>
                  </a:cubicBezTo>
                  <a:cubicBezTo>
                    <a:pt x="151" y="183"/>
                    <a:pt x="150" y="180"/>
                    <a:pt x="147" y="180"/>
                  </a:cubicBezTo>
                  <a:cubicBezTo>
                    <a:pt x="149" y="177"/>
                    <a:pt x="155" y="179"/>
                    <a:pt x="153" y="173"/>
                  </a:cubicBezTo>
                  <a:cubicBezTo>
                    <a:pt x="157" y="168"/>
                    <a:pt x="159" y="176"/>
                    <a:pt x="163" y="175"/>
                  </a:cubicBezTo>
                  <a:cubicBezTo>
                    <a:pt x="164" y="169"/>
                    <a:pt x="171" y="170"/>
                    <a:pt x="173" y="164"/>
                  </a:cubicBezTo>
                  <a:cubicBezTo>
                    <a:pt x="175" y="167"/>
                    <a:pt x="175" y="167"/>
                    <a:pt x="175" y="167"/>
                  </a:cubicBezTo>
                  <a:cubicBezTo>
                    <a:pt x="179" y="157"/>
                    <a:pt x="179" y="157"/>
                    <a:pt x="179" y="157"/>
                  </a:cubicBezTo>
                  <a:cubicBezTo>
                    <a:pt x="185" y="159"/>
                    <a:pt x="176" y="163"/>
                    <a:pt x="180" y="166"/>
                  </a:cubicBezTo>
                  <a:cubicBezTo>
                    <a:pt x="185" y="164"/>
                    <a:pt x="183" y="171"/>
                    <a:pt x="187" y="170"/>
                  </a:cubicBezTo>
                  <a:cubicBezTo>
                    <a:pt x="188" y="169"/>
                    <a:pt x="188" y="169"/>
                    <a:pt x="189" y="169"/>
                  </a:cubicBezTo>
                  <a:cubicBezTo>
                    <a:pt x="189" y="166"/>
                    <a:pt x="189" y="166"/>
                    <a:pt x="189" y="166"/>
                  </a:cubicBezTo>
                  <a:cubicBezTo>
                    <a:pt x="189" y="165"/>
                    <a:pt x="190" y="164"/>
                    <a:pt x="192" y="165"/>
                  </a:cubicBezTo>
                  <a:cubicBezTo>
                    <a:pt x="192" y="161"/>
                    <a:pt x="192" y="161"/>
                    <a:pt x="192" y="161"/>
                  </a:cubicBezTo>
                  <a:cubicBezTo>
                    <a:pt x="190" y="161"/>
                    <a:pt x="189" y="162"/>
                    <a:pt x="188" y="160"/>
                  </a:cubicBezTo>
                  <a:cubicBezTo>
                    <a:pt x="189" y="159"/>
                    <a:pt x="190" y="159"/>
                    <a:pt x="191" y="159"/>
                  </a:cubicBezTo>
                  <a:cubicBezTo>
                    <a:pt x="193" y="156"/>
                    <a:pt x="191" y="152"/>
                    <a:pt x="189" y="149"/>
                  </a:cubicBezTo>
                  <a:cubicBezTo>
                    <a:pt x="190" y="148"/>
                    <a:pt x="190" y="148"/>
                    <a:pt x="191" y="148"/>
                  </a:cubicBezTo>
                  <a:cubicBezTo>
                    <a:pt x="191" y="147"/>
                    <a:pt x="191" y="146"/>
                    <a:pt x="192" y="145"/>
                  </a:cubicBezTo>
                  <a:cubicBezTo>
                    <a:pt x="201" y="153"/>
                    <a:pt x="194" y="135"/>
                    <a:pt x="203" y="139"/>
                  </a:cubicBezTo>
                  <a:cubicBezTo>
                    <a:pt x="206" y="135"/>
                    <a:pt x="209" y="132"/>
                    <a:pt x="210" y="127"/>
                  </a:cubicBezTo>
                  <a:cubicBezTo>
                    <a:pt x="208" y="125"/>
                    <a:pt x="208" y="125"/>
                    <a:pt x="208" y="125"/>
                  </a:cubicBezTo>
                  <a:cubicBezTo>
                    <a:pt x="209" y="124"/>
                    <a:pt x="212" y="125"/>
                    <a:pt x="214" y="124"/>
                  </a:cubicBezTo>
                  <a:cubicBezTo>
                    <a:pt x="214" y="116"/>
                    <a:pt x="214" y="116"/>
                    <a:pt x="214" y="116"/>
                  </a:cubicBezTo>
                  <a:cubicBezTo>
                    <a:pt x="211" y="113"/>
                    <a:pt x="207" y="110"/>
                    <a:pt x="203" y="110"/>
                  </a:cubicBezTo>
                  <a:cubicBezTo>
                    <a:pt x="202" y="114"/>
                    <a:pt x="202" y="114"/>
                    <a:pt x="202" y="114"/>
                  </a:cubicBezTo>
                  <a:cubicBezTo>
                    <a:pt x="199" y="113"/>
                    <a:pt x="199" y="110"/>
                    <a:pt x="195" y="111"/>
                  </a:cubicBezTo>
                  <a:cubicBezTo>
                    <a:pt x="193" y="110"/>
                    <a:pt x="193" y="114"/>
                    <a:pt x="192" y="115"/>
                  </a:cubicBezTo>
                  <a:cubicBezTo>
                    <a:pt x="186" y="113"/>
                    <a:pt x="192" y="109"/>
                    <a:pt x="192" y="105"/>
                  </a:cubicBezTo>
                  <a:cubicBezTo>
                    <a:pt x="193" y="106"/>
                    <a:pt x="193" y="106"/>
                    <a:pt x="193" y="106"/>
                  </a:cubicBezTo>
                  <a:cubicBezTo>
                    <a:pt x="196" y="107"/>
                    <a:pt x="198" y="104"/>
                    <a:pt x="197" y="101"/>
                  </a:cubicBezTo>
                  <a:cubicBezTo>
                    <a:pt x="193" y="100"/>
                    <a:pt x="193" y="104"/>
                    <a:pt x="191" y="106"/>
                  </a:cubicBezTo>
                  <a:cubicBezTo>
                    <a:pt x="186" y="106"/>
                    <a:pt x="188" y="101"/>
                    <a:pt x="188" y="98"/>
                  </a:cubicBezTo>
                  <a:cubicBezTo>
                    <a:pt x="187" y="95"/>
                    <a:pt x="183" y="91"/>
                    <a:pt x="180" y="90"/>
                  </a:cubicBezTo>
                  <a:cubicBezTo>
                    <a:pt x="181" y="89"/>
                    <a:pt x="181" y="88"/>
                    <a:pt x="182" y="88"/>
                  </a:cubicBezTo>
                  <a:cubicBezTo>
                    <a:pt x="184" y="83"/>
                    <a:pt x="179" y="86"/>
                    <a:pt x="178" y="82"/>
                  </a:cubicBezTo>
                  <a:cubicBezTo>
                    <a:pt x="179" y="81"/>
                    <a:pt x="179" y="81"/>
                    <a:pt x="179" y="81"/>
                  </a:cubicBezTo>
                  <a:cubicBezTo>
                    <a:pt x="176" y="83"/>
                    <a:pt x="174" y="78"/>
                    <a:pt x="174" y="75"/>
                  </a:cubicBezTo>
                  <a:cubicBezTo>
                    <a:pt x="173" y="75"/>
                    <a:pt x="173" y="76"/>
                    <a:pt x="173" y="76"/>
                  </a:cubicBezTo>
                  <a:cubicBezTo>
                    <a:pt x="170" y="71"/>
                    <a:pt x="168" y="65"/>
                    <a:pt x="161" y="65"/>
                  </a:cubicBezTo>
                  <a:cubicBezTo>
                    <a:pt x="161" y="64"/>
                    <a:pt x="162" y="64"/>
                    <a:pt x="162" y="63"/>
                  </a:cubicBezTo>
                  <a:cubicBezTo>
                    <a:pt x="163" y="64"/>
                    <a:pt x="164" y="64"/>
                    <a:pt x="165" y="64"/>
                  </a:cubicBezTo>
                  <a:cubicBezTo>
                    <a:pt x="165" y="62"/>
                    <a:pt x="165" y="62"/>
                    <a:pt x="165" y="62"/>
                  </a:cubicBezTo>
                  <a:cubicBezTo>
                    <a:pt x="162" y="62"/>
                    <a:pt x="161" y="59"/>
                    <a:pt x="162" y="56"/>
                  </a:cubicBezTo>
                  <a:cubicBezTo>
                    <a:pt x="165" y="53"/>
                    <a:pt x="166" y="50"/>
                    <a:pt x="168" y="46"/>
                  </a:cubicBezTo>
                  <a:cubicBezTo>
                    <a:pt x="168" y="42"/>
                    <a:pt x="168" y="38"/>
                    <a:pt x="166" y="35"/>
                  </a:cubicBezTo>
                  <a:cubicBezTo>
                    <a:pt x="163" y="33"/>
                    <a:pt x="161" y="36"/>
                    <a:pt x="159" y="38"/>
                  </a:cubicBezTo>
                  <a:cubicBezTo>
                    <a:pt x="159" y="46"/>
                    <a:pt x="155" y="38"/>
                    <a:pt x="151" y="41"/>
                  </a:cubicBezTo>
                  <a:cubicBezTo>
                    <a:pt x="149" y="49"/>
                    <a:pt x="143" y="44"/>
                    <a:pt x="138" y="49"/>
                  </a:cubicBezTo>
                  <a:cubicBezTo>
                    <a:pt x="137" y="44"/>
                    <a:pt x="132" y="47"/>
                    <a:pt x="129" y="45"/>
                  </a:cubicBezTo>
                  <a:cubicBezTo>
                    <a:pt x="130" y="41"/>
                    <a:pt x="134" y="41"/>
                    <a:pt x="133" y="37"/>
                  </a:cubicBezTo>
                  <a:cubicBezTo>
                    <a:pt x="135" y="36"/>
                    <a:pt x="137" y="36"/>
                    <a:pt x="138" y="38"/>
                  </a:cubicBezTo>
                  <a:cubicBezTo>
                    <a:pt x="139" y="37"/>
                    <a:pt x="141" y="38"/>
                    <a:pt x="142" y="37"/>
                  </a:cubicBezTo>
                  <a:cubicBezTo>
                    <a:pt x="143" y="34"/>
                    <a:pt x="146" y="29"/>
                    <a:pt x="141" y="28"/>
                  </a:cubicBezTo>
                  <a:cubicBezTo>
                    <a:pt x="136" y="28"/>
                    <a:pt x="138" y="22"/>
                    <a:pt x="135" y="21"/>
                  </a:cubicBezTo>
                  <a:cubicBezTo>
                    <a:pt x="138" y="21"/>
                    <a:pt x="140" y="19"/>
                    <a:pt x="139" y="16"/>
                  </a:cubicBezTo>
                  <a:cubicBezTo>
                    <a:pt x="137" y="16"/>
                    <a:pt x="137" y="16"/>
                    <a:pt x="137" y="16"/>
                  </a:cubicBezTo>
                  <a:cubicBezTo>
                    <a:pt x="135" y="17"/>
                    <a:pt x="137" y="19"/>
                    <a:pt x="135" y="20"/>
                  </a:cubicBezTo>
                  <a:cubicBezTo>
                    <a:pt x="133" y="21"/>
                    <a:pt x="132" y="19"/>
                    <a:pt x="131" y="18"/>
                  </a:cubicBezTo>
                  <a:cubicBezTo>
                    <a:pt x="132" y="17"/>
                    <a:pt x="132" y="17"/>
                    <a:pt x="132" y="17"/>
                  </a:cubicBezTo>
                  <a:cubicBezTo>
                    <a:pt x="133" y="14"/>
                    <a:pt x="131" y="12"/>
                    <a:pt x="128" y="10"/>
                  </a:cubicBezTo>
                  <a:cubicBezTo>
                    <a:pt x="120" y="8"/>
                    <a:pt x="124" y="19"/>
                    <a:pt x="119" y="21"/>
                  </a:cubicBezTo>
                  <a:cubicBezTo>
                    <a:pt x="111" y="20"/>
                    <a:pt x="102" y="25"/>
                    <a:pt x="97" y="17"/>
                  </a:cubicBezTo>
                  <a:cubicBezTo>
                    <a:pt x="94" y="13"/>
                    <a:pt x="86" y="21"/>
                    <a:pt x="88" y="14"/>
                  </a:cubicBezTo>
                  <a:cubicBezTo>
                    <a:pt x="86" y="4"/>
                    <a:pt x="78" y="12"/>
                    <a:pt x="73" y="7"/>
                  </a:cubicBezTo>
                  <a:cubicBezTo>
                    <a:pt x="76" y="5"/>
                    <a:pt x="76" y="5"/>
                    <a:pt x="76" y="5"/>
                  </a:cubicBezTo>
                  <a:cubicBezTo>
                    <a:pt x="75" y="0"/>
                    <a:pt x="75" y="0"/>
                    <a:pt x="75" y="0"/>
                  </a:cubicBezTo>
                  <a:cubicBezTo>
                    <a:pt x="69" y="3"/>
                    <a:pt x="72" y="12"/>
                    <a:pt x="69" y="17"/>
                  </a:cubicBezTo>
                  <a:cubicBezTo>
                    <a:pt x="66" y="16"/>
                    <a:pt x="65" y="13"/>
                    <a:pt x="62" y="14"/>
                  </a:cubicBezTo>
                  <a:cubicBezTo>
                    <a:pt x="61" y="16"/>
                    <a:pt x="62" y="18"/>
                    <a:pt x="61" y="19"/>
                  </a:cubicBezTo>
                  <a:cubicBezTo>
                    <a:pt x="59" y="15"/>
                    <a:pt x="59" y="15"/>
                    <a:pt x="59" y="15"/>
                  </a:cubicBezTo>
                  <a:cubicBezTo>
                    <a:pt x="60" y="21"/>
                    <a:pt x="51" y="21"/>
                    <a:pt x="53" y="27"/>
                  </a:cubicBezTo>
                  <a:cubicBezTo>
                    <a:pt x="41" y="31"/>
                    <a:pt x="59" y="38"/>
                    <a:pt x="46" y="41"/>
                  </a:cubicBezTo>
                  <a:cubicBezTo>
                    <a:pt x="37" y="39"/>
                    <a:pt x="44" y="52"/>
                    <a:pt x="37" y="54"/>
                  </a:cubicBezTo>
                  <a:cubicBezTo>
                    <a:pt x="43" y="56"/>
                    <a:pt x="36" y="59"/>
                    <a:pt x="35" y="62"/>
                  </a:cubicBezTo>
                  <a:cubicBezTo>
                    <a:pt x="31" y="60"/>
                    <a:pt x="31" y="60"/>
                    <a:pt x="31" y="60"/>
                  </a:cubicBezTo>
                  <a:cubicBezTo>
                    <a:pt x="31" y="62"/>
                    <a:pt x="31" y="62"/>
                    <a:pt x="31" y="62"/>
                  </a:cubicBezTo>
                  <a:cubicBezTo>
                    <a:pt x="32" y="62"/>
                    <a:pt x="32" y="62"/>
                    <a:pt x="32" y="62"/>
                  </a:cubicBezTo>
                  <a:cubicBezTo>
                    <a:pt x="34" y="63"/>
                    <a:pt x="33" y="65"/>
                    <a:pt x="33" y="66"/>
                  </a:cubicBezTo>
                  <a:cubicBezTo>
                    <a:pt x="31" y="65"/>
                    <a:pt x="28" y="67"/>
                    <a:pt x="25" y="67"/>
                  </a:cubicBezTo>
                  <a:cubicBezTo>
                    <a:pt x="25" y="67"/>
                    <a:pt x="25" y="67"/>
                    <a:pt x="25" y="67"/>
                  </a:cubicBezTo>
                  <a:cubicBezTo>
                    <a:pt x="25" y="68"/>
                    <a:pt x="23" y="68"/>
                    <a:pt x="23" y="69"/>
                  </a:cubicBezTo>
                  <a:cubicBezTo>
                    <a:pt x="25" y="72"/>
                    <a:pt x="28" y="76"/>
                    <a:pt x="23" y="77"/>
                  </a:cubicBezTo>
                  <a:cubicBezTo>
                    <a:pt x="22" y="78"/>
                    <a:pt x="21" y="76"/>
                    <a:pt x="20" y="76"/>
                  </a:cubicBezTo>
                  <a:cubicBezTo>
                    <a:pt x="20" y="78"/>
                    <a:pt x="20" y="78"/>
                    <a:pt x="20" y="78"/>
                  </a:cubicBezTo>
                  <a:cubicBezTo>
                    <a:pt x="25" y="78"/>
                    <a:pt x="20" y="84"/>
                    <a:pt x="25" y="84"/>
                  </a:cubicBezTo>
                  <a:cubicBezTo>
                    <a:pt x="23" y="86"/>
                    <a:pt x="23" y="86"/>
                    <a:pt x="23" y="86"/>
                  </a:cubicBezTo>
                  <a:cubicBezTo>
                    <a:pt x="25" y="88"/>
                    <a:pt x="25" y="88"/>
                    <a:pt x="25" y="88"/>
                  </a:cubicBezTo>
                  <a:cubicBezTo>
                    <a:pt x="24" y="89"/>
                    <a:pt x="23" y="89"/>
                    <a:pt x="23" y="91"/>
                  </a:cubicBezTo>
                  <a:cubicBezTo>
                    <a:pt x="24" y="91"/>
                    <a:pt x="24" y="91"/>
                    <a:pt x="24" y="91"/>
                  </a:cubicBezTo>
                  <a:cubicBezTo>
                    <a:pt x="28" y="96"/>
                    <a:pt x="20" y="97"/>
                    <a:pt x="19" y="101"/>
                  </a:cubicBezTo>
                  <a:cubicBezTo>
                    <a:pt x="21" y="103"/>
                    <a:pt x="21" y="105"/>
                    <a:pt x="24" y="105"/>
                  </a:cubicBezTo>
                  <a:cubicBezTo>
                    <a:pt x="24" y="111"/>
                    <a:pt x="15" y="108"/>
                    <a:pt x="15" y="114"/>
                  </a:cubicBezTo>
                  <a:cubicBezTo>
                    <a:pt x="15" y="114"/>
                    <a:pt x="14" y="113"/>
                    <a:pt x="14" y="112"/>
                  </a:cubicBezTo>
                  <a:cubicBezTo>
                    <a:pt x="13" y="112"/>
                    <a:pt x="11" y="113"/>
                    <a:pt x="10" y="112"/>
                  </a:cubicBezTo>
                  <a:cubicBezTo>
                    <a:pt x="13" y="109"/>
                    <a:pt x="8" y="107"/>
                    <a:pt x="11" y="105"/>
                  </a:cubicBezTo>
                  <a:cubicBezTo>
                    <a:pt x="13" y="105"/>
                    <a:pt x="13" y="105"/>
                    <a:pt x="13" y="105"/>
                  </a:cubicBezTo>
                  <a:cubicBezTo>
                    <a:pt x="13" y="103"/>
                    <a:pt x="13" y="103"/>
                    <a:pt x="13" y="103"/>
                  </a:cubicBezTo>
                  <a:cubicBezTo>
                    <a:pt x="9" y="107"/>
                    <a:pt x="2" y="108"/>
                    <a:pt x="0" y="113"/>
                  </a:cubicBezTo>
                  <a:cubicBezTo>
                    <a:pt x="4" y="113"/>
                    <a:pt x="10" y="113"/>
                    <a:pt x="14" y="113"/>
                  </a:cubicBezTo>
                  <a:cubicBezTo>
                    <a:pt x="15" y="119"/>
                    <a:pt x="15" y="119"/>
                    <a:pt x="15" y="119"/>
                  </a:cubicBezTo>
                  <a:cubicBezTo>
                    <a:pt x="18" y="123"/>
                    <a:pt x="24" y="121"/>
                    <a:pt x="27" y="121"/>
                  </a:cubicBezTo>
                  <a:cubicBezTo>
                    <a:pt x="26" y="124"/>
                    <a:pt x="33" y="126"/>
                    <a:pt x="28" y="129"/>
                  </a:cubicBezTo>
                  <a:cubicBezTo>
                    <a:pt x="28" y="128"/>
                    <a:pt x="26" y="129"/>
                    <a:pt x="25" y="128"/>
                  </a:cubicBezTo>
                  <a:cubicBezTo>
                    <a:pt x="24" y="134"/>
                    <a:pt x="33" y="131"/>
                    <a:pt x="29" y="138"/>
                  </a:cubicBezTo>
                  <a:cubicBezTo>
                    <a:pt x="18" y="136"/>
                    <a:pt x="31" y="146"/>
                    <a:pt x="26" y="148"/>
                  </a:cubicBezTo>
                  <a:cubicBezTo>
                    <a:pt x="34" y="148"/>
                    <a:pt x="39" y="143"/>
                    <a:pt x="47" y="145"/>
                  </a:cubicBezTo>
                  <a:cubicBezTo>
                    <a:pt x="47" y="155"/>
                    <a:pt x="47" y="155"/>
                    <a:pt x="47" y="155"/>
                  </a:cubicBezTo>
                  <a:cubicBezTo>
                    <a:pt x="50" y="162"/>
                    <a:pt x="55" y="152"/>
                    <a:pt x="60" y="155"/>
                  </a:cubicBezTo>
                  <a:cubicBezTo>
                    <a:pt x="57" y="160"/>
                    <a:pt x="64" y="163"/>
                    <a:pt x="69" y="162"/>
                  </a:cubicBezTo>
                  <a:cubicBezTo>
                    <a:pt x="69" y="165"/>
                    <a:pt x="75" y="163"/>
                    <a:pt x="73" y="168"/>
                  </a:cubicBezTo>
                  <a:cubicBezTo>
                    <a:pt x="76" y="168"/>
                    <a:pt x="80" y="168"/>
                    <a:pt x="81" y="172"/>
                  </a:cubicBezTo>
                  <a:cubicBezTo>
                    <a:pt x="78" y="173"/>
                    <a:pt x="77" y="173"/>
                    <a:pt x="75" y="175"/>
                  </a:cubicBezTo>
                  <a:cubicBezTo>
                    <a:pt x="75" y="173"/>
                    <a:pt x="73" y="171"/>
                    <a:pt x="70" y="172"/>
                  </a:cubicBezTo>
                  <a:cubicBezTo>
                    <a:pt x="69" y="171"/>
                    <a:pt x="68" y="173"/>
                    <a:pt x="68" y="174"/>
                  </a:cubicBezTo>
                  <a:cubicBezTo>
                    <a:pt x="69" y="177"/>
                    <a:pt x="70" y="177"/>
                    <a:pt x="73" y="177"/>
                  </a:cubicBezTo>
                  <a:cubicBezTo>
                    <a:pt x="74" y="189"/>
                    <a:pt x="74" y="189"/>
                    <a:pt x="74" y="189"/>
                  </a:cubicBezTo>
                  <a:cubicBezTo>
                    <a:pt x="78" y="197"/>
                    <a:pt x="68" y="190"/>
                    <a:pt x="70" y="197"/>
                  </a:cubicBezTo>
                  <a:cubicBezTo>
                    <a:pt x="73" y="197"/>
                    <a:pt x="73" y="197"/>
                    <a:pt x="73" y="197"/>
                  </a:cubicBezTo>
                  <a:cubicBezTo>
                    <a:pt x="73" y="196"/>
                    <a:pt x="73" y="196"/>
                    <a:pt x="73" y="196"/>
                  </a:cubicBezTo>
                  <a:cubicBezTo>
                    <a:pt x="73" y="192"/>
                    <a:pt x="78" y="194"/>
                    <a:pt x="81" y="194"/>
                  </a:cubicBezTo>
                  <a:cubicBezTo>
                    <a:pt x="82" y="174"/>
                    <a:pt x="82" y="174"/>
                    <a:pt x="82" y="174"/>
                  </a:cubicBezTo>
                  <a:cubicBezTo>
                    <a:pt x="85" y="176"/>
                    <a:pt x="89" y="172"/>
                    <a:pt x="92" y="171"/>
                  </a:cubicBezTo>
                  <a:cubicBezTo>
                    <a:pt x="91" y="172"/>
                    <a:pt x="94" y="178"/>
                    <a:pt x="90" y="177"/>
                  </a:cubicBezTo>
                  <a:cubicBezTo>
                    <a:pt x="89" y="182"/>
                    <a:pt x="89" y="182"/>
                    <a:pt x="89" y="182"/>
                  </a:cubicBezTo>
                  <a:cubicBezTo>
                    <a:pt x="96" y="183"/>
                    <a:pt x="92" y="174"/>
                    <a:pt x="99" y="177"/>
                  </a:cubicBezTo>
                  <a:cubicBezTo>
                    <a:pt x="99" y="175"/>
                    <a:pt x="99" y="175"/>
                    <a:pt x="99" y="175"/>
                  </a:cubicBezTo>
                  <a:cubicBezTo>
                    <a:pt x="100" y="173"/>
                    <a:pt x="102" y="173"/>
                    <a:pt x="104" y="173"/>
                  </a:cubicBezTo>
                  <a:cubicBezTo>
                    <a:pt x="104" y="174"/>
                    <a:pt x="106" y="175"/>
                    <a:pt x="106" y="176"/>
                  </a:cubicBezTo>
                  <a:cubicBezTo>
                    <a:pt x="104" y="180"/>
                    <a:pt x="97" y="179"/>
                    <a:pt x="98" y="185"/>
                  </a:cubicBezTo>
                  <a:cubicBezTo>
                    <a:pt x="96" y="186"/>
                    <a:pt x="95" y="183"/>
                    <a:pt x="94" y="182"/>
                  </a:cubicBezTo>
                  <a:cubicBezTo>
                    <a:pt x="91" y="183"/>
                    <a:pt x="87" y="185"/>
                    <a:pt x="90" y="188"/>
                  </a:cubicBezTo>
                  <a:cubicBezTo>
                    <a:pt x="93" y="189"/>
                    <a:pt x="94" y="187"/>
                    <a:pt x="96" y="185"/>
                  </a:cubicBezTo>
                  <a:cubicBezTo>
                    <a:pt x="97" y="186"/>
                    <a:pt x="96" y="187"/>
                    <a:pt x="96" y="188"/>
                  </a:cubicBezTo>
                  <a:cubicBezTo>
                    <a:pt x="98" y="188"/>
                    <a:pt x="98" y="188"/>
                    <a:pt x="98" y="188"/>
                  </a:cubicBezTo>
                  <a:cubicBezTo>
                    <a:pt x="98" y="187"/>
                    <a:pt x="98" y="185"/>
                    <a:pt x="99" y="184"/>
                  </a:cubicBezTo>
                  <a:cubicBezTo>
                    <a:pt x="101" y="186"/>
                    <a:pt x="98" y="190"/>
                    <a:pt x="102" y="190"/>
                  </a:cubicBezTo>
                  <a:cubicBezTo>
                    <a:pt x="100" y="192"/>
                    <a:pt x="100" y="192"/>
                    <a:pt x="100" y="192"/>
                  </a:cubicBezTo>
                  <a:cubicBezTo>
                    <a:pt x="101" y="192"/>
                    <a:pt x="101" y="193"/>
                    <a:pt x="102" y="193"/>
                  </a:cubicBezTo>
                  <a:cubicBezTo>
                    <a:pt x="98" y="196"/>
                    <a:pt x="98" y="196"/>
                    <a:pt x="98" y="196"/>
                  </a:cubicBezTo>
                  <a:cubicBezTo>
                    <a:pt x="96" y="198"/>
                    <a:pt x="99" y="200"/>
                    <a:pt x="99" y="202"/>
                  </a:cubicBezTo>
                  <a:cubicBezTo>
                    <a:pt x="101" y="202"/>
                    <a:pt x="101" y="201"/>
                    <a:pt x="103" y="200"/>
                  </a:cubicBezTo>
                  <a:cubicBezTo>
                    <a:pt x="102" y="190"/>
                    <a:pt x="114" y="202"/>
                    <a:pt x="111" y="191"/>
                  </a:cubicBezTo>
                  <a:cubicBezTo>
                    <a:pt x="117" y="190"/>
                    <a:pt x="115" y="183"/>
                    <a:pt x="118" y="180"/>
                  </a:cubicBezTo>
                  <a:cubicBezTo>
                    <a:pt x="122" y="180"/>
                    <a:pt x="128" y="181"/>
                    <a:pt x="132" y="184"/>
                  </a:cubicBezTo>
                  <a:cubicBezTo>
                    <a:pt x="132" y="187"/>
                    <a:pt x="135" y="183"/>
                    <a:pt x="137" y="185"/>
                  </a:cubicBezTo>
                  <a:cubicBezTo>
                    <a:pt x="138" y="182"/>
                    <a:pt x="138" y="182"/>
                    <a:pt x="138" y="182"/>
                  </a:cubicBezTo>
                  <a:cubicBezTo>
                    <a:pt x="140" y="180"/>
                    <a:pt x="142" y="182"/>
                    <a:pt x="144" y="184"/>
                  </a:cubicBezTo>
                  <a:cubicBezTo>
                    <a:pt x="143" y="185"/>
                    <a:pt x="142" y="184"/>
                    <a:pt x="141" y="185"/>
                  </a:cubicBezTo>
                  <a:cubicBezTo>
                    <a:pt x="141" y="187"/>
                    <a:pt x="141" y="187"/>
                    <a:pt x="141" y="187"/>
                  </a:cubicBezTo>
                  <a:cubicBezTo>
                    <a:pt x="147" y="183"/>
                    <a:pt x="147" y="194"/>
                    <a:pt x="153" y="189"/>
                  </a:cubicBezTo>
                  <a:close/>
                  <a:moveTo>
                    <a:pt x="194" y="122"/>
                  </a:moveTo>
                  <a:cubicBezTo>
                    <a:pt x="196" y="123"/>
                    <a:pt x="198" y="126"/>
                    <a:pt x="201" y="123"/>
                  </a:cubicBezTo>
                  <a:cubicBezTo>
                    <a:pt x="202" y="120"/>
                    <a:pt x="202" y="120"/>
                    <a:pt x="202" y="120"/>
                  </a:cubicBezTo>
                  <a:cubicBezTo>
                    <a:pt x="206" y="122"/>
                    <a:pt x="206" y="122"/>
                    <a:pt x="206" y="122"/>
                  </a:cubicBezTo>
                  <a:cubicBezTo>
                    <a:pt x="207" y="127"/>
                    <a:pt x="203" y="123"/>
                    <a:pt x="200" y="125"/>
                  </a:cubicBezTo>
                  <a:cubicBezTo>
                    <a:pt x="198" y="127"/>
                    <a:pt x="196" y="124"/>
                    <a:pt x="194" y="124"/>
                  </a:cubicBezTo>
                  <a:lnTo>
                    <a:pt x="194" y="122"/>
                  </a:lnTo>
                  <a:close/>
                  <a:moveTo>
                    <a:pt x="185" y="153"/>
                  </a:moveTo>
                  <a:cubicBezTo>
                    <a:pt x="184" y="157"/>
                    <a:pt x="188" y="161"/>
                    <a:pt x="188" y="165"/>
                  </a:cubicBezTo>
                  <a:cubicBezTo>
                    <a:pt x="185" y="163"/>
                    <a:pt x="186" y="157"/>
                    <a:pt x="182" y="155"/>
                  </a:cubicBezTo>
                  <a:lnTo>
                    <a:pt x="185" y="153"/>
                  </a:lnTo>
                  <a:close/>
                  <a:moveTo>
                    <a:pt x="174" y="103"/>
                  </a:moveTo>
                  <a:cubicBezTo>
                    <a:pt x="177" y="105"/>
                    <a:pt x="179" y="106"/>
                    <a:pt x="181" y="108"/>
                  </a:cubicBezTo>
                  <a:cubicBezTo>
                    <a:pt x="180" y="111"/>
                    <a:pt x="180" y="111"/>
                    <a:pt x="180" y="111"/>
                  </a:cubicBezTo>
                  <a:cubicBezTo>
                    <a:pt x="180" y="111"/>
                    <a:pt x="178" y="111"/>
                    <a:pt x="178" y="112"/>
                  </a:cubicBezTo>
                  <a:cubicBezTo>
                    <a:pt x="175" y="113"/>
                    <a:pt x="176" y="107"/>
                    <a:pt x="174" y="105"/>
                  </a:cubicBezTo>
                  <a:lnTo>
                    <a:pt x="174" y="103"/>
                  </a:lnTo>
                  <a:close/>
                  <a:moveTo>
                    <a:pt x="105" y="186"/>
                  </a:moveTo>
                  <a:cubicBezTo>
                    <a:pt x="108" y="184"/>
                    <a:pt x="103" y="182"/>
                    <a:pt x="108" y="182"/>
                  </a:cubicBezTo>
                  <a:cubicBezTo>
                    <a:pt x="110" y="184"/>
                    <a:pt x="109" y="187"/>
                    <a:pt x="111" y="189"/>
                  </a:cubicBezTo>
                  <a:cubicBezTo>
                    <a:pt x="108" y="189"/>
                    <a:pt x="107" y="188"/>
                    <a:pt x="105" y="186"/>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8" name="Rectangle 3"/>
            <p:cNvSpPr txBox="1">
              <a:spLocks noChangeArrowheads="1"/>
            </p:cNvSpPr>
            <p:nvPr/>
          </p:nvSpPr>
          <p:spPr bwMode="auto">
            <a:xfrm>
              <a:off x="3132795" y="378544"/>
              <a:ext cx="5952717"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Gulim" panose="020B0600000101010101" pitchFamily="34" charset="-127"/>
                  <a:ea typeface="Gulim" panose="020B0600000101010101" pitchFamily="34" charset="-127"/>
                </a:defRPr>
              </a:lvl1pPr>
              <a:lvl2pPr marL="742950" indent="-285750" eaLnBrk="0" hangingPunct="0">
                <a:defRPr>
                  <a:solidFill>
                    <a:schemeClr val="tx1"/>
                  </a:solidFill>
                  <a:latin typeface="Gulim" panose="020B0600000101010101" pitchFamily="34" charset="-127"/>
                  <a:ea typeface="Gulim" panose="020B0600000101010101" pitchFamily="34" charset="-127"/>
                </a:defRPr>
              </a:lvl2pPr>
              <a:lvl3pPr marL="1143000" indent="-228600" eaLnBrk="0" hangingPunct="0">
                <a:defRPr>
                  <a:solidFill>
                    <a:schemeClr val="tx1"/>
                  </a:solidFill>
                  <a:latin typeface="Gulim" panose="020B0600000101010101" pitchFamily="34" charset="-127"/>
                  <a:ea typeface="Gulim" panose="020B0600000101010101" pitchFamily="34" charset="-127"/>
                </a:defRPr>
              </a:lvl3pPr>
              <a:lvl4pPr marL="1600200" indent="-228600" eaLnBrk="0" hangingPunct="0">
                <a:defRPr>
                  <a:solidFill>
                    <a:schemeClr val="tx1"/>
                  </a:solidFill>
                  <a:latin typeface="Gulim" panose="020B0600000101010101" pitchFamily="34" charset="-127"/>
                  <a:ea typeface="Gulim" panose="020B0600000101010101" pitchFamily="34" charset="-127"/>
                </a:defRPr>
              </a:lvl4pPr>
              <a:lvl5pPr marL="2057400" indent="-228600" eaLnBrk="0" hangingPunct="0">
                <a:defRPr>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9pPr>
            </a:lstStyle>
            <a:p>
              <a:pPr marL="0" indent="0" eaLnBrk="1" latinLnBrk="1" hangingPunct="1">
                <a:lnSpc>
                  <a:spcPct val="120000"/>
                </a:lnSpc>
                <a:spcBef>
                  <a:spcPct val="20000"/>
                </a:spcBef>
                <a:defRPr/>
              </a:pPr>
              <a:r>
                <a:rPr lang="zh-CN" altLang="en-US" sz="2100" dirty="0">
                  <a:solidFill>
                    <a:srgbClr val="0000FF"/>
                  </a:solidFill>
                  <a:latin typeface="楷体" panose="02010609060101010101" pitchFamily="49" charset="-122"/>
                  <a:ea typeface="楷体" panose="02010609060101010101" pitchFamily="49" charset="-122"/>
                  <a:cs typeface="+mn-ea"/>
                  <a:sym typeface="+mn-lt"/>
                </a:rPr>
                <a:t>你认为梯形的高指的是哪一条线段？</a:t>
              </a:r>
              <a:endParaRPr lang="en-US" altLang="zh-CN" sz="2100" dirty="0">
                <a:solidFill>
                  <a:srgbClr val="0000FF"/>
                </a:solidFill>
                <a:latin typeface="楷体" panose="02010609060101010101" pitchFamily="49" charset="-122"/>
                <a:ea typeface="楷体" panose="02010609060101010101" pitchFamily="49" charset="-122"/>
                <a:cs typeface="+mn-ea"/>
                <a:sym typeface="+mn-lt"/>
              </a:endParaRPr>
            </a:p>
          </p:txBody>
        </p:sp>
      </p:grpSp>
      <p:pic>
        <p:nvPicPr>
          <p:cNvPr id="38" name="Picture 24"/>
          <p:cNvPicPr>
            <a:picLocks noChangeAspect="1" noChangeArrowheads="1"/>
          </p:cNvPicPr>
          <p:nvPr/>
        </p:nvPicPr>
        <p:blipFill>
          <a:blip r:embed="rId2" cstate="print"/>
          <a:srcRect/>
          <a:stretch>
            <a:fillRect/>
          </a:stretch>
        </p:blipFill>
        <p:spPr bwMode="auto">
          <a:xfrm>
            <a:off x="1883804" y="1027579"/>
            <a:ext cx="5793581" cy="189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Line 41"/>
          <p:cNvSpPr>
            <a:spLocks noChangeShapeType="1"/>
          </p:cNvSpPr>
          <p:nvPr/>
        </p:nvSpPr>
        <p:spPr bwMode="auto">
          <a:xfrm>
            <a:off x="3367561" y="1873398"/>
            <a:ext cx="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endParaRPr lang="zh-CN" altLang="en-US">
              <a:cs typeface="+mn-ea"/>
              <a:sym typeface="+mn-lt"/>
            </a:endParaRPr>
          </a:p>
        </p:txBody>
      </p:sp>
      <p:sp>
        <p:nvSpPr>
          <p:cNvPr id="44" name="Line 46"/>
          <p:cNvSpPr>
            <a:spLocks noChangeShapeType="1"/>
          </p:cNvSpPr>
          <p:nvPr/>
        </p:nvSpPr>
        <p:spPr bwMode="auto">
          <a:xfrm>
            <a:off x="6662020" y="2927101"/>
            <a:ext cx="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endParaRPr lang="zh-CN" altLang="en-US">
              <a:cs typeface="+mn-ea"/>
              <a:sym typeface="+mn-lt"/>
            </a:endParaRPr>
          </a:p>
        </p:txBody>
      </p:sp>
      <p:cxnSp>
        <p:nvCxnSpPr>
          <p:cNvPr id="47" name="直接连接符 46"/>
          <p:cNvCxnSpPr/>
          <p:nvPr/>
        </p:nvCxnSpPr>
        <p:spPr>
          <a:xfrm flipV="1">
            <a:off x="2985370" y="1893315"/>
            <a:ext cx="350044" cy="9441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3335413" y="1899267"/>
            <a:ext cx="299680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6341207" y="1893314"/>
            <a:ext cx="323850" cy="9441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2994360" y="2837480"/>
            <a:ext cx="36992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Rectangle 3"/>
          <p:cNvSpPr txBox="1">
            <a:spLocks noChangeArrowheads="1"/>
          </p:cNvSpPr>
          <p:nvPr/>
        </p:nvSpPr>
        <p:spPr bwMode="auto">
          <a:xfrm>
            <a:off x="2508069" y="3606948"/>
            <a:ext cx="4829339" cy="516731"/>
          </a:xfrm>
          <a:prstGeom prst="rect">
            <a:avLst/>
          </a:prstGeom>
          <a:effectLst>
            <a:outerShdw blurRad="57150" dist="19050" dir="5400000" algn="ctr" rotWithShape="0">
              <a:srgbClr val="000000">
                <a:alpha val="63000"/>
              </a:srgbClr>
            </a:outerShdw>
            <a:softEdge rad="63500"/>
          </a:effectLst>
        </p:spPr>
        <p:style>
          <a:lnRef idx="0">
            <a:schemeClr val="accent2"/>
          </a:lnRef>
          <a:fillRef idx="3">
            <a:schemeClr val="accent2"/>
          </a:fillRef>
          <a:effectRef idx="3">
            <a:schemeClr val="accent2"/>
          </a:effectRef>
          <a:fontRef idx="minor">
            <a:schemeClr val="lt1"/>
          </a:fontRef>
        </p:style>
        <p:txBody>
          <a:bodyPr lIns="68580" tIns="34290" rIns="68580" bIns="34290"/>
          <a:lstStyle>
            <a:lvl1pPr marL="609600" indent="-609600" eaLnBrk="0" hangingPunct="0">
              <a:defRPr>
                <a:solidFill>
                  <a:schemeClr val="tx1"/>
                </a:solidFill>
                <a:latin typeface="Gulim" panose="020B0600000101010101" pitchFamily="34" charset="-127"/>
                <a:ea typeface="Gulim" panose="020B0600000101010101" pitchFamily="34" charset="-127"/>
              </a:defRPr>
            </a:lvl1pPr>
            <a:lvl2pPr marL="742950" indent="-285750" eaLnBrk="0" hangingPunct="0">
              <a:defRPr>
                <a:solidFill>
                  <a:schemeClr val="tx1"/>
                </a:solidFill>
                <a:latin typeface="Gulim" panose="020B0600000101010101" pitchFamily="34" charset="-127"/>
                <a:ea typeface="Gulim" panose="020B0600000101010101" pitchFamily="34" charset="-127"/>
              </a:defRPr>
            </a:lvl2pPr>
            <a:lvl3pPr marL="1143000" indent="-228600" eaLnBrk="0" hangingPunct="0">
              <a:defRPr>
                <a:solidFill>
                  <a:schemeClr val="tx1"/>
                </a:solidFill>
                <a:latin typeface="Gulim" panose="020B0600000101010101" pitchFamily="34" charset="-127"/>
                <a:ea typeface="Gulim" panose="020B0600000101010101" pitchFamily="34" charset="-127"/>
              </a:defRPr>
            </a:lvl3pPr>
            <a:lvl4pPr marL="1600200" indent="-228600" eaLnBrk="0" hangingPunct="0">
              <a:defRPr>
                <a:solidFill>
                  <a:schemeClr val="tx1"/>
                </a:solidFill>
                <a:latin typeface="Gulim" panose="020B0600000101010101" pitchFamily="34" charset="-127"/>
                <a:ea typeface="Gulim" panose="020B0600000101010101" pitchFamily="34" charset="-127"/>
              </a:defRPr>
            </a:lvl4pPr>
            <a:lvl5pPr marL="2057400" indent="-228600" eaLnBrk="0" hangingPunct="0">
              <a:defRPr>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9pPr>
          </a:lstStyle>
          <a:p>
            <a:pPr marL="0" indent="0" algn="ctr" eaLnBrk="1" latinLnBrk="1" hangingPunct="1">
              <a:lnSpc>
                <a:spcPct val="120000"/>
              </a:lnSpc>
              <a:spcBef>
                <a:spcPct val="20000"/>
              </a:spcBef>
              <a:defRPr/>
            </a:pPr>
            <a:r>
              <a:rPr lang="zh-CN" altLang="en-US" sz="2100" dirty="0">
                <a:solidFill>
                  <a:srgbClr val="0000FF"/>
                </a:solidFill>
                <a:latin typeface="+mn-lt"/>
                <a:ea typeface="+mn-ea"/>
                <a:cs typeface="+mn-ea"/>
                <a:sym typeface="+mn-lt"/>
              </a:rPr>
              <a:t>梯形的高指的是一条垂直线段的长度</a:t>
            </a:r>
            <a:endParaRPr lang="en-US" altLang="zh-CN" sz="2100" dirty="0">
              <a:solidFill>
                <a:srgbClr val="0000FF"/>
              </a:solidFill>
              <a:latin typeface="+mn-lt"/>
              <a:ea typeface="+mn-ea"/>
              <a:cs typeface="+mn-ea"/>
              <a:sym typeface="+mn-lt"/>
            </a:endParaRPr>
          </a:p>
        </p:txBody>
      </p:sp>
      <p:pic>
        <p:nvPicPr>
          <p:cNvPr id="56" name="Picture 4" descr="http://pic24.photophoto.cn/20120803/0044040915136451_b.jpg"/>
          <p:cNvPicPr>
            <a:picLocks noChangeAspect="1" noChangeArrowheads="1"/>
          </p:cNvPicPr>
          <p:nvPr/>
        </p:nvPicPr>
        <p:blipFill rotWithShape="1">
          <a:blip r:embed="rId3" cstate="email"/>
          <a:srcRect/>
          <a:stretch>
            <a:fillRect/>
          </a:stretch>
        </p:blipFill>
        <p:spPr bwMode="auto">
          <a:xfrm flipH="1">
            <a:off x="1055352" y="3299942"/>
            <a:ext cx="1452718" cy="950567"/>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直接连接符 14"/>
          <p:cNvCxnSpPr/>
          <p:nvPr/>
        </p:nvCxnSpPr>
        <p:spPr>
          <a:xfrm flipV="1">
            <a:off x="2964433" y="1919078"/>
            <a:ext cx="350044" cy="94416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 name="图片 15" descr="28.png"/>
          <p:cNvPicPr>
            <a:picLocks noChangeAspect="1"/>
          </p:cNvPicPr>
          <p:nvPr/>
        </p:nvPicPr>
        <p:blipFill>
          <a:blip r:embed="rId4" cstate="email">
            <a:duotone>
              <a:prstClr val="black"/>
              <a:schemeClr val="accent2">
                <a:tint val="45000"/>
                <a:satMod val="400000"/>
              </a:schemeClr>
            </a:duotone>
          </a:blip>
          <a:stretch>
            <a:fillRect/>
          </a:stretch>
        </p:blipFill>
        <p:spPr>
          <a:xfrm>
            <a:off x="1883394" y="1431549"/>
            <a:ext cx="1431000" cy="1405262"/>
          </a:xfrm>
          <a:prstGeom prst="rect">
            <a:avLst/>
          </a:prstGeom>
        </p:spPr>
      </p:pic>
      <p:cxnSp>
        <p:nvCxnSpPr>
          <p:cNvPr id="17" name="直接连接符 16"/>
          <p:cNvCxnSpPr/>
          <p:nvPr/>
        </p:nvCxnSpPr>
        <p:spPr>
          <a:xfrm flipH="1">
            <a:off x="3299460" y="1884998"/>
            <a:ext cx="14764" cy="950595"/>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18" name="图片 17" descr="28.png"/>
          <p:cNvPicPr>
            <a:picLocks noChangeAspect="1"/>
          </p:cNvPicPr>
          <p:nvPr/>
        </p:nvPicPr>
        <p:blipFill>
          <a:blip r:embed="rId4" cstate="email">
            <a:duotone>
              <a:prstClr val="black"/>
              <a:schemeClr val="accent2">
                <a:tint val="45000"/>
                <a:satMod val="400000"/>
              </a:schemeClr>
            </a:duotone>
          </a:blip>
          <a:stretch>
            <a:fillRect/>
          </a:stretch>
        </p:blipFill>
        <p:spPr>
          <a:xfrm>
            <a:off x="3114320" y="1427064"/>
            <a:ext cx="1431000" cy="1405262"/>
          </a:xfrm>
          <a:prstGeom prst="rect">
            <a:avLst/>
          </a:prstGeom>
        </p:spPr>
      </p:pic>
      <p:cxnSp>
        <p:nvCxnSpPr>
          <p:cNvPr id="19" name="直接连接符 18"/>
          <p:cNvCxnSpPr/>
          <p:nvPr/>
        </p:nvCxnSpPr>
        <p:spPr>
          <a:xfrm flipH="1">
            <a:off x="4562475" y="1892618"/>
            <a:ext cx="1429" cy="957739"/>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0" name="TextBox 43"/>
          <p:cNvSpPr txBox="1">
            <a:spLocks noChangeArrowheads="1"/>
          </p:cNvSpPr>
          <p:nvPr/>
        </p:nvSpPr>
        <p:spPr bwMode="auto">
          <a:xfrm>
            <a:off x="3314714" y="2107435"/>
            <a:ext cx="39171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fontAlgn="base" hangingPunct="0">
              <a:spcBef>
                <a:spcPct val="0"/>
              </a:spcBef>
              <a:spcAft>
                <a:spcPct val="0"/>
              </a:spcAft>
              <a:defRPr/>
            </a:pPr>
            <a:r>
              <a:rPr lang="zh-CN" altLang="en-US" sz="1800" b="1">
                <a:latin typeface="+mn-lt"/>
                <a:ea typeface="+mn-ea"/>
                <a:cs typeface="+mn-ea"/>
                <a:sym typeface="+mn-lt"/>
              </a:rPr>
              <a:t>高</a:t>
            </a:r>
          </a:p>
        </p:txBody>
      </p:sp>
      <p:sp>
        <p:nvSpPr>
          <p:cNvPr id="21" name="TextBox 44"/>
          <p:cNvSpPr txBox="1">
            <a:spLocks noChangeArrowheads="1"/>
          </p:cNvSpPr>
          <p:nvPr/>
        </p:nvSpPr>
        <p:spPr bwMode="auto">
          <a:xfrm>
            <a:off x="4549154" y="2107197"/>
            <a:ext cx="39171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fontAlgn="base" hangingPunct="0">
              <a:spcBef>
                <a:spcPct val="0"/>
              </a:spcBef>
              <a:spcAft>
                <a:spcPct val="0"/>
              </a:spcAft>
              <a:defRPr/>
            </a:pPr>
            <a:r>
              <a:rPr lang="zh-CN" altLang="en-US" sz="1800" b="1" dirty="0">
                <a:latin typeface="+mn-lt"/>
                <a:ea typeface="+mn-ea"/>
                <a:cs typeface="+mn-ea"/>
                <a:sym typeface="+mn-lt"/>
              </a:rPr>
              <a:t>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down)">
                                      <p:cBhvr>
                                        <p:cTn id="7" dur="500"/>
                                        <p:tgtEl>
                                          <p:spTgt spid="4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wipe(left)">
                                      <p:cBhvr>
                                        <p:cTn id="11" dur="500"/>
                                        <p:tgtEl>
                                          <p:spTgt spid="48"/>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wipe(up)">
                                      <p:cBhvr>
                                        <p:cTn id="15" dur="500"/>
                                        <p:tgtEl>
                                          <p:spTgt spid="4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right)">
                                      <p:cBhvr>
                                        <p:cTn id="19" dur="500"/>
                                        <p:tgtEl>
                                          <p:spTgt spid="5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lide(fromBottom)">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up)">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xit" presetSubtype="0" fill="hold" nodeType="clickEffect">
                                  <p:stCondLst>
                                    <p:cond delay="0"/>
                                  </p:stCondLst>
                                  <p:childTnLst>
                                    <p:animEffect transition="out" filter="dissolve">
                                      <p:cBhvr>
                                        <p:cTn id="38" dur="500"/>
                                        <p:tgtEl>
                                          <p:spTgt spid="16"/>
                                        </p:tgtEl>
                                      </p:cBhvr>
                                    </p:animEffect>
                                    <p:set>
                                      <p:cBhvr>
                                        <p:cTn id="39" dur="1" fill="hold">
                                          <p:stCondLst>
                                            <p:cond delay="499"/>
                                          </p:stCondLst>
                                        </p:cTn>
                                        <p:tgtEl>
                                          <p:spTgt spid="1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dissolve">
                                      <p:cBhvr>
                                        <p:cTn id="44" dur="500"/>
                                        <p:tgtEl>
                                          <p:spTgt spid="18"/>
                                        </p:tgtEl>
                                      </p:cBhvr>
                                    </p:animEffect>
                                  </p:childTnLst>
                                </p:cTn>
                              </p:par>
                            </p:childTnLst>
                          </p:cTn>
                        </p:par>
                        <p:par>
                          <p:cTn id="45" fill="hold">
                            <p:stCondLst>
                              <p:cond delay="500"/>
                            </p:stCondLst>
                            <p:childTnLst>
                              <p:par>
                                <p:cTn id="46" presetID="22" presetClass="entr" presetSubtype="1" fill="hold"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up)">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nodeType="clickEffect">
                                  <p:stCondLst>
                                    <p:cond delay="0"/>
                                  </p:stCondLst>
                                  <p:childTnLst>
                                    <p:animEffect transition="out" filter="dissolve">
                                      <p:cBhvr>
                                        <p:cTn id="52" dur="500"/>
                                        <p:tgtEl>
                                          <p:spTgt spid="18"/>
                                        </p:tgtEl>
                                      </p:cBhvr>
                                    </p:animEffect>
                                    <p:set>
                                      <p:cBhvr>
                                        <p:cTn id="53" dur="1" fill="hold">
                                          <p:stCondLst>
                                            <p:cond delay="499"/>
                                          </p:stCondLst>
                                        </p:cTn>
                                        <p:tgtEl>
                                          <p:spTgt spid="18"/>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dissolve">
                                      <p:cBhvr>
                                        <p:cTn id="58" dur="500"/>
                                        <p:tgtEl>
                                          <p:spTgt spid="20"/>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dissolve">
                                      <p:cBhvr>
                                        <p:cTn id="61" dur="5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56"/>
                                        </p:tgtEl>
                                        <p:attrNameLst>
                                          <p:attrName>style.visibility</p:attrName>
                                        </p:attrNameLst>
                                      </p:cBhvr>
                                      <p:to>
                                        <p:strVal val="visible"/>
                                      </p:to>
                                    </p:set>
                                    <p:animEffect transition="in" filter="wipe(left)">
                                      <p:cBhvr>
                                        <p:cTn id="66" dur="500"/>
                                        <p:tgtEl>
                                          <p:spTgt spid="56"/>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wipe(left)">
                                      <p:cBhvr>
                                        <p:cTn id="6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cs typeface="+mn-ea"/>
                <a:sym typeface="+mn-lt"/>
              </a:rPr>
              <a:t>知识讲解</a:t>
            </a:r>
          </a:p>
        </p:txBody>
      </p:sp>
      <p:grpSp>
        <p:nvGrpSpPr>
          <p:cNvPr id="26" name="组合 25"/>
          <p:cNvGrpSpPr/>
          <p:nvPr/>
        </p:nvGrpSpPr>
        <p:grpSpPr>
          <a:xfrm>
            <a:off x="2775133" y="216632"/>
            <a:ext cx="4197026" cy="550073"/>
            <a:chOff x="2268538" y="326152"/>
            <a:chExt cx="5808203" cy="733430"/>
          </a:xfrm>
        </p:grpSpPr>
        <p:sp>
          <p:nvSpPr>
            <p:cNvPr id="27" name="Freeform 20481"/>
            <p:cNvSpPr>
              <a:spLocks noEditPoints="1"/>
            </p:cNvSpPr>
            <p:nvPr/>
          </p:nvSpPr>
          <p:spPr bwMode="auto">
            <a:xfrm>
              <a:off x="2268538" y="326152"/>
              <a:ext cx="5808203" cy="733430"/>
            </a:xfrm>
            <a:custGeom>
              <a:avLst/>
              <a:gdLst>
                <a:gd name="T0" fmla="*/ 147 w 214"/>
                <a:gd name="T1" fmla="*/ 180 h 202"/>
                <a:gd name="T2" fmla="*/ 173 w 214"/>
                <a:gd name="T3" fmla="*/ 164 h 202"/>
                <a:gd name="T4" fmla="*/ 180 w 214"/>
                <a:gd name="T5" fmla="*/ 166 h 202"/>
                <a:gd name="T6" fmla="*/ 189 w 214"/>
                <a:gd name="T7" fmla="*/ 166 h 202"/>
                <a:gd name="T8" fmla="*/ 188 w 214"/>
                <a:gd name="T9" fmla="*/ 160 h 202"/>
                <a:gd name="T10" fmla="*/ 191 w 214"/>
                <a:gd name="T11" fmla="*/ 148 h 202"/>
                <a:gd name="T12" fmla="*/ 210 w 214"/>
                <a:gd name="T13" fmla="*/ 127 h 202"/>
                <a:gd name="T14" fmla="*/ 214 w 214"/>
                <a:gd name="T15" fmla="*/ 116 h 202"/>
                <a:gd name="T16" fmla="*/ 195 w 214"/>
                <a:gd name="T17" fmla="*/ 111 h 202"/>
                <a:gd name="T18" fmla="*/ 193 w 214"/>
                <a:gd name="T19" fmla="*/ 106 h 202"/>
                <a:gd name="T20" fmla="*/ 188 w 214"/>
                <a:gd name="T21" fmla="*/ 98 h 202"/>
                <a:gd name="T22" fmla="*/ 178 w 214"/>
                <a:gd name="T23" fmla="*/ 82 h 202"/>
                <a:gd name="T24" fmla="*/ 173 w 214"/>
                <a:gd name="T25" fmla="*/ 76 h 202"/>
                <a:gd name="T26" fmla="*/ 165 w 214"/>
                <a:gd name="T27" fmla="*/ 64 h 202"/>
                <a:gd name="T28" fmla="*/ 168 w 214"/>
                <a:gd name="T29" fmla="*/ 46 h 202"/>
                <a:gd name="T30" fmla="*/ 151 w 214"/>
                <a:gd name="T31" fmla="*/ 41 h 202"/>
                <a:gd name="T32" fmla="*/ 133 w 214"/>
                <a:gd name="T33" fmla="*/ 37 h 202"/>
                <a:gd name="T34" fmla="*/ 141 w 214"/>
                <a:gd name="T35" fmla="*/ 28 h 202"/>
                <a:gd name="T36" fmla="*/ 137 w 214"/>
                <a:gd name="T37" fmla="*/ 16 h 202"/>
                <a:gd name="T38" fmla="*/ 132 w 214"/>
                <a:gd name="T39" fmla="*/ 17 h 202"/>
                <a:gd name="T40" fmla="*/ 97 w 214"/>
                <a:gd name="T41" fmla="*/ 17 h 202"/>
                <a:gd name="T42" fmla="*/ 76 w 214"/>
                <a:gd name="T43" fmla="*/ 5 h 202"/>
                <a:gd name="T44" fmla="*/ 62 w 214"/>
                <a:gd name="T45" fmla="*/ 14 h 202"/>
                <a:gd name="T46" fmla="*/ 53 w 214"/>
                <a:gd name="T47" fmla="*/ 27 h 202"/>
                <a:gd name="T48" fmla="*/ 35 w 214"/>
                <a:gd name="T49" fmla="*/ 62 h 202"/>
                <a:gd name="T50" fmla="*/ 32 w 214"/>
                <a:gd name="T51" fmla="*/ 62 h 202"/>
                <a:gd name="T52" fmla="*/ 25 w 214"/>
                <a:gd name="T53" fmla="*/ 67 h 202"/>
                <a:gd name="T54" fmla="*/ 20 w 214"/>
                <a:gd name="T55" fmla="*/ 76 h 202"/>
                <a:gd name="T56" fmla="*/ 23 w 214"/>
                <a:gd name="T57" fmla="*/ 86 h 202"/>
                <a:gd name="T58" fmla="*/ 24 w 214"/>
                <a:gd name="T59" fmla="*/ 91 h 202"/>
                <a:gd name="T60" fmla="*/ 15 w 214"/>
                <a:gd name="T61" fmla="*/ 114 h 202"/>
                <a:gd name="T62" fmla="*/ 11 w 214"/>
                <a:gd name="T63" fmla="*/ 105 h 202"/>
                <a:gd name="T64" fmla="*/ 0 w 214"/>
                <a:gd name="T65" fmla="*/ 113 h 202"/>
                <a:gd name="T66" fmla="*/ 27 w 214"/>
                <a:gd name="T67" fmla="*/ 121 h 202"/>
                <a:gd name="T68" fmla="*/ 29 w 214"/>
                <a:gd name="T69" fmla="*/ 138 h 202"/>
                <a:gd name="T70" fmla="*/ 47 w 214"/>
                <a:gd name="T71" fmla="*/ 155 h 202"/>
                <a:gd name="T72" fmla="*/ 73 w 214"/>
                <a:gd name="T73" fmla="*/ 168 h 202"/>
                <a:gd name="T74" fmla="*/ 70 w 214"/>
                <a:gd name="T75" fmla="*/ 172 h 202"/>
                <a:gd name="T76" fmla="*/ 74 w 214"/>
                <a:gd name="T77" fmla="*/ 189 h 202"/>
                <a:gd name="T78" fmla="*/ 73 w 214"/>
                <a:gd name="T79" fmla="*/ 196 h 202"/>
                <a:gd name="T80" fmla="*/ 92 w 214"/>
                <a:gd name="T81" fmla="*/ 171 h 202"/>
                <a:gd name="T82" fmla="*/ 99 w 214"/>
                <a:gd name="T83" fmla="*/ 177 h 202"/>
                <a:gd name="T84" fmla="*/ 106 w 214"/>
                <a:gd name="T85" fmla="*/ 176 h 202"/>
                <a:gd name="T86" fmla="*/ 90 w 214"/>
                <a:gd name="T87" fmla="*/ 188 h 202"/>
                <a:gd name="T88" fmla="*/ 98 w 214"/>
                <a:gd name="T89" fmla="*/ 188 h 202"/>
                <a:gd name="T90" fmla="*/ 100 w 214"/>
                <a:gd name="T91" fmla="*/ 192 h 202"/>
                <a:gd name="T92" fmla="*/ 99 w 214"/>
                <a:gd name="T93" fmla="*/ 202 h 202"/>
                <a:gd name="T94" fmla="*/ 118 w 214"/>
                <a:gd name="T95" fmla="*/ 180 h 202"/>
                <a:gd name="T96" fmla="*/ 138 w 214"/>
                <a:gd name="T97" fmla="*/ 182 h 202"/>
                <a:gd name="T98" fmla="*/ 141 w 214"/>
                <a:gd name="T99" fmla="*/ 187 h 202"/>
                <a:gd name="T100" fmla="*/ 201 w 214"/>
                <a:gd name="T101" fmla="*/ 123 h 202"/>
                <a:gd name="T102" fmla="*/ 200 w 214"/>
                <a:gd name="T103" fmla="*/ 125 h 202"/>
                <a:gd name="T104" fmla="*/ 185 w 214"/>
                <a:gd name="T105" fmla="*/ 153 h 202"/>
                <a:gd name="T106" fmla="*/ 185 w 214"/>
                <a:gd name="T107" fmla="*/ 153 h 202"/>
                <a:gd name="T108" fmla="*/ 180 w 214"/>
                <a:gd name="T109" fmla="*/ 111 h 202"/>
                <a:gd name="T110" fmla="*/ 174 w 214"/>
                <a:gd name="T111" fmla="*/ 103 h 202"/>
                <a:gd name="T112" fmla="*/ 111 w 214"/>
                <a:gd name="T113" fmla="*/ 189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4" h="202">
                  <a:moveTo>
                    <a:pt x="153" y="189"/>
                  </a:moveTo>
                  <a:cubicBezTo>
                    <a:pt x="153" y="185"/>
                    <a:pt x="153" y="185"/>
                    <a:pt x="153" y="185"/>
                  </a:cubicBezTo>
                  <a:cubicBezTo>
                    <a:pt x="151" y="183"/>
                    <a:pt x="150" y="180"/>
                    <a:pt x="147" y="180"/>
                  </a:cubicBezTo>
                  <a:cubicBezTo>
                    <a:pt x="149" y="177"/>
                    <a:pt x="155" y="179"/>
                    <a:pt x="153" y="173"/>
                  </a:cubicBezTo>
                  <a:cubicBezTo>
                    <a:pt x="157" y="168"/>
                    <a:pt x="159" y="176"/>
                    <a:pt x="163" y="175"/>
                  </a:cubicBezTo>
                  <a:cubicBezTo>
                    <a:pt x="164" y="169"/>
                    <a:pt x="171" y="170"/>
                    <a:pt x="173" y="164"/>
                  </a:cubicBezTo>
                  <a:cubicBezTo>
                    <a:pt x="175" y="167"/>
                    <a:pt x="175" y="167"/>
                    <a:pt x="175" y="167"/>
                  </a:cubicBezTo>
                  <a:cubicBezTo>
                    <a:pt x="179" y="157"/>
                    <a:pt x="179" y="157"/>
                    <a:pt x="179" y="157"/>
                  </a:cubicBezTo>
                  <a:cubicBezTo>
                    <a:pt x="185" y="159"/>
                    <a:pt x="176" y="163"/>
                    <a:pt x="180" y="166"/>
                  </a:cubicBezTo>
                  <a:cubicBezTo>
                    <a:pt x="185" y="164"/>
                    <a:pt x="183" y="171"/>
                    <a:pt x="187" y="170"/>
                  </a:cubicBezTo>
                  <a:cubicBezTo>
                    <a:pt x="188" y="169"/>
                    <a:pt x="188" y="169"/>
                    <a:pt x="189" y="169"/>
                  </a:cubicBezTo>
                  <a:cubicBezTo>
                    <a:pt x="189" y="166"/>
                    <a:pt x="189" y="166"/>
                    <a:pt x="189" y="166"/>
                  </a:cubicBezTo>
                  <a:cubicBezTo>
                    <a:pt x="189" y="165"/>
                    <a:pt x="190" y="164"/>
                    <a:pt x="192" y="165"/>
                  </a:cubicBezTo>
                  <a:cubicBezTo>
                    <a:pt x="192" y="161"/>
                    <a:pt x="192" y="161"/>
                    <a:pt x="192" y="161"/>
                  </a:cubicBezTo>
                  <a:cubicBezTo>
                    <a:pt x="190" y="161"/>
                    <a:pt x="189" y="162"/>
                    <a:pt x="188" y="160"/>
                  </a:cubicBezTo>
                  <a:cubicBezTo>
                    <a:pt x="189" y="159"/>
                    <a:pt x="190" y="159"/>
                    <a:pt x="191" y="159"/>
                  </a:cubicBezTo>
                  <a:cubicBezTo>
                    <a:pt x="193" y="156"/>
                    <a:pt x="191" y="152"/>
                    <a:pt x="189" y="149"/>
                  </a:cubicBezTo>
                  <a:cubicBezTo>
                    <a:pt x="190" y="148"/>
                    <a:pt x="190" y="148"/>
                    <a:pt x="191" y="148"/>
                  </a:cubicBezTo>
                  <a:cubicBezTo>
                    <a:pt x="191" y="147"/>
                    <a:pt x="191" y="146"/>
                    <a:pt x="192" y="145"/>
                  </a:cubicBezTo>
                  <a:cubicBezTo>
                    <a:pt x="201" y="153"/>
                    <a:pt x="194" y="135"/>
                    <a:pt x="203" y="139"/>
                  </a:cubicBezTo>
                  <a:cubicBezTo>
                    <a:pt x="206" y="135"/>
                    <a:pt x="209" y="132"/>
                    <a:pt x="210" y="127"/>
                  </a:cubicBezTo>
                  <a:cubicBezTo>
                    <a:pt x="208" y="125"/>
                    <a:pt x="208" y="125"/>
                    <a:pt x="208" y="125"/>
                  </a:cubicBezTo>
                  <a:cubicBezTo>
                    <a:pt x="209" y="124"/>
                    <a:pt x="212" y="125"/>
                    <a:pt x="214" y="124"/>
                  </a:cubicBezTo>
                  <a:cubicBezTo>
                    <a:pt x="214" y="116"/>
                    <a:pt x="214" y="116"/>
                    <a:pt x="214" y="116"/>
                  </a:cubicBezTo>
                  <a:cubicBezTo>
                    <a:pt x="211" y="113"/>
                    <a:pt x="207" y="110"/>
                    <a:pt x="203" y="110"/>
                  </a:cubicBezTo>
                  <a:cubicBezTo>
                    <a:pt x="202" y="114"/>
                    <a:pt x="202" y="114"/>
                    <a:pt x="202" y="114"/>
                  </a:cubicBezTo>
                  <a:cubicBezTo>
                    <a:pt x="199" y="113"/>
                    <a:pt x="199" y="110"/>
                    <a:pt x="195" y="111"/>
                  </a:cubicBezTo>
                  <a:cubicBezTo>
                    <a:pt x="193" y="110"/>
                    <a:pt x="193" y="114"/>
                    <a:pt x="192" y="115"/>
                  </a:cubicBezTo>
                  <a:cubicBezTo>
                    <a:pt x="186" y="113"/>
                    <a:pt x="192" y="109"/>
                    <a:pt x="192" y="105"/>
                  </a:cubicBezTo>
                  <a:cubicBezTo>
                    <a:pt x="193" y="106"/>
                    <a:pt x="193" y="106"/>
                    <a:pt x="193" y="106"/>
                  </a:cubicBezTo>
                  <a:cubicBezTo>
                    <a:pt x="196" y="107"/>
                    <a:pt x="198" y="104"/>
                    <a:pt x="197" y="101"/>
                  </a:cubicBezTo>
                  <a:cubicBezTo>
                    <a:pt x="193" y="100"/>
                    <a:pt x="193" y="104"/>
                    <a:pt x="191" y="106"/>
                  </a:cubicBezTo>
                  <a:cubicBezTo>
                    <a:pt x="186" y="106"/>
                    <a:pt x="188" y="101"/>
                    <a:pt x="188" y="98"/>
                  </a:cubicBezTo>
                  <a:cubicBezTo>
                    <a:pt x="187" y="95"/>
                    <a:pt x="183" y="91"/>
                    <a:pt x="180" y="90"/>
                  </a:cubicBezTo>
                  <a:cubicBezTo>
                    <a:pt x="181" y="89"/>
                    <a:pt x="181" y="88"/>
                    <a:pt x="182" y="88"/>
                  </a:cubicBezTo>
                  <a:cubicBezTo>
                    <a:pt x="184" y="83"/>
                    <a:pt x="179" y="86"/>
                    <a:pt x="178" y="82"/>
                  </a:cubicBezTo>
                  <a:cubicBezTo>
                    <a:pt x="179" y="81"/>
                    <a:pt x="179" y="81"/>
                    <a:pt x="179" y="81"/>
                  </a:cubicBezTo>
                  <a:cubicBezTo>
                    <a:pt x="176" y="83"/>
                    <a:pt x="174" y="78"/>
                    <a:pt x="174" y="75"/>
                  </a:cubicBezTo>
                  <a:cubicBezTo>
                    <a:pt x="173" y="75"/>
                    <a:pt x="173" y="76"/>
                    <a:pt x="173" y="76"/>
                  </a:cubicBezTo>
                  <a:cubicBezTo>
                    <a:pt x="170" y="71"/>
                    <a:pt x="168" y="65"/>
                    <a:pt x="161" y="65"/>
                  </a:cubicBezTo>
                  <a:cubicBezTo>
                    <a:pt x="161" y="64"/>
                    <a:pt x="162" y="64"/>
                    <a:pt x="162" y="63"/>
                  </a:cubicBezTo>
                  <a:cubicBezTo>
                    <a:pt x="163" y="64"/>
                    <a:pt x="164" y="64"/>
                    <a:pt x="165" y="64"/>
                  </a:cubicBezTo>
                  <a:cubicBezTo>
                    <a:pt x="165" y="62"/>
                    <a:pt x="165" y="62"/>
                    <a:pt x="165" y="62"/>
                  </a:cubicBezTo>
                  <a:cubicBezTo>
                    <a:pt x="162" y="62"/>
                    <a:pt x="161" y="59"/>
                    <a:pt x="162" y="56"/>
                  </a:cubicBezTo>
                  <a:cubicBezTo>
                    <a:pt x="165" y="53"/>
                    <a:pt x="166" y="50"/>
                    <a:pt x="168" y="46"/>
                  </a:cubicBezTo>
                  <a:cubicBezTo>
                    <a:pt x="168" y="42"/>
                    <a:pt x="168" y="38"/>
                    <a:pt x="166" y="35"/>
                  </a:cubicBezTo>
                  <a:cubicBezTo>
                    <a:pt x="163" y="33"/>
                    <a:pt x="161" y="36"/>
                    <a:pt x="159" y="38"/>
                  </a:cubicBezTo>
                  <a:cubicBezTo>
                    <a:pt x="159" y="46"/>
                    <a:pt x="155" y="38"/>
                    <a:pt x="151" y="41"/>
                  </a:cubicBezTo>
                  <a:cubicBezTo>
                    <a:pt x="149" y="49"/>
                    <a:pt x="143" y="44"/>
                    <a:pt x="138" y="49"/>
                  </a:cubicBezTo>
                  <a:cubicBezTo>
                    <a:pt x="137" y="44"/>
                    <a:pt x="132" y="47"/>
                    <a:pt x="129" y="45"/>
                  </a:cubicBezTo>
                  <a:cubicBezTo>
                    <a:pt x="130" y="41"/>
                    <a:pt x="134" y="41"/>
                    <a:pt x="133" y="37"/>
                  </a:cubicBezTo>
                  <a:cubicBezTo>
                    <a:pt x="135" y="36"/>
                    <a:pt x="137" y="36"/>
                    <a:pt x="138" y="38"/>
                  </a:cubicBezTo>
                  <a:cubicBezTo>
                    <a:pt x="139" y="37"/>
                    <a:pt x="141" y="38"/>
                    <a:pt x="142" y="37"/>
                  </a:cubicBezTo>
                  <a:cubicBezTo>
                    <a:pt x="143" y="34"/>
                    <a:pt x="146" y="29"/>
                    <a:pt x="141" y="28"/>
                  </a:cubicBezTo>
                  <a:cubicBezTo>
                    <a:pt x="136" y="28"/>
                    <a:pt x="138" y="22"/>
                    <a:pt x="135" y="21"/>
                  </a:cubicBezTo>
                  <a:cubicBezTo>
                    <a:pt x="138" y="21"/>
                    <a:pt x="140" y="19"/>
                    <a:pt x="139" y="16"/>
                  </a:cubicBezTo>
                  <a:cubicBezTo>
                    <a:pt x="137" y="16"/>
                    <a:pt x="137" y="16"/>
                    <a:pt x="137" y="16"/>
                  </a:cubicBezTo>
                  <a:cubicBezTo>
                    <a:pt x="135" y="17"/>
                    <a:pt x="137" y="19"/>
                    <a:pt x="135" y="20"/>
                  </a:cubicBezTo>
                  <a:cubicBezTo>
                    <a:pt x="133" y="21"/>
                    <a:pt x="132" y="19"/>
                    <a:pt x="131" y="18"/>
                  </a:cubicBezTo>
                  <a:cubicBezTo>
                    <a:pt x="132" y="17"/>
                    <a:pt x="132" y="17"/>
                    <a:pt x="132" y="17"/>
                  </a:cubicBezTo>
                  <a:cubicBezTo>
                    <a:pt x="133" y="14"/>
                    <a:pt x="131" y="12"/>
                    <a:pt x="128" y="10"/>
                  </a:cubicBezTo>
                  <a:cubicBezTo>
                    <a:pt x="120" y="8"/>
                    <a:pt x="124" y="19"/>
                    <a:pt x="119" y="21"/>
                  </a:cubicBezTo>
                  <a:cubicBezTo>
                    <a:pt x="111" y="20"/>
                    <a:pt x="102" y="25"/>
                    <a:pt x="97" y="17"/>
                  </a:cubicBezTo>
                  <a:cubicBezTo>
                    <a:pt x="94" y="13"/>
                    <a:pt x="86" y="21"/>
                    <a:pt x="88" y="14"/>
                  </a:cubicBezTo>
                  <a:cubicBezTo>
                    <a:pt x="86" y="4"/>
                    <a:pt x="78" y="12"/>
                    <a:pt x="73" y="7"/>
                  </a:cubicBezTo>
                  <a:cubicBezTo>
                    <a:pt x="76" y="5"/>
                    <a:pt x="76" y="5"/>
                    <a:pt x="76" y="5"/>
                  </a:cubicBezTo>
                  <a:cubicBezTo>
                    <a:pt x="75" y="0"/>
                    <a:pt x="75" y="0"/>
                    <a:pt x="75" y="0"/>
                  </a:cubicBezTo>
                  <a:cubicBezTo>
                    <a:pt x="69" y="3"/>
                    <a:pt x="72" y="12"/>
                    <a:pt x="69" y="17"/>
                  </a:cubicBezTo>
                  <a:cubicBezTo>
                    <a:pt x="66" y="16"/>
                    <a:pt x="65" y="13"/>
                    <a:pt x="62" y="14"/>
                  </a:cubicBezTo>
                  <a:cubicBezTo>
                    <a:pt x="61" y="16"/>
                    <a:pt x="62" y="18"/>
                    <a:pt x="61" y="19"/>
                  </a:cubicBezTo>
                  <a:cubicBezTo>
                    <a:pt x="59" y="15"/>
                    <a:pt x="59" y="15"/>
                    <a:pt x="59" y="15"/>
                  </a:cubicBezTo>
                  <a:cubicBezTo>
                    <a:pt x="60" y="21"/>
                    <a:pt x="51" y="21"/>
                    <a:pt x="53" y="27"/>
                  </a:cubicBezTo>
                  <a:cubicBezTo>
                    <a:pt x="41" y="31"/>
                    <a:pt x="59" y="38"/>
                    <a:pt x="46" y="41"/>
                  </a:cubicBezTo>
                  <a:cubicBezTo>
                    <a:pt x="37" y="39"/>
                    <a:pt x="44" y="52"/>
                    <a:pt x="37" y="54"/>
                  </a:cubicBezTo>
                  <a:cubicBezTo>
                    <a:pt x="43" y="56"/>
                    <a:pt x="36" y="59"/>
                    <a:pt x="35" y="62"/>
                  </a:cubicBezTo>
                  <a:cubicBezTo>
                    <a:pt x="31" y="60"/>
                    <a:pt x="31" y="60"/>
                    <a:pt x="31" y="60"/>
                  </a:cubicBezTo>
                  <a:cubicBezTo>
                    <a:pt x="31" y="62"/>
                    <a:pt x="31" y="62"/>
                    <a:pt x="31" y="62"/>
                  </a:cubicBezTo>
                  <a:cubicBezTo>
                    <a:pt x="32" y="62"/>
                    <a:pt x="32" y="62"/>
                    <a:pt x="32" y="62"/>
                  </a:cubicBezTo>
                  <a:cubicBezTo>
                    <a:pt x="34" y="63"/>
                    <a:pt x="33" y="65"/>
                    <a:pt x="33" y="66"/>
                  </a:cubicBezTo>
                  <a:cubicBezTo>
                    <a:pt x="31" y="65"/>
                    <a:pt x="28" y="67"/>
                    <a:pt x="25" y="67"/>
                  </a:cubicBezTo>
                  <a:cubicBezTo>
                    <a:pt x="25" y="67"/>
                    <a:pt x="25" y="67"/>
                    <a:pt x="25" y="67"/>
                  </a:cubicBezTo>
                  <a:cubicBezTo>
                    <a:pt x="25" y="68"/>
                    <a:pt x="23" y="68"/>
                    <a:pt x="23" y="69"/>
                  </a:cubicBezTo>
                  <a:cubicBezTo>
                    <a:pt x="25" y="72"/>
                    <a:pt x="28" y="76"/>
                    <a:pt x="23" y="77"/>
                  </a:cubicBezTo>
                  <a:cubicBezTo>
                    <a:pt x="22" y="78"/>
                    <a:pt x="21" y="76"/>
                    <a:pt x="20" y="76"/>
                  </a:cubicBezTo>
                  <a:cubicBezTo>
                    <a:pt x="20" y="78"/>
                    <a:pt x="20" y="78"/>
                    <a:pt x="20" y="78"/>
                  </a:cubicBezTo>
                  <a:cubicBezTo>
                    <a:pt x="25" y="78"/>
                    <a:pt x="20" y="84"/>
                    <a:pt x="25" y="84"/>
                  </a:cubicBezTo>
                  <a:cubicBezTo>
                    <a:pt x="23" y="86"/>
                    <a:pt x="23" y="86"/>
                    <a:pt x="23" y="86"/>
                  </a:cubicBezTo>
                  <a:cubicBezTo>
                    <a:pt x="25" y="88"/>
                    <a:pt x="25" y="88"/>
                    <a:pt x="25" y="88"/>
                  </a:cubicBezTo>
                  <a:cubicBezTo>
                    <a:pt x="24" y="89"/>
                    <a:pt x="23" y="89"/>
                    <a:pt x="23" y="91"/>
                  </a:cubicBezTo>
                  <a:cubicBezTo>
                    <a:pt x="24" y="91"/>
                    <a:pt x="24" y="91"/>
                    <a:pt x="24" y="91"/>
                  </a:cubicBezTo>
                  <a:cubicBezTo>
                    <a:pt x="28" y="96"/>
                    <a:pt x="20" y="97"/>
                    <a:pt x="19" y="101"/>
                  </a:cubicBezTo>
                  <a:cubicBezTo>
                    <a:pt x="21" y="103"/>
                    <a:pt x="21" y="105"/>
                    <a:pt x="24" y="105"/>
                  </a:cubicBezTo>
                  <a:cubicBezTo>
                    <a:pt x="24" y="111"/>
                    <a:pt x="15" y="108"/>
                    <a:pt x="15" y="114"/>
                  </a:cubicBezTo>
                  <a:cubicBezTo>
                    <a:pt x="15" y="114"/>
                    <a:pt x="14" y="113"/>
                    <a:pt x="14" y="112"/>
                  </a:cubicBezTo>
                  <a:cubicBezTo>
                    <a:pt x="13" y="112"/>
                    <a:pt x="11" y="113"/>
                    <a:pt x="10" y="112"/>
                  </a:cubicBezTo>
                  <a:cubicBezTo>
                    <a:pt x="13" y="109"/>
                    <a:pt x="8" y="107"/>
                    <a:pt x="11" y="105"/>
                  </a:cubicBezTo>
                  <a:cubicBezTo>
                    <a:pt x="13" y="105"/>
                    <a:pt x="13" y="105"/>
                    <a:pt x="13" y="105"/>
                  </a:cubicBezTo>
                  <a:cubicBezTo>
                    <a:pt x="13" y="103"/>
                    <a:pt x="13" y="103"/>
                    <a:pt x="13" y="103"/>
                  </a:cubicBezTo>
                  <a:cubicBezTo>
                    <a:pt x="9" y="107"/>
                    <a:pt x="2" y="108"/>
                    <a:pt x="0" y="113"/>
                  </a:cubicBezTo>
                  <a:cubicBezTo>
                    <a:pt x="4" y="113"/>
                    <a:pt x="10" y="113"/>
                    <a:pt x="14" y="113"/>
                  </a:cubicBezTo>
                  <a:cubicBezTo>
                    <a:pt x="15" y="119"/>
                    <a:pt x="15" y="119"/>
                    <a:pt x="15" y="119"/>
                  </a:cubicBezTo>
                  <a:cubicBezTo>
                    <a:pt x="18" y="123"/>
                    <a:pt x="24" y="121"/>
                    <a:pt x="27" y="121"/>
                  </a:cubicBezTo>
                  <a:cubicBezTo>
                    <a:pt x="26" y="124"/>
                    <a:pt x="33" y="126"/>
                    <a:pt x="28" y="129"/>
                  </a:cubicBezTo>
                  <a:cubicBezTo>
                    <a:pt x="28" y="128"/>
                    <a:pt x="26" y="129"/>
                    <a:pt x="25" y="128"/>
                  </a:cubicBezTo>
                  <a:cubicBezTo>
                    <a:pt x="24" y="134"/>
                    <a:pt x="33" y="131"/>
                    <a:pt x="29" y="138"/>
                  </a:cubicBezTo>
                  <a:cubicBezTo>
                    <a:pt x="18" y="136"/>
                    <a:pt x="31" y="146"/>
                    <a:pt x="26" y="148"/>
                  </a:cubicBezTo>
                  <a:cubicBezTo>
                    <a:pt x="34" y="148"/>
                    <a:pt x="39" y="143"/>
                    <a:pt x="47" y="145"/>
                  </a:cubicBezTo>
                  <a:cubicBezTo>
                    <a:pt x="47" y="155"/>
                    <a:pt x="47" y="155"/>
                    <a:pt x="47" y="155"/>
                  </a:cubicBezTo>
                  <a:cubicBezTo>
                    <a:pt x="50" y="162"/>
                    <a:pt x="55" y="152"/>
                    <a:pt x="60" y="155"/>
                  </a:cubicBezTo>
                  <a:cubicBezTo>
                    <a:pt x="57" y="160"/>
                    <a:pt x="64" y="163"/>
                    <a:pt x="69" y="162"/>
                  </a:cubicBezTo>
                  <a:cubicBezTo>
                    <a:pt x="69" y="165"/>
                    <a:pt x="75" y="163"/>
                    <a:pt x="73" y="168"/>
                  </a:cubicBezTo>
                  <a:cubicBezTo>
                    <a:pt x="76" y="168"/>
                    <a:pt x="80" y="168"/>
                    <a:pt x="81" y="172"/>
                  </a:cubicBezTo>
                  <a:cubicBezTo>
                    <a:pt x="78" y="173"/>
                    <a:pt x="77" y="173"/>
                    <a:pt x="75" y="175"/>
                  </a:cubicBezTo>
                  <a:cubicBezTo>
                    <a:pt x="75" y="173"/>
                    <a:pt x="73" y="171"/>
                    <a:pt x="70" y="172"/>
                  </a:cubicBezTo>
                  <a:cubicBezTo>
                    <a:pt x="69" y="171"/>
                    <a:pt x="68" y="173"/>
                    <a:pt x="68" y="174"/>
                  </a:cubicBezTo>
                  <a:cubicBezTo>
                    <a:pt x="69" y="177"/>
                    <a:pt x="70" y="177"/>
                    <a:pt x="73" y="177"/>
                  </a:cubicBezTo>
                  <a:cubicBezTo>
                    <a:pt x="74" y="189"/>
                    <a:pt x="74" y="189"/>
                    <a:pt x="74" y="189"/>
                  </a:cubicBezTo>
                  <a:cubicBezTo>
                    <a:pt x="78" y="197"/>
                    <a:pt x="68" y="190"/>
                    <a:pt x="70" y="197"/>
                  </a:cubicBezTo>
                  <a:cubicBezTo>
                    <a:pt x="73" y="197"/>
                    <a:pt x="73" y="197"/>
                    <a:pt x="73" y="197"/>
                  </a:cubicBezTo>
                  <a:cubicBezTo>
                    <a:pt x="73" y="196"/>
                    <a:pt x="73" y="196"/>
                    <a:pt x="73" y="196"/>
                  </a:cubicBezTo>
                  <a:cubicBezTo>
                    <a:pt x="73" y="192"/>
                    <a:pt x="78" y="194"/>
                    <a:pt x="81" y="194"/>
                  </a:cubicBezTo>
                  <a:cubicBezTo>
                    <a:pt x="82" y="174"/>
                    <a:pt x="82" y="174"/>
                    <a:pt x="82" y="174"/>
                  </a:cubicBezTo>
                  <a:cubicBezTo>
                    <a:pt x="85" y="176"/>
                    <a:pt x="89" y="172"/>
                    <a:pt x="92" y="171"/>
                  </a:cubicBezTo>
                  <a:cubicBezTo>
                    <a:pt x="91" y="172"/>
                    <a:pt x="94" y="178"/>
                    <a:pt x="90" y="177"/>
                  </a:cubicBezTo>
                  <a:cubicBezTo>
                    <a:pt x="89" y="182"/>
                    <a:pt x="89" y="182"/>
                    <a:pt x="89" y="182"/>
                  </a:cubicBezTo>
                  <a:cubicBezTo>
                    <a:pt x="96" y="183"/>
                    <a:pt x="92" y="174"/>
                    <a:pt x="99" y="177"/>
                  </a:cubicBezTo>
                  <a:cubicBezTo>
                    <a:pt x="99" y="175"/>
                    <a:pt x="99" y="175"/>
                    <a:pt x="99" y="175"/>
                  </a:cubicBezTo>
                  <a:cubicBezTo>
                    <a:pt x="100" y="173"/>
                    <a:pt x="102" y="173"/>
                    <a:pt x="104" y="173"/>
                  </a:cubicBezTo>
                  <a:cubicBezTo>
                    <a:pt x="104" y="174"/>
                    <a:pt x="106" y="175"/>
                    <a:pt x="106" y="176"/>
                  </a:cubicBezTo>
                  <a:cubicBezTo>
                    <a:pt x="104" y="180"/>
                    <a:pt x="97" y="179"/>
                    <a:pt x="98" y="185"/>
                  </a:cubicBezTo>
                  <a:cubicBezTo>
                    <a:pt x="96" y="186"/>
                    <a:pt x="95" y="183"/>
                    <a:pt x="94" y="182"/>
                  </a:cubicBezTo>
                  <a:cubicBezTo>
                    <a:pt x="91" y="183"/>
                    <a:pt x="87" y="185"/>
                    <a:pt x="90" y="188"/>
                  </a:cubicBezTo>
                  <a:cubicBezTo>
                    <a:pt x="93" y="189"/>
                    <a:pt x="94" y="187"/>
                    <a:pt x="96" y="185"/>
                  </a:cubicBezTo>
                  <a:cubicBezTo>
                    <a:pt x="97" y="186"/>
                    <a:pt x="96" y="187"/>
                    <a:pt x="96" y="188"/>
                  </a:cubicBezTo>
                  <a:cubicBezTo>
                    <a:pt x="98" y="188"/>
                    <a:pt x="98" y="188"/>
                    <a:pt x="98" y="188"/>
                  </a:cubicBezTo>
                  <a:cubicBezTo>
                    <a:pt x="98" y="187"/>
                    <a:pt x="98" y="185"/>
                    <a:pt x="99" y="184"/>
                  </a:cubicBezTo>
                  <a:cubicBezTo>
                    <a:pt x="101" y="186"/>
                    <a:pt x="98" y="190"/>
                    <a:pt x="102" y="190"/>
                  </a:cubicBezTo>
                  <a:cubicBezTo>
                    <a:pt x="100" y="192"/>
                    <a:pt x="100" y="192"/>
                    <a:pt x="100" y="192"/>
                  </a:cubicBezTo>
                  <a:cubicBezTo>
                    <a:pt x="101" y="192"/>
                    <a:pt x="101" y="193"/>
                    <a:pt x="102" y="193"/>
                  </a:cubicBezTo>
                  <a:cubicBezTo>
                    <a:pt x="98" y="196"/>
                    <a:pt x="98" y="196"/>
                    <a:pt x="98" y="196"/>
                  </a:cubicBezTo>
                  <a:cubicBezTo>
                    <a:pt x="96" y="198"/>
                    <a:pt x="99" y="200"/>
                    <a:pt x="99" y="202"/>
                  </a:cubicBezTo>
                  <a:cubicBezTo>
                    <a:pt x="101" y="202"/>
                    <a:pt x="101" y="201"/>
                    <a:pt x="103" y="200"/>
                  </a:cubicBezTo>
                  <a:cubicBezTo>
                    <a:pt x="102" y="190"/>
                    <a:pt x="114" y="202"/>
                    <a:pt x="111" y="191"/>
                  </a:cubicBezTo>
                  <a:cubicBezTo>
                    <a:pt x="117" y="190"/>
                    <a:pt x="115" y="183"/>
                    <a:pt x="118" y="180"/>
                  </a:cubicBezTo>
                  <a:cubicBezTo>
                    <a:pt x="122" y="180"/>
                    <a:pt x="128" y="181"/>
                    <a:pt x="132" y="184"/>
                  </a:cubicBezTo>
                  <a:cubicBezTo>
                    <a:pt x="132" y="187"/>
                    <a:pt x="135" y="183"/>
                    <a:pt x="137" y="185"/>
                  </a:cubicBezTo>
                  <a:cubicBezTo>
                    <a:pt x="138" y="182"/>
                    <a:pt x="138" y="182"/>
                    <a:pt x="138" y="182"/>
                  </a:cubicBezTo>
                  <a:cubicBezTo>
                    <a:pt x="140" y="180"/>
                    <a:pt x="142" y="182"/>
                    <a:pt x="144" y="184"/>
                  </a:cubicBezTo>
                  <a:cubicBezTo>
                    <a:pt x="143" y="185"/>
                    <a:pt x="142" y="184"/>
                    <a:pt x="141" y="185"/>
                  </a:cubicBezTo>
                  <a:cubicBezTo>
                    <a:pt x="141" y="187"/>
                    <a:pt x="141" y="187"/>
                    <a:pt x="141" y="187"/>
                  </a:cubicBezTo>
                  <a:cubicBezTo>
                    <a:pt x="147" y="183"/>
                    <a:pt x="147" y="194"/>
                    <a:pt x="153" y="189"/>
                  </a:cubicBezTo>
                  <a:close/>
                  <a:moveTo>
                    <a:pt x="194" y="122"/>
                  </a:moveTo>
                  <a:cubicBezTo>
                    <a:pt x="196" y="123"/>
                    <a:pt x="198" y="126"/>
                    <a:pt x="201" y="123"/>
                  </a:cubicBezTo>
                  <a:cubicBezTo>
                    <a:pt x="202" y="120"/>
                    <a:pt x="202" y="120"/>
                    <a:pt x="202" y="120"/>
                  </a:cubicBezTo>
                  <a:cubicBezTo>
                    <a:pt x="206" y="122"/>
                    <a:pt x="206" y="122"/>
                    <a:pt x="206" y="122"/>
                  </a:cubicBezTo>
                  <a:cubicBezTo>
                    <a:pt x="207" y="127"/>
                    <a:pt x="203" y="123"/>
                    <a:pt x="200" y="125"/>
                  </a:cubicBezTo>
                  <a:cubicBezTo>
                    <a:pt x="198" y="127"/>
                    <a:pt x="196" y="124"/>
                    <a:pt x="194" y="124"/>
                  </a:cubicBezTo>
                  <a:lnTo>
                    <a:pt x="194" y="122"/>
                  </a:lnTo>
                  <a:close/>
                  <a:moveTo>
                    <a:pt x="185" y="153"/>
                  </a:moveTo>
                  <a:cubicBezTo>
                    <a:pt x="184" y="157"/>
                    <a:pt x="188" y="161"/>
                    <a:pt x="188" y="165"/>
                  </a:cubicBezTo>
                  <a:cubicBezTo>
                    <a:pt x="185" y="163"/>
                    <a:pt x="186" y="157"/>
                    <a:pt x="182" y="155"/>
                  </a:cubicBezTo>
                  <a:lnTo>
                    <a:pt x="185" y="153"/>
                  </a:lnTo>
                  <a:close/>
                  <a:moveTo>
                    <a:pt x="174" y="103"/>
                  </a:moveTo>
                  <a:cubicBezTo>
                    <a:pt x="177" y="105"/>
                    <a:pt x="179" y="106"/>
                    <a:pt x="181" y="108"/>
                  </a:cubicBezTo>
                  <a:cubicBezTo>
                    <a:pt x="180" y="111"/>
                    <a:pt x="180" y="111"/>
                    <a:pt x="180" y="111"/>
                  </a:cubicBezTo>
                  <a:cubicBezTo>
                    <a:pt x="180" y="111"/>
                    <a:pt x="178" y="111"/>
                    <a:pt x="178" y="112"/>
                  </a:cubicBezTo>
                  <a:cubicBezTo>
                    <a:pt x="175" y="113"/>
                    <a:pt x="176" y="107"/>
                    <a:pt x="174" y="105"/>
                  </a:cubicBezTo>
                  <a:lnTo>
                    <a:pt x="174" y="103"/>
                  </a:lnTo>
                  <a:close/>
                  <a:moveTo>
                    <a:pt x="105" y="186"/>
                  </a:moveTo>
                  <a:cubicBezTo>
                    <a:pt x="108" y="184"/>
                    <a:pt x="103" y="182"/>
                    <a:pt x="108" y="182"/>
                  </a:cubicBezTo>
                  <a:cubicBezTo>
                    <a:pt x="110" y="184"/>
                    <a:pt x="109" y="187"/>
                    <a:pt x="111" y="189"/>
                  </a:cubicBezTo>
                  <a:cubicBezTo>
                    <a:pt x="108" y="189"/>
                    <a:pt x="107" y="188"/>
                    <a:pt x="105" y="186"/>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8" name="Rectangle 3"/>
            <p:cNvSpPr txBox="1">
              <a:spLocks noChangeArrowheads="1"/>
            </p:cNvSpPr>
            <p:nvPr/>
          </p:nvSpPr>
          <p:spPr bwMode="auto">
            <a:xfrm>
              <a:off x="2872251" y="370602"/>
              <a:ext cx="4268831"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Gulim" panose="020B0600000101010101" pitchFamily="34" charset="-127"/>
                  <a:ea typeface="Gulim" panose="020B0600000101010101" pitchFamily="34" charset="-127"/>
                </a:defRPr>
              </a:lvl1pPr>
              <a:lvl2pPr marL="742950" indent="-285750" eaLnBrk="0" hangingPunct="0">
                <a:defRPr>
                  <a:solidFill>
                    <a:schemeClr val="tx1"/>
                  </a:solidFill>
                  <a:latin typeface="Gulim" panose="020B0600000101010101" pitchFamily="34" charset="-127"/>
                  <a:ea typeface="Gulim" panose="020B0600000101010101" pitchFamily="34" charset="-127"/>
                </a:defRPr>
              </a:lvl2pPr>
              <a:lvl3pPr marL="1143000" indent="-228600" eaLnBrk="0" hangingPunct="0">
                <a:defRPr>
                  <a:solidFill>
                    <a:schemeClr val="tx1"/>
                  </a:solidFill>
                  <a:latin typeface="Gulim" panose="020B0600000101010101" pitchFamily="34" charset="-127"/>
                  <a:ea typeface="Gulim" panose="020B0600000101010101" pitchFamily="34" charset="-127"/>
                </a:defRPr>
              </a:lvl3pPr>
              <a:lvl4pPr marL="1600200" indent="-228600" eaLnBrk="0" hangingPunct="0">
                <a:defRPr>
                  <a:solidFill>
                    <a:schemeClr val="tx1"/>
                  </a:solidFill>
                  <a:latin typeface="Gulim" panose="020B0600000101010101" pitchFamily="34" charset="-127"/>
                  <a:ea typeface="Gulim" panose="020B0600000101010101" pitchFamily="34" charset="-127"/>
                </a:defRPr>
              </a:lvl4pPr>
              <a:lvl5pPr marL="2057400" indent="-228600" eaLnBrk="0" hangingPunct="0">
                <a:defRPr>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9pPr>
            </a:lstStyle>
            <a:p>
              <a:pPr marL="0" indent="0" eaLnBrk="1" latinLnBrk="1" hangingPunct="1">
                <a:lnSpc>
                  <a:spcPct val="120000"/>
                </a:lnSpc>
                <a:spcBef>
                  <a:spcPct val="20000"/>
                </a:spcBef>
                <a:defRPr/>
              </a:pPr>
              <a:r>
                <a:rPr lang="zh-CN" altLang="en-US" sz="2100" dirty="0">
                  <a:solidFill>
                    <a:srgbClr val="0000FF"/>
                  </a:solidFill>
                  <a:latin typeface="+mn-lt"/>
                  <a:ea typeface="+mn-ea"/>
                  <a:cs typeface="+mn-ea"/>
                  <a:sym typeface="+mn-lt"/>
                </a:rPr>
                <a:t>说一说什么是梯形的高。</a:t>
              </a:r>
              <a:endParaRPr lang="en-US" altLang="zh-CN" sz="2100" dirty="0">
                <a:solidFill>
                  <a:srgbClr val="0000FF"/>
                </a:solidFill>
                <a:latin typeface="+mn-lt"/>
                <a:ea typeface="+mn-ea"/>
                <a:cs typeface="+mn-ea"/>
                <a:sym typeface="+mn-lt"/>
              </a:endParaRPr>
            </a:p>
          </p:txBody>
        </p:sp>
      </p:grpSp>
      <p:sp>
        <p:nvSpPr>
          <p:cNvPr id="29" name="AutoShape 2"/>
          <p:cNvSpPr>
            <a:spLocks noChangeArrowheads="1"/>
          </p:cNvSpPr>
          <p:nvPr/>
        </p:nvSpPr>
        <p:spPr bwMode="auto">
          <a:xfrm rot="10800000">
            <a:off x="1772128" y="1101739"/>
            <a:ext cx="1543050" cy="1188461"/>
          </a:xfrm>
          <a:custGeom>
            <a:avLst/>
            <a:gdLst>
              <a:gd name="T0" fmla="*/ 0 w 21600"/>
              <a:gd name="T1" fmla="*/ 0 h 21600"/>
              <a:gd name="T2" fmla="*/ 5400 w 21600"/>
              <a:gd name="T3" fmla="*/ 21600 h 21600"/>
              <a:gd name="T4" fmla="*/ 16200 w 21600"/>
              <a:gd name="T5" fmla="*/ 21600 h 21600"/>
              <a:gd name="T6" fmla="*/ 2160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19050">
            <a:solidFill>
              <a:srgbClr val="000000"/>
            </a:solidFill>
            <a:miter lim="800000"/>
          </a:ln>
          <a:extLst>
            <a:ext uri="{909E8E84-426E-40DD-AFC4-6F175D3DCCD1}">
              <a14:hiddenFill xmlns:a14="http://schemas.microsoft.com/office/drawing/2010/main">
                <a:solidFill>
                  <a:srgbClr val="FFFFFF"/>
                </a:solidFill>
              </a14:hiddenFill>
            </a:ext>
          </a:extLst>
        </p:spPr>
        <p:txBody>
          <a:bodyPr lIns="68580" tIns="34290" rIns="68580" bIns="3429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0" name="Oval 4"/>
          <p:cNvSpPr>
            <a:spLocks noChangeArrowheads="1"/>
          </p:cNvSpPr>
          <p:nvPr/>
        </p:nvSpPr>
        <p:spPr bwMode="auto">
          <a:xfrm>
            <a:off x="2095978" y="1046959"/>
            <a:ext cx="108347" cy="108366"/>
          </a:xfrm>
          <a:prstGeom prst="ellipse">
            <a:avLst/>
          </a:prstGeom>
          <a:solidFill>
            <a:srgbClr val="FF3399"/>
          </a:solidFill>
          <a:ln w="9525">
            <a:solidFill>
              <a:srgbClr val="FF0000"/>
            </a:solidFill>
            <a:round/>
          </a:ln>
        </p:spPr>
        <p:txBody>
          <a:bodyPr wrap="none"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p>
        </p:txBody>
      </p:sp>
      <p:sp>
        <p:nvSpPr>
          <p:cNvPr id="35" name="Line 8"/>
          <p:cNvSpPr>
            <a:spLocks noChangeShapeType="1"/>
          </p:cNvSpPr>
          <p:nvPr/>
        </p:nvSpPr>
        <p:spPr bwMode="auto">
          <a:xfrm>
            <a:off x="2150747" y="1101739"/>
            <a:ext cx="0" cy="1188461"/>
          </a:xfrm>
          <a:prstGeom prst="line">
            <a:avLst/>
          </a:prstGeom>
          <a:noFill/>
          <a:ln w="57150">
            <a:solidFill>
              <a:srgbClr val="FF3399"/>
            </a:solidFill>
            <a:prstDash val="sysDot"/>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grpSp>
        <p:nvGrpSpPr>
          <p:cNvPr id="11" name="组合 10"/>
          <p:cNvGrpSpPr/>
          <p:nvPr/>
        </p:nvGrpSpPr>
        <p:grpSpPr>
          <a:xfrm>
            <a:off x="2190300" y="2082998"/>
            <a:ext cx="190946" cy="206904"/>
            <a:chOff x="2991394" y="3178759"/>
            <a:chExt cx="318192" cy="287391"/>
          </a:xfrm>
        </p:grpSpPr>
        <p:sp>
          <p:nvSpPr>
            <p:cNvPr id="36" name="Line 9"/>
            <p:cNvSpPr>
              <a:spLocks noChangeShapeType="1"/>
            </p:cNvSpPr>
            <p:nvPr/>
          </p:nvSpPr>
          <p:spPr bwMode="auto">
            <a:xfrm flipV="1">
              <a:off x="2991394" y="3182499"/>
              <a:ext cx="318192" cy="4838"/>
            </a:xfrm>
            <a:prstGeom prst="line">
              <a:avLst/>
            </a:prstGeom>
            <a:noFill/>
            <a:ln w="57150">
              <a:solidFill>
                <a:srgbClr val="FF3399"/>
              </a:solidFill>
              <a:round/>
            </a:ln>
            <a:extLst>
              <a:ext uri="{909E8E84-426E-40DD-AFC4-6F175D3DCCD1}">
                <a14:hiddenFill xmlns:a14="http://schemas.microsoft.com/office/drawing/2010/main">
                  <a:noFill/>
                </a14:hiddenFill>
              </a:ext>
            </a:extLst>
          </p:spPr>
          <p:txBody>
            <a:bodyPr/>
            <a:lstStyle/>
            <a:p>
              <a:endParaRPr lang="zh-CN" altLang="en-US"/>
            </a:p>
          </p:txBody>
        </p:sp>
        <p:sp>
          <p:nvSpPr>
            <p:cNvPr id="37" name="Line 10"/>
            <p:cNvSpPr>
              <a:spLocks noChangeShapeType="1"/>
            </p:cNvSpPr>
            <p:nvPr/>
          </p:nvSpPr>
          <p:spPr bwMode="auto">
            <a:xfrm flipH="1">
              <a:off x="3295008" y="3178759"/>
              <a:ext cx="0" cy="287391"/>
            </a:xfrm>
            <a:prstGeom prst="line">
              <a:avLst/>
            </a:prstGeom>
            <a:noFill/>
            <a:ln w="57150">
              <a:solidFill>
                <a:srgbClr val="FF3399"/>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41" name="Text Box 11"/>
          <p:cNvSpPr txBox="1">
            <a:spLocks noChangeArrowheads="1"/>
          </p:cNvSpPr>
          <p:nvPr/>
        </p:nvSpPr>
        <p:spPr bwMode="auto">
          <a:xfrm>
            <a:off x="2106694" y="1495907"/>
            <a:ext cx="432197" cy="39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b="1" dirty="0">
                <a:latin typeface="楷体" panose="02010609060101010101" pitchFamily="49" charset="-122"/>
                <a:ea typeface="楷体" panose="02010609060101010101" pitchFamily="49" charset="-122"/>
              </a:rPr>
              <a:t>高</a:t>
            </a:r>
          </a:p>
        </p:txBody>
      </p:sp>
      <p:sp>
        <p:nvSpPr>
          <p:cNvPr id="42" name="Text Box 12"/>
          <p:cNvSpPr txBox="1">
            <a:spLocks noChangeArrowheads="1"/>
          </p:cNvSpPr>
          <p:nvPr/>
        </p:nvSpPr>
        <p:spPr bwMode="auto">
          <a:xfrm>
            <a:off x="2204325" y="615874"/>
            <a:ext cx="756047" cy="39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b="1" dirty="0">
                <a:latin typeface="楷体" panose="02010609060101010101" pitchFamily="49" charset="-122"/>
                <a:ea typeface="楷体" panose="02010609060101010101" pitchFamily="49" charset="-122"/>
              </a:rPr>
              <a:t>上底</a:t>
            </a:r>
          </a:p>
        </p:txBody>
      </p:sp>
      <p:sp>
        <p:nvSpPr>
          <p:cNvPr id="43" name="Text Box 13"/>
          <p:cNvSpPr txBox="1">
            <a:spLocks noChangeArrowheads="1"/>
          </p:cNvSpPr>
          <p:nvPr/>
        </p:nvSpPr>
        <p:spPr bwMode="auto">
          <a:xfrm>
            <a:off x="2257902" y="2343787"/>
            <a:ext cx="756047" cy="39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b="1">
                <a:latin typeface="楷体" panose="02010609060101010101" pitchFamily="49" charset="-122"/>
                <a:ea typeface="楷体" panose="02010609060101010101" pitchFamily="49" charset="-122"/>
              </a:rPr>
              <a:t>下底</a:t>
            </a:r>
          </a:p>
        </p:txBody>
      </p:sp>
      <p:sp>
        <p:nvSpPr>
          <p:cNvPr id="45" name="Freeform 3"/>
          <p:cNvSpPr>
            <a:spLocks noChangeArrowheads="1"/>
          </p:cNvSpPr>
          <p:nvPr/>
        </p:nvSpPr>
        <p:spPr bwMode="auto">
          <a:xfrm>
            <a:off x="5706963" y="1226766"/>
            <a:ext cx="1806178" cy="890588"/>
          </a:xfrm>
          <a:custGeom>
            <a:avLst/>
            <a:gdLst>
              <a:gd name="T0" fmla="*/ 1152 w 1152"/>
              <a:gd name="T1" fmla="*/ 0 h 336"/>
              <a:gd name="T2" fmla="*/ 0 w 1152"/>
              <a:gd name="T3" fmla="*/ 0 h 336"/>
              <a:gd name="T4" fmla="*/ 96 w 1152"/>
              <a:gd name="T5" fmla="*/ 336 h 336"/>
              <a:gd name="T6" fmla="*/ 768 w 1152"/>
              <a:gd name="T7" fmla="*/ 336 h 336"/>
              <a:gd name="T8" fmla="*/ 1152 w 1152"/>
              <a:gd name="T9" fmla="*/ 0 h 336"/>
              <a:gd name="T10" fmla="*/ 0 60000 65536"/>
              <a:gd name="T11" fmla="*/ 0 60000 65536"/>
              <a:gd name="T12" fmla="*/ 0 60000 65536"/>
              <a:gd name="T13" fmla="*/ 0 60000 65536"/>
              <a:gd name="T14" fmla="*/ 0 60000 65536"/>
              <a:gd name="T15" fmla="*/ 0 w 1152"/>
              <a:gd name="T16" fmla="*/ 0 h 336"/>
              <a:gd name="T17" fmla="*/ 1152 w 1152"/>
              <a:gd name="T18" fmla="*/ 336 h 336"/>
            </a:gdLst>
            <a:ahLst/>
            <a:cxnLst>
              <a:cxn ang="T10">
                <a:pos x="T0" y="T1"/>
              </a:cxn>
              <a:cxn ang="T11">
                <a:pos x="T2" y="T3"/>
              </a:cxn>
              <a:cxn ang="T12">
                <a:pos x="T4" y="T5"/>
              </a:cxn>
              <a:cxn ang="T13">
                <a:pos x="T6" y="T7"/>
              </a:cxn>
              <a:cxn ang="T14">
                <a:pos x="T8" y="T9"/>
              </a:cxn>
            </a:cxnLst>
            <a:rect l="T15" t="T16" r="T17" b="T18"/>
            <a:pathLst>
              <a:path w="1152" h="336">
                <a:moveTo>
                  <a:pt x="1152" y="0"/>
                </a:moveTo>
                <a:lnTo>
                  <a:pt x="0" y="0"/>
                </a:lnTo>
                <a:lnTo>
                  <a:pt x="96" y="336"/>
                </a:lnTo>
                <a:lnTo>
                  <a:pt x="768" y="336"/>
                </a:lnTo>
                <a:lnTo>
                  <a:pt x="1152" y="0"/>
                </a:lnTo>
                <a:close/>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wrap="none" lIns="68580" tIns="34290" rIns="68580" bIns="3429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46" name="Text Box 14"/>
          <p:cNvSpPr txBox="1">
            <a:spLocks noChangeArrowheads="1"/>
          </p:cNvSpPr>
          <p:nvPr/>
        </p:nvSpPr>
        <p:spPr bwMode="auto">
          <a:xfrm>
            <a:off x="6147532" y="2221406"/>
            <a:ext cx="756047"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b="1">
                <a:latin typeface="楷体" panose="02010609060101010101" pitchFamily="49" charset="-122"/>
                <a:ea typeface="楷体" panose="02010609060101010101" pitchFamily="49" charset="-122"/>
              </a:rPr>
              <a:t>上底</a:t>
            </a:r>
          </a:p>
        </p:txBody>
      </p:sp>
      <p:sp>
        <p:nvSpPr>
          <p:cNvPr id="47" name="Text Box 15"/>
          <p:cNvSpPr txBox="1">
            <a:spLocks noChangeArrowheads="1"/>
          </p:cNvSpPr>
          <p:nvPr/>
        </p:nvSpPr>
        <p:spPr bwMode="auto">
          <a:xfrm>
            <a:off x="6147532" y="654544"/>
            <a:ext cx="756047"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b="1" dirty="0">
                <a:latin typeface="楷体" panose="02010609060101010101" pitchFamily="49" charset="-122"/>
                <a:ea typeface="楷体" panose="02010609060101010101" pitchFamily="49" charset="-122"/>
              </a:rPr>
              <a:t>下底</a:t>
            </a:r>
          </a:p>
        </p:txBody>
      </p:sp>
      <p:sp>
        <p:nvSpPr>
          <p:cNvPr id="61" name="Text Box 23"/>
          <p:cNvSpPr txBox="1">
            <a:spLocks noChangeArrowheads="1"/>
          </p:cNvSpPr>
          <p:nvPr/>
        </p:nvSpPr>
        <p:spPr bwMode="auto">
          <a:xfrm>
            <a:off x="6470191" y="1518938"/>
            <a:ext cx="432197"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b="1" dirty="0">
                <a:latin typeface="楷体" panose="02010609060101010101" pitchFamily="49" charset="-122"/>
                <a:ea typeface="楷体" panose="02010609060101010101" pitchFamily="49" charset="-122"/>
              </a:rPr>
              <a:t>高</a:t>
            </a:r>
          </a:p>
        </p:txBody>
      </p:sp>
      <p:cxnSp>
        <p:nvCxnSpPr>
          <p:cNvPr id="3" name="直接连接符 2"/>
          <p:cNvCxnSpPr>
            <a:stCxn id="30" idx="6"/>
            <a:endCxn id="29" idx="1"/>
          </p:cNvCxnSpPr>
          <p:nvPr/>
        </p:nvCxnSpPr>
        <p:spPr>
          <a:xfrm>
            <a:off x="2204324" y="1101142"/>
            <a:ext cx="725091" cy="596"/>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endCxn id="29" idx="0"/>
          </p:cNvCxnSpPr>
          <p:nvPr/>
        </p:nvCxnSpPr>
        <p:spPr>
          <a:xfrm>
            <a:off x="1787606" y="2289902"/>
            <a:ext cx="1527572" cy="29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a:endCxn id="45" idx="0"/>
          </p:cNvCxnSpPr>
          <p:nvPr/>
        </p:nvCxnSpPr>
        <p:spPr>
          <a:xfrm flipV="1">
            <a:off x="5706961" y="1226767"/>
            <a:ext cx="1806179" cy="4016"/>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a:endCxn id="49" idx="5"/>
          </p:cNvCxnSpPr>
          <p:nvPr/>
        </p:nvCxnSpPr>
        <p:spPr>
          <a:xfrm>
            <a:off x="5871315" y="2126101"/>
            <a:ext cx="1057961" cy="3774"/>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6723856" y="1217972"/>
            <a:ext cx="221287" cy="927770"/>
            <a:chOff x="8839426" y="1813578"/>
            <a:chExt cx="295049" cy="1237026"/>
          </a:xfrm>
        </p:grpSpPr>
        <p:sp>
          <p:nvSpPr>
            <p:cNvPr id="58" name="Line 20"/>
            <p:cNvSpPr>
              <a:spLocks noChangeShapeType="1"/>
            </p:cNvSpPr>
            <p:nvPr/>
          </p:nvSpPr>
          <p:spPr bwMode="auto">
            <a:xfrm flipV="1">
              <a:off x="9081444" y="1826442"/>
              <a:ext cx="0" cy="1152525"/>
            </a:xfrm>
            <a:prstGeom prst="line">
              <a:avLst/>
            </a:prstGeom>
            <a:noFill/>
            <a:ln w="57150">
              <a:solidFill>
                <a:srgbClr val="FF3399"/>
              </a:solidFill>
              <a:prstDash val="sysDot"/>
              <a:round/>
            </a:ln>
            <a:extLst>
              <a:ext uri="{909E8E84-426E-40DD-AFC4-6F175D3DCCD1}">
                <a14:hiddenFill xmlns:a14="http://schemas.microsoft.com/office/drawing/2010/main">
                  <a:noFill/>
                </a14:hiddenFill>
              </a:ext>
            </a:extLst>
          </p:spPr>
          <p:txBody>
            <a:bodyPr/>
            <a:lstStyle/>
            <a:p>
              <a:endParaRPr lang="zh-CN" altLang="en-US"/>
            </a:p>
          </p:txBody>
        </p:sp>
        <p:grpSp>
          <p:nvGrpSpPr>
            <p:cNvPr id="14" name="组合 13"/>
            <p:cNvGrpSpPr/>
            <p:nvPr/>
          </p:nvGrpSpPr>
          <p:grpSpPr>
            <a:xfrm>
              <a:off x="8839426" y="1813578"/>
              <a:ext cx="222023" cy="274275"/>
              <a:chOff x="8839426" y="1813578"/>
              <a:chExt cx="222023" cy="274275"/>
            </a:xfrm>
          </p:grpSpPr>
          <p:sp>
            <p:nvSpPr>
              <p:cNvPr id="59" name="Line 21"/>
              <p:cNvSpPr>
                <a:spLocks noChangeShapeType="1"/>
              </p:cNvSpPr>
              <p:nvPr/>
            </p:nvSpPr>
            <p:spPr bwMode="auto">
              <a:xfrm flipH="1">
                <a:off x="8839426" y="2087853"/>
                <a:ext cx="222023" cy="0"/>
              </a:xfrm>
              <a:prstGeom prst="line">
                <a:avLst/>
              </a:prstGeom>
              <a:noFill/>
              <a:ln w="57150">
                <a:solidFill>
                  <a:srgbClr val="FF3399"/>
                </a:solidFill>
                <a:round/>
              </a:ln>
              <a:extLst>
                <a:ext uri="{909E8E84-426E-40DD-AFC4-6F175D3DCCD1}">
                  <a14:hiddenFill xmlns:a14="http://schemas.microsoft.com/office/drawing/2010/main">
                    <a:noFill/>
                  </a14:hiddenFill>
                </a:ext>
              </a:extLst>
            </p:spPr>
            <p:txBody>
              <a:bodyPr/>
              <a:lstStyle/>
              <a:p>
                <a:endParaRPr lang="zh-CN" altLang="en-US"/>
              </a:p>
            </p:txBody>
          </p:sp>
          <p:sp>
            <p:nvSpPr>
              <p:cNvPr id="60" name="Line 22"/>
              <p:cNvSpPr>
                <a:spLocks noChangeShapeType="1"/>
              </p:cNvSpPr>
              <p:nvPr/>
            </p:nvSpPr>
            <p:spPr bwMode="auto">
              <a:xfrm flipH="1" flipV="1">
                <a:off x="8839427" y="1813578"/>
                <a:ext cx="0" cy="274275"/>
              </a:xfrm>
              <a:prstGeom prst="line">
                <a:avLst/>
              </a:prstGeom>
              <a:noFill/>
              <a:ln w="57150">
                <a:solidFill>
                  <a:srgbClr val="FF3399"/>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49" name="Oval 19"/>
            <p:cNvSpPr>
              <a:spLocks noChangeArrowheads="1"/>
            </p:cNvSpPr>
            <p:nvPr/>
          </p:nvSpPr>
          <p:spPr bwMode="auto">
            <a:xfrm>
              <a:off x="8990012" y="2906142"/>
              <a:ext cx="144463" cy="144462"/>
            </a:xfrm>
            <a:prstGeom prst="ellipse">
              <a:avLst/>
            </a:prstGeom>
            <a:solidFill>
              <a:srgbClr val="FF3399"/>
            </a:solidFill>
            <a:ln w="9525">
              <a:solidFill>
                <a:srgbClr val="FF0000"/>
              </a:solidFill>
              <a:rou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p>
          </p:txBody>
        </p:sp>
      </p:grpSp>
      <p:grpSp>
        <p:nvGrpSpPr>
          <p:cNvPr id="67" name="Group 29"/>
          <p:cNvGrpSpPr/>
          <p:nvPr/>
        </p:nvGrpSpPr>
        <p:grpSpPr bwMode="auto">
          <a:xfrm>
            <a:off x="1865114" y="2497653"/>
            <a:ext cx="5535216" cy="1981968"/>
            <a:chOff x="528" y="2461"/>
            <a:chExt cx="4560" cy="1843"/>
          </a:xfrm>
        </p:grpSpPr>
        <p:sp>
          <p:nvSpPr>
            <p:cNvPr id="68" name="AutoShape 30"/>
            <p:cNvSpPr>
              <a:spLocks noChangeArrowheads="1"/>
            </p:cNvSpPr>
            <p:nvPr/>
          </p:nvSpPr>
          <p:spPr bwMode="auto">
            <a:xfrm>
              <a:off x="528" y="2461"/>
              <a:ext cx="4560" cy="1843"/>
            </a:xfrm>
            <a:prstGeom prst="horizontalScroll">
              <a:avLst>
                <a:gd name="adj" fmla="val 12500"/>
              </a:avLst>
            </a:prstGeom>
            <a:gradFill>
              <a:gsLst>
                <a:gs pos="0">
                  <a:srgbClr val="DDEBCF"/>
                </a:gs>
                <a:gs pos="50000">
                  <a:srgbClr val="9CB86E"/>
                </a:gs>
                <a:gs pos="100000">
                  <a:srgbClr val="156B13"/>
                </a:gs>
              </a:gsLst>
              <a:lin ang="5400000" scaled="0"/>
            </a:gradFill>
          </p:spPr>
          <p:style>
            <a:lnRef idx="2">
              <a:schemeClr val="accent2"/>
            </a:lnRef>
            <a:fillRef idx="1">
              <a:schemeClr val="lt1"/>
            </a:fillRef>
            <a:effectRef idx="0">
              <a:schemeClr val="accent2"/>
            </a:effectRef>
            <a:fontRef idx="minor">
              <a:schemeClr val="dk1"/>
            </a:fontRef>
          </p:style>
          <p:txBody>
            <a:bodyPr wrap="none" anchor="ctr"/>
            <a:lstStyle/>
            <a:p>
              <a:pPr>
                <a:buFontTx/>
                <a:buNone/>
                <a:defRPr/>
              </a:pPr>
              <a:endParaRPr lang="zh-CN" altLang="en-US"/>
            </a:p>
          </p:txBody>
        </p:sp>
        <p:sp>
          <p:nvSpPr>
            <p:cNvPr id="69" name="Text Box 31"/>
            <p:cNvSpPr txBox="1">
              <a:spLocks noChangeArrowheads="1"/>
            </p:cNvSpPr>
            <p:nvPr/>
          </p:nvSpPr>
          <p:spPr bwMode="auto">
            <a:xfrm>
              <a:off x="816" y="2792"/>
              <a:ext cx="4080" cy="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100" b="1" dirty="0">
                  <a:latin typeface="楷体" panose="02010609060101010101" pitchFamily="49" charset="-122"/>
                  <a:ea typeface="楷体" panose="02010609060101010101" pitchFamily="49" charset="-122"/>
                </a:rPr>
                <a:t>从一个顶点向底引出的、与底垂直的线段叫做梯形的高。梯形高的画法</a:t>
              </a:r>
              <a:r>
                <a:rPr lang="en-US" altLang="zh-CN" sz="2100" b="1" dirty="0">
                  <a:latin typeface="楷体" panose="02010609060101010101" pitchFamily="49" charset="-122"/>
                  <a:ea typeface="楷体" panose="02010609060101010101" pitchFamily="49" charset="-122"/>
                </a:rPr>
                <a:t>:</a:t>
              </a:r>
              <a:r>
                <a:rPr lang="zh-CN" altLang="en-US" sz="2100" b="1" dirty="0">
                  <a:latin typeface="楷体" panose="02010609060101010101" pitchFamily="49" charset="-122"/>
                  <a:ea typeface="楷体" panose="02010609060101010101" pitchFamily="49" charset="-122"/>
                </a:rPr>
                <a:t>画高时一定要用虚线画</a:t>
              </a:r>
              <a:r>
                <a:rPr lang="en-US" altLang="zh-CN" sz="2100" b="1" dirty="0">
                  <a:latin typeface="楷体" panose="02010609060101010101" pitchFamily="49" charset="-122"/>
                  <a:ea typeface="楷体" panose="02010609060101010101" pitchFamily="49" charset="-122"/>
                </a:rPr>
                <a:t>,</a:t>
              </a:r>
              <a:r>
                <a:rPr lang="zh-CN" altLang="en-US" sz="2100" b="1" dirty="0">
                  <a:latin typeface="楷体" panose="02010609060101010101" pitchFamily="49" charset="-122"/>
                  <a:ea typeface="楷体" panose="02010609060101010101" pitchFamily="49" charset="-122"/>
                </a:rPr>
                <a:t>并标出垂足、相应的高和底。</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additive="base">
                                        <p:cTn id="16" dur="500" fill="hold"/>
                                        <p:tgtEl>
                                          <p:spTgt spid="64"/>
                                        </p:tgtEl>
                                        <p:attrNameLst>
                                          <p:attrName>ppt_x</p:attrName>
                                        </p:attrNameLst>
                                      </p:cBhvr>
                                      <p:tavLst>
                                        <p:tav tm="0">
                                          <p:val>
                                            <p:strVal val="#ppt_x"/>
                                          </p:val>
                                        </p:tav>
                                        <p:tav tm="100000">
                                          <p:val>
                                            <p:strVal val="#ppt_x"/>
                                          </p:val>
                                        </p:tav>
                                      </p:tavLst>
                                    </p:anim>
                                    <p:anim calcmode="lin" valueType="num">
                                      <p:cBhvr additive="base">
                                        <p:cTn id="17"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additive="base">
                                        <p:cTn id="22" dur="500" fill="hold"/>
                                        <p:tgtEl>
                                          <p:spTgt spid="42"/>
                                        </p:tgtEl>
                                        <p:attrNameLst>
                                          <p:attrName>ppt_x</p:attrName>
                                        </p:attrNameLst>
                                      </p:cBhvr>
                                      <p:tavLst>
                                        <p:tav tm="0">
                                          <p:val>
                                            <p:strVal val="#ppt_x"/>
                                          </p:val>
                                        </p:tav>
                                        <p:tav tm="100000">
                                          <p:val>
                                            <p:strVal val="#ppt_x"/>
                                          </p:val>
                                        </p:tav>
                                      </p:tavLst>
                                    </p:anim>
                                    <p:anim calcmode="lin" valueType="num">
                                      <p:cBhvr additive="base">
                                        <p:cTn id="23" dur="500" fill="hold"/>
                                        <p:tgtEl>
                                          <p:spTgt spid="42"/>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500" fill="hold"/>
                                        <p:tgtEl>
                                          <p:spTgt spid="43"/>
                                        </p:tgtEl>
                                        <p:attrNameLst>
                                          <p:attrName>ppt_x</p:attrName>
                                        </p:attrNameLst>
                                      </p:cBhvr>
                                      <p:tavLst>
                                        <p:tav tm="0">
                                          <p:val>
                                            <p:strVal val="#ppt_x"/>
                                          </p:val>
                                        </p:tav>
                                        <p:tav tm="100000">
                                          <p:val>
                                            <p:strVal val="#ppt_x"/>
                                          </p:val>
                                        </p:tav>
                                      </p:tavLst>
                                    </p:anim>
                                    <p:anim calcmode="lin" valueType="num">
                                      <p:cBhvr additive="base">
                                        <p:cTn id="2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heel(1)">
                                      <p:cBhvr>
                                        <p:cTn id="32" dur="20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up)">
                                      <p:cBhvr>
                                        <p:cTn id="37" dur="5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additive="base">
                                        <p:cTn id="47" dur="500" fill="hold"/>
                                        <p:tgtEl>
                                          <p:spTgt spid="41"/>
                                        </p:tgtEl>
                                        <p:attrNameLst>
                                          <p:attrName>ppt_x</p:attrName>
                                        </p:attrNameLst>
                                      </p:cBhvr>
                                      <p:tavLst>
                                        <p:tav tm="0">
                                          <p:val>
                                            <p:strVal val="#ppt_x"/>
                                          </p:val>
                                        </p:tav>
                                        <p:tav tm="100000">
                                          <p:val>
                                            <p:strVal val="#ppt_x"/>
                                          </p:val>
                                        </p:tav>
                                      </p:tavLst>
                                    </p:anim>
                                    <p:anim calcmode="lin" valueType="num">
                                      <p:cBhvr additive="base">
                                        <p:cTn id="4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65"/>
                                        </p:tgtEl>
                                        <p:attrNameLst>
                                          <p:attrName>style.visibility</p:attrName>
                                        </p:attrNameLst>
                                      </p:cBhvr>
                                      <p:to>
                                        <p:strVal val="visible"/>
                                      </p:to>
                                    </p:set>
                                    <p:anim calcmode="lin" valueType="num">
                                      <p:cBhvr additive="base">
                                        <p:cTn id="53" dur="500" fill="hold"/>
                                        <p:tgtEl>
                                          <p:spTgt spid="65"/>
                                        </p:tgtEl>
                                        <p:attrNameLst>
                                          <p:attrName>ppt_x</p:attrName>
                                        </p:attrNameLst>
                                      </p:cBhvr>
                                      <p:tavLst>
                                        <p:tav tm="0">
                                          <p:val>
                                            <p:strVal val="0-#ppt_w/2"/>
                                          </p:val>
                                        </p:tav>
                                        <p:tav tm="100000">
                                          <p:val>
                                            <p:strVal val="#ppt_x"/>
                                          </p:val>
                                        </p:tav>
                                      </p:tavLst>
                                    </p:anim>
                                    <p:anim calcmode="lin" valueType="num">
                                      <p:cBhvr additive="base">
                                        <p:cTn id="54" dur="500" fill="hold"/>
                                        <p:tgtEl>
                                          <p:spTgt spid="65"/>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additive="base">
                                        <p:cTn id="57" dur="500" fill="hold"/>
                                        <p:tgtEl>
                                          <p:spTgt spid="66"/>
                                        </p:tgtEl>
                                        <p:attrNameLst>
                                          <p:attrName>ppt_x</p:attrName>
                                        </p:attrNameLst>
                                      </p:cBhvr>
                                      <p:tavLst>
                                        <p:tav tm="0">
                                          <p:val>
                                            <p:strVal val="0-#ppt_w/2"/>
                                          </p:val>
                                        </p:tav>
                                        <p:tav tm="100000">
                                          <p:val>
                                            <p:strVal val="#ppt_x"/>
                                          </p:val>
                                        </p:tav>
                                      </p:tavLst>
                                    </p:anim>
                                    <p:anim calcmode="lin" valueType="num">
                                      <p:cBhvr additive="base">
                                        <p:cTn id="58" dur="500" fill="hold"/>
                                        <p:tgtEl>
                                          <p:spTgt spid="66"/>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3" fill="hold" grpId="0" nodeType="clickEffect">
                                  <p:stCondLst>
                                    <p:cond delay="0"/>
                                  </p:stCondLst>
                                  <p:childTnLst>
                                    <p:set>
                                      <p:cBhvr>
                                        <p:cTn id="62" dur="1" fill="hold">
                                          <p:stCondLst>
                                            <p:cond delay="0"/>
                                          </p:stCondLst>
                                        </p:cTn>
                                        <p:tgtEl>
                                          <p:spTgt spid="47"/>
                                        </p:tgtEl>
                                        <p:attrNameLst>
                                          <p:attrName>style.visibility</p:attrName>
                                        </p:attrNameLst>
                                      </p:cBhvr>
                                      <p:to>
                                        <p:strVal val="visible"/>
                                      </p:to>
                                    </p:set>
                                    <p:anim calcmode="lin" valueType="num">
                                      <p:cBhvr additive="base">
                                        <p:cTn id="63" dur="500" fill="hold"/>
                                        <p:tgtEl>
                                          <p:spTgt spid="47"/>
                                        </p:tgtEl>
                                        <p:attrNameLst>
                                          <p:attrName>ppt_x</p:attrName>
                                        </p:attrNameLst>
                                      </p:cBhvr>
                                      <p:tavLst>
                                        <p:tav tm="0">
                                          <p:val>
                                            <p:strVal val="1+#ppt_w/2"/>
                                          </p:val>
                                        </p:tav>
                                        <p:tav tm="100000">
                                          <p:val>
                                            <p:strVal val="#ppt_x"/>
                                          </p:val>
                                        </p:tav>
                                      </p:tavLst>
                                    </p:anim>
                                    <p:anim calcmode="lin" valueType="num">
                                      <p:cBhvr additive="base">
                                        <p:cTn id="64" dur="500" fill="hold"/>
                                        <p:tgtEl>
                                          <p:spTgt spid="47"/>
                                        </p:tgtEl>
                                        <p:attrNameLst>
                                          <p:attrName>ppt_y</p:attrName>
                                        </p:attrNameLst>
                                      </p:cBhvr>
                                      <p:tavLst>
                                        <p:tav tm="0">
                                          <p:val>
                                            <p:strVal val="0-#ppt_h/2"/>
                                          </p:val>
                                        </p:tav>
                                        <p:tav tm="100000">
                                          <p:val>
                                            <p:strVal val="#ppt_y"/>
                                          </p:val>
                                        </p:tav>
                                      </p:tavLst>
                                    </p:anim>
                                  </p:childTnLst>
                                </p:cTn>
                              </p:par>
                              <p:par>
                                <p:cTn id="65" presetID="2" presetClass="entr" presetSubtype="3"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anim calcmode="lin" valueType="num">
                                      <p:cBhvr additive="base">
                                        <p:cTn id="67" dur="500" fill="hold"/>
                                        <p:tgtEl>
                                          <p:spTgt spid="46"/>
                                        </p:tgtEl>
                                        <p:attrNameLst>
                                          <p:attrName>ppt_x</p:attrName>
                                        </p:attrNameLst>
                                      </p:cBhvr>
                                      <p:tavLst>
                                        <p:tav tm="0">
                                          <p:val>
                                            <p:strVal val="1+#ppt_w/2"/>
                                          </p:val>
                                        </p:tav>
                                        <p:tav tm="100000">
                                          <p:val>
                                            <p:strVal val="#ppt_x"/>
                                          </p:val>
                                        </p:tav>
                                      </p:tavLst>
                                    </p:anim>
                                    <p:anim calcmode="lin" valueType="num">
                                      <p:cBhvr additive="base">
                                        <p:cTn id="68" dur="500" fill="hold"/>
                                        <p:tgtEl>
                                          <p:spTgt spid="46"/>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wipe(down)">
                                      <p:cBhvr>
                                        <p:cTn id="73" dur="5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61"/>
                                        </p:tgtEl>
                                        <p:attrNameLst>
                                          <p:attrName>style.visibility</p:attrName>
                                        </p:attrNameLst>
                                      </p:cBhvr>
                                      <p:to>
                                        <p:strVal val="visible"/>
                                      </p:to>
                                    </p:set>
                                    <p:anim calcmode="lin" valueType="num">
                                      <p:cBhvr additive="base">
                                        <p:cTn id="78" dur="500" fill="hold"/>
                                        <p:tgtEl>
                                          <p:spTgt spid="61"/>
                                        </p:tgtEl>
                                        <p:attrNameLst>
                                          <p:attrName>ppt_x</p:attrName>
                                        </p:attrNameLst>
                                      </p:cBhvr>
                                      <p:tavLst>
                                        <p:tav tm="0">
                                          <p:val>
                                            <p:strVal val="#ppt_x"/>
                                          </p:val>
                                        </p:tav>
                                        <p:tav tm="100000">
                                          <p:val>
                                            <p:strVal val="#ppt_x"/>
                                          </p:val>
                                        </p:tav>
                                      </p:tavLst>
                                    </p:anim>
                                    <p:anim calcmode="lin" valueType="num">
                                      <p:cBhvr additive="base">
                                        <p:cTn id="79"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67"/>
                                        </p:tgtEl>
                                        <p:attrNameLst>
                                          <p:attrName>style.visibility</p:attrName>
                                        </p:attrNameLst>
                                      </p:cBhvr>
                                      <p:to>
                                        <p:strVal val="visible"/>
                                      </p:to>
                                    </p:set>
                                    <p:animEffect transition="in" filter="wipe(left)">
                                      <p:cBhvr>
                                        <p:cTn id="84"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animBg="1"/>
      <p:bldP spid="41" grpId="0"/>
      <p:bldP spid="42" grpId="0"/>
      <p:bldP spid="43" grpId="0"/>
      <p:bldP spid="46" grpId="0"/>
      <p:bldP spid="47"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cs typeface="+mn-ea"/>
                <a:sym typeface="+mn-lt"/>
              </a:rPr>
              <a:t>知识讲解</a:t>
            </a:r>
          </a:p>
        </p:txBody>
      </p:sp>
      <p:grpSp>
        <p:nvGrpSpPr>
          <p:cNvPr id="3" name="组合 2"/>
          <p:cNvGrpSpPr/>
          <p:nvPr/>
        </p:nvGrpSpPr>
        <p:grpSpPr>
          <a:xfrm>
            <a:off x="2775133" y="216632"/>
            <a:ext cx="4197026" cy="550073"/>
            <a:chOff x="2268538" y="326152"/>
            <a:chExt cx="5808203" cy="733430"/>
          </a:xfrm>
        </p:grpSpPr>
        <p:sp>
          <p:nvSpPr>
            <p:cNvPr id="4" name="Freeform 20481"/>
            <p:cNvSpPr>
              <a:spLocks noEditPoints="1"/>
            </p:cNvSpPr>
            <p:nvPr/>
          </p:nvSpPr>
          <p:spPr bwMode="auto">
            <a:xfrm>
              <a:off x="2268538" y="326152"/>
              <a:ext cx="5808203" cy="733430"/>
            </a:xfrm>
            <a:custGeom>
              <a:avLst/>
              <a:gdLst>
                <a:gd name="T0" fmla="*/ 147 w 214"/>
                <a:gd name="T1" fmla="*/ 180 h 202"/>
                <a:gd name="T2" fmla="*/ 173 w 214"/>
                <a:gd name="T3" fmla="*/ 164 h 202"/>
                <a:gd name="T4" fmla="*/ 180 w 214"/>
                <a:gd name="T5" fmla="*/ 166 h 202"/>
                <a:gd name="T6" fmla="*/ 189 w 214"/>
                <a:gd name="T7" fmla="*/ 166 h 202"/>
                <a:gd name="T8" fmla="*/ 188 w 214"/>
                <a:gd name="T9" fmla="*/ 160 h 202"/>
                <a:gd name="T10" fmla="*/ 191 w 214"/>
                <a:gd name="T11" fmla="*/ 148 h 202"/>
                <a:gd name="T12" fmla="*/ 210 w 214"/>
                <a:gd name="T13" fmla="*/ 127 h 202"/>
                <a:gd name="T14" fmla="*/ 214 w 214"/>
                <a:gd name="T15" fmla="*/ 116 h 202"/>
                <a:gd name="T16" fmla="*/ 195 w 214"/>
                <a:gd name="T17" fmla="*/ 111 h 202"/>
                <a:gd name="T18" fmla="*/ 193 w 214"/>
                <a:gd name="T19" fmla="*/ 106 h 202"/>
                <a:gd name="T20" fmla="*/ 188 w 214"/>
                <a:gd name="T21" fmla="*/ 98 h 202"/>
                <a:gd name="T22" fmla="*/ 178 w 214"/>
                <a:gd name="T23" fmla="*/ 82 h 202"/>
                <a:gd name="T24" fmla="*/ 173 w 214"/>
                <a:gd name="T25" fmla="*/ 76 h 202"/>
                <a:gd name="T26" fmla="*/ 165 w 214"/>
                <a:gd name="T27" fmla="*/ 64 h 202"/>
                <a:gd name="T28" fmla="*/ 168 w 214"/>
                <a:gd name="T29" fmla="*/ 46 h 202"/>
                <a:gd name="T30" fmla="*/ 151 w 214"/>
                <a:gd name="T31" fmla="*/ 41 h 202"/>
                <a:gd name="T32" fmla="*/ 133 w 214"/>
                <a:gd name="T33" fmla="*/ 37 h 202"/>
                <a:gd name="T34" fmla="*/ 141 w 214"/>
                <a:gd name="T35" fmla="*/ 28 h 202"/>
                <a:gd name="T36" fmla="*/ 137 w 214"/>
                <a:gd name="T37" fmla="*/ 16 h 202"/>
                <a:gd name="T38" fmla="*/ 132 w 214"/>
                <a:gd name="T39" fmla="*/ 17 h 202"/>
                <a:gd name="T40" fmla="*/ 97 w 214"/>
                <a:gd name="T41" fmla="*/ 17 h 202"/>
                <a:gd name="T42" fmla="*/ 76 w 214"/>
                <a:gd name="T43" fmla="*/ 5 h 202"/>
                <a:gd name="T44" fmla="*/ 62 w 214"/>
                <a:gd name="T45" fmla="*/ 14 h 202"/>
                <a:gd name="T46" fmla="*/ 53 w 214"/>
                <a:gd name="T47" fmla="*/ 27 h 202"/>
                <a:gd name="T48" fmla="*/ 35 w 214"/>
                <a:gd name="T49" fmla="*/ 62 h 202"/>
                <a:gd name="T50" fmla="*/ 32 w 214"/>
                <a:gd name="T51" fmla="*/ 62 h 202"/>
                <a:gd name="T52" fmla="*/ 25 w 214"/>
                <a:gd name="T53" fmla="*/ 67 h 202"/>
                <a:gd name="T54" fmla="*/ 20 w 214"/>
                <a:gd name="T55" fmla="*/ 76 h 202"/>
                <a:gd name="T56" fmla="*/ 23 w 214"/>
                <a:gd name="T57" fmla="*/ 86 h 202"/>
                <a:gd name="T58" fmla="*/ 24 w 214"/>
                <a:gd name="T59" fmla="*/ 91 h 202"/>
                <a:gd name="T60" fmla="*/ 15 w 214"/>
                <a:gd name="T61" fmla="*/ 114 h 202"/>
                <a:gd name="T62" fmla="*/ 11 w 214"/>
                <a:gd name="T63" fmla="*/ 105 h 202"/>
                <a:gd name="T64" fmla="*/ 0 w 214"/>
                <a:gd name="T65" fmla="*/ 113 h 202"/>
                <a:gd name="T66" fmla="*/ 27 w 214"/>
                <a:gd name="T67" fmla="*/ 121 h 202"/>
                <a:gd name="T68" fmla="*/ 29 w 214"/>
                <a:gd name="T69" fmla="*/ 138 h 202"/>
                <a:gd name="T70" fmla="*/ 47 w 214"/>
                <a:gd name="T71" fmla="*/ 155 h 202"/>
                <a:gd name="T72" fmla="*/ 73 w 214"/>
                <a:gd name="T73" fmla="*/ 168 h 202"/>
                <a:gd name="T74" fmla="*/ 70 w 214"/>
                <a:gd name="T75" fmla="*/ 172 h 202"/>
                <a:gd name="T76" fmla="*/ 74 w 214"/>
                <a:gd name="T77" fmla="*/ 189 h 202"/>
                <a:gd name="T78" fmla="*/ 73 w 214"/>
                <a:gd name="T79" fmla="*/ 196 h 202"/>
                <a:gd name="T80" fmla="*/ 92 w 214"/>
                <a:gd name="T81" fmla="*/ 171 h 202"/>
                <a:gd name="T82" fmla="*/ 99 w 214"/>
                <a:gd name="T83" fmla="*/ 177 h 202"/>
                <a:gd name="T84" fmla="*/ 106 w 214"/>
                <a:gd name="T85" fmla="*/ 176 h 202"/>
                <a:gd name="T86" fmla="*/ 90 w 214"/>
                <a:gd name="T87" fmla="*/ 188 h 202"/>
                <a:gd name="T88" fmla="*/ 98 w 214"/>
                <a:gd name="T89" fmla="*/ 188 h 202"/>
                <a:gd name="T90" fmla="*/ 100 w 214"/>
                <a:gd name="T91" fmla="*/ 192 h 202"/>
                <a:gd name="T92" fmla="*/ 99 w 214"/>
                <a:gd name="T93" fmla="*/ 202 h 202"/>
                <a:gd name="T94" fmla="*/ 118 w 214"/>
                <a:gd name="T95" fmla="*/ 180 h 202"/>
                <a:gd name="T96" fmla="*/ 138 w 214"/>
                <a:gd name="T97" fmla="*/ 182 h 202"/>
                <a:gd name="T98" fmla="*/ 141 w 214"/>
                <a:gd name="T99" fmla="*/ 187 h 202"/>
                <a:gd name="T100" fmla="*/ 201 w 214"/>
                <a:gd name="T101" fmla="*/ 123 h 202"/>
                <a:gd name="T102" fmla="*/ 200 w 214"/>
                <a:gd name="T103" fmla="*/ 125 h 202"/>
                <a:gd name="T104" fmla="*/ 185 w 214"/>
                <a:gd name="T105" fmla="*/ 153 h 202"/>
                <a:gd name="T106" fmla="*/ 185 w 214"/>
                <a:gd name="T107" fmla="*/ 153 h 202"/>
                <a:gd name="T108" fmla="*/ 180 w 214"/>
                <a:gd name="T109" fmla="*/ 111 h 202"/>
                <a:gd name="T110" fmla="*/ 174 w 214"/>
                <a:gd name="T111" fmla="*/ 103 h 202"/>
                <a:gd name="T112" fmla="*/ 111 w 214"/>
                <a:gd name="T113" fmla="*/ 189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4" h="202">
                  <a:moveTo>
                    <a:pt x="153" y="189"/>
                  </a:moveTo>
                  <a:cubicBezTo>
                    <a:pt x="153" y="185"/>
                    <a:pt x="153" y="185"/>
                    <a:pt x="153" y="185"/>
                  </a:cubicBezTo>
                  <a:cubicBezTo>
                    <a:pt x="151" y="183"/>
                    <a:pt x="150" y="180"/>
                    <a:pt x="147" y="180"/>
                  </a:cubicBezTo>
                  <a:cubicBezTo>
                    <a:pt x="149" y="177"/>
                    <a:pt x="155" y="179"/>
                    <a:pt x="153" y="173"/>
                  </a:cubicBezTo>
                  <a:cubicBezTo>
                    <a:pt x="157" y="168"/>
                    <a:pt x="159" y="176"/>
                    <a:pt x="163" y="175"/>
                  </a:cubicBezTo>
                  <a:cubicBezTo>
                    <a:pt x="164" y="169"/>
                    <a:pt x="171" y="170"/>
                    <a:pt x="173" y="164"/>
                  </a:cubicBezTo>
                  <a:cubicBezTo>
                    <a:pt x="175" y="167"/>
                    <a:pt x="175" y="167"/>
                    <a:pt x="175" y="167"/>
                  </a:cubicBezTo>
                  <a:cubicBezTo>
                    <a:pt x="179" y="157"/>
                    <a:pt x="179" y="157"/>
                    <a:pt x="179" y="157"/>
                  </a:cubicBezTo>
                  <a:cubicBezTo>
                    <a:pt x="185" y="159"/>
                    <a:pt x="176" y="163"/>
                    <a:pt x="180" y="166"/>
                  </a:cubicBezTo>
                  <a:cubicBezTo>
                    <a:pt x="185" y="164"/>
                    <a:pt x="183" y="171"/>
                    <a:pt x="187" y="170"/>
                  </a:cubicBezTo>
                  <a:cubicBezTo>
                    <a:pt x="188" y="169"/>
                    <a:pt x="188" y="169"/>
                    <a:pt x="189" y="169"/>
                  </a:cubicBezTo>
                  <a:cubicBezTo>
                    <a:pt x="189" y="166"/>
                    <a:pt x="189" y="166"/>
                    <a:pt x="189" y="166"/>
                  </a:cubicBezTo>
                  <a:cubicBezTo>
                    <a:pt x="189" y="165"/>
                    <a:pt x="190" y="164"/>
                    <a:pt x="192" y="165"/>
                  </a:cubicBezTo>
                  <a:cubicBezTo>
                    <a:pt x="192" y="161"/>
                    <a:pt x="192" y="161"/>
                    <a:pt x="192" y="161"/>
                  </a:cubicBezTo>
                  <a:cubicBezTo>
                    <a:pt x="190" y="161"/>
                    <a:pt x="189" y="162"/>
                    <a:pt x="188" y="160"/>
                  </a:cubicBezTo>
                  <a:cubicBezTo>
                    <a:pt x="189" y="159"/>
                    <a:pt x="190" y="159"/>
                    <a:pt x="191" y="159"/>
                  </a:cubicBezTo>
                  <a:cubicBezTo>
                    <a:pt x="193" y="156"/>
                    <a:pt x="191" y="152"/>
                    <a:pt x="189" y="149"/>
                  </a:cubicBezTo>
                  <a:cubicBezTo>
                    <a:pt x="190" y="148"/>
                    <a:pt x="190" y="148"/>
                    <a:pt x="191" y="148"/>
                  </a:cubicBezTo>
                  <a:cubicBezTo>
                    <a:pt x="191" y="147"/>
                    <a:pt x="191" y="146"/>
                    <a:pt x="192" y="145"/>
                  </a:cubicBezTo>
                  <a:cubicBezTo>
                    <a:pt x="201" y="153"/>
                    <a:pt x="194" y="135"/>
                    <a:pt x="203" y="139"/>
                  </a:cubicBezTo>
                  <a:cubicBezTo>
                    <a:pt x="206" y="135"/>
                    <a:pt x="209" y="132"/>
                    <a:pt x="210" y="127"/>
                  </a:cubicBezTo>
                  <a:cubicBezTo>
                    <a:pt x="208" y="125"/>
                    <a:pt x="208" y="125"/>
                    <a:pt x="208" y="125"/>
                  </a:cubicBezTo>
                  <a:cubicBezTo>
                    <a:pt x="209" y="124"/>
                    <a:pt x="212" y="125"/>
                    <a:pt x="214" y="124"/>
                  </a:cubicBezTo>
                  <a:cubicBezTo>
                    <a:pt x="214" y="116"/>
                    <a:pt x="214" y="116"/>
                    <a:pt x="214" y="116"/>
                  </a:cubicBezTo>
                  <a:cubicBezTo>
                    <a:pt x="211" y="113"/>
                    <a:pt x="207" y="110"/>
                    <a:pt x="203" y="110"/>
                  </a:cubicBezTo>
                  <a:cubicBezTo>
                    <a:pt x="202" y="114"/>
                    <a:pt x="202" y="114"/>
                    <a:pt x="202" y="114"/>
                  </a:cubicBezTo>
                  <a:cubicBezTo>
                    <a:pt x="199" y="113"/>
                    <a:pt x="199" y="110"/>
                    <a:pt x="195" y="111"/>
                  </a:cubicBezTo>
                  <a:cubicBezTo>
                    <a:pt x="193" y="110"/>
                    <a:pt x="193" y="114"/>
                    <a:pt x="192" y="115"/>
                  </a:cubicBezTo>
                  <a:cubicBezTo>
                    <a:pt x="186" y="113"/>
                    <a:pt x="192" y="109"/>
                    <a:pt x="192" y="105"/>
                  </a:cubicBezTo>
                  <a:cubicBezTo>
                    <a:pt x="193" y="106"/>
                    <a:pt x="193" y="106"/>
                    <a:pt x="193" y="106"/>
                  </a:cubicBezTo>
                  <a:cubicBezTo>
                    <a:pt x="196" y="107"/>
                    <a:pt x="198" y="104"/>
                    <a:pt x="197" y="101"/>
                  </a:cubicBezTo>
                  <a:cubicBezTo>
                    <a:pt x="193" y="100"/>
                    <a:pt x="193" y="104"/>
                    <a:pt x="191" y="106"/>
                  </a:cubicBezTo>
                  <a:cubicBezTo>
                    <a:pt x="186" y="106"/>
                    <a:pt x="188" y="101"/>
                    <a:pt x="188" y="98"/>
                  </a:cubicBezTo>
                  <a:cubicBezTo>
                    <a:pt x="187" y="95"/>
                    <a:pt x="183" y="91"/>
                    <a:pt x="180" y="90"/>
                  </a:cubicBezTo>
                  <a:cubicBezTo>
                    <a:pt x="181" y="89"/>
                    <a:pt x="181" y="88"/>
                    <a:pt x="182" y="88"/>
                  </a:cubicBezTo>
                  <a:cubicBezTo>
                    <a:pt x="184" y="83"/>
                    <a:pt x="179" y="86"/>
                    <a:pt x="178" y="82"/>
                  </a:cubicBezTo>
                  <a:cubicBezTo>
                    <a:pt x="179" y="81"/>
                    <a:pt x="179" y="81"/>
                    <a:pt x="179" y="81"/>
                  </a:cubicBezTo>
                  <a:cubicBezTo>
                    <a:pt x="176" y="83"/>
                    <a:pt x="174" y="78"/>
                    <a:pt x="174" y="75"/>
                  </a:cubicBezTo>
                  <a:cubicBezTo>
                    <a:pt x="173" y="75"/>
                    <a:pt x="173" y="76"/>
                    <a:pt x="173" y="76"/>
                  </a:cubicBezTo>
                  <a:cubicBezTo>
                    <a:pt x="170" y="71"/>
                    <a:pt x="168" y="65"/>
                    <a:pt x="161" y="65"/>
                  </a:cubicBezTo>
                  <a:cubicBezTo>
                    <a:pt x="161" y="64"/>
                    <a:pt x="162" y="64"/>
                    <a:pt x="162" y="63"/>
                  </a:cubicBezTo>
                  <a:cubicBezTo>
                    <a:pt x="163" y="64"/>
                    <a:pt x="164" y="64"/>
                    <a:pt x="165" y="64"/>
                  </a:cubicBezTo>
                  <a:cubicBezTo>
                    <a:pt x="165" y="62"/>
                    <a:pt x="165" y="62"/>
                    <a:pt x="165" y="62"/>
                  </a:cubicBezTo>
                  <a:cubicBezTo>
                    <a:pt x="162" y="62"/>
                    <a:pt x="161" y="59"/>
                    <a:pt x="162" y="56"/>
                  </a:cubicBezTo>
                  <a:cubicBezTo>
                    <a:pt x="165" y="53"/>
                    <a:pt x="166" y="50"/>
                    <a:pt x="168" y="46"/>
                  </a:cubicBezTo>
                  <a:cubicBezTo>
                    <a:pt x="168" y="42"/>
                    <a:pt x="168" y="38"/>
                    <a:pt x="166" y="35"/>
                  </a:cubicBezTo>
                  <a:cubicBezTo>
                    <a:pt x="163" y="33"/>
                    <a:pt x="161" y="36"/>
                    <a:pt x="159" y="38"/>
                  </a:cubicBezTo>
                  <a:cubicBezTo>
                    <a:pt x="159" y="46"/>
                    <a:pt x="155" y="38"/>
                    <a:pt x="151" y="41"/>
                  </a:cubicBezTo>
                  <a:cubicBezTo>
                    <a:pt x="149" y="49"/>
                    <a:pt x="143" y="44"/>
                    <a:pt x="138" y="49"/>
                  </a:cubicBezTo>
                  <a:cubicBezTo>
                    <a:pt x="137" y="44"/>
                    <a:pt x="132" y="47"/>
                    <a:pt x="129" y="45"/>
                  </a:cubicBezTo>
                  <a:cubicBezTo>
                    <a:pt x="130" y="41"/>
                    <a:pt x="134" y="41"/>
                    <a:pt x="133" y="37"/>
                  </a:cubicBezTo>
                  <a:cubicBezTo>
                    <a:pt x="135" y="36"/>
                    <a:pt x="137" y="36"/>
                    <a:pt x="138" y="38"/>
                  </a:cubicBezTo>
                  <a:cubicBezTo>
                    <a:pt x="139" y="37"/>
                    <a:pt x="141" y="38"/>
                    <a:pt x="142" y="37"/>
                  </a:cubicBezTo>
                  <a:cubicBezTo>
                    <a:pt x="143" y="34"/>
                    <a:pt x="146" y="29"/>
                    <a:pt x="141" y="28"/>
                  </a:cubicBezTo>
                  <a:cubicBezTo>
                    <a:pt x="136" y="28"/>
                    <a:pt x="138" y="22"/>
                    <a:pt x="135" y="21"/>
                  </a:cubicBezTo>
                  <a:cubicBezTo>
                    <a:pt x="138" y="21"/>
                    <a:pt x="140" y="19"/>
                    <a:pt x="139" y="16"/>
                  </a:cubicBezTo>
                  <a:cubicBezTo>
                    <a:pt x="137" y="16"/>
                    <a:pt x="137" y="16"/>
                    <a:pt x="137" y="16"/>
                  </a:cubicBezTo>
                  <a:cubicBezTo>
                    <a:pt x="135" y="17"/>
                    <a:pt x="137" y="19"/>
                    <a:pt x="135" y="20"/>
                  </a:cubicBezTo>
                  <a:cubicBezTo>
                    <a:pt x="133" y="21"/>
                    <a:pt x="132" y="19"/>
                    <a:pt x="131" y="18"/>
                  </a:cubicBezTo>
                  <a:cubicBezTo>
                    <a:pt x="132" y="17"/>
                    <a:pt x="132" y="17"/>
                    <a:pt x="132" y="17"/>
                  </a:cubicBezTo>
                  <a:cubicBezTo>
                    <a:pt x="133" y="14"/>
                    <a:pt x="131" y="12"/>
                    <a:pt x="128" y="10"/>
                  </a:cubicBezTo>
                  <a:cubicBezTo>
                    <a:pt x="120" y="8"/>
                    <a:pt x="124" y="19"/>
                    <a:pt x="119" y="21"/>
                  </a:cubicBezTo>
                  <a:cubicBezTo>
                    <a:pt x="111" y="20"/>
                    <a:pt x="102" y="25"/>
                    <a:pt x="97" y="17"/>
                  </a:cubicBezTo>
                  <a:cubicBezTo>
                    <a:pt x="94" y="13"/>
                    <a:pt x="86" y="21"/>
                    <a:pt x="88" y="14"/>
                  </a:cubicBezTo>
                  <a:cubicBezTo>
                    <a:pt x="86" y="4"/>
                    <a:pt x="78" y="12"/>
                    <a:pt x="73" y="7"/>
                  </a:cubicBezTo>
                  <a:cubicBezTo>
                    <a:pt x="76" y="5"/>
                    <a:pt x="76" y="5"/>
                    <a:pt x="76" y="5"/>
                  </a:cubicBezTo>
                  <a:cubicBezTo>
                    <a:pt x="75" y="0"/>
                    <a:pt x="75" y="0"/>
                    <a:pt x="75" y="0"/>
                  </a:cubicBezTo>
                  <a:cubicBezTo>
                    <a:pt x="69" y="3"/>
                    <a:pt x="72" y="12"/>
                    <a:pt x="69" y="17"/>
                  </a:cubicBezTo>
                  <a:cubicBezTo>
                    <a:pt x="66" y="16"/>
                    <a:pt x="65" y="13"/>
                    <a:pt x="62" y="14"/>
                  </a:cubicBezTo>
                  <a:cubicBezTo>
                    <a:pt x="61" y="16"/>
                    <a:pt x="62" y="18"/>
                    <a:pt x="61" y="19"/>
                  </a:cubicBezTo>
                  <a:cubicBezTo>
                    <a:pt x="59" y="15"/>
                    <a:pt x="59" y="15"/>
                    <a:pt x="59" y="15"/>
                  </a:cubicBezTo>
                  <a:cubicBezTo>
                    <a:pt x="60" y="21"/>
                    <a:pt x="51" y="21"/>
                    <a:pt x="53" y="27"/>
                  </a:cubicBezTo>
                  <a:cubicBezTo>
                    <a:pt x="41" y="31"/>
                    <a:pt x="59" y="38"/>
                    <a:pt x="46" y="41"/>
                  </a:cubicBezTo>
                  <a:cubicBezTo>
                    <a:pt x="37" y="39"/>
                    <a:pt x="44" y="52"/>
                    <a:pt x="37" y="54"/>
                  </a:cubicBezTo>
                  <a:cubicBezTo>
                    <a:pt x="43" y="56"/>
                    <a:pt x="36" y="59"/>
                    <a:pt x="35" y="62"/>
                  </a:cubicBezTo>
                  <a:cubicBezTo>
                    <a:pt x="31" y="60"/>
                    <a:pt x="31" y="60"/>
                    <a:pt x="31" y="60"/>
                  </a:cubicBezTo>
                  <a:cubicBezTo>
                    <a:pt x="31" y="62"/>
                    <a:pt x="31" y="62"/>
                    <a:pt x="31" y="62"/>
                  </a:cubicBezTo>
                  <a:cubicBezTo>
                    <a:pt x="32" y="62"/>
                    <a:pt x="32" y="62"/>
                    <a:pt x="32" y="62"/>
                  </a:cubicBezTo>
                  <a:cubicBezTo>
                    <a:pt x="34" y="63"/>
                    <a:pt x="33" y="65"/>
                    <a:pt x="33" y="66"/>
                  </a:cubicBezTo>
                  <a:cubicBezTo>
                    <a:pt x="31" y="65"/>
                    <a:pt x="28" y="67"/>
                    <a:pt x="25" y="67"/>
                  </a:cubicBezTo>
                  <a:cubicBezTo>
                    <a:pt x="25" y="67"/>
                    <a:pt x="25" y="67"/>
                    <a:pt x="25" y="67"/>
                  </a:cubicBezTo>
                  <a:cubicBezTo>
                    <a:pt x="25" y="68"/>
                    <a:pt x="23" y="68"/>
                    <a:pt x="23" y="69"/>
                  </a:cubicBezTo>
                  <a:cubicBezTo>
                    <a:pt x="25" y="72"/>
                    <a:pt x="28" y="76"/>
                    <a:pt x="23" y="77"/>
                  </a:cubicBezTo>
                  <a:cubicBezTo>
                    <a:pt x="22" y="78"/>
                    <a:pt x="21" y="76"/>
                    <a:pt x="20" y="76"/>
                  </a:cubicBezTo>
                  <a:cubicBezTo>
                    <a:pt x="20" y="78"/>
                    <a:pt x="20" y="78"/>
                    <a:pt x="20" y="78"/>
                  </a:cubicBezTo>
                  <a:cubicBezTo>
                    <a:pt x="25" y="78"/>
                    <a:pt x="20" y="84"/>
                    <a:pt x="25" y="84"/>
                  </a:cubicBezTo>
                  <a:cubicBezTo>
                    <a:pt x="23" y="86"/>
                    <a:pt x="23" y="86"/>
                    <a:pt x="23" y="86"/>
                  </a:cubicBezTo>
                  <a:cubicBezTo>
                    <a:pt x="25" y="88"/>
                    <a:pt x="25" y="88"/>
                    <a:pt x="25" y="88"/>
                  </a:cubicBezTo>
                  <a:cubicBezTo>
                    <a:pt x="24" y="89"/>
                    <a:pt x="23" y="89"/>
                    <a:pt x="23" y="91"/>
                  </a:cubicBezTo>
                  <a:cubicBezTo>
                    <a:pt x="24" y="91"/>
                    <a:pt x="24" y="91"/>
                    <a:pt x="24" y="91"/>
                  </a:cubicBezTo>
                  <a:cubicBezTo>
                    <a:pt x="28" y="96"/>
                    <a:pt x="20" y="97"/>
                    <a:pt x="19" y="101"/>
                  </a:cubicBezTo>
                  <a:cubicBezTo>
                    <a:pt x="21" y="103"/>
                    <a:pt x="21" y="105"/>
                    <a:pt x="24" y="105"/>
                  </a:cubicBezTo>
                  <a:cubicBezTo>
                    <a:pt x="24" y="111"/>
                    <a:pt x="15" y="108"/>
                    <a:pt x="15" y="114"/>
                  </a:cubicBezTo>
                  <a:cubicBezTo>
                    <a:pt x="15" y="114"/>
                    <a:pt x="14" y="113"/>
                    <a:pt x="14" y="112"/>
                  </a:cubicBezTo>
                  <a:cubicBezTo>
                    <a:pt x="13" y="112"/>
                    <a:pt x="11" y="113"/>
                    <a:pt x="10" y="112"/>
                  </a:cubicBezTo>
                  <a:cubicBezTo>
                    <a:pt x="13" y="109"/>
                    <a:pt x="8" y="107"/>
                    <a:pt x="11" y="105"/>
                  </a:cubicBezTo>
                  <a:cubicBezTo>
                    <a:pt x="13" y="105"/>
                    <a:pt x="13" y="105"/>
                    <a:pt x="13" y="105"/>
                  </a:cubicBezTo>
                  <a:cubicBezTo>
                    <a:pt x="13" y="103"/>
                    <a:pt x="13" y="103"/>
                    <a:pt x="13" y="103"/>
                  </a:cubicBezTo>
                  <a:cubicBezTo>
                    <a:pt x="9" y="107"/>
                    <a:pt x="2" y="108"/>
                    <a:pt x="0" y="113"/>
                  </a:cubicBezTo>
                  <a:cubicBezTo>
                    <a:pt x="4" y="113"/>
                    <a:pt x="10" y="113"/>
                    <a:pt x="14" y="113"/>
                  </a:cubicBezTo>
                  <a:cubicBezTo>
                    <a:pt x="15" y="119"/>
                    <a:pt x="15" y="119"/>
                    <a:pt x="15" y="119"/>
                  </a:cubicBezTo>
                  <a:cubicBezTo>
                    <a:pt x="18" y="123"/>
                    <a:pt x="24" y="121"/>
                    <a:pt x="27" y="121"/>
                  </a:cubicBezTo>
                  <a:cubicBezTo>
                    <a:pt x="26" y="124"/>
                    <a:pt x="33" y="126"/>
                    <a:pt x="28" y="129"/>
                  </a:cubicBezTo>
                  <a:cubicBezTo>
                    <a:pt x="28" y="128"/>
                    <a:pt x="26" y="129"/>
                    <a:pt x="25" y="128"/>
                  </a:cubicBezTo>
                  <a:cubicBezTo>
                    <a:pt x="24" y="134"/>
                    <a:pt x="33" y="131"/>
                    <a:pt x="29" y="138"/>
                  </a:cubicBezTo>
                  <a:cubicBezTo>
                    <a:pt x="18" y="136"/>
                    <a:pt x="31" y="146"/>
                    <a:pt x="26" y="148"/>
                  </a:cubicBezTo>
                  <a:cubicBezTo>
                    <a:pt x="34" y="148"/>
                    <a:pt x="39" y="143"/>
                    <a:pt x="47" y="145"/>
                  </a:cubicBezTo>
                  <a:cubicBezTo>
                    <a:pt x="47" y="155"/>
                    <a:pt x="47" y="155"/>
                    <a:pt x="47" y="155"/>
                  </a:cubicBezTo>
                  <a:cubicBezTo>
                    <a:pt x="50" y="162"/>
                    <a:pt x="55" y="152"/>
                    <a:pt x="60" y="155"/>
                  </a:cubicBezTo>
                  <a:cubicBezTo>
                    <a:pt x="57" y="160"/>
                    <a:pt x="64" y="163"/>
                    <a:pt x="69" y="162"/>
                  </a:cubicBezTo>
                  <a:cubicBezTo>
                    <a:pt x="69" y="165"/>
                    <a:pt x="75" y="163"/>
                    <a:pt x="73" y="168"/>
                  </a:cubicBezTo>
                  <a:cubicBezTo>
                    <a:pt x="76" y="168"/>
                    <a:pt x="80" y="168"/>
                    <a:pt x="81" y="172"/>
                  </a:cubicBezTo>
                  <a:cubicBezTo>
                    <a:pt x="78" y="173"/>
                    <a:pt x="77" y="173"/>
                    <a:pt x="75" y="175"/>
                  </a:cubicBezTo>
                  <a:cubicBezTo>
                    <a:pt x="75" y="173"/>
                    <a:pt x="73" y="171"/>
                    <a:pt x="70" y="172"/>
                  </a:cubicBezTo>
                  <a:cubicBezTo>
                    <a:pt x="69" y="171"/>
                    <a:pt x="68" y="173"/>
                    <a:pt x="68" y="174"/>
                  </a:cubicBezTo>
                  <a:cubicBezTo>
                    <a:pt x="69" y="177"/>
                    <a:pt x="70" y="177"/>
                    <a:pt x="73" y="177"/>
                  </a:cubicBezTo>
                  <a:cubicBezTo>
                    <a:pt x="74" y="189"/>
                    <a:pt x="74" y="189"/>
                    <a:pt x="74" y="189"/>
                  </a:cubicBezTo>
                  <a:cubicBezTo>
                    <a:pt x="78" y="197"/>
                    <a:pt x="68" y="190"/>
                    <a:pt x="70" y="197"/>
                  </a:cubicBezTo>
                  <a:cubicBezTo>
                    <a:pt x="73" y="197"/>
                    <a:pt x="73" y="197"/>
                    <a:pt x="73" y="197"/>
                  </a:cubicBezTo>
                  <a:cubicBezTo>
                    <a:pt x="73" y="196"/>
                    <a:pt x="73" y="196"/>
                    <a:pt x="73" y="196"/>
                  </a:cubicBezTo>
                  <a:cubicBezTo>
                    <a:pt x="73" y="192"/>
                    <a:pt x="78" y="194"/>
                    <a:pt x="81" y="194"/>
                  </a:cubicBezTo>
                  <a:cubicBezTo>
                    <a:pt x="82" y="174"/>
                    <a:pt x="82" y="174"/>
                    <a:pt x="82" y="174"/>
                  </a:cubicBezTo>
                  <a:cubicBezTo>
                    <a:pt x="85" y="176"/>
                    <a:pt x="89" y="172"/>
                    <a:pt x="92" y="171"/>
                  </a:cubicBezTo>
                  <a:cubicBezTo>
                    <a:pt x="91" y="172"/>
                    <a:pt x="94" y="178"/>
                    <a:pt x="90" y="177"/>
                  </a:cubicBezTo>
                  <a:cubicBezTo>
                    <a:pt x="89" y="182"/>
                    <a:pt x="89" y="182"/>
                    <a:pt x="89" y="182"/>
                  </a:cubicBezTo>
                  <a:cubicBezTo>
                    <a:pt x="96" y="183"/>
                    <a:pt x="92" y="174"/>
                    <a:pt x="99" y="177"/>
                  </a:cubicBezTo>
                  <a:cubicBezTo>
                    <a:pt x="99" y="175"/>
                    <a:pt x="99" y="175"/>
                    <a:pt x="99" y="175"/>
                  </a:cubicBezTo>
                  <a:cubicBezTo>
                    <a:pt x="100" y="173"/>
                    <a:pt x="102" y="173"/>
                    <a:pt x="104" y="173"/>
                  </a:cubicBezTo>
                  <a:cubicBezTo>
                    <a:pt x="104" y="174"/>
                    <a:pt x="106" y="175"/>
                    <a:pt x="106" y="176"/>
                  </a:cubicBezTo>
                  <a:cubicBezTo>
                    <a:pt x="104" y="180"/>
                    <a:pt x="97" y="179"/>
                    <a:pt x="98" y="185"/>
                  </a:cubicBezTo>
                  <a:cubicBezTo>
                    <a:pt x="96" y="186"/>
                    <a:pt x="95" y="183"/>
                    <a:pt x="94" y="182"/>
                  </a:cubicBezTo>
                  <a:cubicBezTo>
                    <a:pt x="91" y="183"/>
                    <a:pt x="87" y="185"/>
                    <a:pt x="90" y="188"/>
                  </a:cubicBezTo>
                  <a:cubicBezTo>
                    <a:pt x="93" y="189"/>
                    <a:pt x="94" y="187"/>
                    <a:pt x="96" y="185"/>
                  </a:cubicBezTo>
                  <a:cubicBezTo>
                    <a:pt x="97" y="186"/>
                    <a:pt x="96" y="187"/>
                    <a:pt x="96" y="188"/>
                  </a:cubicBezTo>
                  <a:cubicBezTo>
                    <a:pt x="98" y="188"/>
                    <a:pt x="98" y="188"/>
                    <a:pt x="98" y="188"/>
                  </a:cubicBezTo>
                  <a:cubicBezTo>
                    <a:pt x="98" y="187"/>
                    <a:pt x="98" y="185"/>
                    <a:pt x="99" y="184"/>
                  </a:cubicBezTo>
                  <a:cubicBezTo>
                    <a:pt x="101" y="186"/>
                    <a:pt x="98" y="190"/>
                    <a:pt x="102" y="190"/>
                  </a:cubicBezTo>
                  <a:cubicBezTo>
                    <a:pt x="100" y="192"/>
                    <a:pt x="100" y="192"/>
                    <a:pt x="100" y="192"/>
                  </a:cubicBezTo>
                  <a:cubicBezTo>
                    <a:pt x="101" y="192"/>
                    <a:pt x="101" y="193"/>
                    <a:pt x="102" y="193"/>
                  </a:cubicBezTo>
                  <a:cubicBezTo>
                    <a:pt x="98" y="196"/>
                    <a:pt x="98" y="196"/>
                    <a:pt x="98" y="196"/>
                  </a:cubicBezTo>
                  <a:cubicBezTo>
                    <a:pt x="96" y="198"/>
                    <a:pt x="99" y="200"/>
                    <a:pt x="99" y="202"/>
                  </a:cubicBezTo>
                  <a:cubicBezTo>
                    <a:pt x="101" y="202"/>
                    <a:pt x="101" y="201"/>
                    <a:pt x="103" y="200"/>
                  </a:cubicBezTo>
                  <a:cubicBezTo>
                    <a:pt x="102" y="190"/>
                    <a:pt x="114" y="202"/>
                    <a:pt x="111" y="191"/>
                  </a:cubicBezTo>
                  <a:cubicBezTo>
                    <a:pt x="117" y="190"/>
                    <a:pt x="115" y="183"/>
                    <a:pt x="118" y="180"/>
                  </a:cubicBezTo>
                  <a:cubicBezTo>
                    <a:pt x="122" y="180"/>
                    <a:pt x="128" y="181"/>
                    <a:pt x="132" y="184"/>
                  </a:cubicBezTo>
                  <a:cubicBezTo>
                    <a:pt x="132" y="187"/>
                    <a:pt x="135" y="183"/>
                    <a:pt x="137" y="185"/>
                  </a:cubicBezTo>
                  <a:cubicBezTo>
                    <a:pt x="138" y="182"/>
                    <a:pt x="138" y="182"/>
                    <a:pt x="138" y="182"/>
                  </a:cubicBezTo>
                  <a:cubicBezTo>
                    <a:pt x="140" y="180"/>
                    <a:pt x="142" y="182"/>
                    <a:pt x="144" y="184"/>
                  </a:cubicBezTo>
                  <a:cubicBezTo>
                    <a:pt x="143" y="185"/>
                    <a:pt x="142" y="184"/>
                    <a:pt x="141" y="185"/>
                  </a:cubicBezTo>
                  <a:cubicBezTo>
                    <a:pt x="141" y="187"/>
                    <a:pt x="141" y="187"/>
                    <a:pt x="141" y="187"/>
                  </a:cubicBezTo>
                  <a:cubicBezTo>
                    <a:pt x="147" y="183"/>
                    <a:pt x="147" y="194"/>
                    <a:pt x="153" y="189"/>
                  </a:cubicBezTo>
                  <a:close/>
                  <a:moveTo>
                    <a:pt x="194" y="122"/>
                  </a:moveTo>
                  <a:cubicBezTo>
                    <a:pt x="196" y="123"/>
                    <a:pt x="198" y="126"/>
                    <a:pt x="201" y="123"/>
                  </a:cubicBezTo>
                  <a:cubicBezTo>
                    <a:pt x="202" y="120"/>
                    <a:pt x="202" y="120"/>
                    <a:pt x="202" y="120"/>
                  </a:cubicBezTo>
                  <a:cubicBezTo>
                    <a:pt x="206" y="122"/>
                    <a:pt x="206" y="122"/>
                    <a:pt x="206" y="122"/>
                  </a:cubicBezTo>
                  <a:cubicBezTo>
                    <a:pt x="207" y="127"/>
                    <a:pt x="203" y="123"/>
                    <a:pt x="200" y="125"/>
                  </a:cubicBezTo>
                  <a:cubicBezTo>
                    <a:pt x="198" y="127"/>
                    <a:pt x="196" y="124"/>
                    <a:pt x="194" y="124"/>
                  </a:cubicBezTo>
                  <a:lnTo>
                    <a:pt x="194" y="122"/>
                  </a:lnTo>
                  <a:close/>
                  <a:moveTo>
                    <a:pt x="185" y="153"/>
                  </a:moveTo>
                  <a:cubicBezTo>
                    <a:pt x="184" y="157"/>
                    <a:pt x="188" y="161"/>
                    <a:pt x="188" y="165"/>
                  </a:cubicBezTo>
                  <a:cubicBezTo>
                    <a:pt x="185" y="163"/>
                    <a:pt x="186" y="157"/>
                    <a:pt x="182" y="155"/>
                  </a:cubicBezTo>
                  <a:lnTo>
                    <a:pt x="185" y="153"/>
                  </a:lnTo>
                  <a:close/>
                  <a:moveTo>
                    <a:pt x="174" y="103"/>
                  </a:moveTo>
                  <a:cubicBezTo>
                    <a:pt x="177" y="105"/>
                    <a:pt x="179" y="106"/>
                    <a:pt x="181" y="108"/>
                  </a:cubicBezTo>
                  <a:cubicBezTo>
                    <a:pt x="180" y="111"/>
                    <a:pt x="180" y="111"/>
                    <a:pt x="180" y="111"/>
                  </a:cubicBezTo>
                  <a:cubicBezTo>
                    <a:pt x="180" y="111"/>
                    <a:pt x="178" y="111"/>
                    <a:pt x="178" y="112"/>
                  </a:cubicBezTo>
                  <a:cubicBezTo>
                    <a:pt x="175" y="113"/>
                    <a:pt x="176" y="107"/>
                    <a:pt x="174" y="105"/>
                  </a:cubicBezTo>
                  <a:lnTo>
                    <a:pt x="174" y="103"/>
                  </a:lnTo>
                  <a:close/>
                  <a:moveTo>
                    <a:pt x="105" y="186"/>
                  </a:moveTo>
                  <a:cubicBezTo>
                    <a:pt x="108" y="184"/>
                    <a:pt x="103" y="182"/>
                    <a:pt x="108" y="182"/>
                  </a:cubicBezTo>
                  <a:cubicBezTo>
                    <a:pt x="110" y="184"/>
                    <a:pt x="109" y="187"/>
                    <a:pt x="111" y="189"/>
                  </a:cubicBezTo>
                  <a:cubicBezTo>
                    <a:pt x="108" y="189"/>
                    <a:pt x="107" y="188"/>
                    <a:pt x="105" y="186"/>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5" name="Rectangle 3"/>
            <p:cNvSpPr txBox="1">
              <a:spLocks noChangeArrowheads="1"/>
            </p:cNvSpPr>
            <p:nvPr/>
          </p:nvSpPr>
          <p:spPr bwMode="auto">
            <a:xfrm>
              <a:off x="2891364" y="370602"/>
              <a:ext cx="5034677"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Gulim" panose="020B0600000101010101" pitchFamily="34" charset="-127"/>
                  <a:ea typeface="Gulim" panose="020B0600000101010101" pitchFamily="34" charset="-127"/>
                </a:defRPr>
              </a:lvl1pPr>
              <a:lvl2pPr marL="742950" indent="-285750" eaLnBrk="0" hangingPunct="0">
                <a:defRPr>
                  <a:solidFill>
                    <a:schemeClr val="tx1"/>
                  </a:solidFill>
                  <a:latin typeface="Gulim" panose="020B0600000101010101" pitchFamily="34" charset="-127"/>
                  <a:ea typeface="Gulim" panose="020B0600000101010101" pitchFamily="34" charset="-127"/>
                </a:defRPr>
              </a:lvl2pPr>
              <a:lvl3pPr marL="1143000" indent="-228600" eaLnBrk="0" hangingPunct="0">
                <a:defRPr>
                  <a:solidFill>
                    <a:schemeClr val="tx1"/>
                  </a:solidFill>
                  <a:latin typeface="Gulim" panose="020B0600000101010101" pitchFamily="34" charset="-127"/>
                  <a:ea typeface="Gulim" panose="020B0600000101010101" pitchFamily="34" charset="-127"/>
                </a:defRPr>
              </a:lvl3pPr>
              <a:lvl4pPr marL="1600200" indent="-228600" eaLnBrk="0" hangingPunct="0">
                <a:defRPr>
                  <a:solidFill>
                    <a:schemeClr val="tx1"/>
                  </a:solidFill>
                  <a:latin typeface="Gulim" panose="020B0600000101010101" pitchFamily="34" charset="-127"/>
                  <a:ea typeface="Gulim" panose="020B0600000101010101" pitchFamily="34" charset="-127"/>
                </a:defRPr>
              </a:lvl4pPr>
              <a:lvl5pPr marL="2057400" indent="-228600" eaLnBrk="0" hangingPunct="0">
                <a:defRPr>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9pPr>
            </a:lstStyle>
            <a:p>
              <a:pPr marL="0" indent="0" eaLnBrk="1" latinLnBrk="1" hangingPunct="1">
                <a:lnSpc>
                  <a:spcPct val="120000"/>
                </a:lnSpc>
                <a:spcBef>
                  <a:spcPct val="20000"/>
                </a:spcBef>
                <a:defRPr/>
              </a:pPr>
              <a:r>
                <a:rPr lang="zh-CN" altLang="en-US" sz="2100" dirty="0">
                  <a:solidFill>
                    <a:srgbClr val="0000FF"/>
                  </a:solidFill>
                  <a:latin typeface="+mn-lt"/>
                  <a:ea typeface="+mn-ea"/>
                  <a:cs typeface="+mn-ea"/>
                  <a:sym typeface="+mn-lt"/>
                </a:rPr>
                <a:t>说一说什么是平行四边形的高。</a:t>
              </a:r>
              <a:endParaRPr lang="en-US" altLang="zh-CN" sz="2100" dirty="0">
                <a:solidFill>
                  <a:srgbClr val="0000FF"/>
                </a:solidFill>
                <a:latin typeface="+mn-lt"/>
                <a:ea typeface="+mn-ea"/>
                <a:cs typeface="+mn-ea"/>
                <a:sym typeface="+mn-lt"/>
              </a:endParaRPr>
            </a:p>
          </p:txBody>
        </p:sp>
      </p:grpSp>
      <p:sp>
        <p:nvSpPr>
          <p:cNvPr id="7" name="AutoShape 2"/>
          <p:cNvSpPr>
            <a:spLocks noChangeArrowheads="1"/>
          </p:cNvSpPr>
          <p:nvPr/>
        </p:nvSpPr>
        <p:spPr bwMode="auto">
          <a:xfrm>
            <a:off x="1211971" y="1364793"/>
            <a:ext cx="2649596" cy="1162157"/>
          </a:xfrm>
          <a:prstGeom prst="parallelogram">
            <a:avLst>
              <a:gd name="adj" fmla="val 58308"/>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latin typeface="楷体" panose="02010609060101010101" pitchFamily="49" charset="-122"/>
              <a:ea typeface="楷体" panose="02010609060101010101" pitchFamily="49" charset="-122"/>
            </a:endParaRPr>
          </a:p>
        </p:txBody>
      </p:sp>
      <p:sp>
        <p:nvSpPr>
          <p:cNvPr id="8" name="Text Box 3"/>
          <p:cNvSpPr txBox="1">
            <a:spLocks noChangeArrowheads="1"/>
          </p:cNvSpPr>
          <p:nvPr/>
        </p:nvSpPr>
        <p:spPr bwMode="auto">
          <a:xfrm>
            <a:off x="1029897" y="2614110"/>
            <a:ext cx="283736"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1800" i="1">
                <a:latin typeface="楷体" panose="02010609060101010101" pitchFamily="49" charset="-122"/>
                <a:ea typeface="楷体" panose="02010609060101010101" pitchFamily="49" charset="-122"/>
                <a:cs typeface="Times New Roman" panose="02020603050405020304" pitchFamily="18" charset="0"/>
              </a:rPr>
              <a:t>A</a:t>
            </a:r>
          </a:p>
        </p:txBody>
      </p:sp>
      <p:sp>
        <p:nvSpPr>
          <p:cNvPr id="9" name="Text Box 4"/>
          <p:cNvSpPr txBox="1">
            <a:spLocks noChangeArrowheads="1"/>
          </p:cNvSpPr>
          <p:nvPr/>
        </p:nvSpPr>
        <p:spPr bwMode="auto">
          <a:xfrm>
            <a:off x="3106531" y="2614110"/>
            <a:ext cx="283736"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1800" i="1">
                <a:latin typeface="楷体" panose="02010609060101010101" pitchFamily="49" charset="-122"/>
                <a:ea typeface="楷体" panose="02010609060101010101" pitchFamily="49" charset="-122"/>
                <a:cs typeface="Times New Roman" panose="02020603050405020304" pitchFamily="18" charset="0"/>
              </a:rPr>
              <a:t>B</a:t>
            </a:r>
          </a:p>
        </p:txBody>
      </p:sp>
      <p:sp>
        <p:nvSpPr>
          <p:cNvPr id="10" name="Text Box 5"/>
          <p:cNvSpPr txBox="1">
            <a:spLocks noChangeArrowheads="1"/>
          </p:cNvSpPr>
          <p:nvPr/>
        </p:nvSpPr>
        <p:spPr bwMode="auto">
          <a:xfrm>
            <a:off x="3908678" y="1246132"/>
            <a:ext cx="283736"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1800" i="1">
                <a:latin typeface="楷体" panose="02010609060101010101" pitchFamily="49" charset="-122"/>
                <a:ea typeface="楷体" panose="02010609060101010101" pitchFamily="49" charset="-122"/>
                <a:cs typeface="Times New Roman" panose="02020603050405020304" pitchFamily="18" charset="0"/>
              </a:rPr>
              <a:t>C</a:t>
            </a:r>
          </a:p>
        </p:txBody>
      </p:sp>
      <p:sp>
        <p:nvSpPr>
          <p:cNvPr id="11" name="Text Box 6"/>
          <p:cNvSpPr txBox="1">
            <a:spLocks noChangeArrowheads="1"/>
          </p:cNvSpPr>
          <p:nvPr/>
        </p:nvSpPr>
        <p:spPr bwMode="auto">
          <a:xfrm>
            <a:off x="1643732" y="1199355"/>
            <a:ext cx="283736"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1800" i="1">
                <a:latin typeface="楷体" panose="02010609060101010101" pitchFamily="49" charset="-122"/>
                <a:ea typeface="楷体" panose="02010609060101010101" pitchFamily="49" charset="-122"/>
                <a:cs typeface="Times New Roman" panose="02020603050405020304" pitchFamily="18" charset="0"/>
              </a:rPr>
              <a:t>D</a:t>
            </a:r>
          </a:p>
        </p:txBody>
      </p:sp>
      <p:sp>
        <p:nvSpPr>
          <p:cNvPr id="12" name="Oval 7"/>
          <p:cNvSpPr>
            <a:spLocks noChangeArrowheads="1"/>
          </p:cNvSpPr>
          <p:nvPr/>
        </p:nvSpPr>
        <p:spPr bwMode="auto">
          <a:xfrm>
            <a:off x="1832542" y="1344602"/>
            <a:ext cx="94926" cy="97113"/>
          </a:xfrm>
          <a:prstGeom prst="ellipse">
            <a:avLst/>
          </a:prstGeom>
          <a:solidFill>
            <a:srgbClr val="FF3399"/>
          </a:solidFill>
          <a:ln w="9525">
            <a:solidFill>
              <a:srgbClr val="FF0000"/>
            </a:solidFill>
            <a:round/>
          </a:ln>
        </p:spPr>
        <p:txBody>
          <a:bodyPr wrap="none"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800">
              <a:latin typeface="楷体" panose="02010609060101010101" pitchFamily="49" charset="-122"/>
              <a:ea typeface="楷体" panose="02010609060101010101" pitchFamily="49" charset="-122"/>
            </a:endParaRPr>
          </a:p>
        </p:txBody>
      </p:sp>
      <p:sp>
        <p:nvSpPr>
          <p:cNvPr id="14" name="Line 11"/>
          <p:cNvSpPr>
            <a:spLocks noChangeShapeType="1"/>
          </p:cNvSpPr>
          <p:nvPr/>
        </p:nvSpPr>
        <p:spPr bwMode="auto">
          <a:xfrm flipH="1">
            <a:off x="1867735" y="1410344"/>
            <a:ext cx="29963" cy="1161090"/>
          </a:xfrm>
          <a:prstGeom prst="line">
            <a:avLst/>
          </a:prstGeom>
          <a:noFill/>
          <a:ln w="57150">
            <a:solidFill>
              <a:srgbClr val="FF3399"/>
            </a:solidFill>
            <a:prstDash val="dash"/>
            <a:round/>
          </a:ln>
          <a:extLst>
            <a:ext uri="{909E8E84-426E-40DD-AFC4-6F175D3DCCD1}">
              <a14:hiddenFill xmlns:a14="http://schemas.microsoft.com/office/drawing/2010/main">
                <a:noFill/>
              </a14:hiddenFill>
            </a:ext>
          </a:extLst>
        </p:spPr>
        <p:txBody>
          <a:bodyPr lIns="68580" tIns="34290" rIns="68580" bIns="34290"/>
          <a:lstStyle/>
          <a:p>
            <a:endParaRPr lang="zh-CN" altLang="en-US" sz="1800">
              <a:latin typeface="楷体" panose="02010609060101010101" pitchFamily="49" charset="-122"/>
              <a:ea typeface="楷体" panose="02010609060101010101" pitchFamily="49" charset="-122"/>
            </a:endParaRPr>
          </a:p>
        </p:txBody>
      </p:sp>
      <p:grpSp>
        <p:nvGrpSpPr>
          <p:cNvPr id="15" name="组合 25"/>
          <p:cNvGrpSpPr/>
          <p:nvPr/>
        </p:nvGrpSpPr>
        <p:grpSpPr bwMode="auto">
          <a:xfrm>
            <a:off x="1871088" y="2382030"/>
            <a:ext cx="164600" cy="134558"/>
            <a:chOff x="2287153" y="3191904"/>
            <a:chExt cx="420484" cy="287338"/>
          </a:xfrm>
        </p:grpSpPr>
        <p:sp>
          <p:nvSpPr>
            <p:cNvPr id="19" name="Line 12"/>
            <p:cNvSpPr>
              <a:spLocks noChangeShapeType="1"/>
            </p:cNvSpPr>
            <p:nvPr/>
          </p:nvSpPr>
          <p:spPr bwMode="auto">
            <a:xfrm flipV="1">
              <a:off x="2287153" y="3205163"/>
              <a:ext cx="420484" cy="0"/>
            </a:xfrm>
            <a:prstGeom prst="line">
              <a:avLst/>
            </a:prstGeom>
            <a:noFill/>
            <a:ln w="57150">
              <a:solidFill>
                <a:schemeClr val="tx1"/>
              </a:solidFill>
              <a:round/>
            </a:ln>
            <a:extLst>
              <a:ext uri="{909E8E84-426E-40DD-AFC4-6F175D3DCCD1}">
                <a14:hiddenFill xmlns:a14="http://schemas.microsoft.com/office/drawing/2010/main">
                  <a:noFill/>
                </a14:hiddenFill>
              </a:ext>
            </a:extLst>
          </p:spPr>
          <p:txBody>
            <a:bodyPr/>
            <a:lstStyle/>
            <a:p>
              <a:endParaRPr lang="zh-CN" altLang="en-US" sz="1800">
                <a:latin typeface="楷体" panose="02010609060101010101" pitchFamily="49" charset="-122"/>
                <a:ea typeface="楷体" panose="02010609060101010101" pitchFamily="49" charset="-122"/>
              </a:endParaRPr>
            </a:p>
          </p:txBody>
        </p:sp>
        <p:sp>
          <p:nvSpPr>
            <p:cNvPr id="20" name="Line 13"/>
            <p:cNvSpPr>
              <a:spLocks noChangeShapeType="1"/>
            </p:cNvSpPr>
            <p:nvPr/>
          </p:nvSpPr>
          <p:spPr bwMode="auto">
            <a:xfrm flipH="1">
              <a:off x="2651127" y="3191904"/>
              <a:ext cx="0" cy="287338"/>
            </a:xfrm>
            <a:prstGeom prst="line">
              <a:avLst/>
            </a:prstGeom>
            <a:noFill/>
            <a:ln w="57150">
              <a:solidFill>
                <a:schemeClr val="tx1"/>
              </a:solidFill>
              <a:round/>
            </a:ln>
            <a:extLst>
              <a:ext uri="{909E8E84-426E-40DD-AFC4-6F175D3DCCD1}">
                <a14:hiddenFill xmlns:a14="http://schemas.microsoft.com/office/drawing/2010/main">
                  <a:noFill/>
                </a14:hiddenFill>
              </a:ext>
            </a:extLst>
          </p:spPr>
          <p:txBody>
            <a:bodyPr/>
            <a:lstStyle/>
            <a:p>
              <a:endParaRPr lang="zh-CN" altLang="en-US" sz="1800">
                <a:latin typeface="楷体" panose="02010609060101010101" pitchFamily="49" charset="-122"/>
                <a:ea typeface="楷体" panose="02010609060101010101" pitchFamily="49" charset="-122"/>
              </a:endParaRPr>
            </a:p>
          </p:txBody>
        </p:sp>
      </p:grpSp>
      <p:sp>
        <p:nvSpPr>
          <p:cNvPr id="16" name="Text Box 14"/>
          <p:cNvSpPr txBox="1">
            <a:spLocks noChangeArrowheads="1"/>
          </p:cNvSpPr>
          <p:nvPr/>
        </p:nvSpPr>
        <p:spPr bwMode="auto">
          <a:xfrm>
            <a:off x="2140793" y="1871259"/>
            <a:ext cx="378663"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1800" b="1" dirty="0">
                <a:solidFill>
                  <a:srgbClr val="FF0000"/>
                </a:solidFill>
                <a:latin typeface="楷体" panose="02010609060101010101" pitchFamily="49" charset="-122"/>
                <a:ea typeface="楷体" panose="02010609060101010101" pitchFamily="49" charset="-122"/>
              </a:rPr>
              <a:t>高</a:t>
            </a:r>
          </a:p>
        </p:txBody>
      </p:sp>
      <p:sp>
        <p:nvSpPr>
          <p:cNvPr id="17" name="Text Box 15"/>
          <p:cNvSpPr txBox="1">
            <a:spLocks noChangeArrowheads="1"/>
          </p:cNvSpPr>
          <p:nvPr/>
        </p:nvSpPr>
        <p:spPr bwMode="auto">
          <a:xfrm>
            <a:off x="1891097" y="2669593"/>
            <a:ext cx="378663"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1800" b="1" dirty="0">
                <a:latin typeface="楷体" panose="02010609060101010101" pitchFamily="49" charset="-122"/>
                <a:ea typeface="楷体" panose="02010609060101010101" pitchFamily="49" charset="-122"/>
              </a:rPr>
              <a:t>底</a:t>
            </a:r>
          </a:p>
        </p:txBody>
      </p:sp>
      <p:sp>
        <p:nvSpPr>
          <p:cNvPr id="18" name="AutoShape 16"/>
          <p:cNvSpPr/>
          <p:nvPr/>
        </p:nvSpPr>
        <p:spPr bwMode="auto">
          <a:xfrm>
            <a:off x="2030359" y="1393159"/>
            <a:ext cx="188810" cy="1113068"/>
          </a:xfrm>
          <a:prstGeom prst="rightBrace">
            <a:avLst>
              <a:gd name="adj1" fmla="val 47994"/>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latin typeface="楷体" panose="02010609060101010101" pitchFamily="49" charset="-122"/>
              <a:ea typeface="楷体" panose="02010609060101010101" pitchFamily="49" charset="-122"/>
            </a:endParaRPr>
          </a:p>
        </p:txBody>
      </p:sp>
      <p:sp>
        <p:nvSpPr>
          <p:cNvPr id="24" name="Text Box 19"/>
          <p:cNvSpPr txBox="1">
            <a:spLocks noChangeArrowheads="1"/>
          </p:cNvSpPr>
          <p:nvPr/>
        </p:nvSpPr>
        <p:spPr bwMode="auto">
          <a:xfrm>
            <a:off x="2282361" y="3525815"/>
            <a:ext cx="5509022" cy="38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sz="2100" b="1">
              <a:solidFill>
                <a:srgbClr val="3333CC"/>
              </a:solidFill>
            </a:endParaRPr>
          </a:p>
        </p:txBody>
      </p:sp>
      <p:sp>
        <p:nvSpPr>
          <p:cNvPr id="28" name="Text Box 22"/>
          <p:cNvSpPr txBox="1">
            <a:spLocks noChangeArrowheads="1"/>
          </p:cNvSpPr>
          <p:nvPr/>
        </p:nvSpPr>
        <p:spPr bwMode="auto">
          <a:xfrm>
            <a:off x="2860173" y="3362910"/>
            <a:ext cx="4806616" cy="715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100" b="1" dirty="0">
                <a:solidFill>
                  <a:srgbClr val="FF0000"/>
                </a:solidFill>
                <a:latin typeface="楷体" panose="02010609060101010101" pitchFamily="49" charset="-122"/>
                <a:ea typeface="楷体" panose="02010609060101010101" pitchFamily="49" charset="-122"/>
              </a:rPr>
              <a:t>注意：</a:t>
            </a:r>
            <a:r>
              <a:rPr lang="zh-CN" altLang="en-US" sz="2100" b="1" dirty="0">
                <a:latin typeface="楷体" panose="02010609060101010101" pitchFamily="49" charset="-122"/>
                <a:ea typeface="楷体" panose="02010609060101010101" pitchFamily="49" charset="-122"/>
              </a:rPr>
              <a:t>画平行四边形高时，一定要用虚线画</a:t>
            </a:r>
            <a:r>
              <a:rPr lang="en-US" altLang="zh-CN" sz="2100" b="1" dirty="0">
                <a:latin typeface="楷体" panose="02010609060101010101" pitchFamily="49" charset="-122"/>
                <a:ea typeface="楷体" panose="02010609060101010101" pitchFamily="49" charset="-122"/>
              </a:rPr>
              <a:t>,</a:t>
            </a:r>
            <a:r>
              <a:rPr lang="zh-CN" altLang="en-US" sz="2100" b="1" dirty="0">
                <a:latin typeface="楷体" panose="02010609060101010101" pitchFamily="49" charset="-122"/>
                <a:ea typeface="楷体" panose="02010609060101010101" pitchFamily="49" charset="-122"/>
              </a:rPr>
              <a:t>并标出垂足、相应的高和底。</a:t>
            </a:r>
          </a:p>
        </p:txBody>
      </p:sp>
      <p:grpSp>
        <p:nvGrpSpPr>
          <p:cNvPr id="71" name="组合 70"/>
          <p:cNvGrpSpPr/>
          <p:nvPr/>
        </p:nvGrpSpPr>
        <p:grpSpPr>
          <a:xfrm>
            <a:off x="4926794" y="708796"/>
            <a:ext cx="2909832" cy="932563"/>
            <a:chOff x="6569059" y="945061"/>
            <a:chExt cx="3879776" cy="1243417"/>
          </a:xfrm>
        </p:grpSpPr>
        <p:sp>
          <p:nvSpPr>
            <p:cNvPr id="23" name="Text Box 17"/>
            <p:cNvSpPr txBox="1">
              <a:spLocks noChangeArrowheads="1"/>
            </p:cNvSpPr>
            <p:nvPr/>
          </p:nvSpPr>
          <p:spPr bwMode="auto">
            <a:xfrm>
              <a:off x="6969035" y="945061"/>
              <a:ext cx="3479800" cy="124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zh-CN" altLang="en-US" sz="2100" b="1" dirty="0">
                  <a:latin typeface="楷体" panose="02010609060101010101" pitchFamily="49" charset="-122"/>
                  <a:ea typeface="楷体" panose="02010609060101010101" pitchFamily="49" charset="-122"/>
                </a:rPr>
                <a:t>在平行四边形的一条边上任选一点。</a:t>
              </a:r>
              <a:endParaRPr lang="en-US" altLang="zh-CN" sz="2100" b="1" dirty="0">
                <a:latin typeface="楷体" panose="02010609060101010101" pitchFamily="49" charset="-122"/>
                <a:ea typeface="楷体" panose="02010609060101010101" pitchFamily="49" charset="-122"/>
              </a:endParaRPr>
            </a:p>
          </p:txBody>
        </p:sp>
        <p:sp>
          <p:nvSpPr>
            <p:cNvPr id="69" name="等腰三角形 68"/>
            <p:cNvSpPr/>
            <p:nvPr/>
          </p:nvSpPr>
          <p:spPr>
            <a:xfrm rot="5400000">
              <a:off x="6534769" y="1156639"/>
              <a:ext cx="497208" cy="428628"/>
            </a:xfrm>
            <a:prstGeom prst="triangle">
              <a:avLst/>
            </a:prstGeom>
            <a:gradFill flip="none" rotWithShape="1">
              <a:gsLst>
                <a:gs pos="10000">
                  <a:schemeClr val="accent6">
                    <a:lumMod val="75000"/>
                  </a:schemeClr>
                </a:gs>
                <a:gs pos="78000">
                  <a:srgbClr val="FFC000"/>
                </a:gs>
              </a:gsLst>
              <a:lin ang="16200000" scaled="1"/>
              <a:tileRect/>
            </a:gradFill>
            <a:ln w="38100">
              <a:solidFill>
                <a:schemeClr val="bg1"/>
              </a:solidFill>
            </a:ln>
            <a:effectLst/>
            <a:scene3d>
              <a:camera prst="orthographicFront"/>
              <a:lightRig rig="balanced" dir="t"/>
            </a:scene3d>
            <a:sp3d extrusionH="635000" prstMaterial="plastic">
              <a:bevelT w="285750" h="50800" prst="softRound"/>
              <a:bevelB w="88900" h="3111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72" name="组合 71"/>
          <p:cNvGrpSpPr/>
          <p:nvPr/>
        </p:nvGrpSpPr>
        <p:grpSpPr>
          <a:xfrm>
            <a:off x="4926794" y="1803405"/>
            <a:ext cx="2931321" cy="1352678"/>
            <a:chOff x="6589347" y="2420443"/>
            <a:chExt cx="3908428" cy="1803570"/>
          </a:xfrm>
        </p:grpSpPr>
        <p:sp>
          <p:nvSpPr>
            <p:cNvPr id="29" name="Text Box 17"/>
            <p:cNvSpPr txBox="1">
              <a:spLocks noChangeArrowheads="1"/>
            </p:cNvSpPr>
            <p:nvPr/>
          </p:nvSpPr>
          <p:spPr bwMode="auto">
            <a:xfrm>
              <a:off x="7017975" y="2420443"/>
              <a:ext cx="3479800" cy="1803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zh-CN" altLang="en-US" sz="2100" b="1" dirty="0">
                  <a:latin typeface="楷体" panose="02010609060101010101" pitchFamily="49" charset="-122"/>
                  <a:ea typeface="楷体" panose="02010609060101010101" pitchFamily="49" charset="-122"/>
                </a:rPr>
                <a:t>从这</a:t>
              </a:r>
              <a:r>
                <a:rPr lang="zh-CN" altLang="en-US" sz="2100" b="1" dirty="0">
                  <a:solidFill>
                    <a:srgbClr val="FF0000"/>
                  </a:solidFill>
                  <a:latin typeface="楷体" panose="02010609060101010101" pitchFamily="49" charset="-122"/>
                  <a:ea typeface="楷体" panose="02010609060101010101" pitchFamily="49" charset="-122"/>
                </a:rPr>
                <a:t>一点到对边引一条垂线</a:t>
              </a:r>
              <a:r>
                <a:rPr lang="zh-CN" altLang="en-US" sz="2100" b="1" dirty="0">
                  <a:latin typeface="楷体" panose="02010609060101010101" pitchFamily="49" charset="-122"/>
                  <a:ea typeface="楷体" panose="02010609060101010101" pitchFamily="49" charset="-122"/>
                </a:rPr>
                <a:t>，这条垂线就是它的</a:t>
              </a:r>
              <a:r>
                <a:rPr lang="zh-CN" altLang="en-US" sz="2100" b="1" dirty="0">
                  <a:solidFill>
                    <a:srgbClr val="FF0000"/>
                  </a:solidFill>
                  <a:latin typeface="楷体" panose="02010609060101010101" pitchFamily="49" charset="-122"/>
                  <a:ea typeface="楷体" panose="02010609060101010101" pitchFamily="49" charset="-122"/>
                </a:rPr>
                <a:t>高</a:t>
              </a:r>
              <a:r>
                <a:rPr lang="en-US" altLang="zh-CN" sz="2100" b="1" dirty="0">
                  <a:latin typeface="楷体" panose="02010609060101010101" pitchFamily="49" charset="-122"/>
                  <a:ea typeface="楷体" panose="02010609060101010101" pitchFamily="49" charset="-122"/>
                </a:rPr>
                <a:t>。</a:t>
              </a:r>
              <a:endParaRPr lang="zh-CN" altLang="en-US" sz="2100" b="1" dirty="0">
                <a:latin typeface="楷体" panose="02010609060101010101" pitchFamily="49" charset="-122"/>
                <a:ea typeface="楷体" panose="02010609060101010101" pitchFamily="49" charset="-122"/>
              </a:endParaRPr>
            </a:p>
          </p:txBody>
        </p:sp>
        <p:sp>
          <p:nvSpPr>
            <p:cNvPr id="70" name="等腰三角形 69"/>
            <p:cNvSpPr/>
            <p:nvPr/>
          </p:nvSpPr>
          <p:spPr>
            <a:xfrm rot="5400000">
              <a:off x="6555057" y="2625393"/>
              <a:ext cx="497208" cy="428628"/>
            </a:xfrm>
            <a:prstGeom prst="triangle">
              <a:avLst/>
            </a:prstGeom>
            <a:gradFill flip="none" rotWithShape="1">
              <a:gsLst>
                <a:gs pos="10000">
                  <a:srgbClr val="339933"/>
                </a:gs>
                <a:gs pos="78000">
                  <a:srgbClr val="70D34D"/>
                </a:gs>
              </a:gsLst>
              <a:lin ang="16200000" scaled="1"/>
              <a:tileRect/>
            </a:gradFill>
            <a:ln w="38100">
              <a:solidFill>
                <a:schemeClr val="bg1"/>
              </a:solidFill>
            </a:ln>
            <a:effectLst/>
            <a:scene3d>
              <a:camera prst="orthographicFront"/>
              <a:lightRig rig="balanced" dir="t"/>
            </a:scene3d>
            <a:sp3d extrusionH="635000" prstMaterial="plastic">
              <a:bevelT w="285750" h="50800" prst="softRound"/>
              <a:bevelB w="88900" h="3111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pic>
        <p:nvPicPr>
          <p:cNvPr id="73" name="图片 72" descr="28.png"/>
          <p:cNvPicPr>
            <a:picLocks noChangeAspect="1"/>
          </p:cNvPicPr>
          <p:nvPr/>
        </p:nvPicPr>
        <p:blipFill>
          <a:blip r:embed="rId2" cstate="email">
            <a:duotone>
              <a:prstClr val="black"/>
              <a:schemeClr val="accent2">
                <a:tint val="45000"/>
                <a:satMod val="400000"/>
              </a:schemeClr>
            </a:duotone>
          </a:blip>
          <a:stretch>
            <a:fillRect/>
          </a:stretch>
        </p:blipFill>
        <p:spPr>
          <a:xfrm>
            <a:off x="434834" y="1127150"/>
            <a:ext cx="1431000" cy="1405262"/>
          </a:xfrm>
          <a:prstGeom prst="rect">
            <a:avLst/>
          </a:prstGeom>
        </p:spPr>
      </p:pic>
      <p:pic>
        <p:nvPicPr>
          <p:cNvPr id="74" name="图片 73"/>
          <p:cNvPicPr>
            <a:picLocks noChangeAspect="1"/>
          </p:cNvPicPr>
          <p:nvPr/>
        </p:nvPicPr>
        <p:blipFill>
          <a:blip r:embed="rId3" cstate="email"/>
          <a:stretch>
            <a:fillRect/>
          </a:stretch>
        </p:blipFill>
        <p:spPr>
          <a:xfrm>
            <a:off x="1367441" y="3133167"/>
            <a:ext cx="1857701" cy="15493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wipe(left)">
                                      <p:cBhvr>
                                        <p:cTn id="12" dur="500"/>
                                        <p:tgtEl>
                                          <p:spTgt spid="7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up)">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73"/>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up)">
                                      <p:cBhvr>
                                        <p:cTn id="46" dur="500"/>
                                        <p:tgtEl>
                                          <p:spTgt spid="18"/>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up)">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72"/>
                                        </p:tgtEl>
                                        <p:attrNameLst>
                                          <p:attrName>style.visibility</p:attrName>
                                        </p:attrNameLst>
                                      </p:cBhvr>
                                      <p:to>
                                        <p:strVal val="visible"/>
                                      </p:to>
                                    </p:set>
                                    <p:animEffect transition="in" filter="wipe(up)">
                                      <p:cBhvr>
                                        <p:cTn id="54" dur="500"/>
                                        <p:tgtEl>
                                          <p:spTgt spid="7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74"/>
                                        </p:tgtEl>
                                        <p:attrNameLst>
                                          <p:attrName>style.visibility</p:attrName>
                                        </p:attrNameLst>
                                      </p:cBhvr>
                                      <p:to>
                                        <p:strVal val="visible"/>
                                      </p:to>
                                    </p:set>
                                    <p:animEffect transition="in" filter="wipe(left)">
                                      <p:cBhvr>
                                        <p:cTn id="59" dur="500"/>
                                        <p:tgtEl>
                                          <p:spTgt spid="74"/>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p:bldP spid="17" grpId="0"/>
      <p:bldP spid="18" grpId="0" animBg="1"/>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cs typeface="+mn-ea"/>
                <a:sym typeface="+mn-lt"/>
              </a:rPr>
              <a:t>知识讲解</a:t>
            </a:r>
          </a:p>
        </p:txBody>
      </p:sp>
      <p:grpSp>
        <p:nvGrpSpPr>
          <p:cNvPr id="12" name="组合 11"/>
          <p:cNvGrpSpPr/>
          <p:nvPr/>
        </p:nvGrpSpPr>
        <p:grpSpPr>
          <a:xfrm>
            <a:off x="2775133" y="216632"/>
            <a:ext cx="4197026" cy="550073"/>
            <a:chOff x="2268538" y="326152"/>
            <a:chExt cx="5808203" cy="733430"/>
          </a:xfrm>
        </p:grpSpPr>
        <p:sp>
          <p:nvSpPr>
            <p:cNvPr id="13" name="Freeform 20481"/>
            <p:cNvSpPr>
              <a:spLocks noEditPoints="1"/>
            </p:cNvSpPr>
            <p:nvPr/>
          </p:nvSpPr>
          <p:spPr bwMode="auto">
            <a:xfrm>
              <a:off x="2268538" y="326152"/>
              <a:ext cx="5808203" cy="733430"/>
            </a:xfrm>
            <a:custGeom>
              <a:avLst/>
              <a:gdLst>
                <a:gd name="T0" fmla="*/ 147 w 214"/>
                <a:gd name="T1" fmla="*/ 180 h 202"/>
                <a:gd name="T2" fmla="*/ 173 w 214"/>
                <a:gd name="T3" fmla="*/ 164 h 202"/>
                <a:gd name="T4" fmla="*/ 180 w 214"/>
                <a:gd name="T5" fmla="*/ 166 h 202"/>
                <a:gd name="T6" fmla="*/ 189 w 214"/>
                <a:gd name="T7" fmla="*/ 166 h 202"/>
                <a:gd name="T8" fmla="*/ 188 w 214"/>
                <a:gd name="T9" fmla="*/ 160 h 202"/>
                <a:gd name="T10" fmla="*/ 191 w 214"/>
                <a:gd name="T11" fmla="*/ 148 h 202"/>
                <a:gd name="T12" fmla="*/ 210 w 214"/>
                <a:gd name="T13" fmla="*/ 127 h 202"/>
                <a:gd name="T14" fmla="*/ 214 w 214"/>
                <a:gd name="T15" fmla="*/ 116 h 202"/>
                <a:gd name="T16" fmla="*/ 195 w 214"/>
                <a:gd name="T17" fmla="*/ 111 h 202"/>
                <a:gd name="T18" fmla="*/ 193 w 214"/>
                <a:gd name="T19" fmla="*/ 106 h 202"/>
                <a:gd name="T20" fmla="*/ 188 w 214"/>
                <a:gd name="T21" fmla="*/ 98 h 202"/>
                <a:gd name="T22" fmla="*/ 178 w 214"/>
                <a:gd name="T23" fmla="*/ 82 h 202"/>
                <a:gd name="T24" fmla="*/ 173 w 214"/>
                <a:gd name="T25" fmla="*/ 76 h 202"/>
                <a:gd name="T26" fmla="*/ 165 w 214"/>
                <a:gd name="T27" fmla="*/ 64 h 202"/>
                <a:gd name="T28" fmla="*/ 168 w 214"/>
                <a:gd name="T29" fmla="*/ 46 h 202"/>
                <a:gd name="T30" fmla="*/ 151 w 214"/>
                <a:gd name="T31" fmla="*/ 41 h 202"/>
                <a:gd name="T32" fmla="*/ 133 w 214"/>
                <a:gd name="T33" fmla="*/ 37 h 202"/>
                <a:gd name="T34" fmla="*/ 141 w 214"/>
                <a:gd name="T35" fmla="*/ 28 h 202"/>
                <a:gd name="T36" fmla="*/ 137 w 214"/>
                <a:gd name="T37" fmla="*/ 16 h 202"/>
                <a:gd name="T38" fmla="*/ 132 w 214"/>
                <a:gd name="T39" fmla="*/ 17 h 202"/>
                <a:gd name="T40" fmla="*/ 97 w 214"/>
                <a:gd name="T41" fmla="*/ 17 h 202"/>
                <a:gd name="T42" fmla="*/ 76 w 214"/>
                <a:gd name="T43" fmla="*/ 5 h 202"/>
                <a:gd name="T44" fmla="*/ 62 w 214"/>
                <a:gd name="T45" fmla="*/ 14 h 202"/>
                <a:gd name="T46" fmla="*/ 53 w 214"/>
                <a:gd name="T47" fmla="*/ 27 h 202"/>
                <a:gd name="T48" fmla="*/ 35 w 214"/>
                <a:gd name="T49" fmla="*/ 62 h 202"/>
                <a:gd name="T50" fmla="*/ 32 w 214"/>
                <a:gd name="T51" fmla="*/ 62 h 202"/>
                <a:gd name="T52" fmla="*/ 25 w 214"/>
                <a:gd name="T53" fmla="*/ 67 h 202"/>
                <a:gd name="T54" fmla="*/ 20 w 214"/>
                <a:gd name="T55" fmla="*/ 76 h 202"/>
                <a:gd name="T56" fmla="*/ 23 w 214"/>
                <a:gd name="T57" fmla="*/ 86 h 202"/>
                <a:gd name="T58" fmla="*/ 24 w 214"/>
                <a:gd name="T59" fmla="*/ 91 h 202"/>
                <a:gd name="T60" fmla="*/ 15 w 214"/>
                <a:gd name="T61" fmla="*/ 114 h 202"/>
                <a:gd name="T62" fmla="*/ 11 w 214"/>
                <a:gd name="T63" fmla="*/ 105 h 202"/>
                <a:gd name="T64" fmla="*/ 0 w 214"/>
                <a:gd name="T65" fmla="*/ 113 h 202"/>
                <a:gd name="T66" fmla="*/ 27 w 214"/>
                <a:gd name="T67" fmla="*/ 121 h 202"/>
                <a:gd name="T68" fmla="*/ 29 w 214"/>
                <a:gd name="T69" fmla="*/ 138 h 202"/>
                <a:gd name="T70" fmla="*/ 47 w 214"/>
                <a:gd name="T71" fmla="*/ 155 h 202"/>
                <a:gd name="T72" fmla="*/ 73 w 214"/>
                <a:gd name="T73" fmla="*/ 168 h 202"/>
                <a:gd name="T74" fmla="*/ 70 w 214"/>
                <a:gd name="T75" fmla="*/ 172 h 202"/>
                <a:gd name="T76" fmla="*/ 74 w 214"/>
                <a:gd name="T77" fmla="*/ 189 h 202"/>
                <a:gd name="T78" fmla="*/ 73 w 214"/>
                <a:gd name="T79" fmla="*/ 196 h 202"/>
                <a:gd name="T80" fmla="*/ 92 w 214"/>
                <a:gd name="T81" fmla="*/ 171 h 202"/>
                <a:gd name="T82" fmla="*/ 99 w 214"/>
                <a:gd name="T83" fmla="*/ 177 h 202"/>
                <a:gd name="T84" fmla="*/ 106 w 214"/>
                <a:gd name="T85" fmla="*/ 176 h 202"/>
                <a:gd name="T86" fmla="*/ 90 w 214"/>
                <a:gd name="T87" fmla="*/ 188 h 202"/>
                <a:gd name="T88" fmla="*/ 98 w 214"/>
                <a:gd name="T89" fmla="*/ 188 h 202"/>
                <a:gd name="T90" fmla="*/ 100 w 214"/>
                <a:gd name="T91" fmla="*/ 192 h 202"/>
                <a:gd name="T92" fmla="*/ 99 w 214"/>
                <a:gd name="T93" fmla="*/ 202 h 202"/>
                <a:gd name="T94" fmla="*/ 118 w 214"/>
                <a:gd name="T95" fmla="*/ 180 h 202"/>
                <a:gd name="T96" fmla="*/ 138 w 214"/>
                <a:gd name="T97" fmla="*/ 182 h 202"/>
                <a:gd name="T98" fmla="*/ 141 w 214"/>
                <a:gd name="T99" fmla="*/ 187 h 202"/>
                <a:gd name="T100" fmla="*/ 201 w 214"/>
                <a:gd name="T101" fmla="*/ 123 h 202"/>
                <a:gd name="T102" fmla="*/ 200 w 214"/>
                <a:gd name="T103" fmla="*/ 125 h 202"/>
                <a:gd name="T104" fmla="*/ 185 w 214"/>
                <a:gd name="T105" fmla="*/ 153 h 202"/>
                <a:gd name="T106" fmla="*/ 185 w 214"/>
                <a:gd name="T107" fmla="*/ 153 h 202"/>
                <a:gd name="T108" fmla="*/ 180 w 214"/>
                <a:gd name="T109" fmla="*/ 111 h 202"/>
                <a:gd name="T110" fmla="*/ 174 w 214"/>
                <a:gd name="T111" fmla="*/ 103 h 202"/>
                <a:gd name="T112" fmla="*/ 111 w 214"/>
                <a:gd name="T113" fmla="*/ 189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4" h="202">
                  <a:moveTo>
                    <a:pt x="153" y="189"/>
                  </a:moveTo>
                  <a:cubicBezTo>
                    <a:pt x="153" y="185"/>
                    <a:pt x="153" y="185"/>
                    <a:pt x="153" y="185"/>
                  </a:cubicBezTo>
                  <a:cubicBezTo>
                    <a:pt x="151" y="183"/>
                    <a:pt x="150" y="180"/>
                    <a:pt x="147" y="180"/>
                  </a:cubicBezTo>
                  <a:cubicBezTo>
                    <a:pt x="149" y="177"/>
                    <a:pt x="155" y="179"/>
                    <a:pt x="153" y="173"/>
                  </a:cubicBezTo>
                  <a:cubicBezTo>
                    <a:pt x="157" y="168"/>
                    <a:pt x="159" y="176"/>
                    <a:pt x="163" y="175"/>
                  </a:cubicBezTo>
                  <a:cubicBezTo>
                    <a:pt x="164" y="169"/>
                    <a:pt x="171" y="170"/>
                    <a:pt x="173" y="164"/>
                  </a:cubicBezTo>
                  <a:cubicBezTo>
                    <a:pt x="175" y="167"/>
                    <a:pt x="175" y="167"/>
                    <a:pt x="175" y="167"/>
                  </a:cubicBezTo>
                  <a:cubicBezTo>
                    <a:pt x="179" y="157"/>
                    <a:pt x="179" y="157"/>
                    <a:pt x="179" y="157"/>
                  </a:cubicBezTo>
                  <a:cubicBezTo>
                    <a:pt x="185" y="159"/>
                    <a:pt x="176" y="163"/>
                    <a:pt x="180" y="166"/>
                  </a:cubicBezTo>
                  <a:cubicBezTo>
                    <a:pt x="185" y="164"/>
                    <a:pt x="183" y="171"/>
                    <a:pt x="187" y="170"/>
                  </a:cubicBezTo>
                  <a:cubicBezTo>
                    <a:pt x="188" y="169"/>
                    <a:pt x="188" y="169"/>
                    <a:pt x="189" y="169"/>
                  </a:cubicBezTo>
                  <a:cubicBezTo>
                    <a:pt x="189" y="166"/>
                    <a:pt x="189" y="166"/>
                    <a:pt x="189" y="166"/>
                  </a:cubicBezTo>
                  <a:cubicBezTo>
                    <a:pt x="189" y="165"/>
                    <a:pt x="190" y="164"/>
                    <a:pt x="192" y="165"/>
                  </a:cubicBezTo>
                  <a:cubicBezTo>
                    <a:pt x="192" y="161"/>
                    <a:pt x="192" y="161"/>
                    <a:pt x="192" y="161"/>
                  </a:cubicBezTo>
                  <a:cubicBezTo>
                    <a:pt x="190" y="161"/>
                    <a:pt x="189" y="162"/>
                    <a:pt x="188" y="160"/>
                  </a:cubicBezTo>
                  <a:cubicBezTo>
                    <a:pt x="189" y="159"/>
                    <a:pt x="190" y="159"/>
                    <a:pt x="191" y="159"/>
                  </a:cubicBezTo>
                  <a:cubicBezTo>
                    <a:pt x="193" y="156"/>
                    <a:pt x="191" y="152"/>
                    <a:pt x="189" y="149"/>
                  </a:cubicBezTo>
                  <a:cubicBezTo>
                    <a:pt x="190" y="148"/>
                    <a:pt x="190" y="148"/>
                    <a:pt x="191" y="148"/>
                  </a:cubicBezTo>
                  <a:cubicBezTo>
                    <a:pt x="191" y="147"/>
                    <a:pt x="191" y="146"/>
                    <a:pt x="192" y="145"/>
                  </a:cubicBezTo>
                  <a:cubicBezTo>
                    <a:pt x="201" y="153"/>
                    <a:pt x="194" y="135"/>
                    <a:pt x="203" y="139"/>
                  </a:cubicBezTo>
                  <a:cubicBezTo>
                    <a:pt x="206" y="135"/>
                    <a:pt x="209" y="132"/>
                    <a:pt x="210" y="127"/>
                  </a:cubicBezTo>
                  <a:cubicBezTo>
                    <a:pt x="208" y="125"/>
                    <a:pt x="208" y="125"/>
                    <a:pt x="208" y="125"/>
                  </a:cubicBezTo>
                  <a:cubicBezTo>
                    <a:pt x="209" y="124"/>
                    <a:pt x="212" y="125"/>
                    <a:pt x="214" y="124"/>
                  </a:cubicBezTo>
                  <a:cubicBezTo>
                    <a:pt x="214" y="116"/>
                    <a:pt x="214" y="116"/>
                    <a:pt x="214" y="116"/>
                  </a:cubicBezTo>
                  <a:cubicBezTo>
                    <a:pt x="211" y="113"/>
                    <a:pt x="207" y="110"/>
                    <a:pt x="203" y="110"/>
                  </a:cubicBezTo>
                  <a:cubicBezTo>
                    <a:pt x="202" y="114"/>
                    <a:pt x="202" y="114"/>
                    <a:pt x="202" y="114"/>
                  </a:cubicBezTo>
                  <a:cubicBezTo>
                    <a:pt x="199" y="113"/>
                    <a:pt x="199" y="110"/>
                    <a:pt x="195" y="111"/>
                  </a:cubicBezTo>
                  <a:cubicBezTo>
                    <a:pt x="193" y="110"/>
                    <a:pt x="193" y="114"/>
                    <a:pt x="192" y="115"/>
                  </a:cubicBezTo>
                  <a:cubicBezTo>
                    <a:pt x="186" y="113"/>
                    <a:pt x="192" y="109"/>
                    <a:pt x="192" y="105"/>
                  </a:cubicBezTo>
                  <a:cubicBezTo>
                    <a:pt x="193" y="106"/>
                    <a:pt x="193" y="106"/>
                    <a:pt x="193" y="106"/>
                  </a:cubicBezTo>
                  <a:cubicBezTo>
                    <a:pt x="196" y="107"/>
                    <a:pt x="198" y="104"/>
                    <a:pt x="197" y="101"/>
                  </a:cubicBezTo>
                  <a:cubicBezTo>
                    <a:pt x="193" y="100"/>
                    <a:pt x="193" y="104"/>
                    <a:pt x="191" y="106"/>
                  </a:cubicBezTo>
                  <a:cubicBezTo>
                    <a:pt x="186" y="106"/>
                    <a:pt x="188" y="101"/>
                    <a:pt x="188" y="98"/>
                  </a:cubicBezTo>
                  <a:cubicBezTo>
                    <a:pt x="187" y="95"/>
                    <a:pt x="183" y="91"/>
                    <a:pt x="180" y="90"/>
                  </a:cubicBezTo>
                  <a:cubicBezTo>
                    <a:pt x="181" y="89"/>
                    <a:pt x="181" y="88"/>
                    <a:pt x="182" y="88"/>
                  </a:cubicBezTo>
                  <a:cubicBezTo>
                    <a:pt x="184" y="83"/>
                    <a:pt x="179" y="86"/>
                    <a:pt x="178" y="82"/>
                  </a:cubicBezTo>
                  <a:cubicBezTo>
                    <a:pt x="179" y="81"/>
                    <a:pt x="179" y="81"/>
                    <a:pt x="179" y="81"/>
                  </a:cubicBezTo>
                  <a:cubicBezTo>
                    <a:pt x="176" y="83"/>
                    <a:pt x="174" y="78"/>
                    <a:pt x="174" y="75"/>
                  </a:cubicBezTo>
                  <a:cubicBezTo>
                    <a:pt x="173" y="75"/>
                    <a:pt x="173" y="76"/>
                    <a:pt x="173" y="76"/>
                  </a:cubicBezTo>
                  <a:cubicBezTo>
                    <a:pt x="170" y="71"/>
                    <a:pt x="168" y="65"/>
                    <a:pt x="161" y="65"/>
                  </a:cubicBezTo>
                  <a:cubicBezTo>
                    <a:pt x="161" y="64"/>
                    <a:pt x="162" y="64"/>
                    <a:pt x="162" y="63"/>
                  </a:cubicBezTo>
                  <a:cubicBezTo>
                    <a:pt x="163" y="64"/>
                    <a:pt x="164" y="64"/>
                    <a:pt x="165" y="64"/>
                  </a:cubicBezTo>
                  <a:cubicBezTo>
                    <a:pt x="165" y="62"/>
                    <a:pt x="165" y="62"/>
                    <a:pt x="165" y="62"/>
                  </a:cubicBezTo>
                  <a:cubicBezTo>
                    <a:pt x="162" y="62"/>
                    <a:pt x="161" y="59"/>
                    <a:pt x="162" y="56"/>
                  </a:cubicBezTo>
                  <a:cubicBezTo>
                    <a:pt x="165" y="53"/>
                    <a:pt x="166" y="50"/>
                    <a:pt x="168" y="46"/>
                  </a:cubicBezTo>
                  <a:cubicBezTo>
                    <a:pt x="168" y="42"/>
                    <a:pt x="168" y="38"/>
                    <a:pt x="166" y="35"/>
                  </a:cubicBezTo>
                  <a:cubicBezTo>
                    <a:pt x="163" y="33"/>
                    <a:pt x="161" y="36"/>
                    <a:pt x="159" y="38"/>
                  </a:cubicBezTo>
                  <a:cubicBezTo>
                    <a:pt x="159" y="46"/>
                    <a:pt x="155" y="38"/>
                    <a:pt x="151" y="41"/>
                  </a:cubicBezTo>
                  <a:cubicBezTo>
                    <a:pt x="149" y="49"/>
                    <a:pt x="143" y="44"/>
                    <a:pt x="138" y="49"/>
                  </a:cubicBezTo>
                  <a:cubicBezTo>
                    <a:pt x="137" y="44"/>
                    <a:pt x="132" y="47"/>
                    <a:pt x="129" y="45"/>
                  </a:cubicBezTo>
                  <a:cubicBezTo>
                    <a:pt x="130" y="41"/>
                    <a:pt x="134" y="41"/>
                    <a:pt x="133" y="37"/>
                  </a:cubicBezTo>
                  <a:cubicBezTo>
                    <a:pt x="135" y="36"/>
                    <a:pt x="137" y="36"/>
                    <a:pt x="138" y="38"/>
                  </a:cubicBezTo>
                  <a:cubicBezTo>
                    <a:pt x="139" y="37"/>
                    <a:pt x="141" y="38"/>
                    <a:pt x="142" y="37"/>
                  </a:cubicBezTo>
                  <a:cubicBezTo>
                    <a:pt x="143" y="34"/>
                    <a:pt x="146" y="29"/>
                    <a:pt x="141" y="28"/>
                  </a:cubicBezTo>
                  <a:cubicBezTo>
                    <a:pt x="136" y="28"/>
                    <a:pt x="138" y="22"/>
                    <a:pt x="135" y="21"/>
                  </a:cubicBezTo>
                  <a:cubicBezTo>
                    <a:pt x="138" y="21"/>
                    <a:pt x="140" y="19"/>
                    <a:pt x="139" y="16"/>
                  </a:cubicBezTo>
                  <a:cubicBezTo>
                    <a:pt x="137" y="16"/>
                    <a:pt x="137" y="16"/>
                    <a:pt x="137" y="16"/>
                  </a:cubicBezTo>
                  <a:cubicBezTo>
                    <a:pt x="135" y="17"/>
                    <a:pt x="137" y="19"/>
                    <a:pt x="135" y="20"/>
                  </a:cubicBezTo>
                  <a:cubicBezTo>
                    <a:pt x="133" y="21"/>
                    <a:pt x="132" y="19"/>
                    <a:pt x="131" y="18"/>
                  </a:cubicBezTo>
                  <a:cubicBezTo>
                    <a:pt x="132" y="17"/>
                    <a:pt x="132" y="17"/>
                    <a:pt x="132" y="17"/>
                  </a:cubicBezTo>
                  <a:cubicBezTo>
                    <a:pt x="133" y="14"/>
                    <a:pt x="131" y="12"/>
                    <a:pt x="128" y="10"/>
                  </a:cubicBezTo>
                  <a:cubicBezTo>
                    <a:pt x="120" y="8"/>
                    <a:pt x="124" y="19"/>
                    <a:pt x="119" y="21"/>
                  </a:cubicBezTo>
                  <a:cubicBezTo>
                    <a:pt x="111" y="20"/>
                    <a:pt x="102" y="25"/>
                    <a:pt x="97" y="17"/>
                  </a:cubicBezTo>
                  <a:cubicBezTo>
                    <a:pt x="94" y="13"/>
                    <a:pt x="86" y="21"/>
                    <a:pt x="88" y="14"/>
                  </a:cubicBezTo>
                  <a:cubicBezTo>
                    <a:pt x="86" y="4"/>
                    <a:pt x="78" y="12"/>
                    <a:pt x="73" y="7"/>
                  </a:cubicBezTo>
                  <a:cubicBezTo>
                    <a:pt x="76" y="5"/>
                    <a:pt x="76" y="5"/>
                    <a:pt x="76" y="5"/>
                  </a:cubicBezTo>
                  <a:cubicBezTo>
                    <a:pt x="75" y="0"/>
                    <a:pt x="75" y="0"/>
                    <a:pt x="75" y="0"/>
                  </a:cubicBezTo>
                  <a:cubicBezTo>
                    <a:pt x="69" y="3"/>
                    <a:pt x="72" y="12"/>
                    <a:pt x="69" y="17"/>
                  </a:cubicBezTo>
                  <a:cubicBezTo>
                    <a:pt x="66" y="16"/>
                    <a:pt x="65" y="13"/>
                    <a:pt x="62" y="14"/>
                  </a:cubicBezTo>
                  <a:cubicBezTo>
                    <a:pt x="61" y="16"/>
                    <a:pt x="62" y="18"/>
                    <a:pt x="61" y="19"/>
                  </a:cubicBezTo>
                  <a:cubicBezTo>
                    <a:pt x="59" y="15"/>
                    <a:pt x="59" y="15"/>
                    <a:pt x="59" y="15"/>
                  </a:cubicBezTo>
                  <a:cubicBezTo>
                    <a:pt x="60" y="21"/>
                    <a:pt x="51" y="21"/>
                    <a:pt x="53" y="27"/>
                  </a:cubicBezTo>
                  <a:cubicBezTo>
                    <a:pt x="41" y="31"/>
                    <a:pt x="59" y="38"/>
                    <a:pt x="46" y="41"/>
                  </a:cubicBezTo>
                  <a:cubicBezTo>
                    <a:pt x="37" y="39"/>
                    <a:pt x="44" y="52"/>
                    <a:pt x="37" y="54"/>
                  </a:cubicBezTo>
                  <a:cubicBezTo>
                    <a:pt x="43" y="56"/>
                    <a:pt x="36" y="59"/>
                    <a:pt x="35" y="62"/>
                  </a:cubicBezTo>
                  <a:cubicBezTo>
                    <a:pt x="31" y="60"/>
                    <a:pt x="31" y="60"/>
                    <a:pt x="31" y="60"/>
                  </a:cubicBezTo>
                  <a:cubicBezTo>
                    <a:pt x="31" y="62"/>
                    <a:pt x="31" y="62"/>
                    <a:pt x="31" y="62"/>
                  </a:cubicBezTo>
                  <a:cubicBezTo>
                    <a:pt x="32" y="62"/>
                    <a:pt x="32" y="62"/>
                    <a:pt x="32" y="62"/>
                  </a:cubicBezTo>
                  <a:cubicBezTo>
                    <a:pt x="34" y="63"/>
                    <a:pt x="33" y="65"/>
                    <a:pt x="33" y="66"/>
                  </a:cubicBezTo>
                  <a:cubicBezTo>
                    <a:pt x="31" y="65"/>
                    <a:pt x="28" y="67"/>
                    <a:pt x="25" y="67"/>
                  </a:cubicBezTo>
                  <a:cubicBezTo>
                    <a:pt x="25" y="67"/>
                    <a:pt x="25" y="67"/>
                    <a:pt x="25" y="67"/>
                  </a:cubicBezTo>
                  <a:cubicBezTo>
                    <a:pt x="25" y="68"/>
                    <a:pt x="23" y="68"/>
                    <a:pt x="23" y="69"/>
                  </a:cubicBezTo>
                  <a:cubicBezTo>
                    <a:pt x="25" y="72"/>
                    <a:pt x="28" y="76"/>
                    <a:pt x="23" y="77"/>
                  </a:cubicBezTo>
                  <a:cubicBezTo>
                    <a:pt x="22" y="78"/>
                    <a:pt x="21" y="76"/>
                    <a:pt x="20" y="76"/>
                  </a:cubicBezTo>
                  <a:cubicBezTo>
                    <a:pt x="20" y="78"/>
                    <a:pt x="20" y="78"/>
                    <a:pt x="20" y="78"/>
                  </a:cubicBezTo>
                  <a:cubicBezTo>
                    <a:pt x="25" y="78"/>
                    <a:pt x="20" y="84"/>
                    <a:pt x="25" y="84"/>
                  </a:cubicBezTo>
                  <a:cubicBezTo>
                    <a:pt x="23" y="86"/>
                    <a:pt x="23" y="86"/>
                    <a:pt x="23" y="86"/>
                  </a:cubicBezTo>
                  <a:cubicBezTo>
                    <a:pt x="25" y="88"/>
                    <a:pt x="25" y="88"/>
                    <a:pt x="25" y="88"/>
                  </a:cubicBezTo>
                  <a:cubicBezTo>
                    <a:pt x="24" y="89"/>
                    <a:pt x="23" y="89"/>
                    <a:pt x="23" y="91"/>
                  </a:cubicBezTo>
                  <a:cubicBezTo>
                    <a:pt x="24" y="91"/>
                    <a:pt x="24" y="91"/>
                    <a:pt x="24" y="91"/>
                  </a:cubicBezTo>
                  <a:cubicBezTo>
                    <a:pt x="28" y="96"/>
                    <a:pt x="20" y="97"/>
                    <a:pt x="19" y="101"/>
                  </a:cubicBezTo>
                  <a:cubicBezTo>
                    <a:pt x="21" y="103"/>
                    <a:pt x="21" y="105"/>
                    <a:pt x="24" y="105"/>
                  </a:cubicBezTo>
                  <a:cubicBezTo>
                    <a:pt x="24" y="111"/>
                    <a:pt x="15" y="108"/>
                    <a:pt x="15" y="114"/>
                  </a:cubicBezTo>
                  <a:cubicBezTo>
                    <a:pt x="15" y="114"/>
                    <a:pt x="14" y="113"/>
                    <a:pt x="14" y="112"/>
                  </a:cubicBezTo>
                  <a:cubicBezTo>
                    <a:pt x="13" y="112"/>
                    <a:pt x="11" y="113"/>
                    <a:pt x="10" y="112"/>
                  </a:cubicBezTo>
                  <a:cubicBezTo>
                    <a:pt x="13" y="109"/>
                    <a:pt x="8" y="107"/>
                    <a:pt x="11" y="105"/>
                  </a:cubicBezTo>
                  <a:cubicBezTo>
                    <a:pt x="13" y="105"/>
                    <a:pt x="13" y="105"/>
                    <a:pt x="13" y="105"/>
                  </a:cubicBezTo>
                  <a:cubicBezTo>
                    <a:pt x="13" y="103"/>
                    <a:pt x="13" y="103"/>
                    <a:pt x="13" y="103"/>
                  </a:cubicBezTo>
                  <a:cubicBezTo>
                    <a:pt x="9" y="107"/>
                    <a:pt x="2" y="108"/>
                    <a:pt x="0" y="113"/>
                  </a:cubicBezTo>
                  <a:cubicBezTo>
                    <a:pt x="4" y="113"/>
                    <a:pt x="10" y="113"/>
                    <a:pt x="14" y="113"/>
                  </a:cubicBezTo>
                  <a:cubicBezTo>
                    <a:pt x="15" y="119"/>
                    <a:pt x="15" y="119"/>
                    <a:pt x="15" y="119"/>
                  </a:cubicBezTo>
                  <a:cubicBezTo>
                    <a:pt x="18" y="123"/>
                    <a:pt x="24" y="121"/>
                    <a:pt x="27" y="121"/>
                  </a:cubicBezTo>
                  <a:cubicBezTo>
                    <a:pt x="26" y="124"/>
                    <a:pt x="33" y="126"/>
                    <a:pt x="28" y="129"/>
                  </a:cubicBezTo>
                  <a:cubicBezTo>
                    <a:pt x="28" y="128"/>
                    <a:pt x="26" y="129"/>
                    <a:pt x="25" y="128"/>
                  </a:cubicBezTo>
                  <a:cubicBezTo>
                    <a:pt x="24" y="134"/>
                    <a:pt x="33" y="131"/>
                    <a:pt x="29" y="138"/>
                  </a:cubicBezTo>
                  <a:cubicBezTo>
                    <a:pt x="18" y="136"/>
                    <a:pt x="31" y="146"/>
                    <a:pt x="26" y="148"/>
                  </a:cubicBezTo>
                  <a:cubicBezTo>
                    <a:pt x="34" y="148"/>
                    <a:pt x="39" y="143"/>
                    <a:pt x="47" y="145"/>
                  </a:cubicBezTo>
                  <a:cubicBezTo>
                    <a:pt x="47" y="155"/>
                    <a:pt x="47" y="155"/>
                    <a:pt x="47" y="155"/>
                  </a:cubicBezTo>
                  <a:cubicBezTo>
                    <a:pt x="50" y="162"/>
                    <a:pt x="55" y="152"/>
                    <a:pt x="60" y="155"/>
                  </a:cubicBezTo>
                  <a:cubicBezTo>
                    <a:pt x="57" y="160"/>
                    <a:pt x="64" y="163"/>
                    <a:pt x="69" y="162"/>
                  </a:cubicBezTo>
                  <a:cubicBezTo>
                    <a:pt x="69" y="165"/>
                    <a:pt x="75" y="163"/>
                    <a:pt x="73" y="168"/>
                  </a:cubicBezTo>
                  <a:cubicBezTo>
                    <a:pt x="76" y="168"/>
                    <a:pt x="80" y="168"/>
                    <a:pt x="81" y="172"/>
                  </a:cubicBezTo>
                  <a:cubicBezTo>
                    <a:pt x="78" y="173"/>
                    <a:pt x="77" y="173"/>
                    <a:pt x="75" y="175"/>
                  </a:cubicBezTo>
                  <a:cubicBezTo>
                    <a:pt x="75" y="173"/>
                    <a:pt x="73" y="171"/>
                    <a:pt x="70" y="172"/>
                  </a:cubicBezTo>
                  <a:cubicBezTo>
                    <a:pt x="69" y="171"/>
                    <a:pt x="68" y="173"/>
                    <a:pt x="68" y="174"/>
                  </a:cubicBezTo>
                  <a:cubicBezTo>
                    <a:pt x="69" y="177"/>
                    <a:pt x="70" y="177"/>
                    <a:pt x="73" y="177"/>
                  </a:cubicBezTo>
                  <a:cubicBezTo>
                    <a:pt x="74" y="189"/>
                    <a:pt x="74" y="189"/>
                    <a:pt x="74" y="189"/>
                  </a:cubicBezTo>
                  <a:cubicBezTo>
                    <a:pt x="78" y="197"/>
                    <a:pt x="68" y="190"/>
                    <a:pt x="70" y="197"/>
                  </a:cubicBezTo>
                  <a:cubicBezTo>
                    <a:pt x="73" y="197"/>
                    <a:pt x="73" y="197"/>
                    <a:pt x="73" y="197"/>
                  </a:cubicBezTo>
                  <a:cubicBezTo>
                    <a:pt x="73" y="196"/>
                    <a:pt x="73" y="196"/>
                    <a:pt x="73" y="196"/>
                  </a:cubicBezTo>
                  <a:cubicBezTo>
                    <a:pt x="73" y="192"/>
                    <a:pt x="78" y="194"/>
                    <a:pt x="81" y="194"/>
                  </a:cubicBezTo>
                  <a:cubicBezTo>
                    <a:pt x="82" y="174"/>
                    <a:pt x="82" y="174"/>
                    <a:pt x="82" y="174"/>
                  </a:cubicBezTo>
                  <a:cubicBezTo>
                    <a:pt x="85" y="176"/>
                    <a:pt x="89" y="172"/>
                    <a:pt x="92" y="171"/>
                  </a:cubicBezTo>
                  <a:cubicBezTo>
                    <a:pt x="91" y="172"/>
                    <a:pt x="94" y="178"/>
                    <a:pt x="90" y="177"/>
                  </a:cubicBezTo>
                  <a:cubicBezTo>
                    <a:pt x="89" y="182"/>
                    <a:pt x="89" y="182"/>
                    <a:pt x="89" y="182"/>
                  </a:cubicBezTo>
                  <a:cubicBezTo>
                    <a:pt x="96" y="183"/>
                    <a:pt x="92" y="174"/>
                    <a:pt x="99" y="177"/>
                  </a:cubicBezTo>
                  <a:cubicBezTo>
                    <a:pt x="99" y="175"/>
                    <a:pt x="99" y="175"/>
                    <a:pt x="99" y="175"/>
                  </a:cubicBezTo>
                  <a:cubicBezTo>
                    <a:pt x="100" y="173"/>
                    <a:pt x="102" y="173"/>
                    <a:pt x="104" y="173"/>
                  </a:cubicBezTo>
                  <a:cubicBezTo>
                    <a:pt x="104" y="174"/>
                    <a:pt x="106" y="175"/>
                    <a:pt x="106" y="176"/>
                  </a:cubicBezTo>
                  <a:cubicBezTo>
                    <a:pt x="104" y="180"/>
                    <a:pt x="97" y="179"/>
                    <a:pt x="98" y="185"/>
                  </a:cubicBezTo>
                  <a:cubicBezTo>
                    <a:pt x="96" y="186"/>
                    <a:pt x="95" y="183"/>
                    <a:pt x="94" y="182"/>
                  </a:cubicBezTo>
                  <a:cubicBezTo>
                    <a:pt x="91" y="183"/>
                    <a:pt x="87" y="185"/>
                    <a:pt x="90" y="188"/>
                  </a:cubicBezTo>
                  <a:cubicBezTo>
                    <a:pt x="93" y="189"/>
                    <a:pt x="94" y="187"/>
                    <a:pt x="96" y="185"/>
                  </a:cubicBezTo>
                  <a:cubicBezTo>
                    <a:pt x="97" y="186"/>
                    <a:pt x="96" y="187"/>
                    <a:pt x="96" y="188"/>
                  </a:cubicBezTo>
                  <a:cubicBezTo>
                    <a:pt x="98" y="188"/>
                    <a:pt x="98" y="188"/>
                    <a:pt x="98" y="188"/>
                  </a:cubicBezTo>
                  <a:cubicBezTo>
                    <a:pt x="98" y="187"/>
                    <a:pt x="98" y="185"/>
                    <a:pt x="99" y="184"/>
                  </a:cubicBezTo>
                  <a:cubicBezTo>
                    <a:pt x="101" y="186"/>
                    <a:pt x="98" y="190"/>
                    <a:pt x="102" y="190"/>
                  </a:cubicBezTo>
                  <a:cubicBezTo>
                    <a:pt x="100" y="192"/>
                    <a:pt x="100" y="192"/>
                    <a:pt x="100" y="192"/>
                  </a:cubicBezTo>
                  <a:cubicBezTo>
                    <a:pt x="101" y="192"/>
                    <a:pt x="101" y="193"/>
                    <a:pt x="102" y="193"/>
                  </a:cubicBezTo>
                  <a:cubicBezTo>
                    <a:pt x="98" y="196"/>
                    <a:pt x="98" y="196"/>
                    <a:pt x="98" y="196"/>
                  </a:cubicBezTo>
                  <a:cubicBezTo>
                    <a:pt x="96" y="198"/>
                    <a:pt x="99" y="200"/>
                    <a:pt x="99" y="202"/>
                  </a:cubicBezTo>
                  <a:cubicBezTo>
                    <a:pt x="101" y="202"/>
                    <a:pt x="101" y="201"/>
                    <a:pt x="103" y="200"/>
                  </a:cubicBezTo>
                  <a:cubicBezTo>
                    <a:pt x="102" y="190"/>
                    <a:pt x="114" y="202"/>
                    <a:pt x="111" y="191"/>
                  </a:cubicBezTo>
                  <a:cubicBezTo>
                    <a:pt x="117" y="190"/>
                    <a:pt x="115" y="183"/>
                    <a:pt x="118" y="180"/>
                  </a:cubicBezTo>
                  <a:cubicBezTo>
                    <a:pt x="122" y="180"/>
                    <a:pt x="128" y="181"/>
                    <a:pt x="132" y="184"/>
                  </a:cubicBezTo>
                  <a:cubicBezTo>
                    <a:pt x="132" y="187"/>
                    <a:pt x="135" y="183"/>
                    <a:pt x="137" y="185"/>
                  </a:cubicBezTo>
                  <a:cubicBezTo>
                    <a:pt x="138" y="182"/>
                    <a:pt x="138" y="182"/>
                    <a:pt x="138" y="182"/>
                  </a:cubicBezTo>
                  <a:cubicBezTo>
                    <a:pt x="140" y="180"/>
                    <a:pt x="142" y="182"/>
                    <a:pt x="144" y="184"/>
                  </a:cubicBezTo>
                  <a:cubicBezTo>
                    <a:pt x="143" y="185"/>
                    <a:pt x="142" y="184"/>
                    <a:pt x="141" y="185"/>
                  </a:cubicBezTo>
                  <a:cubicBezTo>
                    <a:pt x="141" y="187"/>
                    <a:pt x="141" y="187"/>
                    <a:pt x="141" y="187"/>
                  </a:cubicBezTo>
                  <a:cubicBezTo>
                    <a:pt x="147" y="183"/>
                    <a:pt x="147" y="194"/>
                    <a:pt x="153" y="189"/>
                  </a:cubicBezTo>
                  <a:close/>
                  <a:moveTo>
                    <a:pt x="194" y="122"/>
                  </a:moveTo>
                  <a:cubicBezTo>
                    <a:pt x="196" y="123"/>
                    <a:pt x="198" y="126"/>
                    <a:pt x="201" y="123"/>
                  </a:cubicBezTo>
                  <a:cubicBezTo>
                    <a:pt x="202" y="120"/>
                    <a:pt x="202" y="120"/>
                    <a:pt x="202" y="120"/>
                  </a:cubicBezTo>
                  <a:cubicBezTo>
                    <a:pt x="206" y="122"/>
                    <a:pt x="206" y="122"/>
                    <a:pt x="206" y="122"/>
                  </a:cubicBezTo>
                  <a:cubicBezTo>
                    <a:pt x="207" y="127"/>
                    <a:pt x="203" y="123"/>
                    <a:pt x="200" y="125"/>
                  </a:cubicBezTo>
                  <a:cubicBezTo>
                    <a:pt x="198" y="127"/>
                    <a:pt x="196" y="124"/>
                    <a:pt x="194" y="124"/>
                  </a:cubicBezTo>
                  <a:lnTo>
                    <a:pt x="194" y="122"/>
                  </a:lnTo>
                  <a:close/>
                  <a:moveTo>
                    <a:pt x="185" y="153"/>
                  </a:moveTo>
                  <a:cubicBezTo>
                    <a:pt x="184" y="157"/>
                    <a:pt x="188" y="161"/>
                    <a:pt x="188" y="165"/>
                  </a:cubicBezTo>
                  <a:cubicBezTo>
                    <a:pt x="185" y="163"/>
                    <a:pt x="186" y="157"/>
                    <a:pt x="182" y="155"/>
                  </a:cubicBezTo>
                  <a:lnTo>
                    <a:pt x="185" y="153"/>
                  </a:lnTo>
                  <a:close/>
                  <a:moveTo>
                    <a:pt x="174" y="103"/>
                  </a:moveTo>
                  <a:cubicBezTo>
                    <a:pt x="177" y="105"/>
                    <a:pt x="179" y="106"/>
                    <a:pt x="181" y="108"/>
                  </a:cubicBezTo>
                  <a:cubicBezTo>
                    <a:pt x="180" y="111"/>
                    <a:pt x="180" y="111"/>
                    <a:pt x="180" y="111"/>
                  </a:cubicBezTo>
                  <a:cubicBezTo>
                    <a:pt x="180" y="111"/>
                    <a:pt x="178" y="111"/>
                    <a:pt x="178" y="112"/>
                  </a:cubicBezTo>
                  <a:cubicBezTo>
                    <a:pt x="175" y="113"/>
                    <a:pt x="176" y="107"/>
                    <a:pt x="174" y="105"/>
                  </a:cubicBezTo>
                  <a:lnTo>
                    <a:pt x="174" y="103"/>
                  </a:lnTo>
                  <a:close/>
                  <a:moveTo>
                    <a:pt x="105" y="186"/>
                  </a:moveTo>
                  <a:cubicBezTo>
                    <a:pt x="108" y="184"/>
                    <a:pt x="103" y="182"/>
                    <a:pt x="108" y="182"/>
                  </a:cubicBezTo>
                  <a:cubicBezTo>
                    <a:pt x="110" y="184"/>
                    <a:pt x="109" y="187"/>
                    <a:pt x="111" y="189"/>
                  </a:cubicBezTo>
                  <a:cubicBezTo>
                    <a:pt x="108" y="189"/>
                    <a:pt x="107" y="188"/>
                    <a:pt x="105" y="186"/>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4" name="Rectangle 3"/>
            <p:cNvSpPr txBox="1">
              <a:spLocks noChangeArrowheads="1"/>
            </p:cNvSpPr>
            <p:nvPr/>
          </p:nvSpPr>
          <p:spPr bwMode="auto">
            <a:xfrm>
              <a:off x="3586622" y="370607"/>
              <a:ext cx="4332137"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Gulim" panose="020B0600000101010101" pitchFamily="34" charset="-127"/>
                  <a:ea typeface="Gulim" panose="020B0600000101010101" pitchFamily="34" charset="-127"/>
                </a:defRPr>
              </a:lvl1pPr>
              <a:lvl2pPr marL="742950" indent="-285750" eaLnBrk="0" hangingPunct="0">
                <a:defRPr>
                  <a:solidFill>
                    <a:schemeClr val="tx1"/>
                  </a:solidFill>
                  <a:latin typeface="Gulim" panose="020B0600000101010101" pitchFamily="34" charset="-127"/>
                  <a:ea typeface="Gulim" panose="020B0600000101010101" pitchFamily="34" charset="-127"/>
                </a:defRPr>
              </a:lvl2pPr>
              <a:lvl3pPr marL="1143000" indent="-228600" eaLnBrk="0" hangingPunct="0">
                <a:defRPr>
                  <a:solidFill>
                    <a:schemeClr val="tx1"/>
                  </a:solidFill>
                  <a:latin typeface="Gulim" panose="020B0600000101010101" pitchFamily="34" charset="-127"/>
                  <a:ea typeface="Gulim" panose="020B0600000101010101" pitchFamily="34" charset="-127"/>
                </a:defRPr>
              </a:lvl3pPr>
              <a:lvl4pPr marL="1600200" indent="-228600" eaLnBrk="0" hangingPunct="0">
                <a:defRPr>
                  <a:solidFill>
                    <a:schemeClr val="tx1"/>
                  </a:solidFill>
                  <a:latin typeface="Gulim" panose="020B0600000101010101" pitchFamily="34" charset="-127"/>
                  <a:ea typeface="Gulim" panose="020B0600000101010101" pitchFamily="34" charset="-127"/>
                </a:defRPr>
              </a:lvl4pPr>
              <a:lvl5pPr marL="2057400" indent="-228600" eaLnBrk="0" hangingPunct="0">
                <a:defRPr>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9pPr>
            </a:lstStyle>
            <a:p>
              <a:pPr marL="0" indent="0" eaLnBrk="1" latinLnBrk="1" hangingPunct="1">
                <a:lnSpc>
                  <a:spcPct val="120000"/>
                </a:lnSpc>
                <a:spcBef>
                  <a:spcPct val="20000"/>
                </a:spcBef>
                <a:defRPr/>
              </a:pPr>
              <a:r>
                <a:rPr lang="zh-CN" altLang="en-US" sz="2100" b="1" dirty="0">
                  <a:solidFill>
                    <a:srgbClr val="0000FF"/>
                  </a:solidFill>
                  <a:latin typeface="+mn-lt"/>
                  <a:ea typeface="+mn-ea"/>
                  <a:cs typeface="+mn-ea"/>
                  <a:sym typeface="+mn-lt"/>
                </a:rPr>
                <a:t>说一说什么是三角形的高。</a:t>
              </a:r>
              <a:endParaRPr lang="en-US" altLang="zh-CN" sz="2100" b="1" dirty="0">
                <a:solidFill>
                  <a:srgbClr val="0000FF"/>
                </a:solidFill>
                <a:latin typeface="+mn-lt"/>
                <a:ea typeface="+mn-ea"/>
                <a:cs typeface="+mn-ea"/>
                <a:sym typeface="+mn-lt"/>
              </a:endParaRPr>
            </a:p>
          </p:txBody>
        </p:sp>
      </p:grpSp>
      <p:sp>
        <p:nvSpPr>
          <p:cNvPr id="18" name="等腰三角形 25"/>
          <p:cNvSpPr>
            <a:spLocks noChangeArrowheads="1"/>
          </p:cNvSpPr>
          <p:nvPr/>
        </p:nvSpPr>
        <p:spPr bwMode="auto">
          <a:xfrm>
            <a:off x="1172881" y="946160"/>
            <a:ext cx="1821674" cy="774977"/>
          </a:xfrm>
          <a:prstGeom prst="triangle">
            <a:avLst>
              <a:gd name="adj" fmla="val 24986"/>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en-US" sz="2100">
              <a:solidFill>
                <a:srgbClr val="FFFFFF"/>
              </a:solidFill>
              <a:latin typeface="楷体" panose="02010609060101010101" pitchFamily="49" charset="-122"/>
              <a:ea typeface="楷体" panose="02010609060101010101" pitchFamily="49" charset="-122"/>
            </a:endParaRPr>
          </a:p>
        </p:txBody>
      </p:sp>
      <p:cxnSp>
        <p:nvCxnSpPr>
          <p:cNvPr id="20" name="直接连接符 42"/>
          <p:cNvCxnSpPr>
            <a:cxnSpLocks noChangeShapeType="1"/>
          </p:cNvCxnSpPr>
          <p:nvPr/>
        </p:nvCxnSpPr>
        <p:spPr bwMode="auto">
          <a:xfrm>
            <a:off x="1625182" y="955685"/>
            <a:ext cx="0" cy="774977"/>
          </a:xfrm>
          <a:prstGeom prst="line">
            <a:avLst/>
          </a:prstGeom>
          <a:noFill/>
          <a:ln w="57150">
            <a:solidFill>
              <a:srgbClr val="FF0000"/>
            </a:solidFill>
            <a:prstDash val="dash"/>
            <a:round/>
          </a:ln>
          <a:extLst>
            <a:ext uri="{909E8E84-426E-40DD-AFC4-6F175D3DCCD1}">
              <a14:hiddenFill xmlns:a14="http://schemas.microsoft.com/office/drawing/2010/main">
                <a:noFill/>
              </a14:hiddenFill>
            </a:ext>
          </a:extLst>
        </p:spPr>
      </p:cxnSp>
      <p:grpSp>
        <p:nvGrpSpPr>
          <p:cNvPr id="21" name="组合 16407"/>
          <p:cNvGrpSpPr/>
          <p:nvPr/>
        </p:nvGrpSpPr>
        <p:grpSpPr bwMode="auto">
          <a:xfrm>
            <a:off x="1641779" y="1590214"/>
            <a:ext cx="105538" cy="96204"/>
            <a:chOff x="0" y="0"/>
            <a:chExt cx="144000" cy="144016"/>
          </a:xfrm>
        </p:grpSpPr>
        <p:cxnSp>
          <p:nvCxnSpPr>
            <p:cNvPr id="22" name="直接连接符 44"/>
            <p:cNvCxnSpPr>
              <a:cxnSpLocks noChangeShapeType="1"/>
            </p:cNvCxnSpPr>
            <p:nvPr/>
          </p:nvCxnSpPr>
          <p:spPr bwMode="auto">
            <a:xfrm>
              <a:off x="0" y="0"/>
              <a:ext cx="144000" cy="0"/>
            </a:xfrm>
            <a:prstGeom prst="line">
              <a:avLst/>
            </a:prstGeom>
            <a:noFill/>
            <a:ln w="28575">
              <a:solidFill>
                <a:srgbClr val="000000"/>
              </a:solidFill>
              <a:round/>
            </a:ln>
            <a:extLst>
              <a:ext uri="{909E8E84-426E-40DD-AFC4-6F175D3DCCD1}">
                <a14:hiddenFill xmlns:a14="http://schemas.microsoft.com/office/drawing/2010/main">
                  <a:noFill/>
                </a14:hiddenFill>
              </a:ext>
            </a:extLst>
          </p:spPr>
        </p:cxnSp>
        <p:cxnSp>
          <p:nvCxnSpPr>
            <p:cNvPr id="23" name="直接连接符 45"/>
            <p:cNvCxnSpPr>
              <a:cxnSpLocks noChangeShapeType="1"/>
            </p:cNvCxnSpPr>
            <p:nvPr/>
          </p:nvCxnSpPr>
          <p:spPr bwMode="auto">
            <a:xfrm rot="-5400000">
              <a:off x="62491" y="72016"/>
              <a:ext cx="144000" cy="0"/>
            </a:xfrm>
            <a:prstGeom prst="line">
              <a:avLst/>
            </a:prstGeom>
            <a:noFill/>
            <a:ln w="28575">
              <a:solidFill>
                <a:srgbClr val="000000"/>
              </a:solidFill>
              <a:round/>
            </a:ln>
            <a:extLst>
              <a:ext uri="{909E8E84-426E-40DD-AFC4-6F175D3DCCD1}">
                <a14:hiddenFill xmlns:a14="http://schemas.microsoft.com/office/drawing/2010/main">
                  <a:noFill/>
                </a14:hiddenFill>
              </a:ext>
            </a:extLst>
          </p:spPr>
        </p:cxnSp>
      </p:grpSp>
      <p:sp>
        <p:nvSpPr>
          <p:cNvPr id="24" name="TextBox 46"/>
          <p:cNvSpPr txBox="1">
            <a:spLocks noChangeArrowheads="1"/>
          </p:cNvSpPr>
          <p:nvPr/>
        </p:nvSpPr>
        <p:spPr bwMode="auto">
          <a:xfrm>
            <a:off x="1529291" y="1186294"/>
            <a:ext cx="687143"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100" dirty="0">
                <a:latin typeface="楷体" panose="02010609060101010101" pitchFamily="49" charset="-122"/>
                <a:ea typeface="楷体" panose="02010609060101010101" pitchFamily="49" charset="-122"/>
              </a:rPr>
              <a:t>高</a:t>
            </a:r>
          </a:p>
        </p:txBody>
      </p:sp>
      <p:sp>
        <p:nvSpPr>
          <p:cNvPr id="25" name="TextBox 47"/>
          <p:cNvSpPr txBox="1">
            <a:spLocks noChangeArrowheads="1"/>
          </p:cNvSpPr>
          <p:nvPr/>
        </p:nvSpPr>
        <p:spPr bwMode="auto">
          <a:xfrm>
            <a:off x="1617998" y="1766074"/>
            <a:ext cx="685996"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100">
                <a:latin typeface="楷体" panose="02010609060101010101" pitchFamily="49" charset="-122"/>
                <a:ea typeface="楷体" panose="02010609060101010101" pitchFamily="49" charset="-122"/>
              </a:rPr>
              <a:t>底</a:t>
            </a:r>
          </a:p>
        </p:txBody>
      </p:sp>
      <p:sp>
        <p:nvSpPr>
          <p:cNvPr id="38" name="直接连接符 37"/>
          <p:cNvSpPr>
            <a:spLocks noChangeShapeType="1"/>
          </p:cNvSpPr>
          <p:nvPr/>
        </p:nvSpPr>
        <p:spPr bwMode="auto">
          <a:xfrm>
            <a:off x="1168940" y="1712758"/>
            <a:ext cx="1821674" cy="8552"/>
          </a:xfrm>
          <a:prstGeom prst="line">
            <a:avLst/>
          </a:prstGeom>
          <a:noFill/>
          <a:ln w="57150">
            <a:solidFill>
              <a:srgbClr val="6600CC"/>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sz="2100">
              <a:latin typeface="楷体" panose="02010609060101010101" pitchFamily="49" charset="-122"/>
              <a:ea typeface="楷体" panose="02010609060101010101" pitchFamily="49" charset="-122"/>
            </a:endParaRPr>
          </a:p>
        </p:txBody>
      </p:sp>
      <p:sp>
        <p:nvSpPr>
          <p:cNvPr id="49" name="文本框 48"/>
          <p:cNvSpPr txBox="1">
            <a:spLocks noChangeArrowheads="1"/>
          </p:cNvSpPr>
          <p:nvPr/>
        </p:nvSpPr>
        <p:spPr bwMode="auto">
          <a:xfrm>
            <a:off x="3347024" y="1034138"/>
            <a:ext cx="3940527" cy="103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100" b="1" dirty="0">
                <a:sym typeface="+mn-ea"/>
              </a:rPr>
              <a:t> </a:t>
            </a:r>
            <a:r>
              <a:rPr lang="zh-CN" altLang="en-US" sz="2100" b="1" dirty="0">
                <a:latin typeface="楷体" panose="02010609060101010101" pitchFamily="49" charset="-122"/>
                <a:ea typeface="楷体" panose="02010609060101010101" pitchFamily="49" charset="-122"/>
                <a:sym typeface="+mn-ea"/>
              </a:rPr>
              <a:t>三角形高的画法：</a:t>
            </a:r>
            <a:r>
              <a:rPr lang="zh-CN" altLang="en-US" sz="2100" b="1" dirty="0">
                <a:solidFill>
                  <a:srgbClr val="0000CC"/>
                </a:solidFill>
                <a:latin typeface="楷体" panose="02010609060101010101" pitchFamily="49" charset="-122"/>
                <a:ea typeface="楷体" panose="02010609060101010101" pitchFamily="49" charset="-122"/>
              </a:rPr>
              <a:t>三角形的高就是从三角形的一个顶点到它的对边垂线段的长度。</a:t>
            </a:r>
          </a:p>
        </p:txBody>
      </p:sp>
      <p:sp>
        <p:nvSpPr>
          <p:cNvPr id="50" name="文本框 49"/>
          <p:cNvSpPr txBox="1">
            <a:spLocks noChangeArrowheads="1"/>
          </p:cNvSpPr>
          <p:nvPr/>
        </p:nvSpPr>
        <p:spPr bwMode="auto">
          <a:xfrm>
            <a:off x="4242072" y="3892361"/>
            <a:ext cx="2096048" cy="392415"/>
          </a:xfrm>
          <a:prstGeom prst="rect">
            <a:avLst/>
          </a:prstGeom>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100" b="1" dirty="0">
                <a:solidFill>
                  <a:srgbClr val="0000CC"/>
                </a:solidFill>
                <a:latin typeface="楷体" panose="02010609060101010101" pitchFamily="49" charset="-122"/>
                <a:ea typeface="楷体" panose="02010609060101010101" pitchFamily="49" charset="-122"/>
              </a:rPr>
              <a:t>三角形有三条高</a:t>
            </a:r>
          </a:p>
        </p:txBody>
      </p:sp>
      <p:grpSp>
        <p:nvGrpSpPr>
          <p:cNvPr id="52" name="组合 34818"/>
          <p:cNvGrpSpPr/>
          <p:nvPr/>
        </p:nvGrpSpPr>
        <p:grpSpPr bwMode="auto">
          <a:xfrm>
            <a:off x="976732" y="2345307"/>
            <a:ext cx="1968526" cy="2091511"/>
            <a:chOff x="1654" y="1344"/>
            <a:chExt cx="2415" cy="2205"/>
          </a:xfrm>
        </p:grpSpPr>
        <p:sp>
          <p:nvSpPr>
            <p:cNvPr id="53" name="Line 2"/>
            <p:cNvSpPr>
              <a:spLocks noChangeShapeType="1"/>
            </p:cNvSpPr>
            <p:nvPr/>
          </p:nvSpPr>
          <p:spPr bwMode="auto">
            <a:xfrm flipH="1">
              <a:off x="1657" y="1344"/>
              <a:ext cx="879" cy="1732"/>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4" name="Line 3"/>
            <p:cNvSpPr>
              <a:spLocks noChangeShapeType="1"/>
            </p:cNvSpPr>
            <p:nvPr/>
          </p:nvSpPr>
          <p:spPr bwMode="auto">
            <a:xfrm>
              <a:off x="2546" y="1344"/>
              <a:ext cx="1523" cy="173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5" name="Line 5"/>
            <p:cNvSpPr>
              <a:spLocks noChangeShapeType="1"/>
            </p:cNvSpPr>
            <p:nvPr/>
          </p:nvSpPr>
          <p:spPr bwMode="auto">
            <a:xfrm>
              <a:off x="2546" y="1380"/>
              <a:ext cx="0" cy="1689"/>
            </a:xfrm>
            <a:prstGeom prst="line">
              <a:avLst/>
            </a:prstGeom>
            <a:noFill/>
            <a:ln w="9525" cap="rnd">
              <a:solidFill>
                <a:schemeClr val="tx1"/>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56" name="Line 4"/>
            <p:cNvSpPr>
              <a:spLocks noChangeShapeType="1"/>
            </p:cNvSpPr>
            <p:nvPr/>
          </p:nvSpPr>
          <p:spPr bwMode="auto">
            <a:xfrm>
              <a:off x="1657" y="3083"/>
              <a:ext cx="2412"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57" name="Group 6"/>
            <p:cNvGrpSpPr/>
            <p:nvPr/>
          </p:nvGrpSpPr>
          <p:grpSpPr bwMode="auto">
            <a:xfrm>
              <a:off x="2545" y="2975"/>
              <a:ext cx="64" cy="108"/>
              <a:chOff x="0" y="0"/>
              <a:chExt cx="96" cy="144"/>
            </a:xfrm>
          </p:grpSpPr>
          <p:sp>
            <p:nvSpPr>
              <p:cNvPr id="76" name="Line 7"/>
              <p:cNvSpPr>
                <a:spLocks noChangeShapeType="1"/>
              </p:cNvSpPr>
              <p:nvPr/>
            </p:nvSpPr>
            <p:spPr bwMode="auto">
              <a:xfrm>
                <a:off x="0" y="0"/>
                <a:ext cx="9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7" name="Line 8"/>
              <p:cNvSpPr>
                <a:spLocks noChangeShapeType="1"/>
              </p:cNvSpPr>
              <p:nvPr/>
            </p:nvSpPr>
            <p:spPr bwMode="auto">
              <a:xfrm>
                <a:off x="96" y="0"/>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58" name="Text Box 9"/>
            <p:cNvSpPr txBox="1">
              <a:spLocks noChangeArrowheads="1"/>
            </p:cNvSpPr>
            <p:nvPr/>
          </p:nvSpPr>
          <p:spPr bwMode="auto">
            <a:xfrm>
              <a:off x="2514" y="2300"/>
              <a:ext cx="334"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dirty="0">
                  <a:solidFill>
                    <a:srgbClr val="CC0000"/>
                  </a:solidFill>
                  <a:latin typeface="Times New Roman" panose="02020603050405020304" pitchFamily="18" charset="0"/>
                  <a:ea typeface="楷体_GB2312" pitchFamily="1" charset="-122"/>
                </a:rPr>
                <a:t>高</a:t>
              </a:r>
            </a:p>
          </p:txBody>
        </p:sp>
        <p:sp>
          <p:nvSpPr>
            <p:cNvPr id="59" name="Text Box 10"/>
            <p:cNvSpPr txBox="1">
              <a:spLocks noChangeArrowheads="1"/>
            </p:cNvSpPr>
            <p:nvPr/>
          </p:nvSpPr>
          <p:spPr bwMode="auto">
            <a:xfrm>
              <a:off x="2526" y="3111"/>
              <a:ext cx="446"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100" dirty="0">
                  <a:solidFill>
                    <a:srgbClr val="CC0000"/>
                  </a:solidFill>
                  <a:latin typeface="Times New Roman" panose="02020603050405020304" pitchFamily="18" charset="0"/>
                  <a:ea typeface="楷体_GB2312" pitchFamily="1" charset="-122"/>
                </a:rPr>
                <a:t>底</a:t>
              </a:r>
            </a:p>
          </p:txBody>
        </p:sp>
        <p:grpSp>
          <p:nvGrpSpPr>
            <p:cNvPr id="60" name="Group 11"/>
            <p:cNvGrpSpPr/>
            <p:nvPr/>
          </p:nvGrpSpPr>
          <p:grpSpPr bwMode="auto">
            <a:xfrm rot="6984066">
              <a:off x="2239" y="1915"/>
              <a:ext cx="72" cy="95"/>
              <a:chOff x="0" y="0"/>
              <a:chExt cx="96" cy="144"/>
            </a:xfrm>
          </p:grpSpPr>
          <p:sp>
            <p:nvSpPr>
              <p:cNvPr id="74" name="Line 12"/>
              <p:cNvSpPr>
                <a:spLocks noChangeShapeType="1"/>
              </p:cNvSpPr>
              <p:nvPr/>
            </p:nvSpPr>
            <p:spPr bwMode="auto">
              <a:xfrm>
                <a:off x="0" y="0"/>
                <a:ext cx="9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5" name="Line 13"/>
              <p:cNvSpPr>
                <a:spLocks noChangeShapeType="1"/>
              </p:cNvSpPr>
              <p:nvPr/>
            </p:nvSpPr>
            <p:spPr bwMode="auto">
              <a:xfrm>
                <a:off x="96" y="0"/>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61" name="Group 14"/>
            <p:cNvGrpSpPr/>
            <p:nvPr/>
          </p:nvGrpSpPr>
          <p:grpSpPr bwMode="auto">
            <a:xfrm rot="7998919">
              <a:off x="2827" y="1752"/>
              <a:ext cx="72" cy="64"/>
              <a:chOff x="0" y="0"/>
              <a:chExt cx="96" cy="144"/>
            </a:xfrm>
          </p:grpSpPr>
          <p:sp>
            <p:nvSpPr>
              <p:cNvPr id="72" name="Line 15"/>
              <p:cNvSpPr>
                <a:spLocks noChangeShapeType="1"/>
              </p:cNvSpPr>
              <p:nvPr/>
            </p:nvSpPr>
            <p:spPr bwMode="auto">
              <a:xfrm>
                <a:off x="0" y="0"/>
                <a:ext cx="9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 name="Line 16"/>
              <p:cNvSpPr>
                <a:spLocks noChangeShapeType="1"/>
              </p:cNvSpPr>
              <p:nvPr/>
            </p:nvSpPr>
            <p:spPr bwMode="auto">
              <a:xfrm>
                <a:off x="96" y="0"/>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62" name="Line 17"/>
            <p:cNvSpPr>
              <a:spLocks noChangeShapeType="1"/>
            </p:cNvSpPr>
            <p:nvPr/>
          </p:nvSpPr>
          <p:spPr bwMode="auto">
            <a:xfrm flipV="1">
              <a:off x="1688" y="1712"/>
              <a:ext cx="1162" cy="1335"/>
            </a:xfrm>
            <a:prstGeom prst="line">
              <a:avLst/>
            </a:prstGeom>
            <a:noFill/>
            <a:ln w="9525" cap="rnd">
              <a:solidFill>
                <a:schemeClr val="tx1"/>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63" name="Line 19"/>
            <p:cNvSpPr>
              <a:spLocks noChangeShapeType="1"/>
            </p:cNvSpPr>
            <p:nvPr/>
          </p:nvSpPr>
          <p:spPr bwMode="auto">
            <a:xfrm>
              <a:off x="2543" y="1362"/>
              <a:ext cx="0" cy="1732"/>
            </a:xfrm>
            <a:prstGeom prst="line">
              <a:avLst/>
            </a:prstGeom>
            <a:noFill/>
            <a:ln w="38100" cap="rnd">
              <a:solidFill>
                <a:schemeClr val="tx2"/>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64" name="Line 20"/>
            <p:cNvSpPr>
              <a:spLocks noChangeShapeType="1"/>
            </p:cNvSpPr>
            <p:nvPr/>
          </p:nvSpPr>
          <p:spPr bwMode="auto">
            <a:xfrm>
              <a:off x="1654" y="3068"/>
              <a:ext cx="2412" cy="0"/>
            </a:xfrm>
            <a:prstGeom prst="line">
              <a:avLst/>
            </a:prstGeom>
            <a:noFill/>
            <a:ln w="57150">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sp>
          <p:nvSpPr>
            <p:cNvPr id="65" name="Line 21"/>
            <p:cNvSpPr>
              <a:spLocks noChangeShapeType="1"/>
            </p:cNvSpPr>
            <p:nvPr/>
          </p:nvSpPr>
          <p:spPr bwMode="auto">
            <a:xfrm flipH="1" flipV="1">
              <a:off x="2273" y="1898"/>
              <a:ext cx="1774" cy="1180"/>
            </a:xfrm>
            <a:prstGeom prst="line">
              <a:avLst/>
            </a:prstGeom>
            <a:noFill/>
            <a:ln w="9525" cap="rnd">
              <a:solidFill>
                <a:schemeClr val="tx1"/>
              </a:solidFill>
              <a:prstDash val="sysDot"/>
              <a:round/>
            </a:ln>
            <a:extLst>
              <a:ext uri="{909E8E84-426E-40DD-AFC4-6F175D3DCCD1}">
                <a14:hiddenFill xmlns:a14="http://schemas.microsoft.com/office/drawing/2010/main">
                  <a:noFill/>
                </a14:hiddenFill>
              </a:ext>
            </a:extLst>
          </p:spPr>
          <p:txBody>
            <a:bodyPr/>
            <a:lstStyle/>
            <a:p>
              <a:endParaRPr lang="zh-CN" altLang="en-US"/>
            </a:p>
          </p:txBody>
        </p:sp>
        <p:grpSp>
          <p:nvGrpSpPr>
            <p:cNvPr id="66" name="Group 22"/>
            <p:cNvGrpSpPr/>
            <p:nvPr/>
          </p:nvGrpSpPr>
          <p:grpSpPr bwMode="auto">
            <a:xfrm>
              <a:off x="1655" y="1351"/>
              <a:ext cx="2403" cy="1732"/>
              <a:chOff x="0" y="0"/>
              <a:chExt cx="3634" cy="2304"/>
            </a:xfrm>
          </p:grpSpPr>
          <p:sp>
            <p:nvSpPr>
              <p:cNvPr id="70" name="Line 23"/>
              <p:cNvSpPr>
                <a:spLocks noChangeShapeType="1"/>
              </p:cNvSpPr>
              <p:nvPr/>
            </p:nvSpPr>
            <p:spPr bwMode="auto">
              <a:xfrm flipH="1" flipV="1">
                <a:off x="898" y="720"/>
                <a:ext cx="2736" cy="1579"/>
              </a:xfrm>
              <a:prstGeom prst="line">
                <a:avLst/>
              </a:prstGeom>
              <a:noFill/>
              <a:ln w="38100" cap="rnd">
                <a:solidFill>
                  <a:srgbClr val="9900CC"/>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71" name="Line 24"/>
              <p:cNvSpPr>
                <a:spLocks noChangeShapeType="1"/>
              </p:cNvSpPr>
              <p:nvPr/>
            </p:nvSpPr>
            <p:spPr bwMode="auto">
              <a:xfrm flipH="1">
                <a:off x="0" y="0"/>
                <a:ext cx="1330" cy="2304"/>
              </a:xfrm>
              <a:prstGeom prst="line">
                <a:avLst/>
              </a:prstGeom>
              <a:noFill/>
              <a:ln w="57150">
                <a:solidFill>
                  <a:srgbClr val="9900CC"/>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67" name="Group 25"/>
            <p:cNvGrpSpPr/>
            <p:nvPr/>
          </p:nvGrpSpPr>
          <p:grpSpPr bwMode="auto">
            <a:xfrm>
              <a:off x="1657" y="1344"/>
              <a:ext cx="2412" cy="1732"/>
              <a:chOff x="0" y="0"/>
              <a:chExt cx="3648" cy="2304"/>
            </a:xfrm>
          </p:grpSpPr>
          <p:sp>
            <p:nvSpPr>
              <p:cNvPr id="68" name="Line 26"/>
              <p:cNvSpPr>
                <a:spLocks noChangeShapeType="1"/>
              </p:cNvSpPr>
              <p:nvPr/>
            </p:nvSpPr>
            <p:spPr bwMode="auto">
              <a:xfrm flipV="1">
                <a:off x="0" y="480"/>
                <a:ext cx="1824" cy="1824"/>
              </a:xfrm>
              <a:prstGeom prst="line">
                <a:avLst/>
              </a:prstGeom>
              <a:noFill/>
              <a:ln w="38100" cap="rnd">
                <a:solidFill>
                  <a:srgbClr val="006600"/>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69" name="Line 27"/>
              <p:cNvSpPr>
                <a:spLocks noChangeShapeType="1"/>
              </p:cNvSpPr>
              <p:nvPr/>
            </p:nvSpPr>
            <p:spPr bwMode="auto">
              <a:xfrm>
                <a:off x="1344" y="0"/>
                <a:ext cx="2304" cy="2304"/>
              </a:xfrm>
              <a:prstGeom prst="line">
                <a:avLst/>
              </a:prstGeom>
              <a:noFill/>
              <a:ln w="57150">
                <a:solidFill>
                  <a:srgbClr val="006600"/>
                </a:solidFill>
                <a:round/>
              </a:ln>
              <a:extLst>
                <a:ext uri="{909E8E84-426E-40DD-AFC4-6F175D3DCCD1}">
                  <a14:hiddenFill xmlns:a14="http://schemas.microsoft.com/office/drawing/2010/main">
                    <a:noFill/>
                  </a14:hiddenFill>
                </a:ext>
              </a:extLst>
            </p:spPr>
            <p:txBody>
              <a:bodyPr/>
              <a:lstStyle/>
              <a:p>
                <a:endParaRPr lang="zh-CN" altLang="en-US"/>
              </a:p>
            </p:txBody>
          </p:sp>
        </p:grpSp>
      </p:grpSp>
      <p:sp>
        <p:nvSpPr>
          <p:cNvPr id="78" name="Text Box 31"/>
          <p:cNvSpPr txBox="1">
            <a:spLocks noChangeArrowheads="1"/>
          </p:cNvSpPr>
          <p:nvPr/>
        </p:nvSpPr>
        <p:spPr bwMode="auto">
          <a:xfrm>
            <a:off x="3347024" y="2425969"/>
            <a:ext cx="4319282" cy="103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100" b="1" dirty="0">
                <a:latin typeface="楷体" panose="02010609060101010101" pitchFamily="49" charset="-122"/>
                <a:ea typeface="楷体" panose="02010609060101010101" pitchFamily="49" charset="-122"/>
              </a:rPr>
              <a:t>每</a:t>
            </a:r>
            <a:r>
              <a:rPr lang="zh-CN" altLang="en-US" sz="2100" b="1" dirty="0">
                <a:solidFill>
                  <a:srgbClr val="FF0000"/>
                </a:solidFill>
                <a:latin typeface="楷体" panose="02010609060101010101" pitchFamily="49" charset="-122"/>
                <a:ea typeface="楷体" panose="02010609060101010101" pitchFamily="49" charset="-122"/>
              </a:rPr>
              <a:t>一条边</a:t>
            </a:r>
            <a:r>
              <a:rPr lang="zh-CN" altLang="en-US" sz="2100" b="1" dirty="0">
                <a:latin typeface="楷体" panose="02010609060101010101" pitchFamily="49" charset="-122"/>
                <a:ea typeface="楷体" panose="02010609060101010101" pitchFamily="49" charset="-122"/>
              </a:rPr>
              <a:t>都可以看成</a:t>
            </a:r>
            <a:r>
              <a:rPr lang="zh-CN" altLang="en-US" sz="2100" b="1" dirty="0">
                <a:solidFill>
                  <a:srgbClr val="7030A0"/>
                </a:solidFill>
                <a:latin typeface="楷体" panose="02010609060101010101" pitchFamily="49" charset="-122"/>
                <a:ea typeface="楷体" panose="02010609060101010101" pitchFamily="49" charset="-122"/>
              </a:rPr>
              <a:t>底</a:t>
            </a:r>
            <a:r>
              <a:rPr lang="zh-CN" altLang="en-US" sz="2100" b="1" dirty="0">
                <a:latin typeface="楷体" panose="02010609060101010101" pitchFamily="49" charset="-122"/>
                <a:ea typeface="楷体" panose="02010609060101010101" pitchFamily="49" charset="-122"/>
              </a:rPr>
              <a:t>，每</a:t>
            </a:r>
            <a:r>
              <a:rPr lang="zh-CN" altLang="en-US" sz="2100" b="1" dirty="0">
                <a:solidFill>
                  <a:srgbClr val="FF0000"/>
                </a:solidFill>
                <a:latin typeface="楷体" panose="02010609060101010101" pitchFamily="49" charset="-122"/>
                <a:ea typeface="楷体" panose="02010609060101010101" pitchFamily="49" charset="-122"/>
              </a:rPr>
              <a:t>一条底</a:t>
            </a:r>
            <a:r>
              <a:rPr lang="zh-CN" altLang="en-US" sz="2100" b="1" dirty="0">
                <a:latin typeface="楷体" panose="02010609060101010101" pitchFamily="49" charset="-122"/>
                <a:ea typeface="楷体" panose="02010609060101010101" pitchFamily="49" charset="-122"/>
              </a:rPr>
              <a:t>都有</a:t>
            </a:r>
            <a:r>
              <a:rPr lang="zh-CN" altLang="en-US" sz="2100" b="1" dirty="0">
                <a:solidFill>
                  <a:srgbClr val="FF277A"/>
                </a:solidFill>
                <a:latin typeface="楷体" panose="02010609060101010101" pitchFamily="49" charset="-122"/>
                <a:ea typeface="楷体" panose="02010609060101010101" pitchFamily="49" charset="-122"/>
              </a:rPr>
              <a:t>相对应的高</a:t>
            </a:r>
            <a:r>
              <a:rPr lang="zh-CN" altLang="en-US" sz="2100" b="1" dirty="0">
                <a:latin typeface="楷体" panose="02010609060101010101" pitchFamily="49" charset="-122"/>
                <a:ea typeface="楷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ppt_x"/>
                                          </p:val>
                                        </p:tav>
                                        <p:tav tm="100000">
                                          <p:val>
                                            <p:strVal val="#ppt_x"/>
                                          </p:val>
                                        </p:tav>
                                      </p:tavLst>
                                    </p:anim>
                                    <p:anim calcmode="lin" valueType="num">
                                      <p:cBhvr additive="base">
                                        <p:cTn id="1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up)">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additive="base">
                                        <p:cTn id="34" dur="500" fill="hold"/>
                                        <p:tgtEl>
                                          <p:spTgt spid="49"/>
                                        </p:tgtEl>
                                        <p:attrNameLst>
                                          <p:attrName>ppt_x</p:attrName>
                                        </p:attrNameLst>
                                      </p:cBhvr>
                                      <p:tavLst>
                                        <p:tav tm="0">
                                          <p:val>
                                            <p:strVal val="#ppt_x"/>
                                          </p:val>
                                        </p:tav>
                                        <p:tav tm="100000">
                                          <p:val>
                                            <p:strVal val="#ppt_x"/>
                                          </p:val>
                                        </p:tav>
                                      </p:tavLst>
                                    </p:anim>
                                    <p:anim calcmode="lin" valueType="num">
                                      <p:cBhvr additive="base">
                                        <p:cTn id="35"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fade">
                                      <p:cBhvr>
                                        <p:cTn id="40" dur="1000"/>
                                        <p:tgtEl>
                                          <p:spTgt spid="52"/>
                                        </p:tgtEl>
                                      </p:cBhvr>
                                    </p:animEffect>
                                    <p:anim calcmode="lin" valueType="num">
                                      <p:cBhvr>
                                        <p:cTn id="41" dur="1000" fill="hold"/>
                                        <p:tgtEl>
                                          <p:spTgt spid="52"/>
                                        </p:tgtEl>
                                        <p:attrNameLst>
                                          <p:attrName>ppt_x</p:attrName>
                                        </p:attrNameLst>
                                      </p:cBhvr>
                                      <p:tavLst>
                                        <p:tav tm="0">
                                          <p:val>
                                            <p:strVal val="#ppt_x"/>
                                          </p:val>
                                        </p:tav>
                                        <p:tav tm="100000">
                                          <p:val>
                                            <p:strVal val="#ppt_x"/>
                                          </p:val>
                                        </p:tav>
                                      </p:tavLst>
                                    </p:anim>
                                    <p:anim calcmode="lin" valueType="num">
                                      <p:cBhvr>
                                        <p:cTn id="4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78"/>
                                        </p:tgtEl>
                                        <p:attrNameLst>
                                          <p:attrName>style.visibility</p:attrName>
                                        </p:attrNameLst>
                                      </p:cBhvr>
                                      <p:to>
                                        <p:strVal val="visible"/>
                                      </p:to>
                                    </p:set>
                                    <p:anim calcmode="lin" valueType="num">
                                      <p:cBhvr>
                                        <p:cTn id="47" dur="500" fill="hold"/>
                                        <p:tgtEl>
                                          <p:spTgt spid="78"/>
                                        </p:tgtEl>
                                        <p:attrNameLst>
                                          <p:attrName>ppt_w</p:attrName>
                                        </p:attrNameLst>
                                      </p:cBhvr>
                                      <p:tavLst>
                                        <p:tav tm="0">
                                          <p:val>
                                            <p:fltVal val="0"/>
                                          </p:val>
                                        </p:tav>
                                        <p:tav tm="100000">
                                          <p:val>
                                            <p:strVal val="#ppt_w"/>
                                          </p:val>
                                        </p:tav>
                                      </p:tavLst>
                                    </p:anim>
                                    <p:anim calcmode="lin" valueType="num">
                                      <p:cBhvr>
                                        <p:cTn id="48" dur="500" fill="hold"/>
                                        <p:tgtEl>
                                          <p:spTgt spid="78"/>
                                        </p:tgtEl>
                                        <p:attrNameLst>
                                          <p:attrName>ppt_h</p:attrName>
                                        </p:attrNameLst>
                                      </p:cBhvr>
                                      <p:tavLst>
                                        <p:tav tm="0">
                                          <p:val>
                                            <p:fltVal val="0"/>
                                          </p:val>
                                        </p:tav>
                                        <p:tav tm="100000">
                                          <p:val>
                                            <p:strVal val="#ppt_h"/>
                                          </p:val>
                                        </p:tav>
                                      </p:tavLst>
                                    </p:anim>
                                    <p:animEffect transition="in" filter="fade">
                                      <p:cBhvr>
                                        <p:cTn id="49" dur="5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0"/>
                                        </p:tgtEl>
                                        <p:attrNameLst>
                                          <p:attrName>style.visibility</p:attrName>
                                        </p:attrNameLst>
                                      </p:cBhvr>
                                      <p:to>
                                        <p:strVal val="visible"/>
                                      </p:to>
                                    </p:set>
                                    <p:anim calcmode="lin" valueType="num">
                                      <p:cBhvr additive="base">
                                        <p:cTn id="54" dur="500" fill="hold"/>
                                        <p:tgtEl>
                                          <p:spTgt spid="50"/>
                                        </p:tgtEl>
                                        <p:attrNameLst>
                                          <p:attrName>ppt_x</p:attrName>
                                        </p:attrNameLst>
                                      </p:cBhvr>
                                      <p:tavLst>
                                        <p:tav tm="0">
                                          <p:val>
                                            <p:strVal val="#ppt_x"/>
                                          </p:val>
                                        </p:tav>
                                        <p:tav tm="100000">
                                          <p:val>
                                            <p:strVal val="#ppt_x"/>
                                          </p:val>
                                        </p:tav>
                                      </p:tavLst>
                                    </p:anim>
                                    <p:anim calcmode="lin" valueType="num">
                                      <p:cBhvr additive="base">
                                        <p:cTn id="55"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8" grpId="0" animBg="1"/>
      <p:bldP spid="49" grpId="0" bldLvl="0"/>
      <p:bldP spid="50" grpId="0" bldLvl="0" animBg="1"/>
      <p:bldP spid="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926686" y="216633"/>
            <a:ext cx="1369606"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cs typeface="+mn-ea"/>
                <a:sym typeface="+mn-lt"/>
              </a:rPr>
              <a:t>知识讲解</a:t>
            </a:r>
          </a:p>
        </p:txBody>
      </p:sp>
      <p:grpSp>
        <p:nvGrpSpPr>
          <p:cNvPr id="26" name="组合 25"/>
          <p:cNvGrpSpPr/>
          <p:nvPr/>
        </p:nvGrpSpPr>
        <p:grpSpPr>
          <a:xfrm>
            <a:off x="1898360" y="216632"/>
            <a:ext cx="7035476" cy="550073"/>
            <a:chOff x="2268538" y="326152"/>
            <a:chExt cx="6934465" cy="733430"/>
          </a:xfrm>
        </p:grpSpPr>
        <p:sp>
          <p:nvSpPr>
            <p:cNvPr id="27" name="Freeform 20481"/>
            <p:cNvSpPr>
              <a:spLocks noEditPoints="1"/>
            </p:cNvSpPr>
            <p:nvPr/>
          </p:nvSpPr>
          <p:spPr bwMode="auto">
            <a:xfrm>
              <a:off x="2268538" y="326152"/>
              <a:ext cx="5808203" cy="733430"/>
            </a:xfrm>
            <a:custGeom>
              <a:avLst/>
              <a:gdLst>
                <a:gd name="T0" fmla="*/ 147 w 214"/>
                <a:gd name="T1" fmla="*/ 180 h 202"/>
                <a:gd name="T2" fmla="*/ 173 w 214"/>
                <a:gd name="T3" fmla="*/ 164 h 202"/>
                <a:gd name="T4" fmla="*/ 180 w 214"/>
                <a:gd name="T5" fmla="*/ 166 h 202"/>
                <a:gd name="T6" fmla="*/ 189 w 214"/>
                <a:gd name="T7" fmla="*/ 166 h 202"/>
                <a:gd name="T8" fmla="*/ 188 w 214"/>
                <a:gd name="T9" fmla="*/ 160 h 202"/>
                <a:gd name="T10" fmla="*/ 191 w 214"/>
                <a:gd name="T11" fmla="*/ 148 h 202"/>
                <a:gd name="T12" fmla="*/ 210 w 214"/>
                <a:gd name="T13" fmla="*/ 127 h 202"/>
                <a:gd name="T14" fmla="*/ 214 w 214"/>
                <a:gd name="T15" fmla="*/ 116 h 202"/>
                <a:gd name="T16" fmla="*/ 195 w 214"/>
                <a:gd name="T17" fmla="*/ 111 h 202"/>
                <a:gd name="T18" fmla="*/ 193 w 214"/>
                <a:gd name="T19" fmla="*/ 106 h 202"/>
                <a:gd name="T20" fmla="*/ 188 w 214"/>
                <a:gd name="T21" fmla="*/ 98 h 202"/>
                <a:gd name="T22" fmla="*/ 178 w 214"/>
                <a:gd name="T23" fmla="*/ 82 h 202"/>
                <a:gd name="T24" fmla="*/ 173 w 214"/>
                <a:gd name="T25" fmla="*/ 76 h 202"/>
                <a:gd name="T26" fmla="*/ 165 w 214"/>
                <a:gd name="T27" fmla="*/ 64 h 202"/>
                <a:gd name="T28" fmla="*/ 168 w 214"/>
                <a:gd name="T29" fmla="*/ 46 h 202"/>
                <a:gd name="T30" fmla="*/ 151 w 214"/>
                <a:gd name="T31" fmla="*/ 41 h 202"/>
                <a:gd name="T32" fmla="*/ 133 w 214"/>
                <a:gd name="T33" fmla="*/ 37 h 202"/>
                <a:gd name="T34" fmla="*/ 141 w 214"/>
                <a:gd name="T35" fmla="*/ 28 h 202"/>
                <a:gd name="T36" fmla="*/ 137 w 214"/>
                <a:gd name="T37" fmla="*/ 16 h 202"/>
                <a:gd name="T38" fmla="*/ 132 w 214"/>
                <a:gd name="T39" fmla="*/ 17 h 202"/>
                <a:gd name="T40" fmla="*/ 97 w 214"/>
                <a:gd name="T41" fmla="*/ 17 h 202"/>
                <a:gd name="T42" fmla="*/ 76 w 214"/>
                <a:gd name="T43" fmla="*/ 5 h 202"/>
                <a:gd name="T44" fmla="*/ 62 w 214"/>
                <a:gd name="T45" fmla="*/ 14 h 202"/>
                <a:gd name="T46" fmla="*/ 53 w 214"/>
                <a:gd name="T47" fmla="*/ 27 h 202"/>
                <a:gd name="T48" fmla="*/ 35 w 214"/>
                <a:gd name="T49" fmla="*/ 62 h 202"/>
                <a:gd name="T50" fmla="*/ 32 w 214"/>
                <a:gd name="T51" fmla="*/ 62 h 202"/>
                <a:gd name="T52" fmla="*/ 25 w 214"/>
                <a:gd name="T53" fmla="*/ 67 h 202"/>
                <a:gd name="T54" fmla="*/ 20 w 214"/>
                <a:gd name="T55" fmla="*/ 76 h 202"/>
                <a:gd name="T56" fmla="*/ 23 w 214"/>
                <a:gd name="T57" fmla="*/ 86 h 202"/>
                <a:gd name="T58" fmla="*/ 24 w 214"/>
                <a:gd name="T59" fmla="*/ 91 h 202"/>
                <a:gd name="T60" fmla="*/ 15 w 214"/>
                <a:gd name="T61" fmla="*/ 114 h 202"/>
                <a:gd name="T62" fmla="*/ 11 w 214"/>
                <a:gd name="T63" fmla="*/ 105 h 202"/>
                <a:gd name="T64" fmla="*/ 0 w 214"/>
                <a:gd name="T65" fmla="*/ 113 h 202"/>
                <a:gd name="T66" fmla="*/ 27 w 214"/>
                <a:gd name="T67" fmla="*/ 121 h 202"/>
                <a:gd name="T68" fmla="*/ 29 w 214"/>
                <a:gd name="T69" fmla="*/ 138 h 202"/>
                <a:gd name="T70" fmla="*/ 47 w 214"/>
                <a:gd name="T71" fmla="*/ 155 h 202"/>
                <a:gd name="T72" fmla="*/ 73 w 214"/>
                <a:gd name="T73" fmla="*/ 168 h 202"/>
                <a:gd name="T74" fmla="*/ 70 w 214"/>
                <a:gd name="T75" fmla="*/ 172 h 202"/>
                <a:gd name="T76" fmla="*/ 74 w 214"/>
                <a:gd name="T77" fmla="*/ 189 h 202"/>
                <a:gd name="T78" fmla="*/ 73 w 214"/>
                <a:gd name="T79" fmla="*/ 196 h 202"/>
                <a:gd name="T80" fmla="*/ 92 w 214"/>
                <a:gd name="T81" fmla="*/ 171 h 202"/>
                <a:gd name="T82" fmla="*/ 99 w 214"/>
                <a:gd name="T83" fmla="*/ 177 h 202"/>
                <a:gd name="T84" fmla="*/ 106 w 214"/>
                <a:gd name="T85" fmla="*/ 176 h 202"/>
                <a:gd name="T86" fmla="*/ 90 w 214"/>
                <a:gd name="T87" fmla="*/ 188 h 202"/>
                <a:gd name="T88" fmla="*/ 98 w 214"/>
                <a:gd name="T89" fmla="*/ 188 h 202"/>
                <a:gd name="T90" fmla="*/ 100 w 214"/>
                <a:gd name="T91" fmla="*/ 192 h 202"/>
                <a:gd name="T92" fmla="*/ 99 w 214"/>
                <a:gd name="T93" fmla="*/ 202 h 202"/>
                <a:gd name="T94" fmla="*/ 118 w 214"/>
                <a:gd name="T95" fmla="*/ 180 h 202"/>
                <a:gd name="T96" fmla="*/ 138 w 214"/>
                <a:gd name="T97" fmla="*/ 182 h 202"/>
                <a:gd name="T98" fmla="*/ 141 w 214"/>
                <a:gd name="T99" fmla="*/ 187 h 202"/>
                <a:gd name="T100" fmla="*/ 201 w 214"/>
                <a:gd name="T101" fmla="*/ 123 h 202"/>
                <a:gd name="T102" fmla="*/ 200 w 214"/>
                <a:gd name="T103" fmla="*/ 125 h 202"/>
                <a:gd name="T104" fmla="*/ 185 w 214"/>
                <a:gd name="T105" fmla="*/ 153 h 202"/>
                <a:gd name="T106" fmla="*/ 185 w 214"/>
                <a:gd name="T107" fmla="*/ 153 h 202"/>
                <a:gd name="T108" fmla="*/ 180 w 214"/>
                <a:gd name="T109" fmla="*/ 111 h 202"/>
                <a:gd name="T110" fmla="*/ 174 w 214"/>
                <a:gd name="T111" fmla="*/ 103 h 202"/>
                <a:gd name="T112" fmla="*/ 111 w 214"/>
                <a:gd name="T113" fmla="*/ 189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4" h="202">
                  <a:moveTo>
                    <a:pt x="153" y="189"/>
                  </a:moveTo>
                  <a:cubicBezTo>
                    <a:pt x="153" y="185"/>
                    <a:pt x="153" y="185"/>
                    <a:pt x="153" y="185"/>
                  </a:cubicBezTo>
                  <a:cubicBezTo>
                    <a:pt x="151" y="183"/>
                    <a:pt x="150" y="180"/>
                    <a:pt x="147" y="180"/>
                  </a:cubicBezTo>
                  <a:cubicBezTo>
                    <a:pt x="149" y="177"/>
                    <a:pt x="155" y="179"/>
                    <a:pt x="153" y="173"/>
                  </a:cubicBezTo>
                  <a:cubicBezTo>
                    <a:pt x="157" y="168"/>
                    <a:pt x="159" y="176"/>
                    <a:pt x="163" y="175"/>
                  </a:cubicBezTo>
                  <a:cubicBezTo>
                    <a:pt x="164" y="169"/>
                    <a:pt x="171" y="170"/>
                    <a:pt x="173" y="164"/>
                  </a:cubicBezTo>
                  <a:cubicBezTo>
                    <a:pt x="175" y="167"/>
                    <a:pt x="175" y="167"/>
                    <a:pt x="175" y="167"/>
                  </a:cubicBezTo>
                  <a:cubicBezTo>
                    <a:pt x="179" y="157"/>
                    <a:pt x="179" y="157"/>
                    <a:pt x="179" y="157"/>
                  </a:cubicBezTo>
                  <a:cubicBezTo>
                    <a:pt x="185" y="159"/>
                    <a:pt x="176" y="163"/>
                    <a:pt x="180" y="166"/>
                  </a:cubicBezTo>
                  <a:cubicBezTo>
                    <a:pt x="185" y="164"/>
                    <a:pt x="183" y="171"/>
                    <a:pt x="187" y="170"/>
                  </a:cubicBezTo>
                  <a:cubicBezTo>
                    <a:pt x="188" y="169"/>
                    <a:pt x="188" y="169"/>
                    <a:pt x="189" y="169"/>
                  </a:cubicBezTo>
                  <a:cubicBezTo>
                    <a:pt x="189" y="166"/>
                    <a:pt x="189" y="166"/>
                    <a:pt x="189" y="166"/>
                  </a:cubicBezTo>
                  <a:cubicBezTo>
                    <a:pt x="189" y="165"/>
                    <a:pt x="190" y="164"/>
                    <a:pt x="192" y="165"/>
                  </a:cubicBezTo>
                  <a:cubicBezTo>
                    <a:pt x="192" y="161"/>
                    <a:pt x="192" y="161"/>
                    <a:pt x="192" y="161"/>
                  </a:cubicBezTo>
                  <a:cubicBezTo>
                    <a:pt x="190" y="161"/>
                    <a:pt x="189" y="162"/>
                    <a:pt x="188" y="160"/>
                  </a:cubicBezTo>
                  <a:cubicBezTo>
                    <a:pt x="189" y="159"/>
                    <a:pt x="190" y="159"/>
                    <a:pt x="191" y="159"/>
                  </a:cubicBezTo>
                  <a:cubicBezTo>
                    <a:pt x="193" y="156"/>
                    <a:pt x="191" y="152"/>
                    <a:pt x="189" y="149"/>
                  </a:cubicBezTo>
                  <a:cubicBezTo>
                    <a:pt x="190" y="148"/>
                    <a:pt x="190" y="148"/>
                    <a:pt x="191" y="148"/>
                  </a:cubicBezTo>
                  <a:cubicBezTo>
                    <a:pt x="191" y="147"/>
                    <a:pt x="191" y="146"/>
                    <a:pt x="192" y="145"/>
                  </a:cubicBezTo>
                  <a:cubicBezTo>
                    <a:pt x="201" y="153"/>
                    <a:pt x="194" y="135"/>
                    <a:pt x="203" y="139"/>
                  </a:cubicBezTo>
                  <a:cubicBezTo>
                    <a:pt x="206" y="135"/>
                    <a:pt x="209" y="132"/>
                    <a:pt x="210" y="127"/>
                  </a:cubicBezTo>
                  <a:cubicBezTo>
                    <a:pt x="208" y="125"/>
                    <a:pt x="208" y="125"/>
                    <a:pt x="208" y="125"/>
                  </a:cubicBezTo>
                  <a:cubicBezTo>
                    <a:pt x="209" y="124"/>
                    <a:pt x="212" y="125"/>
                    <a:pt x="214" y="124"/>
                  </a:cubicBezTo>
                  <a:cubicBezTo>
                    <a:pt x="214" y="116"/>
                    <a:pt x="214" y="116"/>
                    <a:pt x="214" y="116"/>
                  </a:cubicBezTo>
                  <a:cubicBezTo>
                    <a:pt x="211" y="113"/>
                    <a:pt x="207" y="110"/>
                    <a:pt x="203" y="110"/>
                  </a:cubicBezTo>
                  <a:cubicBezTo>
                    <a:pt x="202" y="114"/>
                    <a:pt x="202" y="114"/>
                    <a:pt x="202" y="114"/>
                  </a:cubicBezTo>
                  <a:cubicBezTo>
                    <a:pt x="199" y="113"/>
                    <a:pt x="199" y="110"/>
                    <a:pt x="195" y="111"/>
                  </a:cubicBezTo>
                  <a:cubicBezTo>
                    <a:pt x="193" y="110"/>
                    <a:pt x="193" y="114"/>
                    <a:pt x="192" y="115"/>
                  </a:cubicBezTo>
                  <a:cubicBezTo>
                    <a:pt x="186" y="113"/>
                    <a:pt x="192" y="109"/>
                    <a:pt x="192" y="105"/>
                  </a:cubicBezTo>
                  <a:cubicBezTo>
                    <a:pt x="193" y="106"/>
                    <a:pt x="193" y="106"/>
                    <a:pt x="193" y="106"/>
                  </a:cubicBezTo>
                  <a:cubicBezTo>
                    <a:pt x="196" y="107"/>
                    <a:pt x="198" y="104"/>
                    <a:pt x="197" y="101"/>
                  </a:cubicBezTo>
                  <a:cubicBezTo>
                    <a:pt x="193" y="100"/>
                    <a:pt x="193" y="104"/>
                    <a:pt x="191" y="106"/>
                  </a:cubicBezTo>
                  <a:cubicBezTo>
                    <a:pt x="186" y="106"/>
                    <a:pt x="188" y="101"/>
                    <a:pt x="188" y="98"/>
                  </a:cubicBezTo>
                  <a:cubicBezTo>
                    <a:pt x="187" y="95"/>
                    <a:pt x="183" y="91"/>
                    <a:pt x="180" y="90"/>
                  </a:cubicBezTo>
                  <a:cubicBezTo>
                    <a:pt x="181" y="89"/>
                    <a:pt x="181" y="88"/>
                    <a:pt x="182" y="88"/>
                  </a:cubicBezTo>
                  <a:cubicBezTo>
                    <a:pt x="184" y="83"/>
                    <a:pt x="179" y="86"/>
                    <a:pt x="178" y="82"/>
                  </a:cubicBezTo>
                  <a:cubicBezTo>
                    <a:pt x="179" y="81"/>
                    <a:pt x="179" y="81"/>
                    <a:pt x="179" y="81"/>
                  </a:cubicBezTo>
                  <a:cubicBezTo>
                    <a:pt x="176" y="83"/>
                    <a:pt x="174" y="78"/>
                    <a:pt x="174" y="75"/>
                  </a:cubicBezTo>
                  <a:cubicBezTo>
                    <a:pt x="173" y="75"/>
                    <a:pt x="173" y="76"/>
                    <a:pt x="173" y="76"/>
                  </a:cubicBezTo>
                  <a:cubicBezTo>
                    <a:pt x="170" y="71"/>
                    <a:pt x="168" y="65"/>
                    <a:pt x="161" y="65"/>
                  </a:cubicBezTo>
                  <a:cubicBezTo>
                    <a:pt x="161" y="64"/>
                    <a:pt x="162" y="64"/>
                    <a:pt x="162" y="63"/>
                  </a:cubicBezTo>
                  <a:cubicBezTo>
                    <a:pt x="163" y="64"/>
                    <a:pt x="164" y="64"/>
                    <a:pt x="165" y="64"/>
                  </a:cubicBezTo>
                  <a:cubicBezTo>
                    <a:pt x="165" y="62"/>
                    <a:pt x="165" y="62"/>
                    <a:pt x="165" y="62"/>
                  </a:cubicBezTo>
                  <a:cubicBezTo>
                    <a:pt x="162" y="62"/>
                    <a:pt x="161" y="59"/>
                    <a:pt x="162" y="56"/>
                  </a:cubicBezTo>
                  <a:cubicBezTo>
                    <a:pt x="165" y="53"/>
                    <a:pt x="166" y="50"/>
                    <a:pt x="168" y="46"/>
                  </a:cubicBezTo>
                  <a:cubicBezTo>
                    <a:pt x="168" y="42"/>
                    <a:pt x="168" y="38"/>
                    <a:pt x="166" y="35"/>
                  </a:cubicBezTo>
                  <a:cubicBezTo>
                    <a:pt x="163" y="33"/>
                    <a:pt x="161" y="36"/>
                    <a:pt x="159" y="38"/>
                  </a:cubicBezTo>
                  <a:cubicBezTo>
                    <a:pt x="159" y="46"/>
                    <a:pt x="155" y="38"/>
                    <a:pt x="151" y="41"/>
                  </a:cubicBezTo>
                  <a:cubicBezTo>
                    <a:pt x="149" y="49"/>
                    <a:pt x="143" y="44"/>
                    <a:pt x="138" y="49"/>
                  </a:cubicBezTo>
                  <a:cubicBezTo>
                    <a:pt x="137" y="44"/>
                    <a:pt x="132" y="47"/>
                    <a:pt x="129" y="45"/>
                  </a:cubicBezTo>
                  <a:cubicBezTo>
                    <a:pt x="130" y="41"/>
                    <a:pt x="134" y="41"/>
                    <a:pt x="133" y="37"/>
                  </a:cubicBezTo>
                  <a:cubicBezTo>
                    <a:pt x="135" y="36"/>
                    <a:pt x="137" y="36"/>
                    <a:pt x="138" y="38"/>
                  </a:cubicBezTo>
                  <a:cubicBezTo>
                    <a:pt x="139" y="37"/>
                    <a:pt x="141" y="38"/>
                    <a:pt x="142" y="37"/>
                  </a:cubicBezTo>
                  <a:cubicBezTo>
                    <a:pt x="143" y="34"/>
                    <a:pt x="146" y="29"/>
                    <a:pt x="141" y="28"/>
                  </a:cubicBezTo>
                  <a:cubicBezTo>
                    <a:pt x="136" y="28"/>
                    <a:pt x="138" y="22"/>
                    <a:pt x="135" y="21"/>
                  </a:cubicBezTo>
                  <a:cubicBezTo>
                    <a:pt x="138" y="21"/>
                    <a:pt x="140" y="19"/>
                    <a:pt x="139" y="16"/>
                  </a:cubicBezTo>
                  <a:cubicBezTo>
                    <a:pt x="137" y="16"/>
                    <a:pt x="137" y="16"/>
                    <a:pt x="137" y="16"/>
                  </a:cubicBezTo>
                  <a:cubicBezTo>
                    <a:pt x="135" y="17"/>
                    <a:pt x="137" y="19"/>
                    <a:pt x="135" y="20"/>
                  </a:cubicBezTo>
                  <a:cubicBezTo>
                    <a:pt x="133" y="21"/>
                    <a:pt x="132" y="19"/>
                    <a:pt x="131" y="18"/>
                  </a:cubicBezTo>
                  <a:cubicBezTo>
                    <a:pt x="132" y="17"/>
                    <a:pt x="132" y="17"/>
                    <a:pt x="132" y="17"/>
                  </a:cubicBezTo>
                  <a:cubicBezTo>
                    <a:pt x="133" y="14"/>
                    <a:pt x="131" y="12"/>
                    <a:pt x="128" y="10"/>
                  </a:cubicBezTo>
                  <a:cubicBezTo>
                    <a:pt x="120" y="8"/>
                    <a:pt x="124" y="19"/>
                    <a:pt x="119" y="21"/>
                  </a:cubicBezTo>
                  <a:cubicBezTo>
                    <a:pt x="111" y="20"/>
                    <a:pt x="102" y="25"/>
                    <a:pt x="97" y="17"/>
                  </a:cubicBezTo>
                  <a:cubicBezTo>
                    <a:pt x="94" y="13"/>
                    <a:pt x="86" y="21"/>
                    <a:pt x="88" y="14"/>
                  </a:cubicBezTo>
                  <a:cubicBezTo>
                    <a:pt x="86" y="4"/>
                    <a:pt x="78" y="12"/>
                    <a:pt x="73" y="7"/>
                  </a:cubicBezTo>
                  <a:cubicBezTo>
                    <a:pt x="76" y="5"/>
                    <a:pt x="76" y="5"/>
                    <a:pt x="76" y="5"/>
                  </a:cubicBezTo>
                  <a:cubicBezTo>
                    <a:pt x="75" y="0"/>
                    <a:pt x="75" y="0"/>
                    <a:pt x="75" y="0"/>
                  </a:cubicBezTo>
                  <a:cubicBezTo>
                    <a:pt x="69" y="3"/>
                    <a:pt x="72" y="12"/>
                    <a:pt x="69" y="17"/>
                  </a:cubicBezTo>
                  <a:cubicBezTo>
                    <a:pt x="66" y="16"/>
                    <a:pt x="65" y="13"/>
                    <a:pt x="62" y="14"/>
                  </a:cubicBezTo>
                  <a:cubicBezTo>
                    <a:pt x="61" y="16"/>
                    <a:pt x="62" y="18"/>
                    <a:pt x="61" y="19"/>
                  </a:cubicBezTo>
                  <a:cubicBezTo>
                    <a:pt x="59" y="15"/>
                    <a:pt x="59" y="15"/>
                    <a:pt x="59" y="15"/>
                  </a:cubicBezTo>
                  <a:cubicBezTo>
                    <a:pt x="60" y="21"/>
                    <a:pt x="51" y="21"/>
                    <a:pt x="53" y="27"/>
                  </a:cubicBezTo>
                  <a:cubicBezTo>
                    <a:pt x="41" y="31"/>
                    <a:pt x="59" y="38"/>
                    <a:pt x="46" y="41"/>
                  </a:cubicBezTo>
                  <a:cubicBezTo>
                    <a:pt x="37" y="39"/>
                    <a:pt x="44" y="52"/>
                    <a:pt x="37" y="54"/>
                  </a:cubicBezTo>
                  <a:cubicBezTo>
                    <a:pt x="43" y="56"/>
                    <a:pt x="36" y="59"/>
                    <a:pt x="35" y="62"/>
                  </a:cubicBezTo>
                  <a:cubicBezTo>
                    <a:pt x="31" y="60"/>
                    <a:pt x="31" y="60"/>
                    <a:pt x="31" y="60"/>
                  </a:cubicBezTo>
                  <a:cubicBezTo>
                    <a:pt x="31" y="62"/>
                    <a:pt x="31" y="62"/>
                    <a:pt x="31" y="62"/>
                  </a:cubicBezTo>
                  <a:cubicBezTo>
                    <a:pt x="32" y="62"/>
                    <a:pt x="32" y="62"/>
                    <a:pt x="32" y="62"/>
                  </a:cubicBezTo>
                  <a:cubicBezTo>
                    <a:pt x="34" y="63"/>
                    <a:pt x="33" y="65"/>
                    <a:pt x="33" y="66"/>
                  </a:cubicBezTo>
                  <a:cubicBezTo>
                    <a:pt x="31" y="65"/>
                    <a:pt x="28" y="67"/>
                    <a:pt x="25" y="67"/>
                  </a:cubicBezTo>
                  <a:cubicBezTo>
                    <a:pt x="25" y="67"/>
                    <a:pt x="25" y="67"/>
                    <a:pt x="25" y="67"/>
                  </a:cubicBezTo>
                  <a:cubicBezTo>
                    <a:pt x="25" y="68"/>
                    <a:pt x="23" y="68"/>
                    <a:pt x="23" y="69"/>
                  </a:cubicBezTo>
                  <a:cubicBezTo>
                    <a:pt x="25" y="72"/>
                    <a:pt x="28" y="76"/>
                    <a:pt x="23" y="77"/>
                  </a:cubicBezTo>
                  <a:cubicBezTo>
                    <a:pt x="22" y="78"/>
                    <a:pt x="21" y="76"/>
                    <a:pt x="20" y="76"/>
                  </a:cubicBezTo>
                  <a:cubicBezTo>
                    <a:pt x="20" y="78"/>
                    <a:pt x="20" y="78"/>
                    <a:pt x="20" y="78"/>
                  </a:cubicBezTo>
                  <a:cubicBezTo>
                    <a:pt x="25" y="78"/>
                    <a:pt x="20" y="84"/>
                    <a:pt x="25" y="84"/>
                  </a:cubicBezTo>
                  <a:cubicBezTo>
                    <a:pt x="23" y="86"/>
                    <a:pt x="23" y="86"/>
                    <a:pt x="23" y="86"/>
                  </a:cubicBezTo>
                  <a:cubicBezTo>
                    <a:pt x="25" y="88"/>
                    <a:pt x="25" y="88"/>
                    <a:pt x="25" y="88"/>
                  </a:cubicBezTo>
                  <a:cubicBezTo>
                    <a:pt x="24" y="89"/>
                    <a:pt x="23" y="89"/>
                    <a:pt x="23" y="91"/>
                  </a:cubicBezTo>
                  <a:cubicBezTo>
                    <a:pt x="24" y="91"/>
                    <a:pt x="24" y="91"/>
                    <a:pt x="24" y="91"/>
                  </a:cubicBezTo>
                  <a:cubicBezTo>
                    <a:pt x="28" y="96"/>
                    <a:pt x="20" y="97"/>
                    <a:pt x="19" y="101"/>
                  </a:cubicBezTo>
                  <a:cubicBezTo>
                    <a:pt x="21" y="103"/>
                    <a:pt x="21" y="105"/>
                    <a:pt x="24" y="105"/>
                  </a:cubicBezTo>
                  <a:cubicBezTo>
                    <a:pt x="24" y="111"/>
                    <a:pt x="15" y="108"/>
                    <a:pt x="15" y="114"/>
                  </a:cubicBezTo>
                  <a:cubicBezTo>
                    <a:pt x="15" y="114"/>
                    <a:pt x="14" y="113"/>
                    <a:pt x="14" y="112"/>
                  </a:cubicBezTo>
                  <a:cubicBezTo>
                    <a:pt x="13" y="112"/>
                    <a:pt x="11" y="113"/>
                    <a:pt x="10" y="112"/>
                  </a:cubicBezTo>
                  <a:cubicBezTo>
                    <a:pt x="13" y="109"/>
                    <a:pt x="8" y="107"/>
                    <a:pt x="11" y="105"/>
                  </a:cubicBezTo>
                  <a:cubicBezTo>
                    <a:pt x="13" y="105"/>
                    <a:pt x="13" y="105"/>
                    <a:pt x="13" y="105"/>
                  </a:cubicBezTo>
                  <a:cubicBezTo>
                    <a:pt x="13" y="103"/>
                    <a:pt x="13" y="103"/>
                    <a:pt x="13" y="103"/>
                  </a:cubicBezTo>
                  <a:cubicBezTo>
                    <a:pt x="9" y="107"/>
                    <a:pt x="2" y="108"/>
                    <a:pt x="0" y="113"/>
                  </a:cubicBezTo>
                  <a:cubicBezTo>
                    <a:pt x="4" y="113"/>
                    <a:pt x="10" y="113"/>
                    <a:pt x="14" y="113"/>
                  </a:cubicBezTo>
                  <a:cubicBezTo>
                    <a:pt x="15" y="119"/>
                    <a:pt x="15" y="119"/>
                    <a:pt x="15" y="119"/>
                  </a:cubicBezTo>
                  <a:cubicBezTo>
                    <a:pt x="18" y="123"/>
                    <a:pt x="24" y="121"/>
                    <a:pt x="27" y="121"/>
                  </a:cubicBezTo>
                  <a:cubicBezTo>
                    <a:pt x="26" y="124"/>
                    <a:pt x="33" y="126"/>
                    <a:pt x="28" y="129"/>
                  </a:cubicBezTo>
                  <a:cubicBezTo>
                    <a:pt x="28" y="128"/>
                    <a:pt x="26" y="129"/>
                    <a:pt x="25" y="128"/>
                  </a:cubicBezTo>
                  <a:cubicBezTo>
                    <a:pt x="24" y="134"/>
                    <a:pt x="33" y="131"/>
                    <a:pt x="29" y="138"/>
                  </a:cubicBezTo>
                  <a:cubicBezTo>
                    <a:pt x="18" y="136"/>
                    <a:pt x="31" y="146"/>
                    <a:pt x="26" y="148"/>
                  </a:cubicBezTo>
                  <a:cubicBezTo>
                    <a:pt x="34" y="148"/>
                    <a:pt x="39" y="143"/>
                    <a:pt x="47" y="145"/>
                  </a:cubicBezTo>
                  <a:cubicBezTo>
                    <a:pt x="47" y="155"/>
                    <a:pt x="47" y="155"/>
                    <a:pt x="47" y="155"/>
                  </a:cubicBezTo>
                  <a:cubicBezTo>
                    <a:pt x="50" y="162"/>
                    <a:pt x="55" y="152"/>
                    <a:pt x="60" y="155"/>
                  </a:cubicBezTo>
                  <a:cubicBezTo>
                    <a:pt x="57" y="160"/>
                    <a:pt x="64" y="163"/>
                    <a:pt x="69" y="162"/>
                  </a:cubicBezTo>
                  <a:cubicBezTo>
                    <a:pt x="69" y="165"/>
                    <a:pt x="75" y="163"/>
                    <a:pt x="73" y="168"/>
                  </a:cubicBezTo>
                  <a:cubicBezTo>
                    <a:pt x="76" y="168"/>
                    <a:pt x="80" y="168"/>
                    <a:pt x="81" y="172"/>
                  </a:cubicBezTo>
                  <a:cubicBezTo>
                    <a:pt x="78" y="173"/>
                    <a:pt x="77" y="173"/>
                    <a:pt x="75" y="175"/>
                  </a:cubicBezTo>
                  <a:cubicBezTo>
                    <a:pt x="75" y="173"/>
                    <a:pt x="73" y="171"/>
                    <a:pt x="70" y="172"/>
                  </a:cubicBezTo>
                  <a:cubicBezTo>
                    <a:pt x="69" y="171"/>
                    <a:pt x="68" y="173"/>
                    <a:pt x="68" y="174"/>
                  </a:cubicBezTo>
                  <a:cubicBezTo>
                    <a:pt x="69" y="177"/>
                    <a:pt x="70" y="177"/>
                    <a:pt x="73" y="177"/>
                  </a:cubicBezTo>
                  <a:cubicBezTo>
                    <a:pt x="74" y="189"/>
                    <a:pt x="74" y="189"/>
                    <a:pt x="74" y="189"/>
                  </a:cubicBezTo>
                  <a:cubicBezTo>
                    <a:pt x="78" y="197"/>
                    <a:pt x="68" y="190"/>
                    <a:pt x="70" y="197"/>
                  </a:cubicBezTo>
                  <a:cubicBezTo>
                    <a:pt x="73" y="197"/>
                    <a:pt x="73" y="197"/>
                    <a:pt x="73" y="197"/>
                  </a:cubicBezTo>
                  <a:cubicBezTo>
                    <a:pt x="73" y="196"/>
                    <a:pt x="73" y="196"/>
                    <a:pt x="73" y="196"/>
                  </a:cubicBezTo>
                  <a:cubicBezTo>
                    <a:pt x="73" y="192"/>
                    <a:pt x="78" y="194"/>
                    <a:pt x="81" y="194"/>
                  </a:cubicBezTo>
                  <a:cubicBezTo>
                    <a:pt x="82" y="174"/>
                    <a:pt x="82" y="174"/>
                    <a:pt x="82" y="174"/>
                  </a:cubicBezTo>
                  <a:cubicBezTo>
                    <a:pt x="85" y="176"/>
                    <a:pt x="89" y="172"/>
                    <a:pt x="92" y="171"/>
                  </a:cubicBezTo>
                  <a:cubicBezTo>
                    <a:pt x="91" y="172"/>
                    <a:pt x="94" y="178"/>
                    <a:pt x="90" y="177"/>
                  </a:cubicBezTo>
                  <a:cubicBezTo>
                    <a:pt x="89" y="182"/>
                    <a:pt x="89" y="182"/>
                    <a:pt x="89" y="182"/>
                  </a:cubicBezTo>
                  <a:cubicBezTo>
                    <a:pt x="96" y="183"/>
                    <a:pt x="92" y="174"/>
                    <a:pt x="99" y="177"/>
                  </a:cubicBezTo>
                  <a:cubicBezTo>
                    <a:pt x="99" y="175"/>
                    <a:pt x="99" y="175"/>
                    <a:pt x="99" y="175"/>
                  </a:cubicBezTo>
                  <a:cubicBezTo>
                    <a:pt x="100" y="173"/>
                    <a:pt x="102" y="173"/>
                    <a:pt x="104" y="173"/>
                  </a:cubicBezTo>
                  <a:cubicBezTo>
                    <a:pt x="104" y="174"/>
                    <a:pt x="106" y="175"/>
                    <a:pt x="106" y="176"/>
                  </a:cubicBezTo>
                  <a:cubicBezTo>
                    <a:pt x="104" y="180"/>
                    <a:pt x="97" y="179"/>
                    <a:pt x="98" y="185"/>
                  </a:cubicBezTo>
                  <a:cubicBezTo>
                    <a:pt x="96" y="186"/>
                    <a:pt x="95" y="183"/>
                    <a:pt x="94" y="182"/>
                  </a:cubicBezTo>
                  <a:cubicBezTo>
                    <a:pt x="91" y="183"/>
                    <a:pt x="87" y="185"/>
                    <a:pt x="90" y="188"/>
                  </a:cubicBezTo>
                  <a:cubicBezTo>
                    <a:pt x="93" y="189"/>
                    <a:pt x="94" y="187"/>
                    <a:pt x="96" y="185"/>
                  </a:cubicBezTo>
                  <a:cubicBezTo>
                    <a:pt x="97" y="186"/>
                    <a:pt x="96" y="187"/>
                    <a:pt x="96" y="188"/>
                  </a:cubicBezTo>
                  <a:cubicBezTo>
                    <a:pt x="98" y="188"/>
                    <a:pt x="98" y="188"/>
                    <a:pt x="98" y="188"/>
                  </a:cubicBezTo>
                  <a:cubicBezTo>
                    <a:pt x="98" y="187"/>
                    <a:pt x="98" y="185"/>
                    <a:pt x="99" y="184"/>
                  </a:cubicBezTo>
                  <a:cubicBezTo>
                    <a:pt x="101" y="186"/>
                    <a:pt x="98" y="190"/>
                    <a:pt x="102" y="190"/>
                  </a:cubicBezTo>
                  <a:cubicBezTo>
                    <a:pt x="100" y="192"/>
                    <a:pt x="100" y="192"/>
                    <a:pt x="100" y="192"/>
                  </a:cubicBezTo>
                  <a:cubicBezTo>
                    <a:pt x="101" y="192"/>
                    <a:pt x="101" y="193"/>
                    <a:pt x="102" y="193"/>
                  </a:cubicBezTo>
                  <a:cubicBezTo>
                    <a:pt x="98" y="196"/>
                    <a:pt x="98" y="196"/>
                    <a:pt x="98" y="196"/>
                  </a:cubicBezTo>
                  <a:cubicBezTo>
                    <a:pt x="96" y="198"/>
                    <a:pt x="99" y="200"/>
                    <a:pt x="99" y="202"/>
                  </a:cubicBezTo>
                  <a:cubicBezTo>
                    <a:pt x="101" y="202"/>
                    <a:pt x="101" y="201"/>
                    <a:pt x="103" y="200"/>
                  </a:cubicBezTo>
                  <a:cubicBezTo>
                    <a:pt x="102" y="190"/>
                    <a:pt x="114" y="202"/>
                    <a:pt x="111" y="191"/>
                  </a:cubicBezTo>
                  <a:cubicBezTo>
                    <a:pt x="117" y="190"/>
                    <a:pt x="115" y="183"/>
                    <a:pt x="118" y="180"/>
                  </a:cubicBezTo>
                  <a:cubicBezTo>
                    <a:pt x="122" y="180"/>
                    <a:pt x="128" y="181"/>
                    <a:pt x="132" y="184"/>
                  </a:cubicBezTo>
                  <a:cubicBezTo>
                    <a:pt x="132" y="187"/>
                    <a:pt x="135" y="183"/>
                    <a:pt x="137" y="185"/>
                  </a:cubicBezTo>
                  <a:cubicBezTo>
                    <a:pt x="138" y="182"/>
                    <a:pt x="138" y="182"/>
                    <a:pt x="138" y="182"/>
                  </a:cubicBezTo>
                  <a:cubicBezTo>
                    <a:pt x="140" y="180"/>
                    <a:pt x="142" y="182"/>
                    <a:pt x="144" y="184"/>
                  </a:cubicBezTo>
                  <a:cubicBezTo>
                    <a:pt x="143" y="185"/>
                    <a:pt x="142" y="184"/>
                    <a:pt x="141" y="185"/>
                  </a:cubicBezTo>
                  <a:cubicBezTo>
                    <a:pt x="141" y="187"/>
                    <a:pt x="141" y="187"/>
                    <a:pt x="141" y="187"/>
                  </a:cubicBezTo>
                  <a:cubicBezTo>
                    <a:pt x="147" y="183"/>
                    <a:pt x="147" y="194"/>
                    <a:pt x="153" y="189"/>
                  </a:cubicBezTo>
                  <a:close/>
                  <a:moveTo>
                    <a:pt x="194" y="122"/>
                  </a:moveTo>
                  <a:cubicBezTo>
                    <a:pt x="196" y="123"/>
                    <a:pt x="198" y="126"/>
                    <a:pt x="201" y="123"/>
                  </a:cubicBezTo>
                  <a:cubicBezTo>
                    <a:pt x="202" y="120"/>
                    <a:pt x="202" y="120"/>
                    <a:pt x="202" y="120"/>
                  </a:cubicBezTo>
                  <a:cubicBezTo>
                    <a:pt x="206" y="122"/>
                    <a:pt x="206" y="122"/>
                    <a:pt x="206" y="122"/>
                  </a:cubicBezTo>
                  <a:cubicBezTo>
                    <a:pt x="207" y="127"/>
                    <a:pt x="203" y="123"/>
                    <a:pt x="200" y="125"/>
                  </a:cubicBezTo>
                  <a:cubicBezTo>
                    <a:pt x="198" y="127"/>
                    <a:pt x="196" y="124"/>
                    <a:pt x="194" y="124"/>
                  </a:cubicBezTo>
                  <a:lnTo>
                    <a:pt x="194" y="122"/>
                  </a:lnTo>
                  <a:close/>
                  <a:moveTo>
                    <a:pt x="185" y="153"/>
                  </a:moveTo>
                  <a:cubicBezTo>
                    <a:pt x="184" y="157"/>
                    <a:pt x="188" y="161"/>
                    <a:pt x="188" y="165"/>
                  </a:cubicBezTo>
                  <a:cubicBezTo>
                    <a:pt x="185" y="163"/>
                    <a:pt x="186" y="157"/>
                    <a:pt x="182" y="155"/>
                  </a:cubicBezTo>
                  <a:lnTo>
                    <a:pt x="185" y="153"/>
                  </a:lnTo>
                  <a:close/>
                  <a:moveTo>
                    <a:pt x="174" y="103"/>
                  </a:moveTo>
                  <a:cubicBezTo>
                    <a:pt x="177" y="105"/>
                    <a:pt x="179" y="106"/>
                    <a:pt x="181" y="108"/>
                  </a:cubicBezTo>
                  <a:cubicBezTo>
                    <a:pt x="180" y="111"/>
                    <a:pt x="180" y="111"/>
                    <a:pt x="180" y="111"/>
                  </a:cubicBezTo>
                  <a:cubicBezTo>
                    <a:pt x="180" y="111"/>
                    <a:pt x="178" y="111"/>
                    <a:pt x="178" y="112"/>
                  </a:cubicBezTo>
                  <a:cubicBezTo>
                    <a:pt x="175" y="113"/>
                    <a:pt x="176" y="107"/>
                    <a:pt x="174" y="105"/>
                  </a:cubicBezTo>
                  <a:lnTo>
                    <a:pt x="174" y="103"/>
                  </a:lnTo>
                  <a:close/>
                  <a:moveTo>
                    <a:pt x="105" y="186"/>
                  </a:moveTo>
                  <a:cubicBezTo>
                    <a:pt x="108" y="184"/>
                    <a:pt x="103" y="182"/>
                    <a:pt x="108" y="182"/>
                  </a:cubicBezTo>
                  <a:cubicBezTo>
                    <a:pt x="110" y="184"/>
                    <a:pt x="109" y="187"/>
                    <a:pt x="111" y="189"/>
                  </a:cubicBezTo>
                  <a:cubicBezTo>
                    <a:pt x="108" y="189"/>
                    <a:pt x="107" y="188"/>
                    <a:pt x="105" y="186"/>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8" name="Rectangle 3"/>
            <p:cNvSpPr txBox="1">
              <a:spLocks noChangeArrowheads="1"/>
            </p:cNvSpPr>
            <p:nvPr/>
          </p:nvSpPr>
          <p:spPr bwMode="auto">
            <a:xfrm>
              <a:off x="3250286" y="336607"/>
              <a:ext cx="5952717"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Gulim" panose="020B0600000101010101" pitchFamily="34" charset="-127"/>
                  <a:ea typeface="Gulim" panose="020B0600000101010101" pitchFamily="34" charset="-127"/>
                </a:defRPr>
              </a:lvl1pPr>
              <a:lvl2pPr marL="742950" indent="-285750" eaLnBrk="0" hangingPunct="0">
                <a:defRPr>
                  <a:solidFill>
                    <a:schemeClr val="tx1"/>
                  </a:solidFill>
                  <a:latin typeface="Gulim" panose="020B0600000101010101" pitchFamily="34" charset="-127"/>
                  <a:ea typeface="Gulim" panose="020B0600000101010101" pitchFamily="34" charset="-127"/>
                </a:defRPr>
              </a:lvl2pPr>
              <a:lvl3pPr marL="1143000" indent="-228600" eaLnBrk="0" hangingPunct="0">
                <a:defRPr>
                  <a:solidFill>
                    <a:schemeClr val="tx1"/>
                  </a:solidFill>
                  <a:latin typeface="Gulim" panose="020B0600000101010101" pitchFamily="34" charset="-127"/>
                  <a:ea typeface="Gulim" panose="020B0600000101010101" pitchFamily="34" charset="-127"/>
                </a:defRPr>
              </a:lvl3pPr>
              <a:lvl4pPr marL="1600200" indent="-228600" eaLnBrk="0" hangingPunct="0">
                <a:defRPr>
                  <a:solidFill>
                    <a:schemeClr val="tx1"/>
                  </a:solidFill>
                  <a:latin typeface="Gulim" panose="020B0600000101010101" pitchFamily="34" charset="-127"/>
                  <a:ea typeface="Gulim" panose="020B0600000101010101" pitchFamily="34" charset="-127"/>
                </a:defRPr>
              </a:lvl4pPr>
              <a:lvl5pPr marL="2057400" indent="-228600" eaLnBrk="0" hangingPunct="0">
                <a:defRPr>
                  <a:solidFill>
                    <a:schemeClr val="tx1"/>
                  </a:solidFill>
                  <a:latin typeface="Gulim" panose="020B0600000101010101" pitchFamily="34" charset="-127"/>
                  <a:ea typeface="Gulim" panose="020B0600000101010101" pitchFamily="34" charset="-127"/>
                </a:defRPr>
              </a:lvl5pPr>
              <a:lvl6pPr marL="25146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6pPr>
              <a:lvl7pPr marL="29718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7pPr>
              <a:lvl8pPr marL="34290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8pPr>
              <a:lvl9pPr marL="3886200" indent="-228600" eaLnBrk="0" fontAlgn="base" latinLnBrk="1" hangingPunct="0">
                <a:spcBef>
                  <a:spcPct val="0"/>
                </a:spcBef>
                <a:spcAft>
                  <a:spcPct val="0"/>
                </a:spcAft>
                <a:defRPr>
                  <a:solidFill>
                    <a:schemeClr val="tx1"/>
                  </a:solidFill>
                  <a:latin typeface="Gulim" panose="020B0600000101010101" pitchFamily="34" charset="-127"/>
                  <a:ea typeface="Gulim" panose="020B0600000101010101" pitchFamily="34" charset="-127"/>
                </a:defRPr>
              </a:lvl9pPr>
            </a:lstStyle>
            <a:p>
              <a:pPr marL="0" indent="0" eaLnBrk="1" latinLnBrk="1" hangingPunct="1">
                <a:lnSpc>
                  <a:spcPct val="120000"/>
                </a:lnSpc>
                <a:spcBef>
                  <a:spcPct val="20000"/>
                </a:spcBef>
                <a:defRPr/>
              </a:pPr>
              <a:r>
                <a:rPr lang="zh-CN" altLang="en-US" sz="2100" dirty="0">
                  <a:solidFill>
                    <a:srgbClr val="FF277A"/>
                  </a:solidFill>
                  <a:latin typeface="+mn-lt"/>
                  <a:ea typeface="+mn-ea"/>
                  <a:cs typeface="+mn-ea"/>
                  <a:sym typeface="+mn-lt"/>
                </a:rPr>
                <a:t>说一说梯形和平行四边形有多少条高？</a:t>
              </a:r>
              <a:endParaRPr lang="en-US" altLang="zh-CN" sz="2100" dirty="0">
                <a:solidFill>
                  <a:srgbClr val="FF277A"/>
                </a:solidFill>
                <a:latin typeface="+mn-lt"/>
                <a:ea typeface="+mn-ea"/>
                <a:cs typeface="+mn-ea"/>
                <a:sym typeface="+mn-lt"/>
              </a:endParaRPr>
            </a:p>
          </p:txBody>
        </p:sp>
      </p:grpSp>
      <p:sp>
        <p:nvSpPr>
          <p:cNvPr id="12" name="梯形 11"/>
          <p:cNvSpPr/>
          <p:nvPr/>
        </p:nvSpPr>
        <p:spPr>
          <a:xfrm>
            <a:off x="2145373" y="1501763"/>
            <a:ext cx="1754981" cy="864394"/>
          </a:xfrm>
          <a:prstGeom prst="trapezoid">
            <a:avLst>
              <a:gd name="adj" fmla="val 59617"/>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defRPr/>
            </a:pPr>
            <a:endParaRPr lang="zh-CN" altLang="en-US" sz="2100">
              <a:latin typeface="楷体" panose="02010609060101010101" pitchFamily="49" charset="-122"/>
              <a:ea typeface="楷体" panose="02010609060101010101" pitchFamily="49" charset="-122"/>
            </a:endParaRPr>
          </a:p>
        </p:txBody>
      </p:sp>
      <p:sp>
        <p:nvSpPr>
          <p:cNvPr id="13" name="平行四边形 12"/>
          <p:cNvSpPr/>
          <p:nvPr/>
        </p:nvSpPr>
        <p:spPr>
          <a:xfrm>
            <a:off x="5267344" y="1618269"/>
            <a:ext cx="1889522" cy="702469"/>
          </a:xfrm>
          <a:prstGeom prst="parallelogram">
            <a:avLst>
              <a:gd name="adj" fmla="val 57004"/>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defRPr/>
            </a:pPr>
            <a:endParaRPr lang="zh-CN" altLang="en-US" sz="2100">
              <a:latin typeface="楷体" panose="02010609060101010101" pitchFamily="49" charset="-122"/>
              <a:ea typeface="楷体" panose="02010609060101010101" pitchFamily="49" charset="-122"/>
            </a:endParaRPr>
          </a:p>
        </p:txBody>
      </p:sp>
      <p:cxnSp>
        <p:nvCxnSpPr>
          <p:cNvPr id="14" name="直接连接符 13"/>
          <p:cNvCxnSpPr/>
          <p:nvPr/>
        </p:nvCxnSpPr>
        <p:spPr>
          <a:xfrm>
            <a:off x="2665675" y="1501763"/>
            <a:ext cx="0" cy="86439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28"/>
          <p:cNvSpPr txBox="1">
            <a:spLocks noChangeArrowheads="1"/>
          </p:cNvSpPr>
          <p:nvPr/>
        </p:nvSpPr>
        <p:spPr bwMode="auto">
          <a:xfrm>
            <a:off x="2665675" y="1191010"/>
            <a:ext cx="713185"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100">
                <a:latin typeface="楷体" panose="02010609060101010101" pitchFamily="49" charset="-122"/>
                <a:ea typeface="楷体" panose="02010609060101010101" pitchFamily="49" charset="-122"/>
              </a:rPr>
              <a:t>上底</a:t>
            </a:r>
          </a:p>
        </p:txBody>
      </p:sp>
      <p:sp>
        <p:nvSpPr>
          <p:cNvPr id="16" name="TextBox 29"/>
          <p:cNvSpPr txBox="1">
            <a:spLocks noChangeArrowheads="1"/>
          </p:cNvSpPr>
          <p:nvPr/>
        </p:nvSpPr>
        <p:spPr bwMode="auto">
          <a:xfrm>
            <a:off x="2665675" y="2366156"/>
            <a:ext cx="713185"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100" dirty="0">
                <a:latin typeface="楷体" panose="02010609060101010101" pitchFamily="49" charset="-122"/>
                <a:ea typeface="楷体" panose="02010609060101010101" pitchFamily="49" charset="-122"/>
              </a:rPr>
              <a:t>下底</a:t>
            </a:r>
          </a:p>
        </p:txBody>
      </p:sp>
      <p:grpSp>
        <p:nvGrpSpPr>
          <p:cNvPr id="18" name="组合 33"/>
          <p:cNvGrpSpPr/>
          <p:nvPr/>
        </p:nvGrpSpPr>
        <p:grpSpPr bwMode="auto">
          <a:xfrm>
            <a:off x="2665675" y="2257810"/>
            <a:ext cx="108347" cy="108347"/>
            <a:chOff x="1422698" y="4221088"/>
            <a:chExt cx="144000" cy="144016"/>
          </a:xfrm>
        </p:grpSpPr>
        <p:cxnSp>
          <p:nvCxnSpPr>
            <p:cNvPr id="19" name="直接连接符 18"/>
            <p:cNvCxnSpPr/>
            <p:nvPr/>
          </p:nvCxnSpPr>
          <p:spPr>
            <a:xfrm>
              <a:off x="1422698" y="4221088"/>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rot="16200000">
              <a:off x="1485196" y="4293096"/>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21" name="TextBox 35"/>
          <p:cNvSpPr txBox="1">
            <a:spLocks noChangeArrowheads="1"/>
          </p:cNvSpPr>
          <p:nvPr/>
        </p:nvSpPr>
        <p:spPr bwMode="auto">
          <a:xfrm>
            <a:off x="2478747" y="1717266"/>
            <a:ext cx="7131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100">
                <a:latin typeface="楷体" panose="02010609060101010101" pitchFamily="49" charset="-122"/>
                <a:ea typeface="楷体" panose="02010609060101010101" pitchFamily="49" charset="-122"/>
              </a:rPr>
              <a:t>高</a:t>
            </a:r>
          </a:p>
        </p:txBody>
      </p:sp>
      <p:sp>
        <p:nvSpPr>
          <p:cNvPr id="22" name="TextBox 36"/>
          <p:cNvSpPr txBox="1">
            <a:spLocks noChangeArrowheads="1"/>
          </p:cNvSpPr>
          <p:nvPr/>
        </p:nvSpPr>
        <p:spPr bwMode="auto">
          <a:xfrm>
            <a:off x="5691207" y="2320738"/>
            <a:ext cx="7131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100">
                <a:latin typeface="楷体" panose="02010609060101010101" pitchFamily="49" charset="-122"/>
                <a:ea typeface="楷体" panose="02010609060101010101" pitchFamily="49" charset="-122"/>
              </a:rPr>
              <a:t>底</a:t>
            </a:r>
          </a:p>
        </p:txBody>
      </p:sp>
      <p:cxnSp>
        <p:nvCxnSpPr>
          <p:cNvPr id="23" name="直接连接符 22"/>
          <p:cNvCxnSpPr/>
          <p:nvPr/>
        </p:nvCxnSpPr>
        <p:spPr>
          <a:xfrm>
            <a:off x="5669776" y="1624222"/>
            <a:ext cx="0" cy="702469"/>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24" name="组合 38"/>
          <p:cNvGrpSpPr/>
          <p:nvPr/>
        </p:nvGrpSpPr>
        <p:grpSpPr bwMode="auto">
          <a:xfrm>
            <a:off x="5669776" y="2219535"/>
            <a:ext cx="108347" cy="107156"/>
            <a:chOff x="1422698" y="4221088"/>
            <a:chExt cx="144000" cy="144016"/>
          </a:xfrm>
        </p:grpSpPr>
        <p:cxnSp>
          <p:nvCxnSpPr>
            <p:cNvPr id="25" name="直接连接符 24"/>
            <p:cNvCxnSpPr/>
            <p:nvPr/>
          </p:nvCxnSpPr>
          <p:spPr>
            <a:xfrm>
              <a:off x="1422698" y="4221088"/>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6200000">
              <a:off x="1485195" y="4293097"/>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30" name="TextBox 41"/>
          <p:cNvSpPr txBox="1">
            <a:spLocks noChangeArrowheads="1"/>
          </p:cNvSpPr>
          <p:nvPr/>
        </p:nvSpPr>
        <p:spPr bwMode="auto">
          <a:xfrm>
            <a:off x="5482848" y="1750428"/>
            <a:ext cx="713185"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100">
                <a:latin typeface="楷体" panose="02010609060101010101" pitchFamily="49" charset="-122"/>
                <a:ea typeface="楷体" panose="02010609060101010101" pitchFamily="49" charset="-122"/>
              </a:rPr>
              <a:t>高</a:t>
            </a:r>
          </a:p>
        </p:txBody>
      </p:sp>
      <p:cxnSp>
        <p:nvCxnSpPr>
          <p:cNvPr id="31" name="直接连接符 30"/>
          <p:cNvCxnSpPr/>
          <p:nvPr/>
        </p:nvCxnSpPr>
        <p:spPr>
          <a:xfrm>
            <a:off x="2975237" y="1501763"/>
            <a:ext cx="0" cy="86439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32" name="组合 49"/>
          <p:cNvGrpSpPr/>
          <p:nvPr/>
        </p:nvGrpSpPr>
        <p:grpSpPr bwMode="auto">
          <a:xfrm>
            <a:off x="2975238" y="2257810"/>
            <a:ext cx="108347" cy="108347"/>
            <a:chOff x="1422698" y="4221088"/>
            <a:chExt cx="144000" cy="144016"/>
          </a:xfrm>
        </p:grpSpPr>
        <p:cxnSp>
          <p:nvCxnSpPr>
            <p:cNvPr id="33" name="直接连接符 32"/>
            <p:cNvCxnSpPr/>
            <p:nvPr/>
          </p:nvCxnSpPr>
          <p:spPr>
            <a:xfrm>
              <a:off x="1422698" y="4221088"/>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rot="16200000">
              <a:off x="1485196" y="4293096"/>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cxnSp>
        <p:nvCxnSpPr>
          <p:cNvPr id="35" name="直接连接符 34"/>
          <p:cNvCxnSpPr/>
          <p:nvPr/>
        </p:nvCxnSpPr>
        <p:spPr>
          <a:xfrm>
            <a:off x="3378860" y="1507716"/>
            <a:ext cx="0" cy="86439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36" name="组合 53"/>
          <p:cNvGrpSpPr/>
          <p:nvPr/>
        </p:nvGrpSpPr>
        <p:grpSpPr bwMode="auto">
          <a:xfrm>
            <a:off x="3378859" y="2263763"/>
            <a:ext cx="108347" cy="108347"/>
            <a:chOff x="1422698" y="4221088"/>
            <a:chExt cx="144000" cy="144016"/>
          </a:xfrm>
        </p:grpSpPr>
        <p:cxnSp>
          <p:nvCxnSpPr>
            <p:cNvPr id="37" name="直接连接符 36"/>
            <p:cNvCxnSpPr/>
            <p:nvPr/>
          </p:nvCxnSpPr>
          <p:spPr>
            <a:xfrm>
              <a:off x="1422698" y="4221088"/>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16200000">
              <a:off x="1485195" y="4293096"/>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cxnSp>
        <p:nvCxnSpPr>
          <p:cNvPr id="39" name="直接连接符 38"/>
          <p:cNvCxnSpPr/>
          <p:nvPr/>
        </p:nvCxnSpPr>
        <p:spPr>
          <a:xfrm>
            <a:off x="6048395" y="1618269"/>
            <a:ext cx="0" cy="70127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40" name="组合 57"/>
          <p:cNvGrpSpPr/>
          <p:nvPr/>
        </p:nvGrpSpPr>
        <p:grpSpPr bwMode="auto">
          <a:xfrm>
            <a:off x="6048395" y="2212391"/>
            <a:ext cx="107156" cy="108347"/>
            <a:chOff x="1422698" y="4221088"/>
            <a:chExt cx="144000" cy="144016"/>
          </a:xfrm>
        </p:grpSpPr>
        <p:cxnSp>
          <p:nvCxnSpPr>
            <p:cNvPr id="41" name="直接连接符 40"/>
            <p:cNvCxnSpPr/>
            <p:nvPr/>
          </p:nvCxnSpPr>
          <p:spPr>
            <a:xfrm>
              <a:off x="1422698" y="4221088"/>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16200000">
              <a:off x="1485089" y="4293096"/>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cxnSp>
        <p:nvCxnSpPr>
          <p:cNvPr id="43" name="直接连接符 42"/>
          <p:cNvCxnSpPr/>
          <p:nvPr/>
        </p:nvCxnSpPr>
        <p:spPr>
          <a:xfrm>
            <a:off x="6344860" y="1624222"/>
            <a:ext cx="0" cy="702469"/>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44" name="组合 61"/>
          <p:cNvGrpSpPr/>
          <p:nvPr/>
        </p:nvGrpSpPr>
        <p:grpSpPr bwMode="auto">
          <a:xfrm>
            <a:off x="6344860" y="2219535"/>
            <a:ext cx="108347" cy="107156"/>
            <a:chOff x="1422698" y="4221088"/>
            <a:chExt cx="144000" cy="144016"/>
          </a:xfrm>
        </p:grpSpPr>
        <p:cxnSp>
          <p:nvCxnSpPr>
            <p:cNvPr id="45" name="直接连接符 44"/>
            <p:cNvCxnSpPr/>
            <p:nvPr/>
          </p:nvCxnSpPr>
          <p:spPr>
            <a:xfrm>
              <a:off x="1422698" y="4221088"/>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16200000">
              <a:off x="1485195" y="4293097"/>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cxnSp>
        <p:nvCxnSpPr>
          <p:cNvPr id="47" name="直接连接符 46"/>
          <p:cNvCxnSpPr/>
          <p:nvPr/>
        </p:nvCxnSpPr>
        <p:spPr>
          <a:xfrm>
            <a:off x="6641326" y="1617078"/>
            <a:ext cx="0" cy="702469"/>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48" name="组合 65"/>
          <p:cNvGrpSpPr/>
          <p:nvPr/>
        </p:nvGrpSpPr>
        <p:grpSpPr bwMode="auto">
          <a:xfrm>
            <a:off x="6641326" y="2212391"/>
            <a:ext cx="108347" cy="107156"/>
            <a:chOff x="1422698" y="4221088"/>
            <a:chExt cx="144000" cy="144016"/>
          </a:xfrm>
        </p:grpSpPr>
        <p:cxnSp>
          <p:nvCxnSpPr>
            <p:cNvPr id="49" name="直接连接符 48"/>
            <p:cNvCxnSpPr/>
            <p:nvPr/>
          </p:nvCxnSpPr>
          <p:spPr>
            <a:xfrm>
              <a:off x="1422698" y="4221088"/>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rot="16200000">
              <a:off x="1485195" y="4293097"/>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51" name="TextBox 68"/>
          <p:cNvSpPr txBox="1">
            <a:spLocks noChangeArrowheads="1"/>
          </p:cNvSpPr>
          <p:nvPr/>
        </p:nvSpPr>
        <p:spPr bwMode="auto">
          <a:xfrm>
            <a:off x="6741933" y="1856394"/>
            <a:ext cx="713185"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100">
                <a:latin typeface="楷体" panose="02010609060101010101" pitchFamily="49" charset="-122"/>
                <a:ea typeface="楷体" panose="02010609060101010101" pitchFamily="49" charset="-122"/>
              </a:rPr>
              <a:t>底</a:t>
            </a:r>
          </a:p>
        </p:txBody>
      </p:sp>
      <p:cxnSp>
        <p:nvCxnSpPr>
          <p:cNvPr id="52" name="直接连接符 51"/>
          <p:cNvCxnSpPr/>
          <p:nvPr/>
        </p:nvCxnSpPr>
        <p:spPr>
          <a:xfrm>
            <a:off x="5669776" y="1618270"/>
            <a:ext cx="1134665" cy="64889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53" name="组合 71"/>
          <p:cNvGrpSpPr/>
          <p:nvPr/>
        </p:nvGrpSpPr>
        <p:grpSpPr bwMode="auto">
          <a:xfrm rot="18420000">
            <a:off x="6708001" y="2143335"/>
            <a:ext cx="108347" cy="108347"/>
            <a:chOff x="1422698" y="4221088"/>
            <a:chExt cx="144000" cy="144016"/>
          </a:xfrm>
        </p:grpSpPr>
        <p:cxnSp>
          <p:nvCxnSpPr>
            <p:cNvPr id="54" name="直接连接符 53"/>
            <p:cNvCxnSpPr/>
            <p:nvPr/>
          </p:nvCxnSpPr>
          <p:spPr>
            <a:xfrm>
              <a:off x="1423324" y="4220295"/>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rot="16200000">
              <a:off x="1484403" y="4292164"/>
              <a:ext cx="144017"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56" name="TextBox 74"/>
          <p:cNvSpPr txBox="1">
            <a:spLocks noChangeArrowheads="1"/>
          </p:cNvSpPr>
          <p:nvPr/>
        </p:nvSpPr>
        <p:spPr bwMode="auto">
          <a:xfrm>
            <a:off x="6012676" y="1673038"/>
            <a:ext cx="7131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100">
                <a:latin typeface="楷体" panose="02010609060101010101" pitchFamily="49" charset="-122"/>
                <a:ea typeface="楷体" panose="02010609060101010101" pitchFamily="49" charset="-122"/>
              </a:rPr>
              <a:t>高</a:t>
            </a:r>
          </a:p>
        </p:txBody>
      </p:sp>
      <p:sp>
        <p:nvSpPr>
          <p:cNvPr id="58" name="文本框 57"/>
          <p:cNvSpPr txBox="1">
            <a:spLocks noChangeArrowheads="1"/>
          </p:cNvSpPr>
          <p:nvPr/>
        </p:nvSpPr>
        <p:spPr bwMode="auto">
          <a:xfrm>
            <a:off x="1725998" y="3345095"/>
            <a:ext cx="2096048" cy="392415"/>
          </a:xfrm>
          <a:prstGeom prst="rect">
            <a:avLst/>
          </a:prstGeom>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100" b="1" dirty="0">
                <a:solidFill>
                  <a:srgbClr val="0000CC"/>
                </a:solidFill>
                <a:latin typeface="楷体" panose="02010609060101010101" pitchFamily="49" charset="-122"/>
                <a:ea typeface="楷体" panose="02010609060101010101" pitchFamily="49" charset="-122"/>
              </a:rPr>
              <a:t>梯形有无数条高</a:t>
            </a:r>
          </a:p>
        </p:txBody>
      </p:sp>
      <p:sp>
        <p:nvSpPr>
          <p:cNvPr id="59" name="文本框 58"/>
          <p:cNvSpPr txBox="1">
            <a:spLocks noChangeArrowheads="1"/>
          </p:cNvSpPr>
          <p:nvPr/>
        </p:nvSpPr>
        <p:spPr bwMode="auto">
          <a:xfrm>
            <a:off x="5313250" y="3338498"/>
            <a:ext cx="2857366" cy="392415"/>
          </a:xfrm>
          <a:prstGeom prst="rect">
            <a:avLst/>
          </a:prstGeom>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100" b="1" dirty="0">
                <a:solidFill>
                  <a:srgbClr val="0000CC"/>
                </a:solidFill>
                <a:latin typeface="楷体" panose="02010609060101010101" pitchFamily="49" charset="-122"/>
                <a:ea typeface="楷体" panose="02010609060101010101" pitchFamily="49" charset="-122"/>
              </a:rPr>
              <a:t>平行四边形有无数条高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heckerboard(across)">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up)">
                                      <p:cBhvr>
                                        <p:cTn id="28" dur="500"/>
                                        <p:tgtEl>
                                          <p:spTgt spid="23"/>
                                        </p:tgtEl>
                                      </p:cBhvr>
                                    </p:animEffect>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wipe(up)">
                                      <p:cBhvr>
                                        <p:cTn id="40" dur="500"/>
                                        <p:tgtEl>
                                          <p:spTgt spid="31"/>
                                        </p:tgtEl>
                                      </p:cBhvr>
                                    </p:animEffect>
                                  </p:childTnLst>
                                </p:cTn>
                              </p:par>
                            </p:childTnLst>
                          </p:cTn>
                        </p:par>
                        <p:par>
                          <p:cTn id="41" fill="hold">
                            <p:stCondLst>
                              <p:cond delay="500"/>
                            </p:stCondLst>
                            <p:childTnLst>
                              <p:par>
                                <p:cTn id="42" presetID="1" presetClass="entr" presetSubtype="0"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up)">
                                      <p:cBhvr>
                                        <p:cTn id="48" dur="500"/>
                                        <p:tgtEl>
                                          <p:spTgt spid="35"/>
                                        </p:tgtEl>
                                      </p:cBhvr>
                                    </p:animEffect>
                                  </p:childTnLst>
                                </p:cTn>
                              </p:par>
                            </p:childTnLst>
                          </p:cTn>
                        </p:par>
                        <p:par>
                          <p:cTn id="49" fill="hold">
                            <p:stCondLst>
                              <p:cond delay="500"/>
                            </p:stCondLst>
                            <p:childTnLst>
                              <p:par>
                                <p:cTn id="50" presetID="1" presetClass="entr" presetSubtype="0"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childTnLst>
                          </p:cTn>
                        </p:par>
                        <p:par>
                          <p:cTn id="57" fill="hold">
                            <p:stCondLst>
                              <p:cond delay="500"/>
                            </p:stCondLst>
                            <p:childTnLst>
                              <p:par>
                                <p:cTn id="58" presetID="1" presetClass="entr" presetSubtype="0" fill="hold" nodeType="afterEffect">
                                  <p:stCondLst>
                                    <p:cond delay="0"/>
                                  </p:stCondLst>
                                  <p:childTnLst>
                                    <p:set>
                                      <p:cBhvr>
                                        <p:cTn id="59" dur="1" fill="hold">
                                          <p:stCondLst>
                                            <p:cond delay="0"/>
                                          </p:stCondLst>
                                        </p:cTn>
                                        <p:tgtEl>
                                          <p:spTgt spid="4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wipe(up)">
                                      <p:cBhvr>
                                        <p:cTn id="64" dur="500"/>
                                        <p:tgtEl>
                                          <p:spTgt spid="43"/>
                                        </p:tgtEl>
                                      </p:cBhvr>
                                    </p:animEffect>
                                  </p:childTnLst>
                                </p:cTn>
                              </p:par>
                            </p:childTnLst>
                          </p:cTn>
                        </p:par>
                        <p:par>
                          <p:cTn id="65" fill="hold">
                            <p:stCondLst>
                              <p:cond delay="500"/>
                            </p:stCondLst>
                            <p:childTnLst>
                              <p:par>
                                <p:cTn id="66" presetID="1" presetClass="entr" presetSubtype="0"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wipe(up)">
                                      <p:cBhvr>
                                        <p:cTn id="72" dur="500"/>
                                        <p:tgtEl>
                                          <p:spTgt spid="47"/>
                                        </p:tgtEl>
                                      </p:cBhvr>
                                    </p:animEffect>
                                  </p:childTnLst>
                                </p:cTn>
                              </p:par>
                            </p:childTnLst>
                          </p:cTn>
                        </p:par>
                        <p:par>
                          <p:cTn id="73" fill="hold">
                            <p:stCondLst>
                              <p:cond delay="500"/>
                            </p:stCondLst>
                            <p:childTnLst>
                              <p:par>
                                <p:cTn id="74" presetID="1" presetClass="entr" presetSubtype="0" fill="hold" nodeType="afterEffect">
                                  <p:stCondLst>
                                    <p:cond delay="0"/>
                                  </p:stCondLst>
                                  <p:childTnLst>
                                    <p:set>
                                      <p:cBhvr>
                                        <p:cTn id="75" dur="1" fill="hold">
                                          <p:stCondLst>
                                            <p:cond delay="0"/>
                                          </p:stCondLst>
                                        </p:cTn>
                                        <p:tgtEl>
                                          <p:spTgt spid="4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dissolve">
                                      <p:cBhvr>
                                        <p:cTn id="80" dur="500"/>
                                        <p:tgtEl>
                                          <p:spTgt spid="51"/>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childTnLst>
                          </p:cTn>
                        </p:par>
                        <p:par>
                          <p:cTn id="86" fill="hold">
                            <p:stCondLst>
                              <p:cond delay="500"/>
                            </p:stCondLst>
                            <p:childTnLst>
                              <p:par>
                                <p:cTn id="87" presetID="1" presetClass="entr" presetSubtype="0" fill="hold" nodeType="afterEffect">
                                  <p:stCondLst>
                                    <p:cond delay="0"/>
                                  </p:stCondLst>
                                  <p:childTnLst>
                                    <p:set>
                                      <p:cBhvr>
                                        <p:cTn id="88" dur="1" fill="hold">
                                          <p:stCondLst>
                                            <p:cond delay="0"/>
                                          </p:stCondLst>
                                        </p:cTn>
                                        <p:tgtEl>
                                          <p:spTgt spid="5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58"/>
                                        </p:tgtEl>
                                        <p:attrNameLst>
                                          <p:attrName>style.visibility</p:attrName>
                                        </p:attrNameLst>
                                      </p:cBhvr>
                                      <p:to>
                                        <p:strVal val="visible"/>
                                      </p:to>
                                    </p:set>
                                    <p:anim calcmode="lin" valueType="num">
                                      <p:cBhvr additive="base">
                                        <p:cTn id="97" dur="500" fill="hold"/>
                                        <p:tgtEl>
                                          <p:spTgt spid="58"/>
                                        </p:tgtEl>
                                        <p:attrNameLst>
                                          <p:attrName>ppt_x</p:attrName>
                                        </p:attrNameLst>
                                      </p:cBhvr>
                                      <p:tavLst>
                                        <p:tav tm="0">
                                          <p:val>
                                            <p:strVal val="#ppt_x"/>
                                          </p:val>
                                        </p:tav>
                                        <p:tav tm="100000">
                                          <p:val>
                                            <p:strVal val="#ppt_x"/>
                                          </p:val>
                                        </p:tav>
                                      </p:tavLst>
                                    </p:anim>
                                    <p:anim calcmode="lin" valueType="num">
                                      <p:cBhvr additive="base">
                                        <p:cTn id="98"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59"/>
                                        </p:tgtEl>
                                        <p:attrNameLst>
                                          <p:attrName>style.visibility</p:attrName>
                                        </p:attrNameLst>
                                      </p:cBhvr>
                                      <p:to>
                                        <p:strVal val="visible"/>
                                      </p:to>
                                    </p:set>
                                    <p:anim calcmode="lin" valueType="num">
                                      <p:cBhvr additive="base">
                                        <p:cTn id="103" dur="500" fill="hold"/>
                                        <p:tgtEl>
                                          <p:spTgt spid="59"/>
                                        </p:tgtEl>
                                        <p:attrNameLst>
                                          <p:attrName>ppt_x</p:attrName>
                                        </p:attrNameLst>
                                      </p:cBhvr>
                                      <p:tavLst>
                                        <p:tav tm="0">
                                          <p:val>
                                            <p:strVal val="#ppt_x"/>
                                          </p:val>
                                        </p:tav>
                                        <p:tav tm="100000">
                                          <p:val>
                                            <p:strVal val="#ppt_x"/>
                                          </p:val>
                                        </p:tav>
                                      </p:tavLst>
                                    </p:anim>
                                    <p:anim calcmode="lin" valueType="num">
                                      <p:cBhvr additive="base">
                                        <p:cTn id="104"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30" grpId="0"/>
      <p:bldP spid="51" grpId="0"/>
      <p:bldP spid="56" grpId="0"/>
      <p:bldP spid="58" grpId="0" bldLvl="0" animBg="1"/>
      <p:bldP spid="59"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43"/>
          <p:cNvGrpSpPr/>
          <p:nvPr/>
        </p:nvGrpSpPr>
        <p:grpSpPr>
          <a:xfrm rot="17940000">
            <a:off x="6674913" y="2687863"/>
            <a:ext cx="84534" cy="89297"/>
            <a:chOff x="1422698" y="4221088"/>
            <a:chExt cx="144000" cy="144016"/>
          </a:xfrm>
        </p:grpSpPr>
        <p:cxnSp>
          <p:nvCxnSpPr>
            <p:cNvPr id="4" name="直接连接符 3"/>
            <p:cNvCxnSpPr/>
            <p:nvPr/>
          </p:nvCxnSpPr>
          <p:spPr>
            <a:xfrm>
              <a:off x="1422698" y="4221088"/>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rot="16200000">
              <a:off x="1484549" y="4293097"/>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841209" y="251578"/>
            <a:ext cx="1369607" cy="438581"/>
          </a:xfrm>
          <a:prstGeom prst="rect">
            <a:avLst/>
          </a:prstGeom>
          <a:noFill/>
        </p:spPr>
        <p:txBody>
          <a:bodyPr wrap="none" lIns="68580" tIns="34290" rIns="68580" bIns="34290">
            <a:spAutoFit/>
          </a:bodyPr>
          <a:lstStyle/>
          <a:p>
            <a:pPr algn="ctr"/>
            <a:r>
              <a:rPr lang="zh-CN" altLang="en-US" sz="2400" b="1" dirty="0">
                <a:ln w="0"/>
                <a:solidFill>
                  <a:schemeClr val="accent6">
                    <a:lumMod val="50000"/>
                  </a:schemeClr>
                </a:solidFill>
                <a:cs typeface="+mn-ea"/>
                <a:sym typeface="+mn-lt"/>
              </a:rPr>
              <a:t>练习巩固</a:t>
            </a:r>
          </a:p>
        </p:txBody>
      </p:sp>
      <p:sp>
        <p:nvSpPr>
          <p:cNvPr id="90" name="TextBox 31"/>
          <p:cNvSpPr txBox="1"/>
          <p:nvPr/>
        </p:nvSpPr>
        <p:spPr>
          <a:xfrm>
            <a:off x="1480216" y="885205"/>
            <a:ext cx="5781675" cy="391478"/>
          </a:xfrm>
          <a:prstGeom prst="rect">
            <a:avLst/>
          </a:prstGeom>
          <a:noFill/>
          <a:ln w="9525">
            <a:noFill/>
          </a:ln>
        </p:spPr>
        <p:txBody>
          <a:bodyPr lIns="68580" tIns="34290" rIns="68580" bIns="34290">
            <a:spAutoFit/>
          </a:bodyPr>
          <a:lstStyle/>
          <a:p>
            <a:r>
              <a:rPr lang="en-US" altLang="zh-CN" sz="2100" b="1" dirty="0">
                <a:solidFill>
                  <a:srgbClr val="595959"/>
                </a:solidFill>
                <a:cs typeface="+mn-ea"/>
                <a:sym typeface="+mn-lt"/>
              </a:rPr>
              <a:t>1.</a:t>
            </a:r>
            <a:r>
              <a:rPr lang="zh-CN" altLang="en-US" sz="2100" b="1" dirty="0">
                <a:solidFill>
                  <a:srgbClr val="595959"/>
                </a:solidFill>
                <a:cs typeface="+mn-ea"/>
                <a:sym typeface="+mn-lt"/>
              </a:rPr>
              <a:t>你能画出下面图形中给定底边上的高吗？</a:t>
            </a:r>
          </a:p>
        </p:txBody>
      </p:sp>
      <p:sp>
        <p:nvSpPr>
          <p:cNvPr id="91" name="平行四边形 90"/>
          <p:cNvSpPr/>
          <p:nvPr/>
        </p:nvSpPr>
        <p:spPr>
          <a:xfrm>
            <a:off x="5555726" y="2294719"/>
            <a:ext cx="1469231" cy="582216"/>
          </a:xfrm>
          <a:prstGeom prst="parallelogram">
            <a:avLst>
              <a:gd name="adj" fmla="val 570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0" fontAlgn="base" hangingPunct="0">
              <a:spcBef>
                <a:spcPct val="0"/>
              </a:spcBef>
              <a:spcAft>
                <a:spcPct val="0"/>
              </a:spcAft>
              <a:defRPr/>
            </a:pPr>
            <a:endParaRPr lang="zh-CN" altLang="en-US" sz="1500">
              <a:solidFill>
                <a:srgbClr val="595959"/>
              </a:solidFill>
              <a:cs typeface="+mn-ea"/>
              <a:sym typeface="+mn-lt"/>
            </a:endParaRPr>
          </a:p>
        </p:txBody>
      </p:sp>
      <p:sp>
        <p:nvSpPr>
          <p:cNvPr id="92" name="等腰三角形 91"/>
          <p:cNvSpPr/>
          <p:nvPr/>
        </p:nvSpPr>
        <p:spPr>
          <a:xfrm>
            <a:off x="1665954" y="2120888"/>
            <a:ext cx="1470422" cy="715566"/>
          </a:xfrm>
          <a:prstGeom prst="triangle">
            <a:avLst>
              <a:gd name="adj" fmla="val 249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0" fontAlgn="base" hangingPunct="0">
              <a:spcBef>
                <a:spcPct val="0"/>
              </a:spcBef>
              <a:spcAft>
                <a:spcPct val="0"/>
              </a:spcAft>
              <a:defRPr/>
            </a:pPr>
            <a:endParaRPr lang="zh-CN" altLang="en-US" sz="1500">
              <a:solidFill>
                <a:srgbClr val="595959"/>
              </a:solidFill>
              <a:cs typeface="+mn-ea"/>
              <a:sym typeface="+mn-lt"/>
            </a:endParaRPr>
          </a:p>
        </p:txBody>
      </p:sp>
      <p:cxnSp>
        <p:nvCxnSpPr>
          <p:cNvPr id="93" name="直接连接符 92"/>
          <p:cNvCxnSpPr/>
          <p:nvPr/>
        </p:nvCxnSpPr>
        <p:spPr>
          <a:xfrm>
            <a:off x="3845988" y="1993491"/>
            <a:ext cx="0" cy="864394"/>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4" name="TextBox 29"/>
          <p:cNvSpPr txBox="1"/>
          <p:nvPr/>
        </p:nvSpPr>
        <p:spPr>
          <a:xfrm>
            <a:off x="4013866" y="2857884"/>
            <a:ext cx="957263" cy="346249"/>
          </a:xfrm>
          <a:prstGeom prst="rect">
            <a:avLst/>
          </a:prstGeom>
          <a:noFill/>
          <a:ln w="9525">
            <a:noFill/>
          </a:ln>
        </p:spPr>
        <p:txBody>
          <a:bodyPr lIns="68580" tIns="34290" rIns="68580" bIns="34290">
            <a:spAutoFit/>
          </a:bodyPr>
          <a:lstStyle/>
          <a:p>
            <a:pPr algn="ctr"/>
            <a:r>
              <a:rPr lang="zh-CN" altLang="en-US" sz="1800" dirty="0">
                <a:solidFill>
                  <a:srgbClr val="595959"/>
                </a:solidFill>
                <a:cs typeface="+mn-ea"/>
                <a:sym typeface="+mn-lt"/>
              </a:rPr>
              <a:t>下底</a:t>
            </a:r>
          </a:p>
        </p:txBody>
      </p:sp>
      <p:grpSp>
        <p:nvGrpSpPr>
          <p:cNvPr id="95" name="组合 33"/>
          <p:cNvGrpSpPr/>
          <p:nvPr/>
        </p:nvGrpSpPr>
        <p:grpSpPr>
          <a:xfrm>
            <a:off x="3860276" y="2749537"/>
            <a:ext cx="85725" cy="89297"/>
            <a:chOff x="1422698" y="4221088"/>
            <a:chExt cx="148139" cy="144016"/>
          </a:xfrm>
        </p:grpSpPr>
        <p:cxnSp>
          <p:nvCxnSpPr>
            <p:cNvPr id="96" name="直接连接符 95"/>
            <p:cNvCxnSpPr/>
            <p:nvPr/>
          </p:nvCxnSpPr>
          <p:spPr>
            <a:xfrm>
              <a:off x="1422698" y="4221088"/>
              <a:ext cx="14402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rot="16200000">
              <a:off x="1498829" y="4293096"/>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cxnSp>
        <p:nvCxnSpPr>
          <p:cNvPr id="98" name="直接连接符 97"/>
          <p:cNvCxnSpPr/>
          <p:nvPr/>
        </p:nvCxnSpPr>
        <p:spPr>
          <a:xfrm>
            <a:off x="2045763" y="2130413"/>
            <a:ext cx="0" cy="715566"/>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99" name="组合 43"/>
          <p:cNvGrpSpPr/>
          <p:nvPr/>
        </p:nvGrpSpPr>
        <p:grpSpPr>
          <a:xfrm>
            <a:off x="2036238" y="2757872"/>
            <a:ext cx="84534" cy="89297"/>
            <a:chOff x="1422698" y="4221088"/>
            <a:chExt cx="144000" cy="144016"/>
          </a:xfrm>
        </p:grpSpPr>
        <p:cxnSp>
          <p:nvCxnSpPr>
            <p:cNvPr id="100" name="直接连接符 99"/>
            <p:cNvCxnSpPr/>
            <p:nvPr/>
          </p:nvCxnSpPr>
          <p:spPr>
            <a:xfrm>
              <a:off x="1422698" y="4221088"/>
              <a:ext cx="144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rot="16200000">
              <a:off x="1484549" y="4293097"/>
              <a:ext cx="14401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102" name="TextBox 47"/>
          <p:cNvSpPr txBox="1"/>
          <p:nvPr/>
        </p:nvSpPr>
        <p:spPr>
          <a:xfrm>
            <a:off x="1976707" y="2857884"/>
            <a:ext cx="554831" cy="346249"/>
          </a:xfrm>
          <a:prstGeom prst="rect">
            <a:avLst/>
          </a:prstGeom>
          <a:noFill/>
          <a:ln w="9525">
            <a:noFill/>
          </a:ln>
        </p:spPr>
        <p:txBody>
          <a:bodyPr lIns="68580" tIns="34290" rIns="68580" bIns="34290">
            <a:spAutoFit/>
          </a:bodyPr>
          <a:lstStyle/>
          <a:p>
            <a:pPr algn="ctr"/>
            <a:r>
              <a:rPr lang="zh-CN" altLang="en-US" sz="1800" dirty="0">
                <a:solidFill>
                  <a:srgbClr val="595959"/>
                </a:solidFill>
                <a:cs typeface="+mn-ea"/>
                <a:sym typeface="+mn-lt"/>
              </a:rPr>
              <a:t>底</a:t>
            </a:r>
          </a:p>
        </p:txBody>
      </p:sp>
      <p:sp>
        <p:nvSpPr>
          <p:cNvPr id="103" name="TextBox 68"/>
          <p:cNvSpPr txBox="1"/>
          <p:nvPr/>
        </p:nvSpPr>
        <p:spPr>
          <a:xfrm>
            <a:off x="6753495" y="2564991"/>
            <a:ext cx="553640" cy="346249"/>
          </a:xfrm>
          <a:prstGeom prst="rect">
            <a:avLst/>
          </a:prstGeom>
          <a:noFill/>
          <a:ln w="9525">
            <a:noFill/>
          </a:ln>
        </p:spPr>
        <p:txBody>
          <a:bodyPr lIns="68580" tIns="34290" rIns="68580" bIns="34290">
            <a:spAutoFit/>
          </a:bodyPr>
          <a:lstStyle/>
          <a:p>
            <a:pPr algn="ctr"/>
            <a:r>
              <a:rPr lang="zh-CN" altLang="en-US" sz="1800" dirty="0">
                <a:solidFill>
                  <a:srgbClr val="595959"/>
                </a:solidFill>
                <a:cs typeface="+mn-ea"/>
                <a:sym typeface="+mn-lt"/>
              </a:rPr>
              <a:t>底</a:t>
            </a:r>
          </a:p>
        </p:txBody>
      </p:sp>
      <p:cxnSp>
        <p:nvCxnSpPr>
          <p:cNvPr id="104" name="直接连接符 103"/>
          <p:cNvCxnSpPr/>
          <p:nvPr/>
        </p:nvCxnSpPr>
        <p:spPr>
          <a:xfrm>
            <a:off x="5896244" y="2294719"/>
            <a:ext cx="857250" cy="516731"/>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3856703" y="1993490"/>
            <a:ext cx="52506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3672157" y="1982775"/>
            <a:ext cx="176213" cy="864394"/>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3672157" y="2847169"/>
            <a:ext cx="1397794" cy="10716"/>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H="1" flipV="1">
            <a:off x="4371053" y="1993491"/>
            <a:ext cx="685800" cy="854869"/>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pic>
        <p:nvPicPr>
          <p:cNvPr id="109" name="图片 108" descr="28.png"/>
          <p:cNvPicPr>
            <a:picLocks noChangeAspect="1"/>
          </p:cNvPicPr>
          <p:nvPr/>
        </p:nvPicPr>
        <p:blipFill>
          <a:blip r:embed="rId2" cstate="email">
            <a:duotone>
              <a:prstClr val="black"/>
              <a:schemeClr val="accent2">
                <a:tint val="45000"/>
                <a:satMod val="400000"/>
              </a:schemeClr>
            </a:duotone>
          </a:blip>
          <a:stretch>
            <a:fillRect/>
          </a:stretch>
        </p:blipFill>
        <p:spPr>
          <a:xfrm rot="5400000">
            <a:off x="2042413" y="1650681"/>
            <a:ext cx="1185605" cy="1164280"/>
          </a:xfrm>
          <a:prstGeom prst="rect">
            <a:avLst/>
          </a:prstGeom>
        </p:spPr>
      </p:pic>
      <p:pic>
        <p:nvPicPr>
          <p:cNvPr id="110" name="图片 109" descr="28.png"/>
          <p:cNvPicPr>
            <a:picLocks noChangeAspect="1"/>
          </p:cNvPicPr>
          <p:nvPr/>
        </p:nvPicPr>
        <p:blipFill>
          <a:blip r:embed="rId2" cstate="email">
            <a:duotone>
              <a:prstClr val="black"/>
              <a:schemeClr val="accent2">
                <a:tint val="45000"/>
                <a:satMod val="400000"/>
              </a:schemeClr>
            </a:duotone>
          </a:blip>
          <a:stretch>
            <a:fillRect/>
          </a:stretch>
        </p:blipFill>
        <p:spPr>
          <a:xfrm rot="5400000">
            <a:off x="3854500" y="1672222"/>
            <a:ext cx="1185603" cy="1164280"/>
          </a:xfrm>
          <a:prstGeom prst="rect">
            <a:avLst/>
          </a:prstGeom>
        </p:spPr>
      </p:pic>
      <p:pic>
        <p:nvPicPr>
          <p:cNvPr id="111" name="图片 110" descr="28.png"/>
          <p:cNvPicPr>
            <a:picLocks noChangeAspect="1"/>
          </p:cNvPicPr>
          <p:nvPr/>
        </p:nvPicPr>
        <p:blipFill>
          <a:blip r:embed="rId2" cstate="email">
            <a:duotone>
              <a:prstClr val="black"/>
              <a:schemeClr val="accent2">
                <a:tint val="45000"/>
                <a:satMod val="400000"/>
              </a:schemeClr>
            </a:duotone>
          </a:blip>
          <a:stretch>
            <a:fillRect/>
          </a:stretch>
        </p:blipFill>
        <p:spPr>
          <a:xfrm rot="1834311">
            <a:off x="5934388" y="1395715"/>
            <a:ext cx="1185602" cy="11642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slide(fromRight)">
                                      <p:cBhvr>
                                        <p:cTn id="7" dur="500"/>
                                        <p:tgtEl>
                                          <p:spTgt spid="10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8"/>
                                        </p:tgtEl>
                                        <p:attrNameLst>
                                          <p:attrName>style.visibility</p:attrName>
                                        </p:attrNameLst>
                                      </p:cBhvr>
                                      <p:to>
                                        <p:strVal val="visible"/>
                                      </p:to>
                                    </p:set>
                                    <p:animEffect transition="in" filter="wipe(up)">
                                      <p:cBhvr>
                                        <p:cTn id="12" dur="500"/>
                                        <p:tgtEl>
                                          <p:spTgt spid="9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nodeType="clickEffect">
                                  <p:stCondLst>
                                    <p:cond delay="0"/>
                                  </p:stCondLst>
                                  <p:childTnLst>
                                    <p:animEffect transition="out" filter="dissolve">
                                      <p:cBhvr>
                                        <p:cTn id="16" dur="500"/>
                                        <p:tgtEl>
                                          <p:spTgt spid="109"/>
                                        </p:tgtEl>
                                      </p:cBhvr>
                                    </p:animEffect>
                                    <p:set>
                                      <p:cBhvr>
                                        <p:cTn id="17" dur="1" fill="hold">
                                          <p:stCondLst>
                                            <p:cond delay="499"/>
                                          </p:stCondLst>
                                        </p:cTn>
                                        <p:tgtEl>
                                          <p:spTgt spid="109"/>
                                        </p:tgtEl>
                                        <p:attrNameLst>
                                          <p:attrName>style.visibility</p:attrName>
                                        </p:attrNameLst>
                                      </p:cBhvr>
                                      <p:to>
                                        <p:strVal val="hidden"/>
                                      </p:to>
                                    </p:se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9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nodeType="clickEffect">
                                  <p:stCondLst>
                                    <p:cond delay="0"/>
                                  </p:stCondLst>
                                  <p:childTnLst>
                                    <p:set>
                                      <p:cBhvr>
                                        <p:cTn id="24" dur="1" fill="hold">
                                          <p:stCondLst>
                                            <p:cond delay="0"/>
                                          </p:stCondLst>
                                        </p:cTn>
                                        <p:tgtEl>
                                          <p:spTgt spid="110"/>
                                        </p:tgtEl>
                                        <p:attrNameLst>
                                          <p:attrName>style.visibility</p:attrName>
                                        </p:attrNameLst>
                                      </p:cBhvr>
                                      <p:to>
                                        <p:strVal val="visible"/>
                                      </p:to>
                                    </p:set>
                                    <p:animEffect transition="in" filter="slide(fromRight)">
                                      <p:cBhvr>
                                        <p:cTn id="25" dur="500"/>
                                        <p:tgtEl>
                                          <p:spTgt spid="1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93"/>
                                        </p:tgtEl>
                                        <p:attrNameLst>
                                          <p:attrName>style.visibility</p:attrName>
                                        </p:attrNameLst>
                                      </p:cBhvr>
                                      <p:to>
                                        <p:strVal val="visible"/>
                                      </p:to>
                                    </p:set>
                                    <p:animEffect transition="in" filter="wipe(up)">
                                      <p:cBhvr>
                                        <p:cTn id="30" dur="500"/>
                                        <p:tgtEl>
                                          <p:spTgt spid="93"/>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xit" presetSubtype="0" fill="hold" nodeType="clickEffect">
                                  <p:stCondLst>
                                    <p:cond delay="0"/>
                                  </p:stCondLst>
                                  <p:childTnLst>
                                    <p:animEffect transition="out" filter="dissolve">
                                      <p:cBhvr>
                                        <p:cTn id="34" dur="500"/>
                                        <p:tgtEl>
                                          <p:spTgt spid="110"/>
                                        </p:tgtEl>
                                      </p:cBhvr>
                                    </p:animEffect>
                                    <p:set>
                                      <p:cBhvr>
                                        <p:cTn id="35" dur="1" fill="hold">
                                          <p:stCondLst>
                                            <p:cond delay="499"/>
                                          </p:stCondLst>
                                        </p:cTn>
                                        <p:tgtEl>
                                          <p:spTgt spid="110"/>
                                        </p:tgtEl>
                                        <p:attrNameLst>
                                          <p:attrName>style.visibility</p:attrName>
                                        </p:attrNameLst>
                                      </p:cBhvr>
                                      <p:to>
                                        <p:strVal val="hidden"/>
                                      </p:to>
                                    </p:set>
                                  </p:childTnLst>
                                </p:cTn>
                              </p:par>
                            </p:childTnLst>
                          </p:cTn>
                        </p:par>
                        <p:par>
                          <p:cTn id="36" fill="hold">
                            <p:stCondLst>
                              <p:cond delay="500"/>
                            </p:stCondLst>
                            <p:childTnLst>
                              <p:par>
                                <p:cTn id="37" presetID="1" presetClass="entr" presetSubtype="0" fill="hold" nodeType="afterEffect">
                                  <p:stCondLst>
                                    <p:cond delay="0"/>
                                  </p:stCondLst>
                                  <p:childTnLst>
                                    <p:set>
                                      <p:cBhvr>
                                        <p:cTn id="38" dur="1" fill="hold">
                                          <p:stCondLst>
                                            <p:cond delay="0"/>
                                          </p:stCondLst>
                                        </p:cTn>
                                        <p:tgtEl>
                                          <p:spTgt spid="9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2" presetClass="entr" presetSubtype="2" fill="hold" nodeType="clickEffect">
                                  <p:stCondLst>
                                    <p:cond delay="0"/>
                                  </p:stCondLst>
                                  <p:childTnLst>
                                    <p:set>
                                      <p:cBhvr>
                                        <p:cTn id="42" dur="1" fill="hold">
                                          <p:stCondLst>
                                            <p:cond delay="0"/>
                                          </p:stCondLst>
                                        </p:cTn>
                                        <p:tgtEl>
                                          <p:spTgt spid="111"/>
                                        </p:tgtEl>
                                        <p:attrNameLst>
                                          <p:attrName>style.visibility</p:attrName>
                                        </p:attrNameLst>
                                      </p:cBhvr>
                                      <p:to>
                                        <p:strVal val="visible"/>
                                      </p:to>
                                    </p:set>
                                    <p:animEffect transition="in" filter="slide(fromRight)">
                                      <p:cBhvr>
                                        <p:cTn id="43" dur="500"/>
                                        <p:tgtEl>
                                          <p:spTgt spid="11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wipe(left)">
                                      <p:cBhvr>
                                        <p:cTn id="48" dur="500"/>
                                        <p:tgtEl>
                                          <p:spTgt spid="104"/>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nodeType="clickEffect">
                                  <p:stCondLst>
                                    <p:cond delay="0"/>
                                  </p:stCondLst>
                                  <p:childTnLst>
                                    <p:animEffect transition="out" filter="dissolve">
                                      <p:cBhvr>
                                        <p:cTn id="52" dur="500"/>
                                        <p:tgtEl>
                                          <p:spTgt spid="111"/>
                                        </p:tgtEl>
                                      </p:cBhvr>
                                    </p:animEffect>
                                    <p:set>
                                      <p:cBhvr>
                                        <p:cTn id="53" dur="1" fill="hold">
                                          <p:stCondLst>
                                            <p:cond delay="499"/>
                                          </p:stCondLst>
                                        </p:cTn>
                                        <p:tgtEl>
                                          <p:spTgt spid="111"/>
                                        </p:tgtEl>
                                        <p:attrNameLst>
                                          <p:attrName>style.visibility</p:attrName>
                                        </p:attrNameLst>
                                      </p:cBhvr>
                                      <p:to>
                                        <p:strVal val="hidden"/>
                                      </p:to>
                                    </p:set>
                                  </p:childTnLst>
                                </p:cTn>
                              </p:par>
                            </p:childTnLst>
                          </p:cTn>
                        </p:par>
                        <p:par>
                          <p:cTn id="54" fill="hold">
                            <p:stCondLst>
                              <p:cond delay="500"/>
                            </p:stCondLst>
                            <p:childTnLst>
                              <p:par>
                                <p:cTn id="55" presetID="1" presetClass="entr" presetSubtype="0"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90305221619"/>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90305221619"/>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90305221619"/>
  <p:tag name="MH_LIBRARY" val="GRAPHIC"/>
  <p:tag name="MH_TYPE" val="SubTitle"/>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90305221619"/>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90305221619"/>
  <p:tag name="MH_LIBRARY" val="GRAPHIC"/>
  <p:tag name="MH_TYPE" val="Other"/>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90305221619"/>
  <p:tag name="MH_LIBRARY" val="GRAPHIC"/>
  <p:tag name="MH_TYPE" val="SubTitle"/>
  <p:tag name="MH_ORDER" val="1"/>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rhr4xkk">
      <a:majorFont>
        <a:latin typeface="Cambria Math"/>
        <a:ea typeface="KaiTi"/>
        <a:cs typeface=""/>
      </a:majorFont>
      <a:minorFont>
        <a:latin typeface="Cambria Math"/>
        <a:ea typeface="KaiT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513</Words>
  <Application>Microsoft Office PowerPoint</Application>
  <PresentationFormat>全屏显示(16:9)</PresentationFormat>
  <Paragraphs>100</Paragraphs>
  <Slides>13</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KaiTi</vt:lpstr>
      <vt:lpstr>楷体</vt:lpstr>
      <vt:lpstr>楷体_GB2312</vt:lpstr>
      <vt:lpstr>宋体</vt:lpstr>
      <vt:lpstr>微软雅黑</vt:lpstr>
      <vt:lpstr>Arial</vt:lpstr>
      <vt:lpstr>Calibri</vt:lpstr>
      <vt:lpstr>Cambria Math</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2016-02-25T11:28:00Z</dcterms:created>
  <dcterms:modified xsi:type="dcterms:W3CDTF">2023-01-16T19:03:08Z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3EA647EEE0C8425F900D700269D6EC20</vt:lpwstr>
  </property>
  <property fmtid="{A09F084E-AD41-489F-8076-AA5BE3082BCA}" pid="100">
    <vt:ui4>5</vt:ui4>
  </property>
  <property fmtid="{64440492-4C8B-11D1-8B70-080036B11A03}" pid="11">
    <vt:lpwstr>www.2ppt.com-爱PPT提供资源下载</vt:lpwstr>
  </property>
</Properties>
</file>